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68" r:id="rId5"/>
    <p:sldMasterId id="2147483669"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Lst>
  <p:sldSz cy="5143500" cx="9144000"/>
  <p:notesSz cx="6858000" cy="9144000"/>
  <p:embeddedFontLst>
    <p:embeddedFont>
      <p:font typeface="Hind Vadodara"/>
      <p:regular r:id="rId47"/>
      <p:bold r:id="rId48"/>
    </p:embeddedFont>
    <p:embeddedFont>
      <p:font typeface="Oswald Regular"/>
      <p:regular r:id="rId49"/>
      <p:bold r:id="rId50"/>
    </p:embeddedFont>
    <p:embeddedFont>
      <p:font typeface="Proxima Nova"/>
      <p:regular r:id="rId51"/>
      <p:bold r:id="rId52"/>
      <p:italic r:id="rId53"/>
      <p:boldItalic r:id="rId54"/>
    </p:embeddedFont>
    <p:embeddedFont>
      <p:font typeface="Catamaran Thin"/>
      <p:regular r:id="rId55"/>
      <p:bold r:id="rId56"/>
    </p:embeddedFont>
    <p:embeddedFont>
      <p:font typeface="Fira Sans Extra Condensed Medium"/>
      <p:regular r:id="rId57"/>
      <p:bold r:id="rId58"/>
      <p:italic r:id="rId59"/>
      <p:boldItalic r:id="rId60"/>
    </p:embeddedFont>
    <p:embeddedFont>
      <p:font typeface="Hind Vadodara Light"/>
      <p:regular r:id="rId61"/>
      <p:bold r:id="rId62"/>
    </p:embeddedFont>
    <p:embeddedFont>
      <p:font typeface="Proxima Nova Semibold"/>
      <p:regular r:id="rId63"/>
      <p:bold r:id="rId64"/>
      <p:boldItalic r:id="rId65"/>
    </p:embeddedFont>
    <p:embeddedFont>
      <p:font typeface="Hind Vadodara Medium"/>
      <p:regular r:id="rId66"/>
      <p:bold r:id="rId67"/>
    </p:embeddedFont>
    <p:embeddedFont>
      <p:font typeface="Roboto Slab Regular"/>
      <p:regular r:id="rId68"/>
      <p:bold r:id="rId69"/>
    </p:embeddedFont>
    <p:embeddedFont>
      <p:font typeface="Jockey One"/>
      <p:regular r:id="rId7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419">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789582F-37F9-4580-83EB-CA5F95E0704B}">
  <a:tblStyle styleId="{C789582F-37F9-4580-83EB-CA5F95E0704B}"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419"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font" Target="fonts/HindVadodara-bold.fntdata"/><Relationship Id="rId47" Type="http://schemas.openxmlformats.org/officeDocument/2006/relationships/font" Target="fonts/HindVadodara-regular.fntdata"/><Relationship Id="rId49" Type="http://schemas.openxmlformats.org/officeDocument/2006/relationships/font" Target="fonts/OswaldRegular-regular.fntdata"/><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70" Type="http://schemas.openxmlformats.org/officeDocument/2006/relationships/font" Target="fonts/JockeyOne-regular.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font" Target="fonts/HindVadodaraLight-bold.fntdata"/><Relationship Id="rId61" Type="http://schemas.openxmlformats.org/officeDocument/2006/relationships/font" Target="fonts/HindVadodaraLight-regular.fntdata"/><Relationship Id="rId20" Type="http://schemas.openxmlformats.org/officeDocument/2006/relationships/slide" Target="slides/slide13.xml"/><Relationship Id="rId64" Type="http://schemas.openxmlformats.org/officeDocument/2006/relationships/font" Target="fonts/ProximaNovaSemibold-bold.fntdata"/><Relationship Id="rId63" Type="http://schemas.openxmlformats.org/officeDocument/2006/relationships/font" Target="fonts/ProximaNovaSemibold-regular.fntdata"/><Relationship Id="rId22" Type="http://schemas.openxmlformats.org/officeDocument/2006/relationships/slide" Target="slides/slide15.xml"/><Relationship Id="rId66" Type="http://schemas.openxmlformats.org/officeDocument/2006/relationships/font" Target="fonts/HindVadodaraMedium-regular.fntdata"/><Relationship Id="rId21" Type="http://schemas.openxmlformats.org/officeDocument/2006/relationships/slide" Target="slides/slide14.xml"/><Relationship Id="rId65" Type="http://schemas.openxmlformats.org/officeDocument/2006/relationships/font" Target="fonts/ProximaNovaSemibold-boldItalic.fntdata"/><Relationship Id="rId24" Type="http://schemas.openxmlformats.org/officeDocument/2006/relationships/slide" Target="slides/slide17.xml"/><Relationship Id="rId68" Type="http://schemas.openxmlformats.org/officeDocument/2006/relationships/font" Target="fonts/RobotoSlabRegular-regular.fntdata"/><Relationship Id="rId23" Type="http://schemas.openxmlformats.org/officeDocument/2006/relationships/slide" Target="slides/slide16.xml"/><Relationship Id="rId67" Type="http://schemas.openxmlformats.org/officeDocument/2006/relationships/font" Target="fonts/HindVadodaraMedium-bold.fntdata"/><Relationship Id="rId60" Type="http://schemas.openxmlformats.org/officeDocument/2006/relationships/font" Target="fonts/FiraSansExtraCondensedMedium-boldItalic.fntdata"/><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RobotoSlabRegular-bold.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font" Target="fonts/ProximaNova-regular.fntdata"/><Relationship Id="rId50" Type="http://schemas.openxmlformats.org/officeDocument/2006/relationships/font" Target="fonts/OswaldRegular-bold.fntdata"/><Relationship Id="rId53" Type="http://schemas.openxmlformats.org/officeDocument/2006/relationships/font" Target="fonts/ProximaNova-italic.fntdata"/><Relationship Id="rId52" Type="http://schemas.openxmlformats.org/officeDocument/2006/relationships/font" Target="fonts/ProximaNova-bold.fntdata"/><Relationship Id="rId11" Type="http://schemas.openxmlformats.org/officeDocument/2006/relationships/slide" Target="slides/slide4.xml"/><Relationship Id="rId55" Type="http://schemas.openxmlformats.org/officeDocument/2006/relationships/font" Target="fonts/CatamaranThin-regular.fntdata"/><Relationship Id="rId10" Type="http://schemas.openxmlformats.org/officeDocument/2006/relationships/slide" Target="slides/slide3.xml"/><Relationship Id="rId54" Type="http://schemas.openxmlformats.org/officeDocument/2006/relationships/font" Target="fonts/ProximaNova-boldItalic.fntdata"/><Relationship Id="rId13" Type="http://schemas.openxmlformats.org/officeDocument/2006/relationships/slide" Target="slides/slide6.xml"/><Relationship Id="rId57" Type="http://schemas.openxmlformats.org/officeDocument/2006/relationships/font" Target="fonts/FiraSansExtraCondensedMedium-regular.fntdata"/><Relationship Id="rId12" Type="http://schemas.openxmlformats.org/officeDocument/2006/relationships/slide" Target="slides/slide5.xml"/><Relationship Id="rId56" Type="http://schemas.openxmlformats.org/officeDocument/2006/relationships/font" Target="fonts/CatamaranThin-bold.fntdata"/><Relationship Id="rId15" Type="http://schemas.openxmlformats.org/officeDocument/2006/relationships/slide" Target="slides/slide8.xml"/><Relationship Id="rId59" Type="http://schemas.openxmlformats.org/officeDocument/2006/relationships/font" Target="fonts/FiraSansExtraCondensedMedium-italic.fntdata"/><Relationship Id="rId14" Type="http://schemas.openxmlformats.org/officeDocument/2006/relationships/slide" Target="slides/slide7.xml"/><Relationship Id="rId58" Type="http://schemas.openxmlformats.org/officeDocument/2006/relationships/font" Target="fonts/FiraSansExtraCondensedMedium-bold.fntdata"/><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 name="Shape 105"/>
        <p:cNvGrpSpPr/>
        <p:nvPr/>
      </p:nvGrpSpPr>
      <p:grpSpPr>
        <a:xfrm>
          <a:off x="0" y="0"/>
          <a:ext cx="0" cy="0"/>
          <a:chOff x="0" y="0"/>
          <a:chExt cx="0" cy="0"/>
        </a:xfrm>
      </p:grpSpPr>
      <p:sp>
        <p:nvSpPr>
          <p:cNvPr id="106" name="Google Shape;106;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07" name="Google Shape;107;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 name="Shape 312"/>
        <p:cNvGrpSpPr/>
        <p:nvPr/>
      </p:nvGrpSpPr>
      <p:grpSpPr>
        <a:xfrm>
          <a:off x="0" y="0"/>
          <a:ext cx="0" cy="0"/>
          <a:chOff x="0" y="0"/>
          <a:chExt cx="0" cy="0"/>
        </a:xfrm>
      </p:grpSpPr>
      <p:sp>
        <p:nvSpPr>
          <p:cNvPr id="313" name="Google Shape;313;g57c365f9a0_1_2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4" name="Google Shape;314;g57c365f9a0_1_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 name="Shape 331"/>
        <p:cNvGrpSpPr/>
        <p:nvPr/>
      </p:nvGrpSpPr>
      <p:grpSpPr>
        <a:xfrm>
          <a:off x="0" y="0"/>
          <a:ext cx="0" cy="0"/>
          <a:chOff x="0" y="0"/>
          <a:chExt cx="0" cy="0"/>
        </a:xfrm>
      </p:grpSpPr>
      <p:sp>
        <p:nvSpPr>
          <p:cNvPr id="332" name="Google Shape;332;g57c365f9a0_1_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 name="Google Shape;333;g57c365f9a0_1_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 name="Shape 346"/>
        <p:cNvGrpSpPr/>
        <p:nvPr/>
      </p:nvGrpSpPr>
      <p:grpSpPr>
        <a:xfrm>
          <a:off x="0" y="0"/>
          <a:ext cx="0" cy="0"/>
          <a:chOff x="0" y="0"/>
          <a:chExt cx="0" cy="0"/>
        </a:xfrm>
      </p:grpSpPr>
      <p:sp>
        <p:nvSpPr>
          <p:cNvPr id="347" name="Google Shape;347;g5a15755a3a_5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8" name="Google Shape;348;g5a15755a3a_5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3" name="Shape 373"/>
        <p:cNvGrpSpPr/>
        <p:nvPr/>
      </p:nvGrpSpPr>
      <p:grpSpPr>
        <a:xfrm>
          <a:off x="0" y="0"/>
          <a:ext cx="0" cy="0"/>
          <a:chOff x="0" y="0"/>
          <a:chExt cx="0" cy="0"/>
        </a:xfrm>
      </p:grpSpPr>
      <p:sp>
        <p:nvSpPr>
          <p:cNvPr id="374" name="Google Shape;374;g41c0e4a743_1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5" name="Google Shape;375;g41c0e4a743_1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 name="Shape 380"/>
        <p:cNvGrpSpPr/>
        <p:nvPr/>
      </p:nvGrpSpPr>
      <p:grpSpPr>
        <a:xfrm>
          <a:off x="0" y="0"/>
          <a:ext cx="0" cy="0"/>
          <a:chOff x="0" y="0"/>
          <a:chExt cx="0" cy="0"/>
        </a:xfrm>
      </p:grpSpPr>
      <p:sp>
        <p:nvSpPr>
          <p:cNvPr id="381" name="Google Shape;381;g57c365f9a0_1_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2" name="Google Shape;382;g57c365f9a0_1_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 name="Shape 394"/>
        <p:cNvGrpSpPr/>
        <p:nvPr/>
      </p:nvGrpSpPr>
      <p:grpSpPr>
        <a:xfrm>
          <a:off x="0" y="0"/>
          <a:ext cx="0" cy="0"/>
          <a:chOff x="0" y="0"/>
          <a:chExt cx="0" cy="0"/>
        </a:xfrm>
      </p:grpSpPr>
      <p:sp>
        <p:nvSpPr>
          <p:cNvPr id="395" name="Google Shape;395;g41b0fa81c4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6" name="Google Shape;396;g41b0fa81c4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2" name="Shape 402"/>
        <p:cNvGrpSpPr/>
        <p:nvPr/>
      </p:nvGrpSpPr>
      <p:grpSpPr>
        <a:xfrm>
          <a:off x="0" y="0"/>
          <a:ext cx="0" cy="0"/>
          <a:chOff x="0" y="0"/>
          <a:chExt cx="0" cy="0"/>
        </a:xfrm>
      </p:grpSpPr>
      <p:sp>
        <p:nvSpPr>
          <p:cNvPr id="403" name="Google Shape;403;g57c365f9a0_1_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4" name="Google Shape;404;g57c365f9a0_1_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 name="Shape 437"/>
        <p:cNvGrpSpPr/>
        <p:nvPr/>
      </p:nvGrpSpPr>
      <p:grpSpPr>
        <a:xfrm>
          <a:off x="0" y="0"/>
          <a:ext cx="0" cy="0"/>
          <a:chOff x="0" y="0"/>
          <a:chExt cx="0" cy="0"/>
        </a:xfrm>
      </p:grpSpPr>
      <p:sp>
        <p:nvSpPr>
          <p:cNvPr id="438" name="Google Shape;438;g41b0fa81c4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9" name="Google Shape;439;g41b0fa81c4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 name="Shape 495"/>
        <p:cNvGrpSpPr/>
        <p:nvPr/>
      </p:nvGrpSpPr>
      <p:grpSpPr>
        <a:xfrm>
          <a:off x="0" y="0"/>
          <a:ext cx="0" cy="0"/>
          <a:chOff x="0" y="0"/>
          <a:chExt cx="0" cy="0"/>
        </a:xfrm>
      </p:grpSpPr>
      <p:sp>
        <p:nvSpPr>
          <p:cNvPr id="496" name="Google Shape;496;g57c365f9a0_1_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7" name="Google Shape;497;g57c365f9a0_1_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9" name="Shape 519"/>
        <p:cNvGrpSpPr/>
        <p:nvPr/>
      </p:nvGrpSpPr>
      <p:grpSpPr>
        <a:xfrm>
          <a:off x="0" y="0"/>
          <a:ext cx="0" cy="0"/>
          <a:chOff x="0" y="0"/>
          <a:chExt cx="0" cy="0"/>
        </a:xfrm>
      </p:grpSpPr>
      <p:sp>
        <p:nvSpPr>
          <p:cNvPr id="520" name="Google Shape;520;g41b0fa81c4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1" name="Google Shape;521;g41b0fa81c4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 name="Shape 111"/>
        <p:cNvGrpSpPr/>
        <p:nvPr/>
      </p:nvGrpSpPr>
      <p:grpSpPr>
        <a:xfrm>
          <a:off x="0" y="0"/>
          <a:ext cx="0" cy="0"/>
          <a:chOff x="0" y="0"/>
          <a:chExt cx="0" cy="0"/>
        </a:xfrm>
      </p:grpSpPr>
      <p:sp>
        <p:nvSpPr>
          <p:cNvPr id="112" name="Google Shape;112;g41c6f77c9c_7_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 name="Google Shape;113;g41c6f77c9c_7_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7" name="Shape 527"/>
        <p:cNvGrpSpPr/>
        <p:nvPr/>
      </p:nvGrpSpPr>
      <p:grpSpPr>
        <a:xfrm>
          <a:off x="0" y="0"/>
          <a:ext cx="0" cy="0"/>
          <a:chOff x="0" y="0"/>
          <a:chExt cx="0" cy="0"/>
        </a:xfrm>
      </p:grpSpPr>
      <p:sp>
        <p:nvSpPr>
          <p:cNvPr id="528" name="Google Shape;528;g57c365f9a0_1_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9" name="Google Shape;529;g57c365f9a0_1_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 name="Shape 798"/>
        <p:cNvGrpSpPr/>
        <p:nvPr/>
      </p:nvGrpSpPr>
      <p:grpSpPr>
        <a:xfrm>
          <a:off x="0" y="0"/>
          <a:ext cx="0" cy="0"/>
          <a:chOff x="0" y="0"/>
          <a:chExt cx="0" cy="0"/>
        </a:xfrm>
      </p:grpSpPr>
      <p:sp>
        <p:nvSpPr>
          <p:cNvPr id="799" name="Google Shape;799;g57c365f9a0_1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0" name="Google Shape;800;g57c365f9a0_1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1" name="Shape 811"/>
        <p:cNvGrpSpPr/>
        <p:nvPr/>
      </p:nvGrpSpPr>
      <p:grpSpPr>
        <a:xfrm>
          <a:off x="0" y="0"/>
          <a:ext cx="0" cy="0"/>
          <a:chOff x="0" y="0"/>
          <a:chExt cx="0" cy="0"/>
        </a:xfrm>
      </p:grpSpPr>
      <p:sp>
        <p:nvSpPr>
          <p:cNvPr id="812" name="Google Shape;812;g57c365f9a0_1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3" name="Google Shape;813;g57c365f9a0_1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9" name="Shape 819"/>
        <p:cNvGrpSpPr/>
        <p:nvPr/>
      </p:nvGrpSpPr>
      <p:grpSpPr>
        <a:xfrm>
          <a:off x="0" y="0"/>
          <a:ext cx="0" cy="0"/>
          <a:chOff x="0" y="0"/>
          <a:chExt cx="0" cy="0"/>
        </a:xfrm>
      </p:grpSpPr>
      <p:sp>
        <p:nvSpPr>
          <p:cNvPr id="820" name="Google Shape;820;g41c6f77c9c_1_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 name="Google Shape;821;g41c6f77c9c_1_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3" name="Shape 833"/>
        <p:cNvGrpSpPr/>
        <p:nvPr/>
      </p:nvGrpSpPr>
      <p:grpSpPr>
        <a:xfrm>
          <a:off x="0" y="0"/>
          <a:ext cx="0" cy="0"/>
          <a:chOff x="0" y="0"/>
          <a:chExt cx="0" cy="0"/>
        </a:xfrm>
      </p:grpSpPr>
      <p:sp>
        <p:nvSpPr>
          <p:cNvPr id="834" name="Google Shape;834;g579fe4a061_1_1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5" name="Google Shape;835;g579fe4a061_1_1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 name="Shape 842"/>
        <p:cNvGrpSpPr/>
        <p:nvPr/>
      </p:nvGrpSpPr>
      <p:grpSpPr>
        <a:xfrm>
          <a:off x="0" y="0"/>
          <a:ext cx="0" cy="0"/>
          <a:chOff x="0" y="0"/>
          <a:chExt cx="0" cy="0"/>
        </a:xfrm>
      </p:grpSpPr>
      <p:sp>
        <p:nvSpPr>
          <p:cNvPr id="843" name="Google Shape;843;g41c6f77c9c_5_90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4" name="Google Shape;844;g41c6f77c9c_5_90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3" name="Shape 1573"/>
        <p:cNvGrpSpPr/>
        <p:nvPr/>
      </p:nvGrpSpPr>
      <p:grpSpPr>
        <a:xfrm>
          <a:off x="0" y="0"/>
          <a:ext cx="0" cy="0"/>
          <a:chOff x="0" y="0"/>
          <a:chExt cx="0" cy="0"/>
        </a:xfrm>
      </p:grpSpPr>
      <p:sp>
        <p:nvSpPr>
          <p:cNvPr id="1574" name="Google Shape;1574;g41c6f77c9c_5_70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5" name="Google Shape;1575;g41c6f77c9c_5_70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7" name="Shape 2827"/>
        <p:cNvGrpSpPr/>
        <p:nvPr/>
      </p:nvGrpSpPr>
      <p:grpSpPr>
        <a:xfrm>
          <a:off x="0" y="0"/>
          <a:ext cx="0" cy="0"/>
          <a:chOff x="0" y="0"/>
          <a:chExt cx="0" cy="0"/>
        </a:xfrm>
      </p:grpSpPr>
      <p:sp>
        <p:nvSpPr>
          <p:cNvPr id="2828" name="Google Shape;2828;g41c6f77c9c_5_44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9" name="Google Shape;2829;g41c6f77c9c_5_44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40" name="Shape 3740"/>
        <p:cNvGrpSpPr/>
        <p:nvPr/>
      </p:nvGrpSpPr>
      <p:grpSpPr>
        <a:xfrm>
          <a:off x="0" y="0"/>
          <a:ext cx="0" cy="0"/>
          <a:chOff x="0" y="0"/>
          <a:chExt cx="0" cy="0"/>
        </a:xfrm>
      </p:grpSpPr>
      <p:sp>
        <p:nvSpPr>
          <p:cNvPr id="3741" name="Google Shape;3741;g41c6f77c9c_7_1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42" name="Google Shape;3742;g41c6f77c9c_7_1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47" name="Shape 3747"/>
        <p:cNvGrpSpPr/>
        <p:nvPr/>
      </p:nvGrpSpPr>
      <p:grpSpPr>
        <a:xfrm>
          <a:off x="0" y="0"/>
          <a:ext cx="0" cy="0"/>
          <a:chOff x="0" y="0"/>
          <a:chExt cx="0" cy="0"/>
        </a:xfrm>
      </p:grpSpPr>
      <p:sp>
        <p:nvSpPr>
          <p:cNvPr id="3748" name="Google Shape;3748;g41c6f77c9c_7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49" name="Google Shape;3749;g41c6f77c9c_7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 name="Shape 119"/>
        <p:cNvGrpSpPr/>
        <p:nvPr/>
      </p:nvGrpSpPr>
      <p:grpSpPr>
        <a:xfrm>
          <a:off x="0" y="0"/>
          <a:ext cx="0" cy="0"/>
          <a:chOff x="0" y="0"/>
          <a:chExt cx="0" cy="0"/>
        </a:xfrm>
      </p:grpSpPr>
      <p:sp>
        <p:nvSpPr>
          <p:cNvPr id="120" name="Google Shape;120;g57b68ffdf2_2_8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 name="Google Shape;121;g57b68ffdf2_2_8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61" name="Shape 3761"/>
        <p:cNvGrpSpPr/>
        <p:nvPr/>
      </p:nvGrpSpPr>
      <p:grpSpPr>
        <a:xfrm>
          <a:off x="0" y="0"/>
          <a:ext cx="0" cy="0"/>
          <a:chOff x="0" y="0"/>
          <a:chExt cx="0" cy="0"/>
        </a:xfrm>
      </p:grpSpPr>
      <p:sp>
        <p:nvSpPr>
          <p:cNvPr id="3762" name="Google Shape;3762;g41c6f77c9c_7_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63" name="Google Shape;3763;g41c6f77c9c_7_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7" name="Shape 4377"/>
        <p:cNvGrpSpPr/>
        <p:nvPr/>
      </p:nvGrpSpPr>
      <p:grpSpPr>
        <a:xfrm>
          <a:off x="0" y="0"/>
          <a:ext cx="0" cy="0"/>
          <a:chOff x="0" y="0"/>
          <a:chExt cx="0" cy="0"/>
        </a:xfrm>
      </p:grpSpPr>
      <p:sp>
        <p:nvSpPr>
          <p:cNvPr id="4378" name="Google Shape;4378;g41c6f77c9c_7_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79" name="Google Shape;4379;g41c6f77c9c_7_7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8" name="Shape 6868"/>
        <p:cNvGrpSpPr/>
        <p:nvPr/>
      </p:nvGrpSpPr>
      <p:grpSpPr>
        <a:xfrm>
          <a:off x="0" y="0"/>
          <a:ext cx="0" cy="0"/>
          <a:chOff x="0" y="0"/>
          <a:chExt cx="0" cy="0"/>
        </a:xfrm>
      </p:grpSpPr>
      <p:sp>
        <p:nvSpPr>
          <p:cNvPr id="6869" name="Google Shape;6869;g41c6f77c9c_7_32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70" name="Google Shape;6870;g41c6f77c9c_7_32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36" name="Shape 7636"/>
        <p:cNvGrpSpPr/>
        <p:nvPr/>
      </p:nvGrpSpPr>
      <p:grpSpPr>
        <a:xfrm>
          <a:off x="0" y="0"/>
          <a:ext cx="0" cy="0"/>
          <a:chOff x="0" y="0"/>
          <a:chExt cx="0" cy="0"/>
        </a:xfrm>
      </p:grpSpPr>
      <p:sp>
        <p:nvSpPr>
          <p:cNvPr id="7637" name="Google Shape;7637;g41c6f77c9c_7_40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38" name="Google Shape;7638;g41c6f77c9c_7_40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43" name="Shape 9043"/>
        <p:cNvGrpSpPr/>
        <p:nvPr/>
      </p:nvGrpSpPr>
      <p:grpSpPr>
        <a:xfrm>
          <a:off x="0" y="0"/>
          <a:ext cx="0" cy="0"/>
          <a:chOff x="0" y="0"/>
          <a:chExt cx="0" cy="0"/>
        </a:xfrm>
      </p:grpSpPr>
      <p:sp>
        <p:nvSpPr>
          <p:cNvPr id="9044" name="Google Shape;9044;g41c6f77c9c_7_54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45" name="Google Shape;9045;g41c6f77c9c_7_54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37" name="Shape 11437"/>
        <p:cNvGrpSpPr/>
        <p:nvPr/>
      </p:nvGrpSpPr>
      <p:grpSpPr>
        <a:xfrm>
          <a:off x="0" y="0"/>
          <a:ext cx="0" cy="0"/>
          <a:chOff x="0" y="0"/>
          <a:chExt cx="0" cy="0"/>
        </a:xfrm>
      </p:grpSpPr>
      <p:sp>
        <p:nvSpPr>
          <p:cNvPr id="11438" name="Google Shape;11438;g41c6f77c9c_7_78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39" name="Google Shape;11439;g41c6f77c9c_7_78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51" name="Shape 13451"/>
        <p:cNvGrpSpPr/>
        <p:nvPr/>
      </p:nvGrpSpPr>
      <p:grpSpPr>
        <a:xfrm>
          <a:off x="0" y="0"/>
          <a:ext cx="0" cy="0"/>
          <a:chOff x="0" y="0"/>
          <a:chExt cx="0" cy="0"/>
        </a:xfrm>
      </p:grpSpPr>
      <p:sp>
        <p:nvSpPr>
          <p:cNvPr id="13452" name="Google Shape;13452;g41c6f77c9c_7_98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53" name="Google Shape;13453;g41c6f77c9c_7_98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87" name="Shape 15087"/>
        <p:cNvGrpSpPr/>
        <p:nvPr/>
      </p:nvGrpSpPr>
      <p:grpSpPr>
        <a:xfrm>
          <a:off x="0" y="0"/>
          <a:ext cx="0" cy="0"/>
          <a:chOff x="0" y="0"/>
          <a:chExt cx="0" cy="0"/>
        </a:xfrm>
      </p:grpSpPr>
      <p:sp>
        <p:nvSpPr>
          <p:cNvPr id="15088" name="Google Shape;15088;g41c6f77c9c_7_114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89" name="Google Shape;15089;g41c6f77c9c_7_114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29" name="Shape 16129"/>
        <p:cNvGrpSpPr/>
        <p:nvPr/>
      </p:nvGrpSpPr>
      <p:grpSpPr>
        <a:xfrm>
          <a:off x="0" y="0"/>
          <a:ext cx="0" cy="0"/>
          <a:chOff x="0" y="0"/>
          <a:chExt cx="0" cy="0"/>
        </a:xfrm>
      </p:grpSpPr>
      <p:sp>
        <p:nvSpPr>
          <p:cNvPr id="16130" name="Google Shape;16130;g41c6f77c9c_7_124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131" name="Google Shape;16131;g41c6f77c9c_7_124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64" name="Shape 17664"/>
        <p:cNvGrpSpPr/>
        <p:nvPr/>
      </p:nvGrpSpPr>
      <p:grpSpPr>
        <a:xfrm>
          <a:off x="0" y="0"/>
          <a:ext cx="0" cy="0"/>
          <a:chOff x="0" y="0"/>
          <a:chExt cx="0" cy="0"/>
        </a:xfrm>
      </p:grpSpPr>
      <p:sp>
        <p:nvSpPr>
          <p:cNvPr id="17665" name="Google Shape;17665;g41c6f77c9c_7_14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66" name="Google Shape;17666;g41c6f77c9c_7_14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 name="Shape 137"/>
        <p:cNvGrpSpPr/>
        <p:nvPr/>
      </p:nvGrpSpPr>
      <p:grpSpPr>
        <a:xfrm>
          <a:off x="0" y="0"/>
          <a:ext cx="0" cy="0"/>
          <a:chOff x="0" y="0"/>
          <a:chExt cx="0" cy="0"/>
        </a:xfrm>
      </p:grpSpPr>
      <p:sp>
        <p:nvSpPr>
          <p:cNvPr id="138" name="Google Shape;138;g41c0e4a743_1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 name="Google Shape;139;g41c0e4a743_1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 name="Shape 144"/>
        <p:cNvGrpSpPr/>
        <p:nvPr/>
      </p:nvGrpSpPr>
      <p:grpSpPr>
        <a:xfrm>
          <a:off x="0" y="0"/>
          <a:ext cx="0" cy="0"/>
          <a:chOff x="0" y="0"/>
          <a:chExt cx="0" cy="0"/>
        </a:xfrm>
      </p:grpSpPr>
      <p:sp>
        <p:nvSpPr>
          <p:cNvPr id="145" name="Google Shape;145;g57b68ffdf2_2_8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 name="Google Shape;146;g57b68ffdf2_2_8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 name="Shape 151"/>
        <p:cNvGrpSpPr/>
        <p:nvPr/>
      </p:nvGrpSpPr>
      <p:grpSpPr>
        <a:xfrm>
          <a:off x="0" y="0"/>
          <a:ext cx="0" cy="0"/>
          <a:chOff x="0" y="0"/>
          <a:chExt cx="0" cy="0"/>
        </a:xfrm>
      </p:grpSpPr>
      <p:sp>
        <p:nvSpPr>
          <p:cNvPr id="152" name="Google Shape;152;g57b68ffdf2_2_8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 name="Google Shape;153;g57b68ffdf2_2_8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 name="Shape 160"/>
        <p:cNvGrpSpPr/>
        <p:nvPr/>
      </p:nvGrpSpPr>
      <p:grpSpPr>
        <a:xfrm>
          <a:off x="0" y="0"/>
          <a:ext cx="0" cy="0"/>
          <a:chOff x="0" y="0"/>
          <a:chExt cx="0" cy="0"/>
        </a:xfrm>
      </p:grpSpPr>
      <p:sp>
        <p:nvSpPr>
          <p:cNvPr id="161" name="Google Shape;161;g41c0e4a743_1_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 name="Google Shape;162;g41c0e4a743_1_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 name="Shape 174"/>
        <p:cNvGrpSpPr/>
        <p:nvPr/>
      </p:nvGrpSpPr>
      <p:grpSpPr>
        <a:xfrm>
          <a:off x="0" y="0"/>
          <a:ext cx="0" cy="0"/>
          <a:chOff x="0" y="0"/>
          <a:chExt cx="0" cy="0"/>
        </a:xfrm>
      </p:grpSpPr>
      <p:sp>
        <p:nvSpPr>
          <p:cNvPr id="175" name="Google Shape;175;g579fe4a061_1_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6" name="Google Shape;176;g579fe4a061_1_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 name="Shape 301"/>
        <p:cNvGrpSpPr/>
        <p:nvPr/>
      </p:nvGrpSpPr>
      <p:grpSpPr>
        <a:xfrm>
          <a:off x="0" y="0"/>
          <a:ext cx="0" cy="0"/>
          <a:chOff x="0" y="0"/>
          <a:chExt cx="0" cy="0"/>
        </a:xfrm>
      </p:grpSpPr>
      <p:sp>
        <p:nvSpPr>
          <p:cNvPr id="302" name="Google Shape;302;g41c0e4a743_1_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3" name="Google Shape;303;g41c0e4a743_1_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OPENING">
  <p:cSld name="TITLE_2">
    <p:bg>
      <p:bgPr>
        <a:blipFill>
          <a:blip r:embed="rId2">
            <a:alphaModFix/>
          </a:blip>
          <a:stretch>
            <a:fillRect/>
          </a:stretch>
        </a:blipFill>
      </p:bgPr>
    </p:bg>
    <p:spTree>
      <p:nvGrpSpPr>
        <p:cNvPr id="8" name="Shape 8"/>
        <p:cNvGrpSpPr/>
        <p:nvPr/>
      </p:nvGrpSpPr>
      <p:grpSpPr>
        <a:xfrm>
          <a:off x="0" y="0"/>
          <a:ext cx="0" cy="0"/>
          <a:chOff x="0" y="0"/>
          <a:chExt cx="0" cy="0"/>
        </a:xfrm>
      </p:grpSpPr>
      <p:sp>
        <p:nvSpPr>
          <p:cNvPr id="9" name="Google Shape;9;p2"/>
          <p:cNvSpPr txBox="1"/>
          <p:nvPr>
            <p:ph idx="1" type="subTitle"/>
          </p:nvPr>
        </p:nvSpPr>
        <p:spPr>
          <a:xfrm>
            <a:off x="2914602" y="2467315"/>
            <a:ext cx="28104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solidFill>
                  <a:schemeClr val="dk1"/>
                </a:solidFill>
              </a:defRPr>
            </a:lvl1pPr>
            <a:lvl2pPr lvl="1" rtl="0">
              <a:lnSpc>
                <a:spcPct val="100000"/>
              </a:lnSpc>
              <a:spcBef>
                <a:spcPts val="1600"/>
              </a:spcBef>
              <a:spcAft>
                <a:spcPts val="0"/>
              </a:spcAft>
              <a:buNone/>
              <a:defRPr sz="1800">
                <a:solidFill>
                  <a:schemeClr val="dk1"/>
                </a:solidFill>
              </a:defRPr>
            </a:lvl2pPr>
            <a:lvl3pPr lvl="2" rtl="0">
              <a:lnSpc>
                <a:spcPct val="100000"/>
              </a:lnSpc>
              <a:spcBef>
                <a:spcPts val="1600"/>
              </a:spcBef>
              <a:spcAft>
                <a:spcPts val="0"/>
              </a:spcAft>
              <a:buNone/>
              <a:defRPr sz="1800">
                <a:solidFill>
                  <a:schemeClr val="dk1"/>
                </a:solidFill>
              </a:defRPr>
            </a:lvl3pPr>
            <a:lvl4pPr lvl="3" rtl="0">
              <a:lnSpc>
                <a:spcPct val="100000"/>
              </a:lnSpc>
              <a:spcBef>
                <a:spcPts val="1600"/>
              </a:spcBef>
              <a:spcAft>
                <a:spcPts val="0"/>
              </a:spcAft>
              <a:buNone/>
              <a:defRPr sz="1800">
                <a:solidFill>
                  <a:schemeClr val="dk1"/>
                </a:solidFill>
              </a:defRPr>
            </a:lvl4pPr>
            <a:lvl5pPr lvl="4" rtl="0">
              <a:lnSpc>
                <a:spcPct val="100000"/>
              </a:lnSpc>
              <a:spcBef>
                <a:spcPts val="1600"/>
              </a:spcBef>
              <a:spcAft>
                <a:spcPts val="0"/>
              </a:spcAft>
              <a:buNone/>
              <a:defRPr sz="1800">
                <a:solidFill>
                  <a:schemeClr val="dk1"/>
                </a:solidFill>
              </a:defRPr>
            </a:lvl5pPr>
            <a:lvl6pPr lvl="5" rtl="0">
              <a:lnSpc>
                <a:spcPct val="100000"/>
              </a:lnSpc>
              <a:spcBef>
                <a:spcPts val="1600"/>
              </a:spcBef>
              <a:spcAft>
                <a:spcPts val="0"/>
              </a:spcAft>
              <a:buNone/>
              <a:defRPr sz="1800">
                <a:solidFill>
                  <a:schemeClr val="dk1"/>
                </a:solidFill>
              </a:defRPr>
            </a:lvl6pPr>
            <a:lvl7pPr lvl="6" rtl="0">
              <a:lnSpc>
                <a:spcPct val="100000"/>
              </a:lnSpc>
              <a:spcBef>
                <a:spcPts val="1600"/>
              </a:spcBef>
              <a:spcAft>
                <a:spcPts val="0"/>
              </a:spcAft>
              <a:buNone/>
              <a:defRPr sz="1800">
                <a:solidFill>
                  <a:schemeClr val="dk1"/>
                </a:solidFill>
              </a:defRPr>
            </a:lvl7pPr>
            <a:lvl8pPr lvl="7" rtl="0">
              <a:lnSpc>
                <a:spcPct val="100000"/>
              </a:lnSpc>
              <a:spcBef>
                <a:spcPts val="1600"/>
              </a:spcBef>
              <a:spcAft>
                <a:spcPts val="0"/>
              </a:spcAft>
              <a:buNone/>
              <a:defRPr sz="1800">
                <a:solidFill>
                  <a:schemeClr val="dk1"/>
                </a:solidFill>
              </a:defRPr>
            </a:lvl8pPr>
            <a:lvl9pPr lvl="8" rtl="0">
              <a:lnSpc>
                <a:spcPct val="100000"/>
              </a:lnSpc>
              <a:spcBef>
                <a:spcPts val="1600"/>
              </a:spcBef>
              <a:spcAft>
                <a:spcPts val="1600"/>
              </a:spcAft>
              <a:buNone/>
              <a:defRPr sz="1800">
                <a:solidFill>
                  <a:schemeClr val="dk1"/>
                </a:solidFill>
              </a:defRPr>
            </a:lvl9pPr>
          </a:lstStyle>
          <a:p/>
        </p:txBody>
      </p:sp>
      <p:sp>
        <p:nvSpPr>
          <p:cNvPr id="10" name="Google Shape;10;p2"/>
          <p:cNvSpPr txBox="1"/>
          <p:nvPr>
            <p:ph type="ctrTitle"/>
          </p:nvPr>
        </p:nvSpPr>
        <p:spPr>
          <a:xfrm>
            <a:off x="2880680" y="587656"/>
            <a:ext cx="6404400" cy="20526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1"/>
              </a:buClr>
              <a:buSzPts val="6000"/>
              <a:buFont typeface="Jockey One"/>
              <a:buNone/>
              <a:defRPr sz="6000">
                <a:solidFill>
                  <a:schemeClr val="dk1"/>
                </a:solidFill>
                <a:latin typeface="Jockey One"/>
                <a:ea typeface="Jockey One"/>
                <a:cs typeface="Jockey One"/>
                <a:sym typeface="Jockey One"/>
              </a:defRPr>
            </a:lvl1pPr>
            <a:lvl2pPr lvl="1"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2pPr>
            <a:lvl3pPr lvl="2"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3pPr>
            <a:lvl4pPr lvl="3"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4pPr>
            <a:lvl5pPr lvl="4"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5pPr>
            <a:lvl6pPr lvl="5"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6pPr>
            <a:lvl7pPr lvl="6"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7pPr>
            <a:lvl8pPr lvl="7"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8pPr>
            <a:lvl9pPr lvl="8" rtl="0">
              <a:spcBef>
                <a:spcPts val="0"/>
              </a:spcBef>
              <a:spcAft>
                <a:spcPts val="0"/>
              </a:spcAft>
              <a:buClr>
                <a:schemeClr val="dk1"/>
              </a:buClr>
              <a:buSzPts val="6000"/>
              <a:buFont typeface="Oswald Regular"/>
              <a:buNone/>
              <a:defRPr sz="6000">
                <a:solidFill>
                  <a:schemeClr val="dk1"/>
                </a:solidFill>
                <a:latin typeface="Oswald Regular"/>
                <a:ea typeface="Oswald Regular"/>
                <a:cs typeface="Oswald Regular"/>
                <a:sym typeface="Oswald Regular"/>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TITLE_1_1_1_1_1_1_2">
    <p:bg>
      <p:bgPr>
        <a:blipFill>
          <a:blip r:embed="rId2">
            <a:alphaModFix/>
          </a:blip>
          <a:stretch>
            <a:fillRect/>
          </a:stretch>
        </a:blipFill>
      </p:bgPr>
    </p:bg>
    <p:spTree>
      <p:nvGrpSpPr>
        <p:cNvPr id="71" name="Shape 71"/>
        <p:cNvGrpSpPr/>
        <p:nvPr/>
      </p:nvGrpSpPr>
      <p:grpSpPr>
        <a:xfrm>
          <a:off x="0" y="0"/>
          <a:ext cx="0" cy="0"/>
          <a:chOff x="0" y="0"/>
          <a:chExt cx="0" cy="0"/>
        </a:xfrm>
      </p:grpSpPr>
      <p:sp>
        <p:nvSpPr>
          <p:cNvPr id="72" name="Google Shape;72;p11"/>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2400">
                <a:solidFill>
                  <a:schemeClr val="accent2"/>
                </a:solidFill>
              </a:defRPr>
            </a:lvl1pPr>
            <a:lvl2pPr lvl="1"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WESOME WORDS">
  <p:cSld name="CUSTOM_2">
    <p:bg>
      <p:bgPr>
        <a:blipFill>
          <a:blip r:embed="rId2">
            <a:alphaModFix/>
          </a:blip>
          <a:stretch>
            <a:fillRect/>
          </a:stretch>
        </a:blipFill>
      </p:bgPr>
    </p:bg>
    <p:spTree>
      <p:nvGrpSpPr>
        <p:cNvPr id="73" name="Shape 73"/>
        <p:cNvGrpSpPr/>
        <p:nvPr/>
      </p:nvGrpSpPr>
      <p:grpSpPr>
        <a:xfrm>
          <a:off x="0" y="0"/>
          <a:ext cx="0" cy="0"/>
          <a:chOff x="0" y="0"/>
          <a:chExt cx="0" cy="0"/>
        </a:xfrm>
      </p:grpSpPr>
      <p:sp>
        <p:nvSpPr>
          <p:cNvPr id="74" name="Google Shape;74;p12"/>
          <p:cNvSpPr txBox="1"/>
          <p:nvPr>
            <p:ph type="ctrTitle"/>
          </p:nvPr>
        </p:nvSpPr>
        <p:spPr>
          <a:xfrm>
            <a:off x="2433025" y="682650"/>
            <a:ext cx="4278000" cy="577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3000"/>
              <a:buNone/>
              <a:defRPr sz="4800">
                <a:solidFill>
                  <a:schemeClr val="dk1"/>
                </a:solidFill>
              </a:defRPr>
            </a:lvl1pPr>
            <a:lvl2pPr lvl="1" rtl="0" algn="ctr">
              <a:spcBef>
                <a:spcPts val="0"/>
              </a:spcBef>
              <a:spcAft>
                <a:spcPts val="0"/>
              </a:spcAft>
              <a:buClr>
                <a:schemeClr val="dk1"/>
              </a:buClr>
              <a:buSzPts val="2400"/>
              <a:buNone/>
              <a:defRPr sz="2400">
                <a:solidFill>
                  <a:schemeClr val="dk1"/>
                </a:solidFill>
              </a:defRPr>
            </a:lvl2pPr>
            <a:lvl3pPr lvl="2" rtl="0" algn="ctr">
              <a:spcBef>
                <a:spcPts val="0"/>
              </a:spcBef>
              <a:spcAft>
                <a:spcPts val="0"/>
              </a:spcAft>
              <a:buClr>
                <a:schemeClr val="dk1"/>
              </a:buClr>
              <a:buSzPts val="2400"/>
              <a:buNone/>
              <a:defRPr sz="2400">
                <a:solidFill>
                  <a:schemeClr val="dk1"/>
                </a:solidFill>
              </a:defRPr>
            </a:lvl3pPr>
            <a:lvl4pPr lvl="3" rtl="0" algn="ctr">
              <a:spcBef>
                <a:spcPts val="0"/>
              </a:spcBef>
              <a:spcAft>
                <a:spcPts val="0"/>
              </a:spcAft>
              <a:buClr>
                <a:schemeClr val="dk1"/>
              </a:buClr>
              <a:buSzPts val="2400"/>
              <a:buNone/>
              <a:defRPr sz="2400">
                <a:solidFill>
                  <a:schemeClr val="dk1"/>
                </a:solidFill>
              </a:defRPr>
            </a:lvl4pPr>
            <a:lvl5pPr lvl="4" rtl="0" algn="ctr">
              <a:spcBef>
                <a:spcPts val="0"/>
              </a:spcBef>
              <a:spcAft>
                <a:spcPts val="0"/>
              </a:spcAft>
              <a:buClr>
                <a:schemeClr val="dk1"/>
              </a:buClr>
              <a:buSzPts val="2400"/>
              <a:buNone/>
              <a:defRPr sz="2400">
                <a:solidFill>
                  <a:schemeClr val="dk1"/>
                </a:solidFill>
              </a:defRPr>
            </a:lvl5pPr>
            <a:lvl6pPr lvl="5" rtl="0" algn="ctr">
              <a:spcBef>
                <a:spcPts val="0"/>
              </a:spcBef>
              <a:spcAft>
                <a:spcPts val="0"/>
              </a:spcAft>
              <a:buClr>
                <a:schemeClr val="dk1"/>
              </a:buClr>
              <a:buSzPts val="2400"/>
              <a:buNone/>
              <a:defRPr sz="2400">
                <a:solidFill>
                  <a:schemeClr val="dk1"/>
                </a:solidFill>
              </a:defRPr>
            </a:lvl6pPr>
            <a:lvl7pPr lvl="6" rtl="0" algn="ctr">
              <a:spcBef>
                <a:spcPts val="0"/>
              </a:spcBef>
              <a:spcAft>
                <a:spcPts val="0"/>
              </a:spcAft>
              <a:buClr>
                <a:schemeClr val="dk1"/>
              </a:buClr>
              <a:buSzPts val="2400"/>
              <a:buNone/>
              <a:defRPr sz="2400">
                <a:solidFill>
                  <a:schemeClr val="dk1"/>
                </a:solidFill>
              </a:defRPr>
            </a:lvl7pPr>
            <a:lvl8pPr lvl="7" rtl="0" algn="ctr">
              <a:spcBef>
                <a:spcPts val="0"/>
              </a:spcBef>
              <a:spcAft>
                <a:spcPts val="0"/>
              </a:spcAft>
              <a:buClr>
                <a:schemeClr val="dk1"/>
              </a:buClr>
              <a:buSzPts val="2400"/>
              <a:buNone/>
              <a:defRPr sz="2400">
                <a:solidFill>
                  <a:schemeClr val="dk1"/>
                </a:solidFill>
              </a:defRPr>
            </a:lvl8pPr>
            <a:lvl9pPr lvl="8" rtl="0" algn="ctr">
              <a:spcBef>
                <a:spcPts val="0"/>
              </a:spcBef>
              <a:spcAft>
                <a:spcPts val="0"/>
              </a:spcAft>
              <a:buClr>
                <a:schemeClr val="dk1"/>
              </a:buClr>
              <a:buSzPts val="2400"/>
              <a:buNone/>
              <a:defRPr sz="2400">
                <a:solidFill>
                  <a:schemeClr val="dk1"/>
                </a:solidFill>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S">
  <p:cSld name="TITLE_1_1_1_1">
    <p:bg>
      <p:bgPr>
        <a:blipFill>
          <a:blip r:embed="rId2">
            <a:alphaModFix/>
          </a:blip>
          <a:stretch>
            <a:fillRect/>
          </a:stretch>
        </a:blipFill>
      </p:bgPr>
    </p:bg>
    <p:spTree>
      <p:nvGrpSpPr>
        <p:cNvPr id="75" name="Shape 75"/>
        <p:cNvGrpSpPr/>
        <p:nvPr/>
      </p:nvGrpSpPr>
      <p:grpSpPr>
        <a:xfrm>
          <a:off x="0" y="0"/>
          <a:ext cx="0" cy="0"/>
          <a:chOff x="0" y="0"/>
          <a:chExt cx="0" cy="0"/>
        </a:xfrm>
      </p:grpSpPr>
      <p:sp>
        <p:nvSpPr>
          <p:cNvPr id="76" name="Google Shape;76;p13"/>
          <p:cNvSpPr txBox="1"/>
          <p:nvPr>
            <p:ph type="ctrTitle"/>
          </p:nvPr>
        </p:nvSpPr>
        <p:spPr>
          <a:xfrm>
            <a:off x="609681" y="4225587"/>
            <a:ext cx="2805900" cy="5778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sz="3600">
                <a:solidFill>
                  <a:schemeClr val="accent1"/>
                </a:solidFill>
              </a:defRPr>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sp>
        <p:nvSpPr>
          <p:cNvPr id="77" name="Google Shape;77;p13"/>
          <p:cNvSpPr txBox="1"/>
          <p:nvPr>
            <p:ph idx="1" type="subTitle"/>
          </p:nvPr>
        </p:nvSpPr>
        <p:spPr>
          <a:xfrm>
            <a:off x="609681" y="3104875"/>
            <a:ext cx="19596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a:solidFill>
                  <a:schemeClr val="dk1"/>
                </a:solidFill>
              </a:defRPr>
            </a:lvl1pPr>
            <a:lvl2pPr lvl="1" rtl="0">
              <a:lnSpc>
                <a:spcPct val="100000"/>
              </a:lnSpc>
              <a:spcBef>
                <a:spcPts val="1600"/>
              </a:spcBef>
              <a:spcAft>
                <a:spcPts val="0"/>
              </a:spcAft>
              <a:buNone/>
              <a:defRPr>
                <a:solidFill>
                  <a:schemeClr val="dk1"/>
                </a:solidFill>
              </a:defRPr>
            </a:lvl2pPr>
            <a:lvl3pPr lvl="2" rtl="0">
              <a:lnSpc>
                <a:spcPct val="100000"/>
              </a:lnSpc>
              <a:spcBef>
                <a:spcPts val="1600"/>
              </a:spcBef>
              <a:spcAft>
                <a:spcPts val="0"/>
              </a:spcAft>
              <a:buNone/>
              <a:defRPr>
                <a:solidFill>
                  <a:schemeClr val="dk1"/>
                </a:solidFill>
              </a:defRPr>
            </a:lvl3pPr>
            <a:lvl4pPr lvl="3" rtl="0">
              <a:lnSpc>
                <a:spcPct val="100000"/>
              </a:lnSpc>
              <a:spcBef>
                <a:spcPts val="1600"/>
              </a:spcBef>
              <a:spcAft>
                <a:spcPts val="0"/>
              </a:spcAft>
              <a:buNone/>
              <a:defRPr>
                <a:solidFill>
                  <a:schemeClr val="dk1"/>
                </a:solidFill>
              </a:defRPr>
            </a:lvl4pPr>
            <a:lvl5pPr lvl="4" rtl="0">
              <a:lnSpc>
                <a:spcPct val="100000"/>
              </a:lnSpc>
              <a:spcBef>
                <a:spcPts val="1600"/>
              </a:spcBef>
              <a:spcAft>
                <a:spcPts val="0"/>
              </a:spcAft>
              <a:buNone/>
              <a:defRPr>
                <a:solidFill>
                  <a:schemeClr val="dk1"/>
                </a:solidFill>
              </a:defRPr>
            </a:lvl5pPr>
            <a:lvl6pPr lvl="5" rtl="0">
              <a:lnSpc>
                <a:spcPct val="100000"/>
              </a:lnSpc>
              <a:spcBef>
                <a:spcPts val="1600"/>
              </a:spcBef>
              <a:spcAft>
                <a:spcPts val="0"/>
              </a:spcAft>
              <a:buNone/>
              <a:defRPr>
                <a:solidFill>
                  <a:schemeClr val="dk1"/>
                </a:solidFill>
              </a:defRPr>
            </a:lvl6pPr>
            <a:lvl7pPr lvl="6" rtl="0">
              <a:lnSpc>
                <a:spcPct val="100000"/>
              </a:lnSpc>
              <a:spcBef>
                <a:spcPts val="1600"/>
              </a:spcBef>
              <a:spcAft>
                <a:spcPts val="0"/>
              </a:spcAft>
              <a:buNone/>
              <a:defRPr>
                <a:solidFill>
                  <a:schemeClr val="dk1"/>
                </a:solidFill>
              </a:defRPr>
            </a:lvl7pPr>
            <a:lvl8pPr lvl="7" rtl="0">
              <a:lnSpc>
                <a:spcPct val="100000"/>
              </a:lnSpc>
              <a:spcBef>
                <a:spcPts val="1600"/>
              </a:spcBef>
              <a:spcAft>
                <a:spcPts val="0"/>
              </a:spcAft>
              <a:buNone/>
              <a:defRPr>
                <a:solidFill>
                  <a:schemeClr val="dk1"/>
                </a:solidFill>
              </a:defRPr>
            </a:lvl8pPr>
            <a:lvl9pPr lvl="8" rtl="0">
              <a:lnSpc>
                <a:spcPct val="100000"/>
              </a:lnSpc>
              <a:spcBef>
                <a:spcPts val="1600"/>
              </a:spcBef>
              <a:spcAft>
                <a:spcPts val="1600"/>
              </a:spcAft>
              <a:buNone/>
              <a:defRPr>
                <a:solidFill>
                  <a:schemeClr val="dk1"/>
                </a:solidFill>
              </a:defRPr>
            </a:lvl9pPr>
          </a:lstStyle>
          <a:p/>
        </p:txBody>
      </p:sp>
      <p:sp>
        <p:nvSpPr>
          <p:cNvPr id="78" name="Google Shape;78;p13"/>
          <p:cNvSpPr txBox="1"/>
          <p:nvPr>
            <p:ph idx="2" type="ctrTitle"/>
          </p:nvPr>
        </p:nvSpPr>
        <p:spPr>
          <a:xfrm>
            <a:off x="5906670" y="359063"/>
            <a:ext cx="2626800" cy="5778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dk1"/>
              </a:buClr>
              <a:buSzPts val="2400"/>
              <a:buNone/>
              <a:defRPr sz="3600">
                <a:solidFill>
                  <a:schemeClr val="dk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79" name="Google Shape;79;p13"/>
          <p:cNvSpPr txBox="1"/>
          <p:nvPr>
            <p:ph idx="3" type="subTitle"/>
          </p:nvPr>
        </p:nvSpPr>
        <p:spPr>
          <a:xfrm>
            <a:off x="6573870" y="958638"/>
            <a:ext cx="1959600" cy="577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a:solidFill>
                  <a:schemeClr val="dk1"/>
                </a:solidFill>
              </a:defRPr>
            </a:lvl1pPr>
            <a:lvl2pPr lvl="1" rtl="0" algn="r">
              <a:lnSpc>
                <a:spcPct val="100000"/>
              </a:lnSpc>
              <a:spcBef>
                <a:spcPts val="1600"/>
              </a:spcBef>
              <a:spcAft>
                <a:spcPts val="0"/>
              </a:spcAft>
              <a:buNone/>
              <a:defRPr>
                <a:solidFill>
                  <a:schemeClr val="dk1"/>
                </a:solidFill>
              </a:defRPr>
            </a:lvl2pPr>
            <a:lvl3pPr lvl="2" rtl="0" algn="r">
              <a:lnSpc>
                <a:spcPct val="100000"/>
              </a:lnSpc>
              <a:spcBef>
                <a:spcPts val="1600"/>
              </a:spcBef>
              <a:spcAft>
                <a:spcPts val="0"/>
              </a:spcAft>
              <a:buNone/>
              <a:defRPr>
                <a:solidFill>
                  <a:schemeClr val="dk1"/>
                </a:solidFill>
              </a:defRPr>
            </a:lvl3pPr>
            <a:lvl4pPr lvl="3" rtl="0" algn="r">
              <a:lnSpc>
                <a:spcPct val="100000"/>
              </a:lnSpc>
              <a:spcBef>
                <a:spcPts val="1600"/>
              </a:spcBef>
              <a:spcAft>
                <a:spcPts val="0"/>
              </a:spcAft>
              <a:buNone/>
              <a:defRPr>
                <a:solidFill>
                  <a:schemeClr val="dk1"/>
                </a:solidFill>
              </a:defRPr>
            </a:lvl4pPr>
            <a:lvl5pPr lvl="4" rtl="0" algn="r">
              <a:lnSpc>
                <a:spcPct val="100000"/>
              </a:lnSpc>
              <a:spcBef>
                <a:spcPts val="1600"/>
              </a:spcBef>
              <a:spcAft>
                <a:spcPts val="0"/>
              </a:spcAft>
              <a:buNone/>
              <a:defRPr>
                <a:solidFill>
                  <a:schemeClr val="dk1"/>
                </a:solidFill>
              </a:defRPr>
            </a:lvl5pPr>
            <a:lvl6pPr lvl="5" rtl="0" algn="r">
              <a:lnSpc>
                <a:spcPct val="100000"/>
              </a:lnSpc>
              <a:spcBef>
                <a:spcPts val="1600"/>
              </a:spcBef>
              <a:spcAft>
                <a:spcPts val="0"/>
              </a:spcAft>
              <a:buNone/>
              <a:defRPr>
                <a:solidFill>
                  <a:schemeClr val="dk1"/>
                </a:solidFill>
              </a:defRPr>
            </a:lvl6pPr>
            <a:lvl7pPr lvl="6" rtl="0" algn="r">
              <a:lnSpc>
                <a:spcPct val="100000"/>
              </a:lnSpc>
              <a:spcBef>
                <a:spcPts val="1600"/>
              </a:spcBef>
              <a:spcAft>
                <a:spcPts val="0"/>
              </a:spcAft>
              <a:buNone/>
              <a:defRPr>
                <a:solidFill>
                  <a:schemeClr val="dk1"/>
                </a:solidFill>
              </a:defRPr>
            </a:lvl7pPr>
            <a:lvl8pPr lvl="7" rtl="0" algn="r">
              <a:lnSpc>
                <a:spcPct val="100000"/>
              </a:lnSpc>
              <a:spcBef>
                <a:spcPts val="1600"/>
              </a:spcBef>
              <a:spcAft>
                <a:spcPts val="0"/>
              </a:spcAft>
              <a:buNone/>
              <a:defRPr>
                <a:solidFill>
                  <a:schemeClr val="dk1"/>
                </a:solidFill>
              </a:defRPr>
            </a:lvl8pPr>
            <a:lvl9pPr lvl="8" rtl="0" algn="r">
              <a:lnSpc>
                <a:spcPct val="100000"/>
              </a:lnSpc>
              <a:spcBef>
                <a:spcPts val="1600"/>
              </a:spcBef>
              <a:spcAft>
                <a:spcPts val="1600"/>
              </a:spcAft>
              <a:buNone/>
              <a:defRPr>
                <a:solidFill>
                  <a:schemeClr val="dk1"/>
                </a:solidFil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p:cSld name="CUSTOM_3_1">
    <p:bg>
      <p:bgPr>
        <a:blipFill>
          <a:blip r:embed="rId2">
            <a:alphaModFix/>
          </a:blip>
          <a:stretch>
            <a:fillRect/>
          </a:stretch>
        </a:blipFill>
      </p:bgPr>
    </p:bg>
    <p:spTree>
      <p:nvGrpSpPr>
        <p:cNvPr id="80" name="Shape 80"/>
        <p:cNvGrpSpPr/>
        <p:nvPr/>
      </p:nvGrpSpPr>
      <p:grpSpPr>
        <a:xfrm>
          <a:off x="0" y="0"/>
          <a:ext cx="0" cy="0"/>
          <a:chOff x="0" y="0"/>
          <a:chExt cx="0" cy="0"/>
        </a:xfrm>
      </p:grpSpPr>
      <p:sp>
        <p:nvSpPr>
          <p:cNvPr id="81" name="Google Shape;81;p14"/>
          <p:cNvSpPr txBox="1"/>
          <p:nvPr>
            <p:ph type="ctrTitle"/>
          </p:nvPr>
        </p:nvSpPr>
        <p:spPr>
          <a:xfrm>
            <a:off x="3657050" y="3446126"/>
            <a:ext cx="18282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400"/>
              <a:buNone/>
              <a:defRPr sz="24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p:txBody>
      </p:sp>
      <p:sp>
        <p:nvSpPr>
          <p:cNvPr id="82" name="Google Shape;82;p14"/>
          <p:cNvSpPr txBox="1"/>
          <p:nvPr>
            <p:ph hasCustomPrompt="1" idx="2" type="title"/>
          </p:nvPr>
        </p:nvSpPr>
        <p:spPr>
          <a:xfrm>
            <a:off x="4009550" y="2695838"/>
            <a:ext cx="1123200" cy="900900"/>
          </a:xfrm>
          <a:prstGeom prst="rect">
            <a:avLst/>
          </a:prstGeom>
          <a:noFill/>
        </p:spPr>
        <p:txBody>
          <a:bodyPr anchorCtr="0" anchor="b" bIns="91425" lIns="91425" spcFirstLastPara="1" rIns="91425" wrap="square" tIns="91425">
            <a:noAutofit/>
          </a:bodyPr>
          <a:lstStyle>
            <a:lvl1pPr lvl="0" rtl="0" algn="ctr">
              <a:spcBef>
                <a:spcPts val="0"/>
              </a:spcBef>
              <a:spcAft>
                <a:spcPts val="0"/>
              </a:spcAft>
              <a:buClr>
                <a:schemeClr val="dk1"/>
              </a:buClr>
              <a:buSzPts val="3600"/>
              <a:buNone/>
              <a:defRPr sz="6000">
                <a:solidFill>
                  <a:schemeClr val="dk1"/>
                </a:solidFill>
              </a:defRPr>
            </a:lvl1pPr>
            <a:lvl2pPr lvl="1"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83" name="Google Shape;83;p14"/>
          <p:cNvSpPr txBox="1"/>
          <p:nvPr>
            <p:ph idx="1" type="subTitle"/>
          </p:nvPr>
        </p:nvSpPr>
        <p:spPr>
          <a:xfrm>
            <a:off x="3435650" y="3909500"/>
            <a:ext cx="2271000" cy="57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None/>
              <a:defRPr sz="1100">
                <a:solidFill>
                  <a:schemeClr val="dk1"/>
                </a:solidFill>
              </a:defRPr>
            </a:lvl1pPr>
            <a:lvl2pPr lvl="1" rtl="0" algn="ctr">
              <a:lnSpc>
                <a:spcPct val="100000"/>
              </a:lnSpc>
              <a:spcBef>
                <a:spcPts val="1600"/>
              </a:spcBef>
              <a:spcAft>
                <a:spcPts val="0"/>
              </a:spcAft>
              <a:buNone/>
              <a:defRPr sz="1100">
                <a:solidFill>
                  <a:schemeClr val="dk1"/>
                </a:solidFill>
              </a:defRPr>
            </a:lvl2pPr>
            <a:lvl3pPr lvl="2" rtl="0" algn="ctr">
              <a:lnSpc>
                <a:spcPct val="100000"/>
              </a:lnSpc>
              <a:spcBef>
                <a:spcPts val="1600"/>
              </a:spcBef>
              <a:spcAft>
                <a:spcPts val="0"/>
              </a:spcAft>
              <a:buNone/>
              <a:defRPr sz="1100">
                <a:solidFill>
                  <a:schemeClr val="dk1"/>
                </a:solidFill>
              </a:defRPr>
            </a:lvl3pPr>
            <a:lvl4pPr lvl="3" rtl="0" algn="ctr">
              <a:lnSpc>
                <a:spcPct val="100000"/>
              </a:lnSpc>
              <a:spcBef>
                <a:spcPts val="1600"/>
              </a:spcBef>
              <a:spcAft>
                <a:spcPts val="0"/>
              </a:spcAft>
              <a:buNone/>
              <a:defRPr sz="1100">
                <a:solidFill>
                  <a:schemeClr val="dk1"/>
                </a:solidFill>
              </a:defRPr>
            </a:lvl4pPr>
            <a:lvl5pPr lvl="4" rtl="0" algn="ctr">
              <a:lnSpc>
                <a:spcPct val="100000"/>
              </a:lnSpc>
              <a:spcBef>
                <a:spcPts val="1600"/>
              </a:spcBef>
              <a:spcAft>
                <a:spcPts val="0"/>
              </a:spcAft>
              <a:buNone/>
              <a:defRPr sz="1100">
                <a:solidFill>
                  <a:schemeClr val="dk1"/>
                </a:solidFill>
              </a:defRPr>
            </a:lvl5pPr>
            <a:lvl6pPr lvl="5" rtl="0" algn="ctr">
              <a:lnSpc>
                <a:spcPct val="100000"/>
              </a:lnSpc>
              <a:spcBef>
                <a:spcPts val="1600"/>
              </a:spcBef>
              <a:spcAft>
                <a:spcPts val="0"/>
              </a:spcAft>
              <a:buNone/>
              <a:defRPr sz="1100">
                <a:solidFill>
                  <a:schemeClr val="dk1"/>
                </a:solidFill>
              </a:defRPr>
            </a:lvl6pPr>
            <a:lvl7pPr lvl="6" rtl="0" algn="ctr">
              <a:lnSpc>
                <a:spcPct val="100000"/>
              </a:lnSpc>
              <a:spcBef>
                <a:spcPts val="1600"/>
              </a:spcBef>
              <a:spcAft>
                <a:spcPts val="0"/>
              </a:spcAft>
              <a:buNone/>
              <a:defRPr sz="1100">
                <a:solidFill>
                  <a:schemeClr val="dk1"/>
                </a:solidFill>
              </a:defRPr>
            </a:lvl7pPr>
            <a:lvl8pPr lvl="7" rtl="0" algn="ctr">
              <a:lnSpc>
                <a:spcPct val="100000"/>
              </a:lnSpc>
              <a:spcBef>
                <a:spcPts val="1600"/>
              </a:spcBef>
              <a:spcAft>
                <a:spcPts val="0"/>
              </a:spcAft>
              <a:buNone/>
              <a:defRPr sz="1100">
                <a:solidFill>
                  <a:schemeClr val="dk1"/>
                </a:solidFill>
              </a:defRPr>
            </a:lvl8pPr>
            <a:lvl9pPr lvl="8" rtl="0" algn="ctr">
              <a:lnSpc>
                <a:spcPct val="100000"/>
              </a:lnSpc>
              <a:spcBef>
                <a:spcPts val="1600"/>
              </a:spcBef>
              <a:spcAft>
                <a:spcPts val="1600"/>
              </a:spcAft>
              <a:buNone/>
              <a:defRPr sz="1100">
                <a:solidFill>
                  <a:schemeClr val="dk1"/>
                </a:solidFill>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UBTITLE + DESIGN 1">
  <p:cSld name="TITLE_1_1_1_1_1_1_2_1_1">
    <p:bg>
      <p:bgPr>
        <a:blipFill>
          <a:blip r:embed="rId2">
            <a:alphaModFix/>
          </a:blip>
          <a:stretch>
            <a:fillRect/>
          </a:stretch>
        </a:blipFill>
      </p:bgPr>
    </p:bg>
    <p:spTree>
      <p:nvGrpSpPr>
        <p:cNvPr id="84" name="Shape 84"/>
        <p:cNvGrpSpPr/>
        <p:nvPr/>
      </p:nvGrpSpPr>
      <p:grpSpPr>
        <a:xfrm>
          <a:off x="0" y="0"/>
          <a:ext cx="0" cy="0"/>
          <a:chOff x="0" y="0"/>
          <a:chExt cx="0" cy="0"/>
        </a:xfrm>
      </p:grpSpPr>
      <p:sp>
        <p:nvSpPr>
          <p:cNvPr id="85" name="Google Shape;85;p15"/>
          <p:cNvSpPr txBox="1"/>
          <p:nvPr>
            <p:ph idx="1" type="subTitle"/>
          </p:nvPr>
        </p:nvSpPr>
        <p:spPr>
          <a:xfrm>
            <a:off x="2637600" y="708175"/>
            <a:ext cx="3336600" cy="538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100">
                <a:solidFill>
                  <a:schemeClr val="dk1"/>
                </a:solidFill>
              </a:defRPr>
            </a:lvl1pPr>
            <a:lvl2pPr lvl="1" rtl="0" algn="ctr">
              <a:lnSpc>
                <a:spcPct val="100000"/>
              </a:lnSpc>
              <a:spcBef>
                <a:spcPts val="1600"/>
              </a:spcBef>
              <a:spcAft>
                <a:spcPts val="0"/>
              </a:spcAft>
              <a:buNone/>
              <a:defRPr sz="1100">
                <a:solidFill>
                  <a:schemeClr val="dk1"/>
                </a:solidFill>
              </a:defRPr>
            </a:lvl2pPr>
            <a:lvl3pPr lvl="2" rtl="0" algn="ctr">
              <a:lnSpc>
                <a:spcPct val="100000"/>
              </a:lnSpc>
              <a:spcBef>
                <a:spcPts val="1600"/>
              </a:spcBef>
              <a:spcAft>
                <a:spcPts val="0"/>
              </a:spcAft>
              <a:buNone/>
              <a:defRPr sz="1100">
                <a:solidFill>
                  <a:schemeClr val="dk1"/>
                </a:solidFill>
              </a:defRPr>
            </a:lvl3pPr>
            <a:lvl4pPr lvl="3" rtl="0" algn="ctr">
              <a:lnSpc>
                <a:spcPct val="100000"/>
              </a:lnSpc>
              <a:spcBef>
                <a:spcPts val="1600"/>
              </a:spcBef>
              <a:spcAft>
                <a:spcPts val="0"/>
              </a:spcAft>
              <a:buNone/>
              <a:defRPr sz="1100">
                <a:solidFill>
                  <a:schemeClr val="dk1"/>
                </a:solidFill>
              </a:defRPr>
            </a:lvl4pPr>
            <a:lvl5pPr lvl="4" rtl="0" algn="ctr">
              <a:lnSpc>
                <a:spcPct val="100000"/>
              </a:lnSpc>
              <a:spcBef>
                <a:spcPts val="1600"/>
              </a:spcBef>
              <a:spcAft>
                <a:spcPts val="0"/>
              </a:spcAft>
              <a:buNone/>
              <a:defRPr sz="1100">
                <a:solidFill>
                  <a:schemeClr val="dk1"/>
                </a:solidFill>
              </a:defRPr>
            </a:lvl5pPr>
            <a:lvl6pPr lvl="5" rtl="0" algn="ctr">
              <a:lnSpc>
                <a:spcPct val="100000"/>
              </a:lnSpc>
              <a:spcBef>
                <a:spcPts val="1600"/>
              </a:spcBef>
              <a:spcAft>
                <a:spcPts val="0"/>
              </a:spcAft>
              <a:buNone/>
              <a:defRPr sz="1100">
                <a:solidFill>
                  <a:schemeClr val="dk1"/>
                </a:solidFill>
              </a:defRPr>
            </a:lvl6pPr>
            <a:lvl7pPr lvl="6" rtl="0" algn="ctr">
              <a:lnSpc>
                <a:spcPct val="100000"/>
              </a:lnSpc>
              <a:spcBef>
                <a:spcPts val="1600"/>
              </a:spcBef>
              <a:spcAft>
                <a:spcPts val="0"/>
              </a:spcAft>
              <a:buNone/>
              <a:defRPr sz="1100">
                <a:solidFill>
                  <a:schemeClr val="dk1"/>
                </a:solidFill>
              </a:defRPr>
            </a:lvl7pPr>
            <a:lvl8pPr lvl="7" rtl="0" algn="ctr">
              <a:lnSpc>
                <a:spcPct val="100000"/>
              </a:lnSpc>
              <a:spcBef>
                <a:spcPts val="1600"/>
              </a:spcBef>
              <a:spcAft>
                <a:spcPts val="0"/>
              </a:spcAft>
              <a:buNone/>
              <a:defRPr sz="1100">
                <a:solidFill>
                  <a:schemeClr val="dk1"/>
                </a:solidFill>
              </a:defRPr>
            </a:lvl8pPr>
            <a:lvl9pPr lvl="8" rtl="0" algn="ctr">
              <a:lnSpc>
                <a:spcPct val="100000"/>
              </a:lnSpc>
              <a:spcBef>
                <a:spcPts val="1600"/>
              </a:spcBef>
              <a:spcAft>
                <a:spcPts val="1600"/>
              </a:spcAft>
              <a:buNone/>
              <a:defRPr sz="1100">
                <a:solidFill>
                  <a:schemeClr val="dk1"/>
                </a:solidFill>
              </a:defRPr>
            </a:lvl9pPr>
          </a:lstStyle>
          <a:p/>
        </p:txBody>
      </p:sp>
      <p:sp>
        <p:nvSpPr>
          <p:cNvPr id="86" name="Google Shape;86;p15"/>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2400">
                <a:solidFill>
                  <a:schemeClr val="accent2"/>
                </a:solidFill>
              </a:defRPr>
            </a:lvl1pPr>
            <a:lvl2pPr lvl="1"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
  <p:cSld name="TITLE_1_1_1_1_2">
    <p:bg>
      <p:bgPr>
        <a:blipFill>
          <a:blip r:embed="rId2">
            <a:alphaModFix/>
          </a:blip>
          <a:stretch>
            <a:fillRect/>
          </a:stretch>
        </a:blipFill>
      </p:bgPr>
    </p:bg>
    <p:spTree>
      <p:nvGrpSpPr>
        <p:cNvPr id="87" name="Shape 87"/>
        <p:cNvGrpSpPr/>
        <p:nvPr/>
      </p:nvGrpSpPr>
      <p:grpSpPr>
        <a:xfrm>
          <a:off x="0" y="0"/>
          <a:ext cx="0" cy="0"/>
          <a:chOff x="0" y="0"/>
          <a:chExt cx="0" cy="0"/>
        </a:xfrm>
      </p:grpSpPr>
      <p:sp>
        <p:nvSpPr>
          <p:cNvPr id="88" name="Google Shape;88;p16"/>
          <p:cNvSpPr txBox="1"/>
          <p:nvPr>
            <p:ph idx="1" type="subTitle"/>
          </p:nvPr>
        </p:nvSpPr>
        <p:spPr>
          <a:xfrm flipH="1">
            <a:off x="2052025" y="782563"/>
            <a:ext cx="1983300" cy="63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100">
                <a:solidFill>
                  <a:schemeClr val="dk1"/>
                </a:solidFill>
              </a:defRPr>
            </a:lvl1pPr>
            <a:lvl2pPr lvl="1" rtl="0">
              <a:lnSpc>
                <a:spcPct val="100000"/>
              </a:lnSpc>
              <a:spcBef>
                <a:spcPts val="1600"/>
              </a:spcBef>
              <a:spcAft>
                <a:spcPts val="0"/>
              </a:spcAft>
              <a:buNone/>
              <a:defRPr sz="1100">
                <a:solidFill>
                  <a:schemeClr val="dk1"/>
                </a:solidFill>
              </a:defRPr>
            </a:lvl2pPr>
            <a:lvl3pPr lvl="2" rtl="0">
              <a:lnSpc>
                <a:spcPct val="100000"/>
              </a:lnSpc>
              <a:spcBef>
                <a:spcPts val="1600"/>
              </a:spcBef>
              <a:spcAft>
                <a:spcPts val="0"/>
              </a:spcAft>
              <a:buNone/>
              <a:defRPr sz="1100">
                <a:solidFill>
                  <a:schemeClr val="dk1"/>
                </a:solidFill>
              </a:defRPr>
            </a:lvl3pPr>
            <a:lvl4pPr lvl="3" rtl="0">
              <a:lnSpc>
                <a:spcPct val="100000"/>
              </a:lnSpc>
              <a:spcBef>
                <a:spcPts val="1600"/>
              </a:spcBef>
              <a:spcAft>
                <a:spcPts val="0"/>
              </a:spcAft>
              <a:buNone/>
              <a:defRPr sz="1100">
                <a:solidFill>
                  <a:schemeClr val="dk1"/>
                </a:solidFill>
              </a:defRPr>
            </a:lvl4pPr>
            <a:lvl5pPr lvl="4" rtl="0">
              <a:lnSpc>
                <a:spcPct val="100000"/>
              </a:lnSpc>
              <a:spcBef>
                <a:spcPts val="1600"/>
              </a:spcBef>
              <a:spcAft>
                <a:spcPts val="0"/>
              </a:spcAft>
              <a:buNone/>
              <a:defRPr sz="1100">
                <a:solidFill>
                  <a:schemeClr val="dk1"/>
                </a:solidFill>
              </a:defRPr>
            </a:lvl5pPr>
            <a:lvl6pPr lvl="5" rtl="0">
              <a:lnSpc>
                <a:spcPct val="100000"/>
              </a:lnSpc>
              <a:spcBef>
                <a:spcPts val="1600"/>
              </a:spcBef>
              <a:spcAft>
                <a:spcPts val="0"/>
              </a:spcAft>
              <a:buNone/>
              <a:defRPr sz="1100">
                <a:solidFill>
                  <a:schemeClr val="dk1"/>
                </a:solidFill>
              </a:defRPr>
            </a:lvl6pPr>
            <a:lvl7pPr lvl="6" rtl="0">
              <a:lnSpc>
                <a:spcPct val="100000"/>
              </a:lnSpc>
              <a:spcBef>
                <a:spcPts val="1600"/>
              </a:spcBef>
              <a:spcAft>
                <a:spcPts val="0"/>
              </a:spcAft>
              <a:buNone/>
              <a:defRPr sz="1100">
                <a:solidFill>
                  <a:schemeClr val="dk1"/>
                </a:solidFill>
              </a:defRPr>
            </a:lvl7pPr>
            <a:lvl8pPr lvl="7" rtl="0">
              <a:lnSpc>
                <a:spcPct val="100000"/>
              </a:lnSpc>
              <a:spcBef>
                <a:spcPts val="1600"/>
              </a:spcBef>
              <a:spcAft>
                <a:spcPts val="0"/>
              </a:spcAft>
              <a:buNone/>
              <a:defRPr sz="1100">
                <a:solidFill>
                  <a:schemeClr val="dk1"/>
                </a:solidFill>
              </a:defRPr>
            </a:lvl8pPr>
            <a:lvl9pPr lvl="8" rtl="0">
              <a:lnSpc>
                <a:spcPct val="100000"/>
              </a:lnSpc>
              <a:spcBef>
                <a:spcPts val="1600"/>
              </a:spcBef>
              <a:spcAft>
                <a:spcPts val="1600"/>
              </a:spcAft>
              <a:buNone/>
              <a:defRPr sz="1100">
                <a:solidFill>
                  <a:schemeClr val="dk1"/>
                </a:solidFill>
              </a:defRPr>
            </a:lvl9pPr>
          </a:lstStyle>
          <a:p/>
        </p:txBody>
      </p:sp>
      <p:sp>
        <p:nvSpPr>
          <p:cNvPr id="89" name="Google Shape;89;p16"/>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2400">
                <a:solidFill>
                  <a:schemeClr val="accent2"/>
                </a:solidFill>
              </a:defRPr>
            </a:lvl1pPr>
            <a:lvl2pPr lvl="1"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p:txBody>
      </p:sp>
      <p:sp>
        <p:nvSpPr>
          <p:cNvPr id="90" name="Google Shape;90;p16"/>
          <p:cNvSpPr txBox="1"/>
          <p:nvPr>
            <p:ph idx="2" type="subTitle"/>
          </p:nvPr>
        </p:nvSpPr>
        <p:spPr>
          <a:xfrm flipH="1">
            <a:off x="5691825" y="782563"/>
            <a:ext cx="1983300" cy="63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100">
                <a:solidFill>
                  <a:schemeClr val="dk1"/>
                </a:solidFill>
              </a:defRPr>
            </a:lvl1pPr>
            <a:lvl2pPr lvl="1" rtl="0">
              <a:lnSpc>
                <a:spcPct val="100000"/>
              </a:lnSpc>
              <a:spcBef>
                <a:spcPts val="1600"/>
              </a:spcBef>
              <a:spcAft>
                <a:spcPts val="0"/>
              </a:spcAft>
              <a:buNone/>
              <a:defRPr sz="1100">
                <a:solidFill>
                  <a:schemeClr val="dk1"/>
                </a:solidFill>
              </a:defRPr>
            </a:lvl2pPr>
            <a:lvl3pPr lvl="2" rtl="0">
              <a:lnSpc>
                <a:spcPct val="100000"/>
              </a:lnSpc>
              <a:spcBef>
                <a:spcPts val="1600"/>
              </a:spcBef>
              <a:spcAft>
                <a:spcPts val="0"/>
              </a:spcAft>
              <a:buNone/>
              <a:defRPr sz="1100">
                <a:solidFill>
                  <a:schemeClr val="dk1"/>
                </a:solidFill>
              </a:defRPr>
            </a:lvl3pPr>
            <a:lvl4pPr lvl="3" rtl="0">
              <a:lnSpc>
                <a:spcPct val="100000"/>
              </a:lnSpc>
              <a:spcBef>
                <a:spcPts val="1600"/>
              </a:spcBef>
              <a:spcAft>
                <a:spcPts val="0"/>
              </a:spcAft>
              <a:buNone/>
              <a:defRPr sz="1100">
                <a:solidFill>
                  <a:schemeClr val="dk1"/>
                </a:solidFill>
              </a:defRPr>
            </a:lvl4pPr>
            <a:lvl5pPr lvl="4" rtl="0">
              <a:lnSpc>
                <a:spcPct val="100000"/>
              </a:lnSpc>
              <a:spcBef>
                <a:spcPts val="1600"/>
              </a:spcBef>
              <a:spcAft>
                <a:spcPts val="0"/>
              </a:spcAft>
              <a:buNone/>
              <a:defRPr sz="1100">
                <a:solidFill>
                  <a:schemeClr val="dk1"/>
                </a:solidFill>
              </a:defRPr>
            </a:lvl5pPr>
            <a:lvl6pPr lvl="5" rtl="0">
              <a:lnSpc>
                <a:spcPct val="100000"/>
              </a:lnSpc>
              <a:spcBef>
                <a:spcPts val="1600"/>
              </a:spcBef>
              <a:spcAft>
                <a:spcPts val="0"/>
              </a:spcAft>
              <a:buNone/>
              <a:defRPr sz="1100">
                <a:solidFill>
                  <a:schemeClr val="dk1"/>
                </a:solidFill>
              </a:defRPr>
            </a:lvl6pPr>
            <a:lvl7pPr lvl="6" rtl="0">
              <a:lnSpc>
                <a:spcPct val="100000"/>
              </a:lnSpc>
              <a:spcBef>
                <a:spcPts val="1600"/>
              </a:spcBef>
              <a:spcAft>
                <a:spcPts val="0"/>
              </a:spcAft>
              <a:buNone/>
              <a:defRPr sz="1100">
                <a:solidFill>
                  <a:schemeClr val="dk1"/>
                </a:solidFill>
              </a:defRPr>
            </a:lvl7pPr>
            <a:lvl8pPr lvl="7" rtl="0">
              <a:lnSpc>
                <a:spcPct val="100000"/>
              </a:lnSpc>
              <a:spcBef>
                <a:spcPts val="1600"/>
              </a:spcBef>
              <a:spcAft>
                <a:spcPts val="0"/>
              </a:spcAft>
              <a:buNone/>
              <a:defRPr sz="1100">
                <a:solidFill>
                  <a:schemeClr val="dk1"/>
                </a:solidFill>
              </a:defRPr>
            </a:lvl8pPr>
            <a:lvl9pPr lvl="8" rtl="0">
              <a:lnSpc>
                <a:spcPct val="100000"/>
              </a:lnSpc>
              <a:spcBef>
                <a:spcPts val="1600"/>
              </a:spcBef>
              <a:spcAft>
                <a:spcPts val="1600"/>
              </a:spcAft>
              <a:buNone/>
              <a:defRPr sz="1100">
                <a:solidFill>
                  <a:schemeClr val="dk1"/>
                </a:solidFill>
              </a:defRPr>
            </a:lvl9pPr>
          </a:lstStyle>
          <a:p/>
        </p:txBody>
      </p:sp>
      <p:sp>
        <p:nvSpPr>
          <p:cNvPr id="91" name="Google Shape;91;p16"/>
          <p:cNvSpPr txBox="1"/>
          <p:nvPr>
            <p:ph idx="3" type="subTitle"/>
          </p:nvPr>
        </p:nvSpPr>
        <p:spPr>
          <a:xfrm flipH="1">
            <a:off x="2052025" y="3190063"/>
            <a:ext cx="1983300" cy="63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100">
                <a:solidFill>
                  <a:schemeClr val="dk1"/>
                </a:solidFill>
              </a:defRPr>
            </a:lvl1pPr>
            <a:lvl2pPr lvl="1" rtl="0">
              <a:lnSpc>
                <a:spcPct val="100000"/>
              </a:lnSpc>
              <a:spcBef>
                <a:spcPts val="1600"/>
              </a:spcBef>
              <a:spcAft>
                <a:spcPts val="0"/>
              </a:spcAft>
              <a:buNone/>
              <a:defRPr sz="1100">
                <a:solidFill>
                  <a:schemeClr val="dk1"/>
                </a:solidFill>
              </a:defRPr>
            </a:lvl2pPr>
            <a:lvl3pPr lvl="2" rtl="0">
              <a:lnSpc>
                <a:spcPct val="100000"/>
              </a:lnSpc>
              <a:spcBef>
                <a:spcPts val="1600"/>
              </a:spcBef>
              <a:spcAft>
                <a:spcPts val="0"/>
              </a:spcAft>
              <a:buNone/>
              <a:defRPr sz="1100">
                <a:solidFill>
                  <a:schemeClr val="dk1"/>
                </a:solidFill>
              </a:defRPr>
            </a:lvl3pPr>
            <a:lvl4pPr lvl="3" rtl="0">
              <a:lnSpc>
                <a:spcPct val="100000"/>
              </a:lnSpc>
              <a:spcBef>
                <a:spcPts val="1600"/>
              </a:spcBef>
              <a:spcAft>
                <a:spcPts val="0"/>
              </a:spcAft>
              <a:buNone/>
              <a:defRPr sz="1100">
                <a:solidFill>
                  <a:schemeClr val="dk1"/>
                </a:solidFill>
              </a:defRPr>
            </a:lvl4pPr>
            <a:lvl5pPr lvl="4" rtl="0">
              <a:lnSpc>
                <a:spcPct val="100000"/>
              </a:lnSpc>
              <a:spcBef>
                <a:spcPts val="1600"/>
              </a:spcBef>
              <a:spcAft>
                <a:spcPts val="0"/>
              </a:spcAft>
              <a:buNone/>
              <a:defRPr sz="1100">
                <a:solidFill>
                  <a:schemeClr val="dk1"/>
                </a:solidFill>
              </a:defRPr>
            </a:lvl5pPr>
            <a:lvl6pPr lvl="5" rtl="0">
              <a:lnSpc>
                <a:spcPct val="100000"/>
              </a:lnSpc>
              <a:spcBef>
                <a:spcPts val="1600"/>
              </a:spcBef>
              <a:spcAft>
                <a:spcPts val="0"/>
              </a:spcAft>
              <a:buNone/>
              <a:defRPr sz="1100">
                <a:solidFill>
                  <a:schemeClr val="dk1"/>
                </a:solidFill>
              </a:defRPr>
            </a:lvl6pPr>
            <a:lvl7pPr lvl="6" rtl="0">
              <a:lnSpc>
                <a:spcPct val="100000"/>
              </a:lnSpc>
              <a:spcBef>
                <a:spcPts val="1600"/>
              </a:spcBef>
              <a:spcAft>
                <a:spcPts val="0"/>
              </a:spcAft>
              <a:buNone/>
              <a:defRPr sz="1100">
                <a:solidFill>
                  <a:schemeClr val="dk1"/>
                </a:solidFill>
              </a:defRPr>
            </a:lvl7pPr>
            <a:lvl8pPr lvl="7" rtl="0">
              <a:lnSpc>
                <a:spcPct val="100000"/>
              </a:lnSpc>
              <a:spcBef>
                <a:spcPts val="1600"/>
              </a:spcBef>
              <a:spcAft>
                <a:spcPts val="0"/>
              </a:spcAft>
              <a:buNone/>
              <a:defRPr sz="1100">
                <a:solidFill>
                  <a:schemeClr val="dk1"/>
                </a:solidFill>
              </a:defRPr>
            </a:lvl8pPr>
            <a:lvl9pPr lvl="8" rtl="0">
              <a:lnSpc>
                <a:spcPct val="100000"/>
              </a:lnSpc>
              <a:spcBef>
                <a:spcPts val="1600"/>
              </a:spcBef>
              <a:spcAft>
                <a:spcPts val="1600"/>
              </a:spcAft>
              <a:buNone/>
              <a:defRPr sz="1100">
                <a:solidFill>
                  <a:schemeClr val="dk1"/>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UBTITLE 2">
  <p:cSld name="TITLE_1_1_1_1_1_1_1">
    <p:bg>
      <p:bgPr>
        <a:blipFill>
          <a:blip r:embed="rId2">
            <a:alphaModFix/>
          </a:blip>
          <a:stretch>
            <a:fillRect/>
          </a:stretch>
        </a:blipFill>
      </p:bgPr>
    </p:bg>
    <p:spTree>
      <p:nvGrpSpPr>
        <p:cNvPr id="92" name="Shape 92"/>
        <p:cNvGrpSpPr/>
        <p:nvPr/>
      </p:nvGrpSpPr>
      <p:grpSpPr>
        <a:xfrm>
          <a:off x="0" y="0"/>
          <a:ext cx="0" cy="0"/>
          <a:chOff x="0" y="0"/>
          <a:chExt cx="0" cy="0"/>
        </a:xfrm>
      </p:grpSpPr>
      <p:sp>
        <p:nvSpPr>
          <p:cNvPr id="93" name="Google Shape;93;p17"/>
          <p:cNvSpPr txBox="1"/>
          <p:nvPr>
            <p:ph type="ctrTitle"/>
          </p:nvPr>
        </p:nvSpPr>
        <p:spPr>
          <a:xfrm>
            <a:off x="5124601" y="1664025"/>
            <a:ext cx="2783400" cy="3936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dk1"/>
              </a:buClr>
              <a:buSzPts val="2400"/>
              <a:buNone/>
              <a:defRPr sz="3000">
                <a:solidFill>
                  <a:schemeClr val="dk1"/>
                </a:solidFill>
              </a:defRPr>
            </a:lvl1pPr>
            <a:lvl2pPr lvl="1" rtl="0" algn="r">
              <a:spcBef>
                <a:spcPts val="0"/>
              </a:spcBef>
              <a:spcAft>
                <a:spcPts val="0"/>
              </a:spcAft>
              <a:buClr>
                <a:schemeClr val="dk1"/>
              </a:buClr>
              <a:buSzPts val="1400"/>
              <a:buNone/>
              <a:defRPr sz="1400">
                <a:solidFill>
                  <a:schemeClr val="dk1"/>
                </a:solidFill>
              </a:defRPr>
            </a:lvl2pPr>
            <a:lvl3pPr lvl="2" rtl="0" algn="r">
              <a:spcBef>
                <a:spcPts val="0"/>
              </a:spcBef>
              <a:spcAft>
                <a:spcPts val="0"/>
              </a:spcAft>
              <a:buClr>
                <a:schemeClr val="dk1"/>
              </a:buClr>
              <a:buSzPts val="1400"/>
              <a:buNone/>
              <a:defRPr sz="1400">
                <a:solidFill>
                  <a:schemeClr val="dk1"/>
                </a:solidFill>
              </a:defRPr>
            </a:lvl3pPr>
            <a:lvl4pPr lvl="3" rtl="0" algn="r">
              <a:spcBef>
                <a:spcPts val="0"/>
              </a:spcBef>
              <a:spcAft>
                <a:spcPts val="0"/>
              </a:spcAft>
              <a:buClr>
                <a:schemeClr val="dk1"/>
              </a:buClr>
              <a:buSzPts val="1400"/>
              <a:buNone/>
              <a:defRPr sz="1400">
                <a:solidFill>
                  <a:schemeClr val="dk1"/>
                </a:solidFill>
              </a:defRPr>
            </a:lvl4pPr>
            <a:lvl5pPr lvl="4" rtl="0" algn="r">
              <a:spcBef>
                <a:spcPts val="0"/>
              </a:spcBef>
              <a:spcAft>
                <a:spcPts val="0"/>
              </a:spcAft>
              <a:buClr>
                <a:schemeClr val="dk1"/>
              </a:buClr>
              <a:buSzPts val="1400"/>
              <a:buNone/>
              <a:defRPr sz="1400">
                <a:solidFill>
                  <a:schemeClr val="dk1"/>
                </a:solidFill>
              </a:defRPr>
            </a:lvl5pPr>
            <a:lvl6pPr lvl="5" rtl="0" algn="r">
              <a:spcBef>
                <a:spcPts val="0"/>
              </a:spcBef>
              <a:spcAft>
                <a:spcPts val="0"/>
              </a:spcAft>
              <a:buClr>
                <a:schemeClr val="dk1"/>
              </a:buClr>
              <a:buSzPts val="1400"/>
              <a:buNone/>
              <a:defRPr sz="1400">
                <a:solidFill>
                  <a:schemeClr val="dk1"/>
                </a:solidFill>
              </a:defRPr>
            </a:lvl6pPr>
            <a:lvl7pPr lvl="6" rtl="0" algn="r">
              <a:spcBef>
                <a:spcPts val="0"/>
              </a:spcBef>
              <a:spcAft>
                <a:spcPts val="0"/>
              </a:spcAft>
              <a:buClr>
                <a:schemeClr val="dk1"/>
              </a:buClr>
              <a:buSzPts val="1400"/>
              <a:buNone/>
              <a:defRPr sz="1400">
                <a:solidFill>
                  <a:schemeClr val="dk1"/>
                </a:solidFill>
              </a:defRPr>
            </a:lvl7pPr>
            <a:lvl8pPr lvl="7" rtl="0" algn="r">
              <a:spcBef>
                <a:spcPts val="0"/>
              </a:spcBef>
              <a:spcAft>
                <a:spcPts val="0"/>
              </a:spcAft>
              <a:buClr>
                <a:schemeClr val="dk1"/>
              </a:buClr>
              <a:buSzPts val="1400"/>
              <a:buNone/>
              <a:defRPr sz="1400">
                <a:solidFill>
                  <a:schemeClr val="dk1"/>
                </a:solidFill>
              </a:defRPr>
            </a:lvl8pPr>
            <a:lvl9pPr lvl="8" rtl="0" algn="r">
              <a:spcBef>
                <a:spcPts val="0"/>
              </a:spcBef>
              <a:spcAft>
                <a:spcPts val="0"/>
              </a:spcAft>
              <a:buClr>
                <a:schemeClr val="dk1"/>
              </a:buClr>
              <a:buSzPts val="1400"/>
              <a:buNone/>
              <a:defRPr sz="1400">
                <a:solidFill>
                  <a:schemeClr val="dk1"/>
                </a:solidFill>
              </a:defRPr>
            </a:lvl9pPr>
          </a:lstStyle>
          <a:p/>
        </p:txBody>
      </p:sp>
      <p:sp>
        <p:nvSpPr>
          <p:cNvPr id="94" name="Google Shape;94;p17"/>
          <p:cNvSpPr txBox="1"/>
          <p:nvPr>
            <p:ph idx="1" type="subTitle"/>
          </p:nvPr>
        </p:nvSpPr>
        <p:spPr>
          <a:xfrm>
            <a:off x="5234401" y="2057625"/>
            <a:ext cx="2673600" cy="1079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a:solidFill>
                  <a:schemeClr val="dk1"/>
                </a:solidFill>
              </a:defRPr>
            </a:lvl1pPr>
            <a:lvl2pPr lvl="1" rtl="0" algn="r">
              <a:lnSpc>
                <a:spcPct val="100000"/>
              </a:lnSpc>
              <a:spcBef>
                <a:spcPts val="0"/>
              </a:spcBef>
              <a:spcAft>
                <a:spcPts val="0"/>
              </a:spcAft>
              <a:buNone/>
              <a:defRPr>
                <a:solidFill>
                  <a:schemeClr val="dk1"/>
                </a:solidFill>
              </a:defRPr>
            </a:lvl2pPr>
            <a:lvl3pPr lvl="2" rtl="0" algn="r">
              <a:lnSpc>
                <a:spcPct val="100000"/>
              </a:lnSpc>
              <a:spcBef>
                <a:spcPts val="0"/>
              </a:spcBef>
              <a:spcAft>
                <a:spcPts val="0"/>
              </a:spcAft>
              <a:buNone/>
              <a:defRPr>
                <a:solidFill>
                  <a:schemeClr val="dk1"/>
                </a:solidFill>
              </a:defRPr>
            </a:lvl3pPr>
            <a:lvl4pPr lvl="3" rtl="0" algn="r">
              <a:lnSpc>
                <a:spcPct val="100000"/>
              </a:lnSpc>
              <a:spcBef>
                <a:spcPts val="0"/>
              </a:spcBef>
              <a:spcAft>
                <a:spcPts val="0"/>
              </a:spcAft>
              <a:buNone/>
              <a:defRPr>
                <a:solidFill>
                  <a:schemeClr val="dk1"/>
                </a:solidFill>
              </a:defRPr>
            </a:lvl4pPr>
            <a:lvl5pPr lvl="4" rtl="0" algn="r">
              <a:lnSpc>
                <a:spcPct val="100000"/>
              </a:lnSpc>
              <a:spcBef>
                <a:spcPts val="0"/>
              </a:spcBef>
              <a:spcAft>
                <a:spcPts val="0"/>
              </a:spcAft>
              <a:buNone/>
              <a:defRPr>
                <a:solidFill>
                  <a:schemeClr val="dk1"/>
                </a:solidFill>
              </a:defRPr>
            </a:lvl5pPr>
            <a:lvl6pPr lvl="5" rtl="0" algn="r">
              <a:lnSpc>
                <a:spcPct val="100000"/>
              </a:lnSpc>
              <a:spcBef>
                <a:spcPts val="0"/>
              </a:spcBef>
              <a:spcAft>
                <a:spcPts val="0"/>
              </a:spcAft>
              <a:buNone/>
              <a:defRPr>
                <a:solidFill>
                  <a:schemeClr val="dk1"/>
                </a:solidFill>
              </a:defRPr>
            </a:lvl6pPr>
            <a:lvl7pPr lvl="6" rtl="0" algn="r">
              <a:lnSpc>
                <a:spcPct val="100000"/>
              </a:lnSpc>
              <a:spcBef>
                <a:spcPts val="0"/>
              </a:spcBef>
              <a:spcAft>
                <a:spcPts val="0"/>
              </a:spcAft>
              <a:buNone/>
              <a:defRPr>
                <a:solidFill>
                  <a:schemeClr val="dk1"/>
                </a:solidFill>
              </a:defRPr>
            </a:lvl7pPr>
            <a:lvl8pPr lvl="7" rtl="0" algn="r">
              <a:lnSpc>
                <a:spcPct val="100000"/>
              </a:lnSpc>
              <a:spcBef>
                <a:spcPts val="0"/>
              </a:spcBef>
              <a:spcAft>
                <a:spcPts val="0"/>
              </a:spcAft>
              <a:buNone/>
              <a:defRPr>
                <a:solidFill>
                  <a:schemeClr val="dk1"/>
                </a:solidFill>
              </a:defRPr>
            </a:lvl8pPr>
            <a:lvl9pPr lvl="8" rtl="0" algn="r">
              <a:lnSpc>
                <a:spcPct val="100000"/>
              </a:lnSpc>
              <a:spcBef>
                <a:spcPts val="0"/>
              </a:spcBef>
              <a:spcAft>
                <a:spcPts val="0"/>
              </a:spcAft>
              <a:buNone/>
              <a:defRPr>
                <a:solidFill>
                  <a:schemeClr val="dk1"/>
                </a:solidFill>
              </a:defRPr>
            </a:lvl9pPr>
          </a:lstStyle>
          <a:p/>
        </p:txBody>
      </p:sp>
      <p:sp>
        <p:nvSpPr>
          <p:cNvPr id="95" name="Google Shape;95;p17"/>
          <p:cNvSpPr txBox="1"/>
          <p:nvPr/>
        </p:nvSpPr>
        <p:spPr>
          <a:xfrm>
            <a:off x="4453201" y="3654216"/>
            <a:ext cx="3454800" cy="17844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300"/>
              </a:spcBef>
              <a:spcAft>
                <a:spcPts val="0"/>
              </a:spcAft>
              <a:buNone/>
            </a:pPr>
            <a:r>
              <a:rPr lang="en" sz="1000">
                <a:solidFill>
                  <a:schemeClr val="accent1"/>
                </a:solidFill>
                <a:latin typeface="Hind Vadodara Light"/>
                <a:ea typeface="Hind Vadodara Light"/>
                <a:cs typeface="Hind Vadodara Light"/>
                <a:sym typeface="Hind Vadodara Light"/>
              </a:rPr>
              <a:t>CREDITS: This presentation template was created by </a:t>
            </a:r>
            <a:r>
              <a:rPr lang="en" sz="1000">
                <a:solidFill>
                  <a:schemeClr val="accent1"/>
                </a:solidFill>
                <a:uFill>
                  <a:noFill/>
                </a:uFill>
                <a:latin typeface="Hind Vadodara Medium"/>
                <a:ea typeface="Hind Vadodara Medium"/>
                <a:cs typeface="Hind Vadodara Medium"/>
                <a:sym typeface="Hind Vadodara Medium"/>
                <a:hlinkClick r:id="rId3">
                  <a:extLst>
                    <a:ext uri="{A12FA001-AC4F-418D-AE19-62706E023703}">
                      <ahyp:hlinkClr val="tx"/>
                    </a:ext>
                  </a:extLst>
                </a:hlinkClick>
              </a:rPr>
              <a:t>Slidesgo</a:t>
            </a:r>
            <a:r>
              <a:rPr lang="en" sz="1000">
                <a:solidFill>
                  <a:schemeClr val="accent1"/>
                </a:solidFill>
                <a:latin typeface="Hind Vadodara Light"/>
                <a:ea typeface="Hind Vadodara Light"/>
                <a:cs typeface="Hind Vadodara Light"/>
                <a:sym typeface="Hind Vadodara Light"/>
              </a:rPr>
              <a:t>, including icons by </a:t>
            </a:r>
            <a:r>
              <a:rPr lang="en" sz="1000">
                <a:solidFill>
                  <a:schemeClr val="accent1"/>
                </a:solidFill>
                <a:uFill>
                  <a:noFill/>
                </a:uFill>
                <a:latin typeface="Hind Vadodara Medium"/>
                <a:ea typeface="Hind Vadodara Medium"/>
                <a:cs typeface="Hind Vadodara Medium"/>
                <a:sym typeface="Hind Vadodara Medium"/>
                <a:hlinkClick r:id="rId4">
                  <a:extLst>
                    <a:ext uri="{A12FA001-AC4F-418D-AE19-62706E023703}">
                      <ahyp:hlinkClr val="tx"/>
                    </a:ext>
                  </a:extLst>
                </a:hlinkClick>
              </a:rPr>
              <a:t>Flaticon</a:t>
            </a:r>
            <a:r>
              <a:rPr lang="en" sz="1000">
                <a:solidFill>
                  <a:schemeClr val="accent1"/>
                </a:solidFill>
                <a:latin typeface="Hind Vadodara Light"/>
                <a:ea typeface="Hind Vadodara Light"/>
                <a:cs typeface="Hind Vadodara Light"/>
                <a:sym typeface="Hind Vadodara Light"/>
              </a:rPr>
              <a:t>, and infographics &amp; images by </a:t>
            </a:r>
            <a:r>
              <a:rPr lang="en" sz="1000">
                <a:solidFill>
                  <a:schemeClr val="accent1"/>
                </a:solidFill>
                <a:uFill>
                  <a:noFill/>
                </a:uFill>
                <a:latin typeface="Hind Vadodara Medium"/>
                <a:ea typeface="Hind Vadodara Medium"/>
                <a:cs typeface="Hind Vadodara Medium"/>
                <a:sym typeface="Hind Vadodara Medium"/>
                <a:hlinkClick r:id="rId5">
                  <a:extLst>
                    <a:ext uri="{A12FA001-AC4F-418D-AE19-62706E023703}">
                      <ahyp:hlinkClr val="tx"/>
                    </a:ext>
                  </a:extLst>
                </a:hlinkClick>
              </a:rPr>
              <a:t>Freepik</a:t>
            </a:r>
            <a:r>
              <a:rPr lang="en" sz="1000">
                <a:solidFill>
                  <a:schemeClr val="accent1"/>
                </a:solidFill>
                <a:latin typeface="Hind Vadodara Light"/>
                <a:ea typeface="Hind Vadodara Light"/>
                <a:cs typeface="Hind Vadodara Light"/>
                <a:sym typeface="Hind Vadodara Light"/>
              </a:rPr>
              <a:t>. </a:t>
            </a:r>
            <a:endParaRPr sz="1000">
              <a:solidFill>
                <a:schemeClr val="accent1"/>
              </a:solidFill>
              <a:latin typeface="Hind Vadodara Light"/>
              <a:ea typeface="Hind Vadodara Light"/>
              <a:cs typeface="Hind Vadodara Light"/>
              <a:sym typeface="Hind Vadodara Light"/>
            </a:endParaRPr>
          </a:p>
          <a:p>
            <a:pPr indent="0" lvl="0" marL="0" rtl="0" algn="r">
              <a:lnSpc>
                <a:spcPct val="100000"/>
              </a:lnSpc>
              <a:spcBef>
                <a:spcPts val="300"/>
              </a:spcBef>
              <a:spcAft>
                <a:spcPts val="0"/>
              </a:spcAft>
              <a:buNone/>
            </a:pPr>
            <a:r>
              <a:rPr b="1" lang="en" sz="900">
                <a:solidFill>
                  <a:schemeClr val="accent1"/>
                </a:solidFill>
                <a:latin typeface="Hind Vadodara"/>
                <a:ea typeface="Hind Vadodara"/>
                <a:cs typeface="Hind Vadodara"/>
                <a:sym typeface="Hind Vadodara"/>
              </a:rPr>
              <a:t>Please keep this slide for attribution.</a:t>
            </a:r>
            <a:endParaRPr b="1" sz="900">
              <a:solidFill>
                <a:schemeClr val="accent1"/>
              </a:solidFill>
              <a:latin typeface="Hind Vadodara"/>
              <a:ea typeface="Hind Vadodara"/>
              <a:cs typeface="Hind Vadodara"/>
              <a:sym typeface="Hind Vadodara"/>
            </a:endParaRPr>
          </a:p>
          <a:p>
            <a:pPr indent="0" lvl="0" marL="0" rtl="0" algn="r">
              <a:lnSpc>
                <a:spcPct val="115000"/>
              </a:lnSpc>
              <a:spcBef>
                <a:spcPts val="300"/>
              </a:spcBef>
              <a:spcAft>
                <a:spcPts val="0"/>
              </a:spcAft>
              <a:buNone/>
            </a:pPr>
            <a:r>
              <a:t/>
            </a:r>
            <a:endParaRPr>
              <a:solidFill>
                <a:schemeClr val="accent1"/>
              </a:solidFill>
              <a:latin typeface="Hind Vadodara Light"/>
              <a:ea typeface="Hind Vadodara Light"/>
              <a:cs typeface="Hind Vadodara Light"/>
              <a:sym typeface="Hind Vadodara Light"/>
            </a:endParaRPr>
          </a:p>
          <a:p>
            <a:pPr indent="0" lvl="0" marL="0" rtl="0" algn="r">
              <a:spcBef>
                <a:spcPts val="0"/>
              </a:spcBef>
              <a:spcAft>
                <a:spcPts val="0"/>
              </a:spcAft>
              <a:buNone/>
            </a:pPr>
            <a:r>
              <a:t/>
            </a:r>
            <a:endParaRPr>
              <a:solidFill>
                <a:schemeClr val="accent1"/>
              </a:solidFill>
              <a:latin typeface="Hind Vadodara Light"/>
              <a:ea typeface="Hind Vadodara Light"/>
              <a:cs typeface="Hind Vadodara Light"/>
              <a:sym typeface="Hind Vadodara Light"/>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ULLET POINT">
  <p:cSld name="TITLE_1_1_1_1_1_1_1_1">
    <p:bg>
      <p:bgPr>
        <a:blipFill>
          <a:blip r:embed="rId2">
            <a:alphaModFix/>
          </a:blip>
          <a:stretch>
            <a:fillRect/>
          </a:stretch>
        </a:blipFill>
      </p:bgPr>
    </p:bg>
    <p:spTree>
      <p:nvGrpSpPr>
        <p:cNvPr id="96" name="Shape 96"/>
        <p:cNvGrpSpPr/>
        <p:nvPr/>
      </p:nvGrpSpPr>
      <p:grpSpPr>
        <a:xfrm>
          <a:off x="0" y="0"/>
          <a:ext cx="0" cy="0"/>
          <a:chOff x="0" y="0"/>
          <a:chExt cx="0" cy="0"/>
        </a:xfrm>
      </p:grpSpPr>
      <p:sp>
        <p:nvSpPr>
          <p:cNvPr id="97" name="Google Shape;97;p18"/>
          <p:cNvSpPr txBox="1"/>
          <p:nvPr>
            <p:ph idx="1" type="body"/>
          </p:nvPr>
        </p:nvSpPr>
        <p:spPr>
          <a:xfrm>
            <a:off x="2084400" y="1202725"/>
            <a:ext cx="5317500" cy="31647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a:lvl1pPr>
            <a:lvl2pPr indent="-304800" lvl="1" marL="914400">
              <a:spcBef>
                <a:spcPts val="1600"/>
              </a:spcBef>
              <a:spcAft>
                <a:spcPts val="0"/>
              </a:spcAft>
              <a:buSzPts val="1200"/>
              <a:buChar char="○"/>
              <a:defRPr/>
            </a:lvl2pPr>
            <a:lvl3pPr indent="-304800" lvl="2" marL="1371600">
              <a:spcBef>
                <a:spcPts val="1600"/>
              </a:spcBef>
              <a:spcAft>
                <a:spcPts val="0"/>
              </a:spcAft>
              <a:buSzPts val="1200"/>
              <a:buChar char="■"/>
              <a:defRPr/>
            </a:lvl3pPr>
            <a:lvl4pPr indent="-304800" lvl="3" marL="1828800">
              <a:spcBef>
                <a:spcPts val="1600"/>
              </a:spcBef>
              <a:spcAft>
                <a:spcPts val="0"/>
              </a:spcAft>
              <a:buSzPts val="1200"/>
              <a:buChar char="●"/>
              <a:defRPr/>
            </a:lvl4pPr>
            <a:lvl5pPr indent="-304800" lvl="4" marL="2286000">
              <a:spcBef>
                <a:spcPts val="1600"/>
              </a:spcBef>
              <a:spcAft>
                <a:spcPts val="0"/>
              </a:spcAft>
              <a:buSzPts val="1200"/>
              <a:buChar char="○"/>
              <a:defRPr/>
            </a:lvl5pPr>
            <a:lvl6pPr indent="-304800" lvl="5" marL="2743200">
              <a:spcBef>
                <a:spcPts val="1600"/>
              </a:spcBef>
              <a:spcAft>
                <a:spcPts val="0"/>
              </a:spcAft>
              <a:buSzPts val="1200"/>
              <a:buChar char="■"/>
              <a:defRPr/>
            </a:lvl6pPr>
            <a:lvl7pPr indent="-304800" lvl="6" marL="3200400">
              <a:spcBef>
                <a:spcPts val="1600"/>
              </a:spcBef>
              <a:spcAft>
                <a:spcPts val="0"/>
              </a:spcAft>
              <a:buSzPts val="1200"/>
              <a:buChar char="●"/>
              <a:defRPr/>
            </a:lvl7pPr>
            <a:lvl8pPr indent="-304800" lvl="7" marL="3657600">
              <a:spcBef>
                <a:spcPts val="1600"/>
              </a:spcBef>
              <a:spcAft>
                <a:spcPts val="0"/>
              </a:spcAft>
              <a:buSzPts val="1200"/>
              <a:buChar char="○"/>
              <a:defRPr/>
            </a:lvl8pPr>
            <a:lvl9pPr indent="-304800" lvl="8" marL="4114800">
              <a:spcBef>
                <a:spcPts val="1600"/>
              </a:spcBef>
              <a:spcAft>
                <a:spcPts val="1600"/>
              </a:spcAft>
              <a:buSzPts val="1200"/>
              <a:buChar char="■"/>
              <a:defRPr/>
            </a:lvl9pPr>
          </a:lstStyle>
          <a:p/>
        </p:txBody>
      </p:sp>
      <p:sp>
        <p:nvSpPr>
          <p:cNvPr id="98" name="Google Shape;98;p18"/>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2400">
                <a:solidFill>
                  <a:schemeClr val="accent3"/>
                </a:solidFill>
              </a:defRPr>
            </a:lvl1pPr>
            <a:lvl2pPr lvl="1" rtl="0" algn="ctr">
              <a:spcBef>
                <a:spcPts val="0"/>
              </a:spcBef>
              <a:spcAft>
                <a:spcPts val="0"/>
              </a:spcAft>
              <a:buNone/>
              <a:defRPr sz="2400">
                <a:solidFill>
                  <a:schemeClr val="accent3"/>
                </a:solidFill>
                <a:latin typeface="Roboto Slab Regular"/>
                <a:ea typeface="Roboto Slab Regular"/>
                <a:cs typeface="Roboto Slab Regular"/>
                <a:sym typeface="Roboto Slab Regular"/>
              </a:defRPr>
            </a:lvl2pPr>
            <a:lvl3pPr lvl="2" rtl="0" algn="ctr">
              <a:spcBef>
                <a:spcPts val="0"/>
              </a:spcBef>
              <a:spcAft>
                <a:spcPts val="0"/>
              </a:spcAft>
              <a:buNone/>
              <a:defRPr sz="2400">
                <a:solidFill>
                  <a:schemeClr val="accent3"/>
                </a:solidFill>
                <a:latin typeface="Roboto Slab Regular"/>
                <a:ea typeface="Roboto Slab Regular"/>
                <a:cs typeface="Roboto Slab Regular"/>
                <a:sym typeface="Roboto Slab Regular"/>
              </a:defRPr>
            </a:lvl3pPr>
            <a:lvl4pPr lvl="3" rtl="0" algn="ctr">
              <a:spcBef>
                <a:spcPts val="0"/>
              </a:spcBef>
              <a:spcAft>
                <a:spcPts val="0"/>
              </a:spcAft>
              <a:buNone/>
              <a:defRPr sz="2400">
                <a:solidFill>
                  <a:schemeClr val="accent3"/>
                </a:solidFill>
                <a:latin typeface="Roboto Slab Regular"/>
                <a:ea typeface="Roboto Slab Regular"/>
                <a:cs typeface="Roboto Slab Regular"/>
                <a:sym typeface="Roboto Slab Regular"/>
              </a:defRPr>
            </a:lvl4pPr>
            <a:lvl5pPr lvl="4" rtl="0" algn="ctr">
              <a:spcBef>
                <a:spcPts val="0"/>
              </a:spcBef>
              <a:spcAft>
                <a:spcPts val="0"/>
              </a:spcAft>
              <a:buNone/>
              <a:defRPr sz="2400">
                <a:solidFill>
                  <a:schemeClr val="accent3"/>
                </a:solidFill>
                <a:latin typeface="Roboto Slab Regular"/>
                <a:ea typeface="Roboto Slab Regular"/>
                <a:cs typeface="Roboto Slab Regular"/>
                <a:sym typeface="Roboto Slab Regular"/>
              </a:defRPr>
            </a:lvl5pPr>
            <a:lvl6pPr lvl="5" rtl="0" algn="ctr">
              <a:spcBef>
                <a:spcPts val="0"/>
              </a:spcBef>
              <a:spcAft>
                <a:spcPts val="0"/>
              </a:spcAft>
              <a:buNone/>
              <a:defRPr sz="2400">
                <a:solidFill>
                  <a:schemeClr val="accent3"/>
                </a:solidFill>
                <a:latin typeface="Roboto Slab Regular"/>
                <a:ea typeface="Roboto Slab Regular"/>
                <a:cs typeface="Roboto Slab Regular"/>
                <a:sym typeface="Roboto Slab Regular"/>
              </a:defRPr>
            </a:lvl6pPr>
            <a:lvl7pPr lvl="6" rtl="0" algn="ctr">
              <a:spcBef>
                <a:spcPts val="0"/>
              </a:spcBef>
              <a:spcAft>
                <a:spcPts val="0"/>
              </a:spcAft>
              <a:buNone/>
              <a:defRPr sz="2400">
                <a:solidFill>
                  <a:schemeClr val="accent3"/>
                </a:solidFill>
                <a:latin typeface="Roboto Slab Regular"/>
                <a:ea typeface="Roboto Slab Regular"/>
                <a:cs typeface="Roboto Slab Regular"/>
                <a:sym typeface="Roboto Slab Regular"/>
              </a:defRPr>
            </a:lvl7pPr>
            <a:lvl8pPr lvl="7" rtl="0" algn="ctr">
              <a:spcBef>
                <a:spcPts val="0"/>
              </a:spcBef>
              <a:spcAft>
                <a:spcPts val="0"/>
              </a:spcAft>
              <a:buNone/>
              <a:defRPr sz="2400">
                <a:solidFill>
                  <a:schemeClr val="accent3"/>
                </a:solidFill>
                <a:latin typeface="Roboto Slab Regular"/>
                <a:ea typeface="Roboto Slab Regular"/>
                <a:cs typeface="Roboto Slab Regular"/>
                <a:sym typeface="Roboto Slab Regular"/>
              </a:defRPr>
            </a:lvl8pPr>
            <a:lvl9pPr lvl="8" rtl="0" algn="ctr">
              <a:spcBef>
                <a:spcPts val="0"/>
              </a:spcBef>
              <a:spcAft>
                <a:spcPts val="0"/>
              </a:spcAft>
              <a:buNone/>
              <a:defRPr sz="2400">
                <a:solidFill>
                  <a:schemeClr val="accent3"/>
                </a:solidFill>
                <a:latin typeface="Roboto Slab Regular"/>
                <a:ea typeface="Roboto Slab Regular"/>
                <a:cs typeface="Roboto Slab Regular"/>
                <a:sym typeface="Roboto Slab Regular"/>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5">
    <p:bg>
      <p:bgPr>
        <a:blipFill>
          <a:blip r:embed="rId2">
            <a:alphaModFix/>
          </a:blip>
          <a:stretch>
            <a:fillRect/>
          </a:stretch>
        </a:blipFill>
      </p:bgPr>
    </p:bg>
    <p:spTree>
      <p:nvGrpSpPr>
        <p:cNvPr id="99" name="Shape 99"/>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p:cSld name="CUSTOM_6">
    <p:bg>
      <p:bgPr>
        <a:noFill/>
      </p:bgPr>
    </p:bg>
    <p:spTree>
      <p:nvGrpSpPr>
        <p:cNvPr id="100" name="Shape 100"/>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ITLE_1">
    <p:bg>
      <p:bgPr>
        <a:blipFill>
          <a:blip r:embed="rId2">
            <a:alphaModFix/>
          </a:blip>
          <a:stretch>
            <a:fillRect/>
          </a:stretch>
        </a:blipFill>
      </p:bgPr>
    </p:bg>
    <p:spTree>
      <p:nvGrpSpPr>
        <p:cNvPr id="11" name="Shape 11"/>
        <p:cNvGrpSpPr/>
        <p:nvPr/>
      </p:nvGrpSpPr>
      <p:grpSpPr>
        <a:xfrm>
          <a:off x="0" y="0"/>
          <a:ext cx="0" cy="0"/>
          <a:chOff x="0" y="0"/>
          <a:chExt cx="0" cy="0"/>
        </a:xfrm>
      </p:grpSpPr>
      <p:sp>
        <p:nvSpPr>
          <p:cNvPr id="12" name="Google Shape;12;p3"/>
          <p:cNvSpPr txBox="1"/>
          <p:nvPr>
            <p:ph type="ctrTitle"/>
          </p:nvPr>
        </p:nvSpPr>
        <p:spPr>
          <a:xfrm>
            <a:off x="3280643" y="822405"/>
            <a:ext cx="1828200" cy="5778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1"/>
              </a:buClr>
              <a:buSzPts val="2400"/>
              <a:buNone/>
              <a:defRPr sz="24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p:txBody>
      </p:sp>
      <p:sp>
        <p:nvSpPr>
          <p:cNvPr id="13" name="Google Shape;13;p3"/>
          <p:cNvSpPr txBox="1"/>
          <p:nvPr>
            <p:ph hasCustomPrompt="1" idx="2" type="title"/>
          </p:nvPr>
        </p:nvSpPr>
        <p:spPr>
          <a:xfrm>
            <a:off x="2079894" y="779388"/>
            <a:ext cx="1123200" cy="900900"/>
          </a:xfrm>
          <a:prstGeom prst="rect">
            <a:avLst/>
          </a:prstGeom>
          <a:noFill/>
        </p:spPr>
        <p:txBody>
          <a:bodyPr anchorCtr="0" anchor="b" bIns="91425" lIns="91425" spcFirstLastPara="1" rIns="91425" wrap="square" tIns="91425">
            <a:noAutofit/>
          </a:bodyPr>
          <a:lstStyle>
            <a:lvl1pPr lvl="0" rtl="0" algn="r">
              <a:spcBef>
                <a:spcPts val="0"/>
              </a:spcBef>
              <a:spcAft>
                <a:spcPts val="0"/>
              </a:spcAft>
              <a:buClr>
                <a:schemeClr val="dk1"/>
              </a:buClr>
              <a:buSzPts val="3600"/>
              <a:buNone/>
              <a:defRPr sz="4800">
                <a:solidFill>
                  <a:schemeClr val="dk1"/>
                </a:solidFill>
              </a:defRPr>
            </a:lvl1pPr>
            <a:lvl2pPr lvl="1"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14" name="Google Shape;14;p3"/>
          <p:cNvSpPr txBox="1"/>
          <p:nvPr>
            <p:ph idx="3" type="ctrTitle"/>
          </p:nvPr>
        </p:nvSpPr>
        <p:spPr>
          <a:xfrm>
            <a:off x="3850922" y="1730580"/>
            <a:ext cx="3565800" cy="5778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2400"/>
              <a:buNone/>
              <a:defRPr sz="24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p:txBody>
      </p:sp>
      <p:sp>
        <p:nvSpPr>
          <p:cNvPr id="15" name="Google Shape;15;p3"/>
          <p:cNvSpPr txBox="1"/>
          <p:nvPr>
            <p:ph hasCustomPrompt="1" idx="4" type="title"/>
          </p:nvPr>
        </p:nvSpPr>
        <p:spPr>
          <a:xfrm>
            <a:off x="2640827" y="1673996"/>
            <a:ext cx="1123200" cy="900900"/>
          </a:xfrm>
          <a:prstGeom prst="rect">
            <a:avLst/>
          </a:prstGeom>
          <a:noFill/>
        </p:spPr>
        <p:txBody>
          <a:bodyPr anchorCtr="0" anchor="b" bIns="91425" lIns="91425" spcFirstLastPara="1" rIns="91425" wrap="square" tIns="91425">
            <a:noAutofit/>
          </a:bodyPr>
          <a:lstStyle>
            <a:lvl1pPr lvl="0" rtl="0" algn="r">
              <a:spcBef>
                <a:spcPts val="0"/>
              </a:spcBef>
              <a:spcAft>
                <a:spcPts val="0"/>
              </a:spcAft>
              <a:buClr>
                <a:schemeClr val="dk1"/>
              </a:buClr>
              <a:buSzPts val="3600"/>
              <a:buNone/>
              <a:defRPr sz="4800">
                <a:solidFill>
                  <a:schemeClr val="dk1"/>
                </a:solidFill>
              </a:defRPr>
            </a:lvl1pPr>
            <a:lvl2pPr lvl="1"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16" name="Google Shape;16;p3"/>
          <p:cNvSpPr txBox="1"/>
          <p:nvPr>
            <p:ph idx="5" type="ctrTitle"/>
          </p:nvPr>
        </p:nvSpPr>
        <p:spPr>
          <a:xfrm>
            <a:off x="4351279" y="2581531"/>
            <a:ext cx="1828200" cy="5778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1"/>
              </a:buClr>
              <a:buSzPts val="2400"/>
              <a:buNone/>
              <a:defRPr sz="24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p:txBody>
      </p:sp>
      <p:sp>
        <p:nvSpPr>
          <p:cNvPr id="17" name="Google Shape;17;p3"/>
          <p:cNvSpPr txBox="1"/>
          <p:nvPr>
            <p:ph hasCustomPrompt="1" idx="6" type="title"/>
          </p:nvPr>
        </p:nvSpPr>
        <p:spPr>
          <a:xfrm>
            <a:off x="3125560" y="2555313"/>
            <a:ext cx="1123200" cy="900900"/>
          </a:xfrm>
          <a:prstGeom prst="rect">
            <a:avLst/>
          </a:prstGeom>
          <a:noFill/>
        </p:spPr>
        <p:txBody>
          <a:bodyPr anchorCtr="0" anchor="b" bIns="91425" lIns="91425" spcFirstLastPara="1" rIns="91425" wrap="square" tIns="91425">
            <a:noAutofit/>
          </a:bodyPr>
          <a:lstStyle>
            <a:lvl1pPr lvl="0" rtl="0" algn="r">
              <a:spcBef>
                <a:spcPts val="0"/>
              </a:spcBef>
              <a:spcAft>
                <a:spcPts val="0"/>
              </a:spcAft>
              <a:buClr>
                <a:schemeClr val="dk1"/>
              </a:buClr>
              <a:buSzPts val="3600"/>
              <a:buNone/>
              <a:defRPr sz="4800">
                <a:solidFill>
                  <a:schemeClr val="dk1"/>
                </a:solidFill>
              </a:defRPr>
            </a:lvl1pPr>
            <a:lvl2pPr lvl="1"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p:nvPr>
            <p:ph idx="7" type="ctrTitle"/>
          </p:nvPr>
        </p:nvSpPr>
        <p:spPr>
          <a:xfrm>
            <a:off x="4897903" y="3484239"/>
            <a:ext cx="3427500" cy="5778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1"/>
              </a:buClr>
              <a:buSzPts val="2400"/>
              <a:buNone/>
              <a:defRPr sz="24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p:txBody>
      </p:sp>
      <p:sp>
        <p:nvSpPr>
          <p:cNvPr id="19" name="Google Shape;19;p3"/>
          <p:cNvSpPr txBox="1"/>
          <p:nvPr>
            <p:ph hasCustomPrompt="1" idx="8" type="title"/>
          </p:nvPr>
        </p:nvSpPr>
        <p:spPr>
          <a:xfrm>
            <a:off x="3686494" y="3423340"/>
            <a:ext cx="1123200" cy="900900"/>
          </a:xfrm>
          <a:prstGeom prst="rect">
            <a:avLst/>
          </a:prstGeom>
          <a:noFill/>
        </p:spPr>
        <p:txBody>
          <a:bodyPr anchorCtr="0" anchor="b" bIns="91425" lIns="91425" spcFirstLastPara="1" rIns="91425" wrap="square" tIns="91425">
            <a:noAutofit/>
          </a:bodyPr>
          <a:lstStyle>
            <a:lvl1pPr lvl="0" rtl="0" algn="r">
              <a:spcBef>
                <a:spcPts val="0"/>
              </a:spcBef>
              <a:spcAft>
                <a:spcPts val="0"/>
              </a:spcAft>
              <a:buClr>
                <a:schemeClr val="dk1"/>
              </a:buClr>
              <a:buSzPts val="3600"/>
              <a:buNone/>
              <a:defRPr sz="4800">
                <a:solidFill>
                  <a:schemeClr val="dk1"/>
                </a:solidFill>
              </a:defRPr>
            </a:lvl1pPr>
            <a:lvl2pPr lvl="1"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rtl="0" algn="r">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20" name="Google Shape;20;p3"/>
          <p:cNvSpPr txBox="1"/>
          <p:nvPr>
            <p:ph idx="9" type="ctrTitle"/>
          </p:nvPr>
        </p:nvSpPr>
        <p:spPr>
          <a:xfrm>
            <a:off x="601931" y="4267871"/>
            <a:ext cx="2774100" cy="5778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dk1"/>
              </a:buClr>
              <a:buSzPts val="2400"/>
              <a:buNone/>
              <a:defRPr sz="4500">
                <a:solidFill>
                  <a:schemeClr val="dk1"/>
                </a:solidFill>
              </a:defRPr>
            </a:lvl1pPr>
            <a:lvl2pPr lvl="1" rtl="0">
              <a:spcBef>
                <a:spcPts val="0"/>
              </a:spcBef>
              <a:spcAft>
                <a:spcPts val="0"/>
              </a:spcAft>
              <a:buClr>
                <a:schemeClr val="dk1"/>
              </a:buClr>
              <a:buSzPts val="2400"/>
              <a:buNone/>
              <a:defRPr sz="2400">
                <a:solidFill>
                  <a:schemeClr val="dk1"/>
                </a:solidFill>
              </a:defRPr>
            </a:lvl2pPr>
            <a:lvl3pPr lvl="2" rtl="0">
              <a:spcBef>
                <a:spcPts val="0"/>
              </a:spcBef>
              <a:spcAft>
                <a:spcPts val="0"/>
              </a:spcAft>
              <a:buClr>
                <a:schemeClr val="dk1"/>
              </a:buClr>
              <a:buSzPts val="2400"/>
              <a:buNone/>
              <a:defRPr sz="2400">
                <a:solidFill>
                  <a:schemeClr val="dk1"/>
                </a:solidFill>
              </a:defRPr>
            </a:lvl3pPr>
            <a:lvl4pPr lvl="3" rtl="0">
              <a:spcBef>
                <a:spcPts val="0"/>
              </a:spcBef>
              <a:spcAft>
                <a:spcPts val="0"/>
              </a:spcAft>
              <a:buClr>
                <a:schemeClr val="dk1"/>
              </a:buClr>
              <a:buSzPts val="2400"/>
              <a:buNone/>
              <a:defRPr sz="2400">
                <a:solidFill>
                  <a:schemeClr val="dk1"/>
                </a:solidFill>
              </a:defRPr>
            </a:lvl4pPr>
            <a:lvl5pPr lvl="4" rtl="0">
              <a:spcBef>
                <a:spcPts val="0"/>
              </a:spcBef>
              <a:spcAft>
                <a:spcPts val="0"/>
              </a:spcAft>
              <a:buClr>
                <a:schemeClr val="dk1"/>
              </a:buClr>
              <a:buSzPts val="2400"/>
              <a:buNone/>
              <a:defRPr sz="2400">
                <a:solidFill>
                  <a:schemeClr val="dk1"/>
                </a:solidFill>
              </a:defRPr>
            </a:lvl5pPr>
            <a:lvl6pPr lvl="5" rtl="0">
              <a:spcBef>
                <a:spcPts val="0"/>
              </a:spcBef>
              <a:spcAft>
                <a:spcPts val="0"/>
              </a:spcAft>
              <a:buClr>
                <a:schemeClr val="dk1"/>
              </a:buClr>
              <a:buSzPts val="2400"/>
              <a:buNone/>
              <a:defRPr sz="2400">
                <a:solidFill>
                  <a:schemeClr val="dk1"/>
                </a:solidFill>
              </a:defRPr>
            </a:lvl6pPr>
            <a:lvl7pPr lvl="6" rtl="0">
              <a:spcBef>
                <a:spcPts val="0"/>
              </a:spcBef>
              <a:spcAft>
                <a:spcPts val="0"/>
              </a:spcAft>
              <a:buClr>
                <a:schemeClr val="dk1"/>
              </a:buClr>
              <a:buSzPts val="2400"/>
              <a:buNone/>
              <a:defRPr sz="2400">
                <a:solidFill>
                  <a:schemeClr val="dk1"/>
                </a:solidFill>
              </a:defRPr>
            </a:lvl7pPr>
            <a:lvl8pPr lvl="7" rtl="0">
              <a:spcBef>
                <a:spcPts val="0"/>
              </a:spcBef>
              <a:spcAft>
                <a:spcPts val="0"/>
              </a:spcAft>
              <a:buClr>
                <a:schemeClr val="dk1"/>
              </a:buClr>
              <a:buSzPts val="2400"/>
              <a:buNone/>
              <a:defRPr sz="2400">
                <a:solidFill>
                  <a:schemeClr val="dk1"/>
                </a:solidFill>
              </a:defRPr>
            </a:lvl8pPr>
            <a:lvl9pPr lvl="8" rtl="0">
              <a:spcBef>
                <a:spcPts val="0"/>
              </a:spcBef>
              <a:spcAft>
                <a:spcPts val="0"/>
              </a:spcAft>
              <a:buClr>
                <a:schemeClr val="dk1"/>
              </a:buClr>
              <a:buSzPts val="2400"/>
              <a:buNone/>
              <a:defRPr sz="2400">
                <a:solidFill>
                  <a:schemeClr val="dk1"/>
                </a:solidFill>
              </a:defRPr>
            </a:lvl9pPr>
          </a:lstStyle>
          <a:p/>
        </p:txBody>
      </p:sp>
      <p:sp>
        <p:nvSpPr>
          <p:cNvPr id="21" name="Google Shape;21;p3"/>
          <p:cNvSpPr txBox="1"/>
          <p:nvPr>
            <p:ph idx="1" type="subTitle"/>
          </p:nvPr>
        </p:nvSpPr>
        <p:spPr>
          <a:xfrm>
            <a:off x="3292825" y="1221276"/>
            <a:ext cx="28104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000">
                <a:solidFill>
                  <a:schemeClr val="dk1"/>
                </a:solidFill>
              </a:defRPr>
            </a:lvl1pPr>
            <a:lvl2pPr lvl="1" rtl="0">
              <a:lnSpc>
                <a:spcPct val="100000"/>
              </a:lnSpc>
              <a:spcBef>
                <a:spcPts val="1600"/>
              </a:spcBef>
              <a:spcAft>
                <a:spcPts val="0"/>
              </a:spcAft>
              <a:buNone/>
              <a:defRPr sz="1000">
                <a:solidFill>
                  <a:schemeClr val="dk1"/>
                </a:solidFill>
              </a:defRPr>
            </a:lvl2pPr>
            <a:lvl3pPr lvl="2" rtl="0">
              <a:lnSpc>
                <a:spcPct val="100000"/>
              </a:lnSpc>
              <a:spcBef>
                <a:spcPts val="1600"/>
              </a:spcBef>
              <a:spcAft>
                <a:spcPts val="0"/>
              </a:spcAft>
              <a:buNone/>
              <a:defRPr sz="1000">
                <a:solidFill>
                  <a:schemeClr val="dk1"/>
                </a:solidFill>
              </a:defRPr>
            </a:lvl3pPr>
            <a:lvl4pPr lvl="3" rtl="0">
              <a:lnSpc>
                <a:spcPct val="100000"/>
              </a:lnSpc>
              <a:spcBef>
                <a:spcPts val="1600"/>
              </a:spcBef>
              <a:spcAft>
                <a:spcPts val="0"/>
              </a:spcAft>
              <a:buNone/>
              <a:defRPr sz="1000">
                <a:solidFill>
                  <a:schemeClr val="dk1"/>
                </a:solidFill>
              </a:defRPr>
            </a:lvl4pPr>
            <a:lvl5pPr lvl="4" rtl="0">
              <a:lnSpc>
                <a:spcPct val="100000"/>
              </a:lnSpc>
              <a:spcBef>
                <a:spcPts val="1600"/>
              </a:spcBef>
              <a:spcAft>
                <a:spcPts val="0"/>
              </a:spcAft>
              <a:buNone/>
              <a:defRPr sz="1000">
                <a:solidFill>
                  <a:schemeClr val="dk1"/>
                </a:solidFill>
              </a:defRPr>
            </a:lvl5pPr>
            <a:lvl6pPr lvl="5" rtl="0">
              <a:lnSpc>
                <a:spcPct val="100000"/>
              </a:lnSpc>
              <a:spcBef>
                <a:spcPts val="1600"/>
              </a:spcBef>
              <a:spcAft>
                <a:spcPts val="0"/>
              </a:spcAft>
              <a:buNone/>
              <a:defRPr sz="1000">
                <a:solidFill>
                  <a:schemeClr val="dk1"/>
                </a:solidFill>
              </a:defRPr>
            </a:lvl6pPr>
            <a:lvl7pPr lvl="6" rtl="0">
              <a:lnSpc>
                <a:spcPct val="100000"/>
              </a:lnSpc>
              <a:spcBef>
                <a:spcPts val="1600"/>
              </a:spcBef>
              <a:spcAft>
                <a:spcPts val="0"/>
              </a:spcAft>
              <a:buNone/>
              <a:defRPr sz="1000">
                <a:solidFill>
                  <a:schemeClr val="dk1"/>
                </a:solidFill>
              </a:defRPr>
            </a:lvl7pPr>
            <a:lvl8pPr lvl="7" rtl="0">
              <a:lnSpc>
                <a:spcPct val="100000"/>
              </a:lnSpc>
              <a:spcBef>
                <a:spcPts val="1600"/>
              </a:spcBef>
              <a:spcAft>
                <a:spcPts val="0"/>
              </a:spcAft>
              <a:buNone/>
              <a:defRPr sz="1000">
                <a:solidFill>
                  <a:schemeClr val="dk1"/>
                </a:solidFill>
              </a:defRPr>
            </a:lvl8pPr>
            <a:lvl9pPr lvl="8" rtl="0">
              <a:lnSpc>
                <a:spcPct val="100000"/>
              </a:lnSpc>
              <a:spcBef>
                <a:spcPts val="1600"/>
              </a:spcBef>
              <a:spcAft>
                <a:spcPts val="1600"/>
              </a:spcAft>
              <a:buNone/>
              <a:defRPr sz="1000">
                <a:solidFill>
                  <a:schemeClr val="dk1"/>
                </a:solidFill>
              </a:defRPr>
            </a:lvl9pPr>
          </a:lstStyle>
          <a:p/>
        </p:txBody>
      </p:sp>
      <p:sp>
        <p:nvSpPr>
          <p:cNvPr id="22" name="Google Shape;22;p3"/>
          <p:cNvSpPr txBox="1"/>
          <p:nvPr>
            <p:ph idx="13" type="subTitle"/>
          </p:nvPr>
        </p:nvSpPr>
        <p:spPr>
          <a:xfrm>
            <a:off x="3850922" y="2098177"/>
            <a:ext cx="28104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000">
                <a:solidFill>
                  <a:schemeClr val="dk1"/>
                </a:solidFill>
              </a:defRPr>
            </a:lvl1pPr>
            <a:lvl2pPr lvl="1" rtl="0">
              <a:lnSpc>
                <a:spcPct val="100000"/>
              </a:lnSpc>
              <a:spcBef>
                <a:spcPts val="1600"/>
              </a:spcBef>
              <a:spcAft>
                <a:spcPts val="0"/>
              </a:spcAft>
              <a:buNone/>
              <a:defRPr sz="1000">
                <a:solidFill>
                  <a:schemeClr val="dk1"/>
                </a:solidFill>
              </a:defRPr>
            </a:lvl2pPr>
            <a:lvl3pPr lvl="2" rtl="0">
              <a:lnSpc>
                <a:spcPct val="100000"/>
              </a:lnSpc>
              <a:spcBef>
                <a:spcPts val="1600"/>
              </a:spcBef>
              <a:spcAft>
                <a:spcPts val="0"/>
              </a:spcAft>
              <a:buNone/>
              <a:defRPr sz="1000">
                <a:solidFill>
                  <a:schemeClr val="dk1"/>
                </a:solidFill>
              </a:defRPr>
            </a:lvl3pPr>
            <a:lvl4pPr lvl="3" rtl="0">
              <a:lnSpc>
                <a:spcPct val="100000"/>
              </a:lnSpc>
              <a:spcBef>
                <a:spcPts val="1600"/>
              </a:spcBef>
              <a:spcAft>
                <a:spcPts val="0"/>
              </a:spcAft>
              <a:buNone/>
              <a:defRPr sz="1000">
                <a:solidFill>
                  <a:schemeClr val="dk1"/>
                </a:solidFill>
              </a:defRPr>
            </a:lvl4pPr>
            <a:lvl5pPr lvl="4" rtl="0">
              <a:lnSpc>
                <a:spcPct val="100000"/>
              </a:lnSpc>
              <a:spcBef>
                <a:spcPts val="1600"/>
              </a:spcBef>
              <a:spcAft>
                <a:spcPts val="0"/>
              </a:spcAft>
              <a:buNone/>
              <a:defRPr sz="1000">
                <a:solidFill>
                  <a:schemeClr val="dk1"/>
                </a:solidFill>
              </a:defRPr>
            </a:lvl5pPr>
            <a:lvl6pPr lvl="5" rtl="0">
              <a:lnSpc>
                <a:spcPct val="100000"/>
              </a:lnSpc>
              <a:spcBef>
                <a:spcPts val="1600"/>
              </a:spcBef>
              <a:spcAft>
                <a:spcPts val="0"/>
              </a:spcAft>
              <a:buNone/>
              <a:defRPr sz="1000">
                <a:solidFill>
                  <a:schemeClr val="dk1"/>
                </a:solidFill>
              </a:defRPr>
            </a:lvl6pPr>
            <a:lvl7pPr lvl="6" rtl="0">
              <a:lnSpc>
                <a:spcPct val="100000"/>
              </a:lnSpc>
              <a:spcBef>
                <a:spcPts val="1600"/>
              </a:spcBef>
              <a:spcAft>
                <a:spcPts val="0"/>
              </a:spcAft>
              <a:buNone/>
              <a:defRPr sz="1000">
                <a:solidFill>
                  <a:schemeClr val="dk1"/>
                </a:solidFill>
              </a:defRPr>
            </a:lvl7pPr>
            <a:lvl8pPr lvl="7" rtl="0">
              <a:lnSpc>
                <a:spcPct val="100000"/>
              </a:lnSpc>
              <a:spcBef>
                <a:spcPts val="1600"/>
              </a:spcBef>
              <a:spcAft>
                <a:spcPts val="0"/>
              </a:spcAft>
              <a:buNone/>
              <a:defRPr sz="1000">
                <a:solidFill>
                  <a:schemeClr val="dk1"/>
                </a:solidFill>
              </a:defRPr>
            </a:lvl8pPr>
            <a:lvl9pPr lvl="8" rtl="0">
              <a:lnSpc>
                <a:spcPct val="100000"/>
              </a:lnSpc>
              <a:spcBef>
                <a:spcPts val="1600"/>
              </a:spcBef>
              <a:spcAft>
                <a:spcPts val="1600"/>
              </a:spcAft>
              <a:buNone/>
              <a:defRPr sz="1000">
                <a:solidFill>
                  <a:schemeClr val="dk1"/>
                </a:solidFill>
              </a:defRPr>
            </a:lvl9pPr>
          </a:lstStyle>
          <a:p/>
        </p:txBody>
      </p:sp>
      <p:sp>
        <p:nvSpPr>
          <p:cNvPr id="23" name="Google Shape;23;p3"/>
          <p:cNvSpPr txBox="1"/>
          <p:nvPr>
            <p:ph idx="14" type="subTitle"/>
          </p:nvPr>
        </p:nvSpPr>
        <p:spPr>
          <a:xfrm>
            <a:off x="4351279" y="2981757"/>
            <a:ext cx="28104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000">
                <a:solidFill>
                  <a:schemeClr val="dk1"/>
                </a:solidFill>
              </a:defRPr>
            </a:lvl1pPr>
            <a:lvl2pPr lvl="1" rtl="0">
              <a:lnSpc>
                <a:spcPct val="100000"/>
              </a:lnSpc>
              <a:spcBef>
                <a:spcPts val="1600"/>
              </a:spcBef>
              <a:spcAft>
                <a:spcPts val="0"/>
              </a:spcAft>
              <a:buNone/>
              <a:defRPr sz="1000">
                <a:solidFill>
                  <a:schemeClr val="dk1"/>
                </a:solidFill>
              </a:defRPr>
            </a:lvl2pPr>
            <a:lvl3pPr lvl="2" rtl="0">
              <a:lnSpc>
                <a:spcPct val="100000"/>
              </a:lnSpc>
              <a:spcBef>
                <a:spcPts val="1600"/>
              </a:spcBef>
              <a:spcAft>
                <a:spcPts val="0"/>
              </a:spcAft>
              <a:buNone/>
              <a:defRPr sz="1000">
                <a:solidFill>
                  <a:schemeClr val="dk1"/>
                </a:solidFill>
              </a:defRPr>
            </a:lvl3pPr>
            <a:lvl4pPr lvl="3" rtl="0">
              <a:lnSpc>
                <a:spcPct val="100000"/>
              </a:lnSpc>
              <a:spcBef>
                <a:spcPts val="1600"/>
              </a:spcBef>
              <a:spcAft>
                <a:spcPts val="0"/>
              </a:spcAft>
              <a:buNone/>
              <a:defRPr sz="1000">
                <a:solidFill>
                  <a:schemeClr val="dk1"/>
                </a:solidFill>
              </a:defRPr>
            </a:lvl4pPr>
            <a:lvl5pPr lvl="4" rtl="0">
              <a:lnSpc>
                <a:spcPct val="100000"/>
              </a:lnSpc>
              <a:spcBef>
                <a:spcPts val="1600"/>
              </a:spcBef>
              <a:spcAft>
                <a:spcPts val="0"/>
              </a:spcAft>
              <a:buNone/>
              <a:defRPr sz="1000">
                <a:solidFill>
                  <a:schemeClr val="dk1"/>
                </a:solidFill>
              </a:defRPr>
            </a:lvl5pPr>
            <a:lvl6pPr lvl="5" rtl="0">
              <a:lnSpc>
                <a:spcPct val="100000"/>
              </a:lnSpc>
              <a:spcBef>
                <a:spcPts val="1600"/>
              </a:spcBef>
              <a:spcAft>
                <a:spcPts val="0"/>
              </a:spcAft>
              <a:buNone/>
              <a:defRPr sz="1000">
                <a:solidFill>
                  <a:schemeClr val="dk1"/>
                </a:solidFill>
              </a:defRPr>
            </a:lvl6pPr>
            <a:lvl7pPr lvl="6" rtl="0">
              <a:lnSpc>
                <a:spcPct val="100000"/>
              </a:lnSpc>
              <a:spcBef>
                <a:spcPts val="1600"/>
              </a:spcBef>
              <a:spcAft>
                <a:spcPts val="0"/>
              </a:spcAft>
              <a:buNone/>
              <a:defRPr sz="1000">
                <a:solidFill>
                  <a:schemeClr val="dk1"/>
                </a:solidFill>
              </a:defRPr>
            </a:lvl7pPr>
            <a:lvl8pPr lvl="7" rtl="0">
              <a:lnSpc>
                <a:spcPct val="100000"/>
              </a:lnSpc>
              <a:spcBef>
                <a:spcPts val="1600"/>
              </a:spcBef>
              <a:spcAft>
                <a:spcPts val="0"/>
              </a:spcAft>
              <a:buNone/>
              <a:defRPr sz="1000">
                <a:solidFill>
                  <a:schemeClr val="dk1"/>
                </a:solidFill>
              </a:defRPr>
            </a:lvl8pPr>
            <a:lvl9pPr lvl="8" rtl="0">
              <a:lnSpc>
                <a:spcPct val="100000"/>
              </a:lnSpc>
              <a:spcBef>
                <a:spcPts val="1600"/>
              </a:spcBef>
              <a:spcAft>
                <a:spcPts val="1600"/>
              </a:spcAft>
              <a:buNone/>
              <a:defRPr sz="1000">
                <a:solidFill>
                  <a:schemeClr val="dk1"/>
                </a:solidFill>
              </a:defRPr>
            </a:lvl9pPr>
          </a:lstStyle>
          <a:p/>
        </p:txBody>
      </p:sp>
      <p:sp>
        <p:nvSpPr>
          <p:cNvPr id="24" name="Google Shape;24;p3"/>
          <p:cNvSpPr txBox="1"/>
          <p:nvPr>
            <p:ph idx="15" type="subTitle"/>
          </p:nvPr>
        </p:nvSpPr>
        <p:spPr>
          <a:xfrm>
            <a:off x="4897903" y="3855281"/>
            <a:ext cx="28104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None/>
              <a:defRPr sz="1000">
                <a:solidFill>
                  <a:schemeClr val="dk1"/>
                </a:solidFill>
              </a:defRPr>
            </a:lvl1pPr>
            <a:lvl2pPr lvl="1" rtl="0">
              <a:lnSpc>
                <a:spcPct val="100000"/>
              </a:lnSpc>
              <a:spcBef>
                <a:spcPts val="1600"/>
              </a:spcBef>
              <a:spcAft>
                <a:spcPts val="0"/>
              </a:spcAft>
              <a:buNone/>
              <a:defRPr sz="1000">
                <a:solidFill>
                  <a:schemeClr val="dk1"/>
                </a:solidFill>
              </a:defRPr>
            </a:lvl2pPr>
            <a:lvl3pPr lvl="2" rtl="0">
              <a:lnSpc>
                <a:spcPct val="100000"/>
              </a:lnSpc>
              <a:spcBef>
                <a:spcPts val="1600"/>
              </a:spcBef>
              <a:spcAft>
                <a:spcPts val="0"/>
              </a:spcAft>
              <a:buNone/>
              <a:defRPr sz="1000">
                <a:solidFill>
                  <a:schemeClr val="dk1"/>
                </a:solidFill>
              </a:defRPr>
            </a:lvl3pPr>
            <a:lvl4pPr lvl="3" rtl="0">
              <a:lnSpc>
                <a:spcPct val="100000"/>
              </a:lnSpc>
              <a:spcBef>
                <a:spcPts val="1600"/>
              </a:spcBef>
              <a:spcAft>
                <a:spcPts val="0"/>
              </a:spcAft>
              <a:buNone/>
              <a:defRPr sz="1000">
                <a:solidFill>
                  <a:schemeClr val="dk1"/>
                </a:solidFill>
              </a:defRPr>
            </a:lvl4pPr>
            <a:lvl5pPr lvl="4" rtl="0">
              <a:lnSpc>
                <a:spcPct val="100000"/>
              </a:lnSpc>
              <a:spcBef>
                <a:spcPts val="1600"/>
              </a:spcBef>
              <a:spcAft>
                <a:spcPts val="0"/>
              </a:spcAft>
              <a:buNone/>
              <a:defRPr sz="1000">
                <a:solidFill>
                  <a:schemeClr val="dk1"/>
                </a:solidFill>
              </a:defRPr>
            </a:lvl5pPr>
            <a:lvl6pPr lvl="5" rtl="0">
              <a:lnSpc>
                <a:spcPct val="100000"/>
              </a:lnSpc>
              <a:spcBef>
                <a:spcPts val="1600"/>
              </a:spcBef>
              <a:spcAft>
                <a:spcPts val="0"/>
              </a:spcAft>
              <a:buNone/>
              <a:defRPr sz="1000">
                <a:solidFill>
                  <a:schemeClr val="dk1"/>
                </a:solidFill>
              </a:defRPr>
            </a:lvl6pPr>
            <a:lvl7pPr lvl="6" rtl="0">
              <a:lnSpc>
                <a:spcPct val="100000"/>
              </a:lnSpc>
              <a:spcBef>
                <a:spcPts val="1600"/>
              </a:spcBef>
              <a:spcAft>
                <a:spcPts val="0"/>
              </a:spcAft>
              <a:buNone/>
              <a:defRPr sz="1000">
                <a:solidFill>
                  <a:schemeClr val="dk1"/>
                </a:solidFill>
              </a:defRPr>
            </a:lvl7pPr>
            <a:lvl8pPr lvl="7" rtl="0">
              <a:lnSpc>
                <a:spcPct val="100000"/>
              </a:lnSpc>
              <a:spcBef>
                <a:spcPts val="1600"/>
              </a:spcBef>
              <a:spcAft>
                <a:spcPts val="0"/>
              </a:spcAft>
              <a:buNone/>
              <a:defRPr sz="1000">
                <a:solidFill>
                  <a:schemeClr val="dk1"/>
                </a:solidFill>
              </a:defRPr>
            </a:lvl8pPr>
            <a:lvl9pPr lvl="8" rtl="0">
              <a:lnSpc>
                <a:spcPct val="100000"/>
              </a:lnSpc>
              <a:spcBef>
                <a:spcPts val="1600"/>
              </a:spcBef>
              <a:spcAft>
                <a:spcPts val="1600"/>
              </a:spcAft>
              <a:buNone/>
              <a:defRPr sz="1000">
                <a:solidFill>
                  <a:schemeClr val="dk1"/>
                </a:solidFill>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04" name="Shape 104"/>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1">
  <p:cSld name="TITLE_1_1">
    <p:bg>
      <p:bgPr>
        <a:blipFill>
          <a:blip r:embed="rId2">
            <a:alphaModFix/>
          </a:blip>
          <a:stretch>
            <a:fillRect/>
          </a:stretch>
        </a:blipFill>
      </p:bgPr>
    </p:bg>
    <p:spTree>
      <p:nvGrpSpPr>
        <p:cNvPr id="25" name="Shape 25"/>
        <p:cNvGrpSpPr/>
        <p:nvPr/>
      </p:nvGrpSpPr>
      <p:grpSpPr>
        <a:xfrm>
          <a:off x="0" y="0"/>
          <a:ext cx="0" cy="0"/>
          <a:chOff x="0" y="0"/>
          <a:chExt cx="0" cy="0"/>
        </a:xfrm>
      </p:grpSpPr>
      <p:sp>
        <p:nvSpPr>
          <p:cNvPr id="26" name="Google Shape;26;p4"/>
          <p:cNvSpPr txBox="1"/>
          <p:nvPr>
            <p:ph idx="1" type="subTitle"/>
          </p:nvPr>
        </p:nvSpPr>
        <p:spPr>
          <a:xfrm flipH="1">
            <a:off x="2412438" y="2449550"/>
            <a:ext cx="4319100" cy="13704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None/>
              <a:defRPr sz="1400">
                <a:solidFill>
                  <a:schemeClr val="dk1"/>
                </a:solidFill>
              </a:defRPr>
            </a:lvl1pPr>
            <a:lvl2pPr lvl="1">
              <a:lnSpc>
                <a:spcPct val="100000"/>
              </a:lnSpc>
              <a:spcBef>
                <a:spcPts val="1600"/>
              </a:spcBef>
              <a:spcAft>
                <a:spcPts val="0"/>
              </a:spcAft>
              <a:buNone/>
              <a:defRPr sz="1400">
                <a:solidFill>
                  <a:schemeClr val="dk1"/>
                </a:solidFill>
              </a:defRPr>
            </a:lvl2pPr>
            <a:lvl3pPr lvl="2">
              <a:lnSpc>
                <a:spcPct val="100000"/>
              </a:lnSpc>
              <a:spcBef>
                <a:spcPts val="1600"/>
              </a:spcBef>
              <a:spcAft>
                <a:spcPts val="0"/>
              </a:spcAft>
              <a:buNone/>
              <a:defRPr sz="1400">
                <a:solidFill>
                  <a:schemeClr val="dk1"/>
                </a:solidFill>
              </a:defRPr>
            </a:lvl3pPr>
            <a:lvl4pPr lvl="3">
              <a:lnSpc>
                <a:spcPct val="100000"/>
              </a:lnSpc>
              <a:spcBef>
                <a:spcPts val="1600"/>
              </a:spcBef>
              <a:spcAft>
                <a:spcPts val="0"/>
              </a:spcAft>
              <a:buNone/>
              <a:defRPr sz="1400">
                <a:solidFill>
                  <a:schemeClr val="dk1"/>
                </a:solidFill>
              </a:defRPr>
            </a:lvl4pPr>
            <a:lvl5pPr lvl="4">
              <a:lnSpc>
                <a:spcPct val="100000"/>
              </a:lnSpc>
              <a:spcBef>
                <a:spcPts val="1600"/>
              </a:spcBef>
              <a:spcAft>
                <a:spcPts val="0"/>
              </a:spcAft>
              <a:buNone/>
              <a:defRPr sz="1400">
                <a:solidFill>
                  <a:schemeClr val="dk1"/>
                </a:solidFill>
              </a:defRPr>
            </a:lvl5pPr>
            <a:lvl6pPr lvl="5">
              <a:lnSpc>
                <a:spcPct val="100000"/>
              </a:lnSpc>
              <a:spcBef>
                <a:spcPts val="1600"/>
              </a:spcBef>
              <a:spcAft>
                <a:spcPts val="0"/>
              </a:spcAft>
              <a:buNone/>
              <a:defRPr sz="1400">
                <a:solidFill>
                  <a:schemeClr val="dk1"/>
                </a:solidFill>
              </a:defRPr>
            </a:lvl6pPr>
            <a:lvl7pPr lvl="6">
              <a:lnSpc>
                <a:spcPct val="100000"/>
              </a:lnSpc>
              <a:spcBef>
                <a:spcPts val="1600"/>
              </a:spcBef>
              <a:spcAft>
                <a:spcPts val="0"/>
              </a:spcAft>
              <a:buNone/>
              <a:defRPr sz="1400">
                <a:solidFill>
                  <a:schemeClr val="dk1"/>
                </a:solidFill>
              </a:defRPr>
            </a:lvl7pPr>
            <a:lvl8pPr lvl="7">
              <a:lnSpc>
                <a:spcPct val="100000"/>
              </a:lnSpc>
              <a:spcBef>
                <a:spcPts val="1600"/>
              </a:spcBef>
              <a:spcAft>
                <a:spcPts val="0"/>
              </a:spcAft>
              <a:buNone/>
              <a:defRPr sz="1400">
                <a:solidFill>
                  <a:schemeClr val="dk1"/>
                </a:solidFill>
              </a:defRPr>
            </a:lvl8pPr>
            <a:lvl9pPr lvl="8">
              <a:lnSpc>
                <a:spcPct val="100000"/>
              </a:lnSpc>
              <a:spcBef>
                <a:spcPts val="1600"/>
              </a:spcBef>
              <a:spcAft>
                <a:spcPts val="1600"/>
              </a:spcAft>
              <a:buNone/>
              <a:defRPr sz="1400">
                <a:solidFill>
                  <a:schemeClr val="dk1"/>
                </a:solidFill>
              </a:defRPr>
            </a:lvl9pPr>
          </a:lstStyle>
          <a:p/>
        </p:txBody>
      </p:sp>
      <p:sp>
        <p:nvSpPr>
          <p:cNvPr id="27" name="Google Shape;27;p4"/>
          <p:cNvSpPr txBox="1"/>
          <p:nvPr>
            <p:ph type="title"/>
          </p:nvPr>
        </p:nvSpPr>
        <p:spPr>
          <a:xfrm>
            <a:off x="2363413" y="1732574"/>
            <a:ext cx="4470600" cy="528600"/>
          </a:xfrm>
          <a:prstGeom prst="rect">
            <a:avLst/>
          </a:prstGeom>
        </p:spPr>
        <p:txBody>
          <a:bodyPr anchorCtr="0" anchor="ctr" bIns="91425" lIns="91425" spcFirstLastPara="1" rIns="91425" wrap="square" tIns="91425">
            <a:noAutofit/>
          </a:bodyPr>
          <a:lstStyle>
            <a:lvl1pPr lvl="0" algn="ctr">
              <a:spcBef>
                <a:spcPts val="0"/>
              </a:spcBef>
              <a:spcAft>
                <a:spcPts val="0"/>
              </a:spcAft>
              <a:buNone/>
              <a:defRPr>
                <a:solidFill>
                  <a:schemeClr val="accent2"/>
                </a:solidFill>
              </a:defRPr>
            </a:lvl1pPr>
            <a:lvl2pPr lvl="1" algn="ctr">
              <a:spcBef>
                <a:spcPts val="0"/>
              </a:spcBef>
              <a:spcAft>
                <a:spcPts val="0"/>
              </a:spcAft>
              <a:buNone/>
              <a:defRPr>
                <a:solidFill>
                  <a:schemeClr val="accent2"/>
                </a:solidFill>
                <a:latin typeface="Roboto Slab Regular"/>
                <a:ea typeface="Roboto Slab Regular"/>
                <a:cs typeface="Roboto Slab Regular"/>
                <a:sym typeface="Roboto Slab Regular"/>
              </a:defRPr>
            </a:lvl2pPr>
            <a:lvl3pPr lvl="2" algn="ctr">
              <a:spcBef>
                <a:spcPts val="0"/>
              </a:spcBef>
              <a:spcAft>
                <a:spcPts val="0"/>
              </a:spcAft>
              <a:buNone/>
              <a:defRPr>
                <a:solidFill>
                  <a:schemeClr val="accent2"/>
                </a:solidFill>
                <a:latin typeface="Roboto Slab Regular"/>
                <a:ea typeface="Roboto Slab Regular"/>
                <a:cs typeface="Roboto Slab Regular"/>
                <a:sym typeface="Roboto Slab Regular"/>
              </a:defRPr>
            </a:lvl3pPr>
            <a:lvl4pPr lvl="3" algn="ctr">
              <a:spcBef>
                <a:spcPts val="0"/>
              </a:spcBef>
              <a:spcAft>
                <a:spcPts val="0"/>
              </a:spcAft>
              <a:buNone/>
              <a:defRPr>
                <a:solidFill>
                  <a:schemeClr val="accent2"/>
                </a:solidFill>
                <a:latin typeface="Roboto Slab Regular"/>
                <a:ea typeface="Roboto Slab Regular"/>
                <a:cs typeface="Roboto Slab Regular"/>
                <a:sym typeface="Roboto Slab Regular"/>
              </a:defRPr>
            </a:lvl4pPr>
            <a:lvl5pPr lvl="4" algn="ctr">
              <a:spcBef>
                <a:spcPts val="0"/>
              </a:spcBef>
              <a:spcAft>
                <a:spcPts val="0"/>
              </a:spcAft>
              <a:buNone/>
              <a:defRPr>
                <a:solidFill>
                  <a:schemeClr val="accent2"/>
                </a:solidFill>
                <a:latin typeface="Roboto Slab Regular"/>
                <a:ea typeface="Roboto Slab Regular"/>
                <a:cs typeface="Roboto Slab Regular"/>
                <a:sym typeface="Roboto Slab Regular"/>
              </a:defRPr>
            </a:lvl5pPr>
            <a:lvl6pPr lvl="5" algn="ctr">
              <a:spcBef>
                <a:spcPts val="0"/>
              </a:spcBef>
              <a:spcAft>
                <a:spcPts val="0"/>
              </a:spcAft>
              <a:buNone/>
              <a:defRPr>
                <a:solidFill>
                  <a:schemeClr val="accent2"/>
                </a:solidFill>
                <a:latin typeface="Roboto Slab Regular"/>
                <a:ea typeface="Roboto Slab Regular"/>
                <a:cs typeface="Roboto Slab Regular"/>
                <a:sym typeface="Roboto Slab Regular"/>
              </a:defRPr>
            </a:lvl6pPr>
            <a:lvl7pPr lvl="6" algn="ctr">
              <a:spcBef>
                <a:spcPts val="0"/>
              </a:spcBef>
              <a:spcAft>
                <a:spcPts val="0"/>
              </a:spcAft>
              <a:buNone/>
              <a:defRPr>
                <a:solidFill>
                  <a:schemeClr val="accent2"/>
                </a:solidFill>
                <a:latin typeface="Roboto Slab Regular"/>
                <a:ea typeface="Roboto Slab Regular"/>
                <a:cs typeface="Roboto Slab Regular"/>
                <a:sym typeface="Roboto Slab Regular"/>
              </a:defRPr>
            </a:lvl7pPr>
            <a:lvl8pPr lvl="7" algn="ctr">
              <a:spcBef>
                <a:spcPts val="0"/>
              </a:spcBef>
              <a:spcAft>
                <a:spcPts val="0"/>
              </a:spcAft>
              <a:buNone/>
              <a:defRPr>
                <a:solidFill>
                  <a:schemeClr val="accent2"/>
                </a:solidFill>
                <a:latin typeface="Roboto Slab Regular"/>
                <a:ea typeface="Roboto Slab Regular"/>
                <a:cs typeface="Roboto Slab Regular"/>
                <a:sym typeface="Roboto Slab Regular"/>
              </a:defRPr>
            </a:lvl8pPr>
            <a:lvl9pPr lvl="8" algn="ctr">
              <a:spcBef>
                <a:spcPts val="0"/>
              </a:spcBef>
              <a:spcAft>
                <a:spcPts val="0"/>
              </a:spcAft>
              <a:buNone/>
              <a:defRPr>
                <a:solidFill>
                  <a:schemeClr val="accent2"/>
                </a:solidFill>
                <a:latin typeface="Roboto Slab Regular"/>
                <a:ea typeface="Roboto Slab Regular"/>
                <a:cs typeface="Roboto Slab Regular"/>
                <a:sym typeface="Roboto Slab Regular"/>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TITLE_1_1_1">
    <p:bg>
      <p:bgPr>
        <a:blipFill>
          <a:blip r:embed="rId2">
            <a:alphaModFix/>
          </a:blip>
          <a:stretch>
            <a:fillRect/>
          </a:stretch>
        </a:blipFill>
      </p:bgPr>
    </p:bg>
    <p:spTree>
      <p:nvGrpSpPr>
        <p:cNvPr id="28" name="Shape 28"/>
        <p:cNvGrpSpPr/>
        <p:nvPr/>
      </p:nvGrpSpPr>
      <p:grpSpPr>
        <a:xfrm>
          <a:off x="0" y="0"/>
          <a:ext cx="0" cy="0"/>
          <a:chOff x="0" y="0"/>
          <a:chExt cx="0" cy="0"/>
        </a:xfrm>
      </p:grpSpPr>
      <p:sp>
        <p:nvSpPr>
          <p:cNvPr id="29" name="Google Shape;29;p5"/>
          <p:cNvSpPr txBox="1"/>
          <p:nvPr>
            <p:ph type="ctrTitle"/>
          </p:nvPr>
        </p:nvSpPr>
        <p:spPr>
          <a:xfrm>
            <a:off x="1713076" y="1751425"/>
            <a:ext cx="2875500" cy="577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solidFill>
                  <a:schemeClr val="accent1"/>
                </a:solidFill>
              </a:defRPr>
            </a:lvl1pPr>
            <a:lvl2pPr lvl="1" rtl="0" algn="ctr">
              <a:spcBef>
                <a:spcPts val="0"/>
              </a:spcBef>
              <a:spcAft>
                <a:spcPts val="0"/>
              </a:spcAft>
              <a:buSzPts val="1400"/>
              <a:buNone/>
              <a:defRPr sz="1400"/>
            </a:lvl2pPr>
            <a:lvl3pPr lvl="2" rtl="0" algn="ctr">
              <a:spcBef>
                <a:spcPts val="0"/>
              </a:spcBef>
              <a:spcAft>
                <a:spcPts val="0"/>
              </a:spcAft>
              <a:buSzPts val="1400"/>
              <a:buNone/>
              <a:defRPr sz="1400"/>
            </a:lvl3pPr>
            <a:lvl4pPr lvl="3" rtl="0" algn="ctr">
              <a:spcBef>
                <a:spcPts val="0"/>
              </a:spcBef>
              <a:spcAft>
                <a:spcPts val="0"/>
              </a:spcAft>
              <a:buSzPts val="1400"/>
              <a:buNone/>
              <a:defRPr sz="1400"/>
            </a:lvl4pPr>
            <a:lvl5pPr lvl="4" rtl="0" algn="ctr">
              <a:spcBef>
                <a:spcPts val="0"/>
              </a:spcBef>
              <a:spcAft>
                <a:spcPts val="0"/>
              </a:spcAft>
              <a:buSzPts val="1400"/>
              <a:buNone/>
              <a:defRPr sz="1400"/>
            </a:lvl5pPr>
            <a:lvl6pPr lvl="5" rtl="0" algn="ctr">
              <a:spcBef>
                <a:spcPts val="0"/>
              </a:spcBef>
              <a:spcAft>
                <a:spcPts val="0"/>
              </a:spcAft>
              <a:buSzPts val="1400"/>
              <a:buNone/>
              <a:defRPr sz="1400"/>
            </a:lvl6pPr>
            <a:lvl7pPr lvl="6" rtl="0" algn="ctr">
              <a:spcBef>
                <a:spcPts val="0"/>
              </a:spcBef>
              <a:spcAft>
                <a:spcPts val="0"/>
              </a:spcAft>
              <a:buSzPts val="1400"/>
              <a:buNone/>
              <a:defRPr sz="1400"/>
            </a:lvl7pPr>
            <a:lvl8pPr lvl="7" rtl="0" algn="ctr">
              <a:spcBef>
                <a:spcPts val="0"/>
              </a:spcBef>
              <a:spcAft>
                <a:spcPts val="0"/>
              </a:spcAft>
              <a:buSzPts val="1400"/>
              <a:buNone/>
              <a:defRPr sz="1400"/>
            </a:lvl8pPr>
            <a:lvl9pPr lvl="8" rtl="0" algn="ctr">
              <a:spcBef>
                <a:spcPts val="0"/>
              </a:spcBef>
              <a:spcAft>
                <a:spcPts val="0"/>
              </a:spcAft>
              <a:buSzPts val="1400"/>
              <a:buNone/>
              <a:defRPr sz="1400"/>
            </a:lvl9pPr>
          </a:lstStyle>
          <a:p/>
        </p:txBody>
      </p:sp>
      <p:sp>
        <p:nvSpPr>
          <p:cNvPr id="30" name="Google Shape;30;p5"/>
          <p:cNvSpPr txBox="1"/>
          <p:nvPr>
            <p:ph idx="1" type="subTitle"/>
          </p:nvPr>
        </p:nvSpPr>
        <p:spPr>
          <a:xfrm>
            <a:off x="687150" y="1532875"/>
            <a:ext cx="4112100" cy="5778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None/>
              <a:defRPr sz="1600">
                <a:solidFill>
                  <a:schemeClr val="dk1"/>
                </a:solidFill>
              </a:defRPr>
            </a:lvl1pPr>
            <a:lvl2pPr lvl="1" rtl="0">
              <a:lnSpc>
                <a:spcPct val="100000"/>
              </a:lnSpc>
              <a:spcBef>
                <a:spcPts val="1600"/>
              </a:spcBef>
              <a:spcAft>
                <a:spcPts val="0"/>
              </a:spcAft>
              <a:buNone/>
              <a:defRPr sz="1600"/>
            </a:lvl2pPr>
            <a:lvl3pPr lvl="2" rtl="0">
              <a:lnSpc>
                <a:spcPct val="100000"/>
              </a:lnSpc>
              <a:spcBef>
                <a:spcPts val="1600"/>
              </a:spcBef>
              <a:spcAft>
                <a:spcPts val="0"/>
              </a:spcAft>
              <a:buNone/>
              <a:defRPr sz="1600"/>
            </a:lvl3pPr>
            <a:lvl4pPr lvl="3" rtl="0">
              <a:lnSpc>
                <a:spcPct val="100000"/>
              </a:lnSpc>
              <a:spcBef>
                <a:spcPts val="1600"/>
              </a:spcBef>
              <a:spcAft>
                <a:spcPts val="0"/>
              </a:spcAft>
              <a:buNone/>
              <a:defRPr sz="1600"/>
            </a:lvl4pPr>
            <a:lvl5pPr lvl="4" rtl="0">
              <a:lnSpc>
                <a:spcPct val="100000"/>
              </a:lnSpc>
              <a:spcBef>
                <a:spcPts val="1600"/>
              </a:spcBef>
              <a:spcAft>
                <a:spcPts val="0"/>
              </a:spcAft>
              <a:buNone/>
              <a:defRPr sz="1600"/>
            </a:lvl5pPr>
            <a:lvl6pPr lvl="5" rtl="0">
              <a:lnSpc>
                <a:spcPct val="100000"/>
              </a:lnSpc>
              <a:spcBef>
                <a:spcPts val="1600"/>
              </a:spcBef>
              <a:spcAft>
                <a:spcPts val="0"/>
              </a:spcAft>
              <a:buNone/>
              <a:defRPr sz="1600"/>
            </a:lvl6pPr>
            <a:lvl7pPr lvl="6" rtl="0">
              <a:lnSpc>
                <a:spcPct val="100000"/>
              </a:lnSpc>
              <a:spcBef>
                <a:spcPts val="1600"/>
              </a:spcBef>
              <a:spcAft>
                <a:spcPts val="0"/>
              </a:spcAft>
              <a:buNone/>
              <a:defRPr sz="1600"/>
            </a:lvl7pPr>
            <a:lvl8pPr lvl="7" rtl="0">
              <a:lnSpc>
                <a:spcPct val="100000"/>
              </a:lnSpc>
              <a:spcBef>
                <a:spcPts val="1600"/>
              </a:spcBef>
              <a:spcAft>
                <a:spcPts val="0"/>
              </a:spcAft>
              <a:buNone/>
              <a:defRPr sz="1600"/>
            </a:lvl8pPr>
            <a:lvl9pPr lvl="8" rtl="0">
              <a:lnSpc>
                <a:spcPct val="100000"/>
              </a:lnSpc>
              <a:spcBef>
                <a:spcPts val="1600"/>
              </a:spcBef>
              <a:spcAft>
                <a:spcPts val="1600"/>
              </a:spcAft>
              <a:buNone/>
              <a:defRPr sz="16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UBTITLE">
  <p:cSld name="TITLE_1_1_1_2">
    <p:bg>
      <p:bgPr>
        <a:blipFill>
          <a:blip r:embed="rId2">
            <a:alphaModFix/>
          </a:blip>
          <a:stretch>
            <a:fillRect/>
          </a:stretch>
        </a:blipFill>
      </p:bgPr>
    </p:bg>
    <p:spTree>
      <p:nvGrpSpPr>
        <p:cNvPr id="31" name="Shape 31"/>
        <p:cNvGrpSpPr/>
        <p:nvPr/>
      </p:nvGrpSpPr>
      <p:grpSpPr>
        <a:xfrm>
          <a:off x="0" y="0"/>
          <a:ext cx="0" cy="0"/>
          <a:chOff x="0" y="0"/>
          <a:chExt cx="0" cy="0"/>
        </a:xfrm>
      </p:grpSpPr>
      <p:sp>
        <p:nvSpPr>
          <p:cNvPr id="32" name="Google Shape;32;p6"/>
          <p:cNvSpPr txBox="1"/>
          <p:nvPr>
            <p:ph type="ctrTitle"/>
          </p:nvPr>
        </p:nvSpPr>
        <p:spPr>
          <a:xfrm>
            <a:off x="5185650" y="1846522"/>
            <a:ext cx="2660100" cy="577800"/>
          </a:xfrm>
          <a:prstGeom prst="rect">
            <a:avLst/>
          </a:prstGeom>
        </p:spPr>
        <p:txBody>
          <a:bodyPr anchorCtr="0" anchor="b" bIns="91425" lIns="91425" spcFirstLastPara="1" rIns="91425" wrap="square" tIns="91425">
            <a:noAutofit/>
          </a:bodyPr>
          <a:lstStyle>
            <a:lvl1pPr lvl="0" rtl="0" algn="r">
              <a:spcBef>
                <a:spcPts val="0"/>
              </a:spcBef>
              <a:spcAft>
                <a:spcPts val="0"/>
              </a:spcAft>
              <a:buSzPts val="3000"/>
              <a:buNone/>
              <a:defRPr sz="3000">
                <a:solidFill>
                  <a:schemeClr val="accent1"/>
                </a:solidFill>
              </a:defRPr>
            </a:lvl1pPr>
            <a:lvl2pPr lvl="1" rtl="0" algn="r">
              <a:spcBef>
                <a:spcPts val="0"/>
              </a:spcBef>
              <a:spcAft>
                <a:spcPts val="0"/>
              </a:spcAft>
              <a:buSzPts val="2400"/>
              <a:buNone/>
              <a:defRPr sz="2400"/>
            </a:lvl2pPr>
            <a:lvl3pPr lvl="2" rtl="0" algn="r">
              <a:spcBef>
                <a:spcPts val="0"/>
              </a:spcBef>
              <a:spcAft>
                <a:spcPts val="0"/>
              </a:spcAft>
              <a:buSzPts val="2400"/>
              <a:buNone/>
              <a:defRPr sz="2400"/>
            </a:lvl3pPr>
            <a:lvl4pPr lvl="3" rtl="0" algn="r">
              <a:spcBef>
                <a:spcPts val="0"/>
              </a:spcBef>
              <a:spcAft>
                <a:spcPts val="0"/>
              </a:spcAft>
              <a:buSzPts val="2400"/>
              <a:buNone/>
              <a:defRPr sz="2400"/>
            </a:lvl4pPr>
            <a:lvl5pPr lvl="4" rtl="0" algn="r">
              <a:spcBef>
                <a:spcPts val="0"/>
              </a:spcBef>
              <a:spcAft>
                <a:spcPts val="0"/>
              </a:spcAft>
              <a:buSzPts val="2400"/>
              <a:buNone/>
              <a:defRPr sz="2400"/>
            </a:lvl5pPr>
            <a:lvl6pPr lvl="5" rtl="0" algn="r">
              <a:spcBef>
                <a:spcPts val="0"/>
              </a:spcBef>
              <a:spcAft>
                <a:spcPts val="0"/>
              </a:spcAft>
              <a:buSzPts val="2400"/>
              <a:buNone/>
              <a:defRPr sz="2400"/>
            </a:lvl6pPr>
            <a:lvl7pPr lvl="6" rtl="0" algn="r">
              <a:spcBef>
                <a:spcPts val="0"/>
              </a:spcBef>
              <a:spcAft>
                <a:spcPts val="0"/>
              </a:spcAft>
              <a:buSzPts val="2400"/>
              <a:buNone/>
              <a:defRPr sz="2400"/>
            </a:lvl7pPr>
            <a:lvl8pPr lvl="7" rtl="0" algn="r">
              <a:spcBef>
                <a:spcPts val="0"/>
              </a:spcBef>
              <a:spcAft>
                <a:spcPts val="0"/>
              </a:spcAft>
              <a:buSzPts val="2400"/>
              <a:buNone/>
              <a:defRPr sz="2400"/>
            </a:lvl8pPr>
            <a:lvl9pPr lvl="8" rtl="0" algn="r">
              <a:spcBef>
                <a:spcPts val="0"/>
              </a:spcBef>
              <a:spcAft>
                <a:spcPts val="0"/>
              </a:spcAft>
              <a:buSzPts val="2400"/>
              <a:buNone/>
              <a:defRPr sz="2400"/>
            </a:lvl9pPr>
          </a:lstStyle>
          <a:p/>
        </p:txBody>
      </p:sp>
      <p:sp>
        <p:nvSpPr>
          <p:cNvPr id="33" name="Google Shape;33;p6"/>
          <p:cNvSpPr txBox="1"/>
          <p:nvPr>
            <p:ph idx="1" type="subTitle"/>
          </p:nvPr>
        </p:nvSpPr>
        <p:spPr>
          <a:xfrm>
            <a:off x="3982673" y="2539125"/>
            <a:ext cx="3862800" cy="5778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None/>
              <a:defRPr/>
            </a:lvl1pPr>
            <a:lvl2pPr lvl="1" rtl="0" algn="r">
              <a:lnSpc>
                <a:spcPct val="100000"/>
              </a:lnSpc>
              <a:spcBef>
                <a:spcPts val="1600"/>
              </a:spcBef>
              <a:spcAft>
                <a:spcPts val="0"/>
              </a:spcAft>
              <a:buNone/>
              <a:defRPr/>
            </a:lvl2pPr>
            <a:lvl3pPr lvl="2" rtl="0" algn="r">
              <a:lnSpc>
                <a:spcPct val="100000"/>
              </a:lnSpc>
              <a:spcBef>
                <a:spcPts val="1600"/>
              </a:spcBef>
              <a:spcAft>
                <a:spcPts val="0"/>
              </a:spcAft>
              <a:buNone/>
              <a:defRPr/>
            </a:lvl3pPr>
            <a:lvl4pPr lvl="3" rtl="0" algn="r">
              <a:lnSpc>
                <a:spcPct val="100000"/>
              </a:lnSpc>
              <a:spcBef>
                <a:spcPts val="1600"/>
              </a:spcBef>
              <a:spcAft>
                <a:spcPts val="0"/>
              </a:spcAft>
              <a:buNone/>
              <a:defRPr/>
            </a:lvl4pPr>
            <a:lvl5pPr lvl="4" rtl="0" algn="r">
              <a:lnSpc>
                <a:spcPct val="100000"/>
              </a:lnSpc>
              <a:spcBef>
                <a:spcPts val="1600"/>
              </a:spcBef>
              <a:spcAft>
                <a:spcPts val="0"/>
              </a:spcAft>
              <a:buNone/>
              <a:defRPr/>
            </a:lvl5pPr>
            <a:lvl6pPr lvl="5" rtl="0" algn="r">
              <a:lnSpc>
                <a:spcPct val="100000"/>
              </a:lnSpc>
              <a:spcBef>
                <a:spcPts val="1600"/>
              </a:spcBef>
              <a:spcAft>
                <a:spcPts val="0"/>
              </a:spcAft>
              <a:buNone/>
              <a:defRPr/>
            </a:lvl6pPr>
            <a:lvl7pPr lvl="6" rtl="0" algn="r">
              <a:lnSpc>
                <a:spcPct val="100000"/>
              </a:lnSpc>
              <a:spcBef>
                <a:spcPts val="1600"/>
              </a:spcBef>
              <a:spcAft>
                <a:spcPts val="0"/>
              </a:spcAft>
              <a:buNone/>
              <a:defRPr/>
            </a:lvl7pPr>
            <a:lvl8pPr lvl="7" rtl="0" algn="r">
              <a:lnSpc>
                <a:spcPct val="100000"/>
              </a:lnSpc>
              <a:spcBef>
                <a:spcPts val="1600"/>
              </a:spcBef>
              <a:spcAft>
                <a:spcPts val="0"/>
              </a:spcAft>
              <a:buNone/>
              <a:defRPr/>
            </a:lvl8pPr>
            <a:lvl9pPr lvl="8" rtl="0" algn="r">
              <a:lnSpc>
                <a:spcPct val="100000"/>
              </a:lnSpc>
              <a:spcBef>
                <a:spcPts val="1600"/>
              </a:spcBef>
              <a:spcAft>
                <a:spcPts val="1600"/>
              </a:spcAft>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
  <p:cSld name="TITLE_1_1_1_2_1">
    <p:bg>
      <p:bgPr>
        <a:blipFill>
          <a:blip r:embed="rId2">
            <a:alphaModFix/>
          </a:blip>
          <a:stretch>
            <a:fillRect/>
          </a:stretch>
        </a:blipFill>
      </p:bgPr>
    </p:bg>
    <p:spTree>
      <p:nvGrpSpPr>
        <p:cNvPr id="34" name="Shape 34"/>
        <p:cNvGrpSpPr/>
        <p:nvPr/>
      </p:nvGrpSpPr>
      <p:grpSpPr>
        <a:xfrm>
          <a:off x="0" y="0"/>
          <a:ext cx="0" cy="0"/>
          <a:chOff x="0" y="0"/>
          <a:chExt cx="0" cy="0"/>
        </a:xfrm>
      </p:grpSpPr>
      <p:sp>
        <p:nvSpPr>
          <p:cNvPr id="35" name="Google Shape;35;p7"/>
          <p:cNvSpPr txBox="1"/>
          <p:nvPr>
            <p:ph type="ctrTitle"/>
          </p:nvPr>
        </p:nvSpPr>
        <p:spPr>
          <a:xfrm>
            <a:off x="6111202" y="536016"/>
            <a:ext cx="13962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600"/>
              <a:buNone/>
              <a:defRPr sz="1800">
                <a:solidFill>
                  <a:schemeClr val="accent1"/>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p:txBody>
      </p:sp>
      <p:sp>
        <p:nvSpPr>
          <p:cNvPr id="36" name="Google Shape;36;p7"/>
          <p:cNvSpPr txBox="1"/>
          <p:nvPr>
            <p:ph idx="1" type="subTitle"/>
          </p:nvPr>
        </p:nvSpPr>
        <p:spPr>
          <a:xfrm>
            <a:off x="5712652" y="972853"/>
            <a:ext cx="21933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dk1"/>
                </a:solidFill>
              </a:defRPr>
            </a:lvl1pPr>
            <a:lvl2pPr lvl="1" rtl="0" algn="ctr">
              <a:lnSpc>
                <a:spcPct val="100000"/>
              </a:lnSpc>
              <a:spcBef>
                <a:spcPts val="1600"/>
              </a:spcBef>
              <a:spcAft>
                <a:spcPts val="0"/>
              </a:spcAft>
              <a:buNone/>
              <a:defRPr sz="1000">
                <a:solidFill>
                  <a:schemeClr val="dk1"/>
                </a:solidFill>
              </a:defRPr>
            </a:lvl2pPr>
            <a:lvl3pPr lvl="2" rtl="0" algn="ctr">
              <a:lnSpc>
                <a:spcPct val="100000"/>
              </a:lnSpc>
              <a:spcBef>
                <a:spcPts val="1600"/>
              </a:spcBef>
              <a:spcAft>
                <a:spcPts val="0"/>
              </a:spcAft>
              <a:buNone/>
              <a:defRPr sz="1000">
                <a:solidFill>
                  <a:schemeClr val="dk1"/>
                </a:solidFill>
              </a:defRPr>
            </a:lvl3pPr>
            <a:lvl4pPr lvl="3" rtl="0" algn="ctr">
              <a:lnSpc>
                <a:spcPct val="100000"/>
              </a:lnSpc>
              <a:spcBef>
                <a:spcPts val="1600"/>
              </a:spcBef>
              <a:spcAft>
                <a:spcPts val="0"/>
              </a:spcAft>
              <a:buNone/>
              <a:defRPr sz="1000">
                <a:solidFill>
                  <a:schemeClr val="dk1"/>
                </a:solidFill>
              </a:defRPr>
            </a:lvl4pPr>
            <a:lvl5pPr lvl="4" rtl="0" algn="ctr">
              <a:lnSpc>
                <a:spcPct val="100000"/>
              </a:lnSpc>
              <a:spcBef>
                <a:spcPts val="1600"/>
              </a:spcBef>
              <a:spcAft>
                <a:spcPts val="0"/>
              </a:spcAft>
              <a:buNone/>
              <a:defRPr sz="1000">
                <a:solidFill>
                  <a:schemeClr val="dk1"/>
                </a:solidFill>
              </a:defRPr>
            </a:lvl5pPr>
            <a:lvl6pPr lvl="5" rtl="0" algn="ctr">
              <a:lnSpc>
                <a:spcPct val="100000"/>
              </a:lnSpc>
              <a:spcBef>
                <a:spcPts val="1600"/>
              </a:spcBef>
              <a:spcAft>
                <a:spcPts val="0"/>
              </a:spcAft>
              <a:buNone/>
              <a:defRPr sz="1000">
                <a:solidFill>
                  <a:schemeClr val="dk1"/>
                </a:solidFill>
              </a:defRPr>
            </a:lvl6pPr>
            <a:lvl7pPr lvl="6" rtl="0" algn="ctr">
              <a:lnSpc>
                <a:spcPct val="100000"/>
              </a:lnSpc>
              <a:spcBef>
                <a:spcPts val="1600"/>
              </a:spcBef>
              <a:spcAft>
                <a:spcPts val="0"/>
              </a:spcAft>
              <a:buNone/>
              <a:defRPr sz="1000">
                <a:solidFill>
                  <a:schemeClr val="dk1"/>
                </a:solidFill>
              </a:defRPr>
            </a:lvl7pPr>
            <a:lvl8pPr lvl="7" rtl="0" algn="ctr">
              <a:lnSpc>
                <a:spcPct val="100000"/>
              </a:lnSpc>
              <a:spcBef>
                <a:spcPts val="1600"/>
              </a:spcBef>
              <a:spcAft>
                <a:spcPts val="0"/>
              </a:spcAft>
              <a:buNone/>
              <a:defRPr sz="1000">
                <a:solidFill>
                  <a:schemeClr val="dk1"/>
                </a:solidFill>
              </a:defRPr>
            </a:lvl8pPr>
            <a:lvl9pPr lvl="8" rtl="0" algn="ctr">
              <a:lnSpc>
                <a:spcPct val="100000"/>
              </a:lnSpc>
              <a:spcBef>
                <a:spcPts val="1600"/>
              </a:spcBef>
              <a:spcAft>
                <a:spcPts val="1600"/>
              </a:spcAft>
              <a:buNone/>
              <a:defRPr sz="1000">
                <a:solidFill>
                  <a:schemeClr val="dk1"/>
                </a:solidFill>
              </a:defRPr>
            </a:lvl9pPr>
          </a:lstStyle>
          <a:p/>
        </p:txBody>
      </p:sp>
      <p:sp>
        <p:nvSpPr>
          <p:cNvPr id="37" name="Google Shape;37;p7"/>
          <p:cNvSpPr txBox="1"/>
          <p:nvPr>
            <p:ph idx="2" type="subTitle"/>
          </p:nvPr>
        </p:nvSpPr>
        <p:spPr>
          <a:xfrm>
            <a:off x="2321191" y="3818131"/>
            <a:ext cx="21933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dk1"/>
                </a:solidFill>
              </a:defRPr>
            </a:lvl1pPr>
            <a:lvl2pPr lvl="1" rtl="0" algn="ctr">
              <a:lnSpc>
                <a:spcPct val="100000"/>
              </a:lnSpc>
              <a:spcBef>
                <a:spcPts val="1600"/>
              </a:spcBef>
              <a:spcAft>
                <a:spcPts val="0"/>
              </a:spcAft>
              <a:buNone/>
              <a:defRPr sz="1000">
                <a:solidFill>
                  <a:schemeClr val="dk1"/>
                </a:solidFill>
              </a:defRPr>
            </a:lvl2pPr>
            <a:lvl3pPr lvl="2" rtl="0" algn="ctr">
              <a:lnSpc>
                <a:spcPct val="100000"/>
              </a:lnSpc>
              <a:spcBef>
                <a:spcPts val="1600"/>
              </a:spcBef>
              <a:spcAft>
                <a:spcPts val="0"/>
              </a:spcAft>
              <a:buNone/>
              <a:defRPr sz="1000">
                <a:solidFill>
                  <a:schemeClr val="dk1"/>
                </a:solidFill>
              </a:defRPr>
            </a:lvl3pPr>
            <a:lvl4pPr lvl="3" rtl="0" algn="ctr">
              <a:lnSpc>
                <a:spcPct val="100000"/>
              </a:lnSpc>
              <a:spcBef>
                <a:spcPts val="1600"/>
              </a:spcBef>
              <a:spcAft>
                <a:spcPts val="0"/>
              </a:spcAft>
              <a:buNone/>
              <a:defRPr sz="1000">
                <a:solidFill>
                  <a:schemeClr val="dk1"/>
                </a:solidFill>
              </a:defRPr>
            </a:lvl4pPr>
            <a:lvl5pPr lvl="4" rtl="0" algn="ctr">
              <a:lnSpc>
                <a:spcPct val="100000"/>
              </a:lnSpc>
              <a:spcBef>
                <a:spcPts val="1600"/>
              </a:spcBef>
              <a:spcAft>
                <a:spcPts val="0"/>
              </a:spcAft>
              <a:buNone/>
              <a:defRPr sz="1000">
                <a:solidFill>
                  <a:schemeClr val="dk1"/>
                </a:solidFill>
              </a:defRPr>
            </a:lvl5pPr>
            <a:lvl6pPr lvl="5" rtl="0" algn="ctr">
              <a:lnSpc>
                <a:spcPct val="100000"/>
              </a:lnSpc>
              <a:spcBef>
                <a:spcPts val="1600"/>
              </a:spcBef>
              <a:spcAft>
                <a:spcPts val="0"/>
              </a:spcAft>
              <a:buNone/>
              <a:defRPr sz="1000">
                <a:solidFill>
                  <a:schemeClr val="dk1"/>
                </a:solidFill>
              </a:defRPr>
            </a:lvl6pPr>
            <a:lvl7pPr lvl="6" rtl="0" algn="ctr">
              <a:lnSpc>
                <a:spcPct val="100000"/>
              </a:lnSpc>
              <a:spcBef>
                <a:spcPts val="1600"/>
              </a:spcBef>
              <a:spcAft>
                <a:spcPts val="0"/>
              </a:spcAft>
              <a:buNone/>
              <a:defRPr sz="1000">
                <a:solidFill>
                  <a:schemeClr val="dk1"/>
                </a:solidFill>
              </a:defRPr>
            </a:lvl7pPr>
            <a:lvl8pPr lvl="7" rtl="0" algn="ctr">
              <a:lnSpc>
                <a:spcPct val="100000"/>
              </a:lnSpc>
              <a:spcBef>
                <a:spcPts val="1600"/>
              </a:spcBef>
              <a:spcAft>
                <a:spcPts val="0"/>
              </a:spcAft>
              <a:buNone/>
              <a:defRPr sz="1000">
                <a:solidFill>
                  <a:schemeClr val="dk1"/>
                </a:solidFill>
              </a:defRPr>
            </a:lvl8pPr>
            <a:lvl9pPr lvl="8" rtl="0" algn="ctr">
              <a:lnSpc>
                <a:spcPct val="100000"/>
              </a:lnSpc>
              <a:spcBef>
                <a:spcPts val="1600"/>
              </a:spcBef>
              <a:spcAft>
                <a:spcPts val="1600"/>
              </a:spcAft>
              <a:buNone/>
              <a:defRPr sz="1000">
                <a:solidFill>
                  <a:schemeClr val="dk1"/>
                </a:solidFill>
              </a:defRPr>
            </a:lvl9pPr>
          </a:lstStyle>
          <a:p/>
        </p:txBody>
      </p:sp>
      <p:sp>
        <p:nvSpPr>
          <p:cNvPr id="38" name="Google Shape;38;p7"/>
          <p:cNvSpPr txBox="1"/>
          <p:nvPr>
            <p:ph idx="3" type="ctrTitle"/>
          </p:nvPr>
        </p:nvSpPr>
        <p:spPr>
          <a:xfrm>
            <a:off x="2719741" y="3381294"/>
            <a:ext cx="13962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600"/>
              <a:buNone/>
              <a:defRPr sz="1800">
                <a:solidFill>
                  <a:schemeClr val="accent1"/>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p:txBody>
      </p:sp>
      <p:sp>
        <p:nvSpPr>
          <p:cNvPr id="39" name="Google Shape;39;p7"/>
          <p:cNvSpPr txBox="1"/>
          <p:nvPr>
            <p:ph idx="4" type="title"/>
          </p:nvPr>
        </p:nvSpPr>
        <p:spPr>
          <a:xfrm rot="-5400000">
            <a:off x="-2016425" y="2267175"/>
            <a:ext cx="5150100" cy="6090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sz="2400">
                <a:solidFill>
                  <a:schemeClr val="accent2"/>
                </a:solidFill>
              </a:defRPr>
            </a:lvl1pPr>
            <a:lvl2pPr lvl="1" algn="ctr">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algn="ctr">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algn="ctr">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algn="ctr">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algn="ctr">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algn="ctr">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algn="ctr">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algn="ctr">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IX COLUMNS">
  <p:cSld name="CUSTOM_1">
    <p:bg>
      <p:bgPr>
        <a:blipFill>
          <a:blip r:embed="rId2">
            <a:alphaModFix/>
          </a:blip>
          <a:stretch>
            <a:fillRect/>
          </a:stretch>
        </a:blipFill>
      </p:bgPr>
    </p:bg>
    <p:spTree>
      <p:nvGrpSpPr>
        <p:cNvPr id="40" name="Shape 40"/>
        <p:cNvGrpSpPr/>
        <p:nvPr/>
      </p:nvGrpSpPr>
      <p:grpSpPr>
        <a:xfrm>
          <a:off x="0" y="0"/>
          <a:ext cx="0" cy="0"/>
          <a:chOff x="0" y="0"/>
          <a:chExt cx="0" cy="0"/>
        </a:xfrm>
      </p:grpSpPr>
      <p:sp>
        <p:nvSpPr>
          <p:cNvPr id="41" name="Google Shape;41;p8"/>
          <p:cNvSpPr txBox="1"/>
          <p:nvPr>
            <p:ph type="ctrTitle"/>
          </p:nvPr>
        </p:nvSpPr>
        <p:spPr>
          <a:xfrm>
            <a:off x="1244725" y="1480497"/>
            <a:ext cx="2445600" cy="42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2" name="Google Shape;42;p8"/>
          <p:cNvSpPr txBox="1"/>
          <p:nvPr>
            <p:ph idx="1" type="subTitle"/>
          </p:nvPr>
        </p:nvSpPr>
        <p:spPr>
          <a:xfrm>
            <a:off x="1487723" y="1764442"/>
            <a:ext cx="19596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accent2"/>
                </a:solidFill>
              </a:defRPr>
            </a:lvl1pPr>
            <a:lvl2pPr lvl="1" rtl="0" algn="ctr">
              <a:lnSpc>
                <a:spcPct val="100000"/>
              </a:lnSpc>
              <a:spcBef>
                <a:spcPts val="1600"/>
              </a:spcBef>
              <a:spcAft>
                <a:spcPts val="0"/>
              </a:spcAft>
              <a:buNone/>
              <a:defRPr sz="1000">
                <a:solidFill>
                  <a:schemeClr val="accent2"/>
                </a:solidFill>
              </a:defRPr>
            </a:lvl2pPr>
            <a:lvl3pPr lvl="2" rtl="0" algn="ctr">
              <a:lnSpc>
                <a:spcPct val="100000"/>
              </a:lnSpc>
              <a:spcBef>
                <a:spcPts val="1600"/>
              </a:spcBef>
              <a:spcAft>
                <a:spcPts val="0"/>
              </a:spcAft>
              <a:buNone/>
              <a:defRPr sz="1000">
                <a:solidFill>
                  <a:schemeClr val="accent2"/>
                </a:solidFill>
              </a:defRPr>
            </a:lvl3pPr>
            <a:lvl4pPr lvl="3" rtl="0" algn="ctr">
              <a:lnSpc>
                <a:spcPct val="100000"/>
              </a:lnSpc>
              <a:spcBef>
                <a:spcPts val="1600"/>
              </a:spcBef>
              <a:spcAft>
                <a:spcPts val="0"/>
              </a:spcAft>
              <a:buNone/>
              <a:defRPr sz="1000">
                <a:solidFill>
                  <a:schemeClr val="accent2"/>
                </a:solidFill>
              </a:defRPr>
            </a:lvl4pPr>
            <a:lvl5pPr lvl="4" rtl="0" algn="ctr">
              <a:lnSpc>
                <a:spcPct val="100000"/>
              </a:lnSpc>
              <a:spcBef>
                <a:spcPts val="1600"/>
              </a:spcBef>
              <a:spcAft>
                <a:spcPts val="0"/>
              </a:spcAft>
              <a:buNone/>
              <a:defRPr sz="1000">
                <a:solidFill>
                  <a:schemeClr val="accent2"/>
                </a:solidFill>
              </a:defRPr>
            </a:lvl5pPr>
            <a:lvl6pPr lvl="5" rtl="0" algn="ctr">
              <a:lnSpc>
                <a:spcPct val="100000"/>
              </a:lnSpc>
              <a:spcBef>
                <a:spcPts val="1600"/>
              </a:spcBef>
              <a:spcAft>
                <a:spcPts val="0"/>
              </a:spcAft>
              <a:buNone/>
              <a:defRPr sz="1000">
                <a:solidFill>
                  <a:schemeClr val="accent2"/>
                </a:solidFill>
              </a:defRPr>
            </a:lvl6pPr>
            <a:lvl7pPr lvl="6" rtl="0" algn="ctr">
              <a:lnSpc>
                <a:spcPct val="100000"/>
              </a:lnSpc>
              <a:spcBef>
                <a:spcPts val="1600"/>
              </a:spcBef>
              <a:spcAft>
                <a:spcPts val="0"/>
              </a:spcAft>
              <a:buNone/>
              <a:defRPr sz="1000">
                <a:solidFill>
                  <a:schemeClr val="accent2"/>
                </a:solidFill>
              </a:defRPr>
            </a:lvl7pPr>
            <a:lvl8pPr lvl="7" rtl="0" algn="ctr">
              <a:lnSpc>
                <a:spcPct val="100000"/>
              </a:lnSpc>
              <a:spcBef>
                <a:spcPts val="1600"/>
              </a:spcBef>
              <a:spcAft>
                <a:spcPts val="0"/>
              </a:spcAft>
              <a:buNone/>
              <a:defRPr sz="1000">
                <a:solidFill>
                  <a:schemeClr val="accent2"/>
                </a:solidFill>
              </a:defRPr>
            </a:lvl8pPr>
            <a:lvl9pPr lvl="8" rtl="0" algn="ctr">
              <a:lnSpc>
                <a:spcPct val="100000"/>
              </a:lnSpc>
              <a:spcBef>
                <a:spcPts val="1600"/>
              </a:spcBef>
              <a:spcAft>
                <a:spcPts val="1600"/>
              </a:spcAft>
              <a:buNone/>
              <a:defRPr sz="1000">
                <a:solidFill>
                  <a:schemeClr val="accent2"/>
                </a:solidFill>
              </a:defRPr>
            </a:lvl9pPr>
          </a:lstStyle>
          <a:p/>
        </p:txBody>
      </p:sp>
      <p:sp>
        <p:nvSpPr>
          <p:cNvPr id="43" name="Google Shape;43;p8"/>
          <p:cNvSpPr txBox="1"/>
          <p:nvPr>
            <p:ph idx="2" type="ctrTitle"/>
          </p:nvPr>
        </p:nvSpPr>
        <p:spPr>
          <a:xfrm>
            <a:off x="3639605" y="1480497"/>
            <a:ext cx="2626800" cy="42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4" name="Google Shape;44;p8"/>
          <p:cNvSpPr txBox="1"/>
          <p:nvPr>
            <p:ph idx="3" type="subTitle"/>
          </p:nvPr>
        </p:nvSpPr>
        <p:spPr>
          <a:xfrm>
            <a:off x="3973198" y="1764442"/>
            <a:ext cx="19596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accent2"/>
                </a:solidFill>
              </a:defRPr>
            </a:lvl1pPr>
            <a:lvl2pPr lvl="1" rtl="0" algn="ctr">
              <a:lnSpc>
                <a:spcPct val="100000"/>
              </a:lnSpc>
              <a:spcBef>
                <a:spcPts val="1600"/>
              </a:spcBef>
              <a:spcAft>
                <a:spcPts val="0"/>
              </a:spcAft>
              <a:buNone/>
              <a:defRPr sz="1000">
                <a:solidFill>
                  <a:schemeClr val="accent2"/>
                </a:solidFill>
              </a:defRPr>
            </a:lvl2pPr>
            <a:lvl3pPr lvl="2" rtl="0" algn="ctr">
              <a:lnSpc>
                <a:spcPct val="100000"/>
              </a:lnSpc>
              <a:spcBef>
                <a:spcPts val="1600"/>
              </a:spcBef>
              <a:spcAft>
                <a:spcPts val="0"/>
              </a:spcAft>
              <a:buNone/>
              <a:defRPr sz="1000">
                <a:solidFill>
                  <a:schemeClr val="accent2"/>
                </a:solidFill>
              </a:defRPr>
            </a:lvl3pPr>
            <a:lvl4pPr lvl="3" rtl="0" algn="ctr">
              <a:lnSpc>
                <a:spcPct val="100000"/>
              </a:lnSpc>
              <a:spcBef>
                <a:spcPts val="1600"/>
              </a:spcBef>
              <a:spcAft>
                <a:spcPts val="0"/>
              </a:spcAft>
              <a:buNone/>
              <a:defRPr sz="1000">
                <a:solidFill>
                  <a:schemeClr val="accent2"/>
                </a:solidFill>
              </a:defRPr>
            </a:lvl4pPr>
            <a:lvl5pPr lvl="4" rtl="0" algn="ctr">
              <a:lnSpc>
                <a:spcPct val="100000"/>
              </a:lnSpc>
              <a:spcBef>
                <a:spcPts val="1600"/>
              </a:spcBef>
              <a:spcAft>
                <a:spcPts val="0"/>
              </a:spcAft>
              <a:buNone/>
              <a:defRPr sz="1000">
                <a:solidFill>
                  <a:schemeClr val="accent2"/>
                </a:solidFill>
              </a:defRPr>
            </a:lvl5pPr>
            <a:lvl6pPr lvl="5" rtl="0" algn="ctr">
              <a:lnSpc>
                <a:spcPct val="100000"/>
              </a:lnSpc>
              <a:spcBef>
                <a:spcPts val="1600"/>
              </a:spcBef>
              <a:spcAft>
                <a:spcPts val="0"/>
              </a:spcAft>
              <a:buNone/>
              <a:defRPr sz="1000">
                <a:solidFill>
                  <a:schemeClr val="accent2"/>
                </a:solidFill>
              </a:defRPr>
            </a:lvl6pPr>
            <a:lvl7pPr lvl="6" rtl="0" algn="ctr">
              <a:lnSpc>
                <a:spcPct val="100000"/>
              </a:lnSpc>
              <a:spcBef>
                <a:spcPts val="1600"/>
              </a:spcBef>
              <a:spcAft>
                <a:spcPts val="0"/>
              </a:spcAft>
              <a:buNone/>
              <a:defRPr sz="1000">
                <a:solidFill>
                  <a:schemeClr val="accent2"/>
                </a:solidFill>
              </a:defRPr>
            </a:lvl7pPr>
            <a:lvl8pPr lvl="7" rtl="0" algn="ctr">
              <a:lnSpc>
                <a:spcPct val="100000"/>
              </a:lnSpc>
              <a:spcBef>
                <a:spcPts val="1600"/>
              </a:spcBef>
              <a:spcAft>
                <a:spcPts val="0"/>
              </a:spcAft>
              <a:buNone/>
              <a:defRPr sz="1000">
                <a:solidFill>
                  <a:schemeClr val="accent2"/>
                </a:solidFill>
              </a:defRPr>
            </a:lvl8pPr>
            <a:lvl9pPr lvl="8" rtl="0" algn="ctr">
              <a:lnSpc>
                <a:spcPct val="100000"/>
              </a:lnSpc>
              <a:spcBef>
                <a:spcPts val="1600"/>
              </a:spcBef>
              <a:spcAft>
                <a:spcPts val="1600"/>
              </a:spcAft>
              <a:buNone/>
              <a:defRPr sz="1000">
                <a:solidFill>
                  <a:schemeClr val="accent2"/>
                </a:solidFill>
              </a:defRPr>
            </a:lvl9pPr>
          </a:lstStyle>
          <a:p/>
        </p:txBody>
      </p:sp>
      <p:sp>
        <p:nvSpPr>
          <p:cNvPr id="45" name="Google Shape;45;p8"/>
          <p:cNvSpPr txBox="1"/>
          <p:nvPr>
            <p:ph idx="4" type="ctrTitle"/>
          </p:nvPr>
        </p:nvSpPr>
        <p:spPr>
          <a:xfrm>
            <a:off x="6080446" y="1480497"/>
            <a:ext cx="2626800" cy="42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6" name="Google Shape;46;p8"/>
          <p:cNvSpPr txBox="1"/>
          <p:nvPr>
            <p:ph idx="5" type="subTitle"/>
          </p:nvPr>
        </p:nvSpPr>
        <p:spPr>
          <a:xfrm>
            <a:off x="6414036" y="1764442"/>
            <a:ext cx="19596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accent2"/>
                </a:solidFill>
              </a:defRPr>
            </a:lvl1pPr>
            <a:lvl2pPr lvl="1" rtl="0" algn="ctr">
              <a:lnSpc>
                <a:spcPct val="100000"/>
              </a:lnSpc>
              <a:spcBef>
                <a:spcPts val="1600"/>
              </a:spcBef>
              <a:spcAft>
                <a:spcPts val="0"/>
              </a:spcAft>
              <a:buNone/>
              <a:defRPr sz="1000">
                <a:solidFill>
                  <a:schemeClr val="accent2"/>
                </a:solidFill>
              </a:defRPr>
            </a:lvl2pPr>
            <a:lvl3pPr lvl="2" rtl="0" algn="ctr">
              <a:lnSpc>
                <a:spcPct val="100000"/>
              </a:lnSpc>
              <a:spcBef>
                <a:spcPts val="1600"/>
              </a:spcBef>
              <a:spcAft>
                <a:spcPts val="0"/>
              </a:spcAft>
              <a:buNone/>
              <a:defRPr sz="1000">
                <a:solidFill>
                  <a:schemeClr val="accent2"/>
                </a:solidFill>
              </a:defRPr>
            </a:lvl3pPr>
            <a:lvl4pPr lvl="3" rtl="0" algn="ctr">
              <a:lnSpc>
                <a:spcPct val="100000"/>
              </a:lnSpc>
              <a:spcBef>
                <a:spcPts val="1600"/>
              </a:spcBef>
              <a:spcAft>
                <a:spcPts val="0"/>
              </a:spcAft>
              <a:buNone/>
              <a:defRPr sz="1000">
                <a:solidFill>
                  <a:schemeClr val="accent2"/>
                </a:solidFill>
              </a:defRPr>
            </a:lvl4pPr>
            <a:lvl5pPr lvl="4" rtl="0" algn="ctr">
              <a:lnSpc>
                <a:spcPct val="100000"/>
              </a:lnSpc>
              <a:spcBef>
                <a:spcPts val="1600"/>
              </a:spcBef>
              <a:spcAft>
                <a:spcPts val="0"/>
              </a:spcAft>
              <a:buNone/>
              <a:defRPr sz="1000">
                <a:solidFill>
                  <a:schemeClr val="accent2"/>
                </a:solidFill>
              </a:defRPr>
            </a:lvl5pPr>
            <a:lvl6pPr lvl="5" rtl="0" algn="ctr">
              <a:lnSpc>
                <a:spcPct val="100000"/>
              </a:lnSpc>
              <a:spcBef>
                <a:spcPts val="1600"/>
              </a:spcBef>
              <a:spcAft>
                <a:spcPts val="0"/>
              </a:spcAft>
              <a:buNone/>
              <a:defRPr sz="1000">
                <a:solidFill>
                  <a:schemeClr val="accent2"/>
                </a:solidFill>
              </a:defRPr>
            </a:lvl6pPr>
            <a:lvl7pPr lvl="6" rtl="0" algn="ctr">
              <a:lnSpc>
                <a:spcPct val="100000"/>
              </a:lnSpc>
              <a:spcBef>
                <a:spcPts val="1600"/>
              </a:spcBef>
              <a:spcAft>
                <a:spcPts val="0"/>
              </a:spcAft>
              <a:buNone/>
              <a:defRPr sz="1000">
                <a:solidFill>
                  <a:schemeClr val="accent2"/>
                </a:solidFill>
              </a:defRPr>
            </a:lvl7pPr>
            <a:lvl8pPr lvl="7" rtl="0" algn="ctr">
              <a:lnSpc>
                <a:spcPct val="100000"/>
              </a:lnSpc>
              <a:spcBef>
                <a:spcPts val="1600"/>
              </a:spcBef>
              <a:spcAft>
                <a:spcPts val="0"/>
              </a:spcAft>
              <a:buNone/>
              <a:defRPr sz="1000">
                <a:solidFill>
                  <a:schemeClr val="accent2"/>
                </a:solidFill>
              </a:defRPr>
            </a:lvl8pPr>
            <a:lvl9pPr lvl="8" rtl="0" algn="ctr">
              <a:lnSpc>
                <a:spcPct val="100000"/>
              </a:lnSpc>
              <a:spcBef>
                <a:spcPts val="1600"/>
              </a:spcBef>
              <a:spcAft>
                <a:spcPts val="1600"/>
              </a:spcAft>
              <a:buNone/>
              <a:defRPr sz="1000">
                <a:solidFill>
                  <a:schemeClr val="accent2"/>
                </a:solidFill>
              </a:defRPr>
            </a:lvl9pPr>
          </a:lstStyle>
          <a:p/>
        </p:txBody>
      </p:sp>
      <p:sp>
        <p:nvSpPr>
          <p:cNvPr id="47" name="Google Shape;47;p8"/>
          <p:cNvSpPr txBox="1"/>
          <p:nvPr>
            <p:ph idx="6" type="ctrTitle"/>
          </p:nvPr>
        </p:nvSpPr>
        <p:spPr>
          <a:xfrm>
            <a:off x="1244725" y="3419972"/>
            <a:ext cx="2445600" cy="42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8" name="Google Shape;48;p8"/>
          <p:cNvSpPr txBox="1"/>
          <p:nvPr>
            <p:ph idx="7" type="subTitle"/>
          </p:nvPr>
        </p:nvSpPr>
        <p:spPr>
          <a:xfrm>
            <a:off x="1487723" y="3703917"/>
            <a:ext cx="19596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accent2"/>
                </a:solidFill>
              </a:defRPr>
            </a:lvl1pPr>
            <a:lvl2pPr lvl="1" rtl="0" algn="ctr">
              <a:lnSpc>
                <a:spcPct val="100000"/>
              </a:lnSpc>
              <a:spcBef>
                <a:spcPts val="1600"/>
              </a:spcBef>
              <a:spcAft>
                <a:spcPts val="0"/>
              </a:spcAft>
              <a:buNone/>
              <a:defRPr sz="1000">
                <a:solidFill>
                  <a:schemeClr val="accent2"/>
                </a:solidFill>
              </a:defRPr>
            </a:lvl2pPr>
            <a:lvl3pPr lvl="2" rtl="0" algn="ctr">
              <a:lnSpc>
                <a:spcPct val="100000"/>
              </a:lnSpc>
              <a:spcBef>
                <a:spcPts val="1600"/>
              </a:spcBef>
              <a:spcAft>
                <a:spcPts val="0"/>
              </a:spcAft>
              <a:buNone/>
              <a:defRPr sz="1000">
                <a:solidFill>
                  <a:schemeClr val="accent2"/>
                </a:solidFill>
              </a:defRPr>
            </a:lvl3pPr>
            <a:lvl4pPr lvl="3" rtl="0" algn="ctr">
              <a:lnSpc>
                <a:spcPct val="100000"/>
              </a:lnSpc>
              <a:spcBef>
                <a:spcPts val="1600"/>
              </a:spcBef>
              <a:spcAft>
                <a:spcPts val="0"/>
              </a:spcAft>
              <a:buNone/>
              <a:defRPr sz="1000">
                <a:solidFill>
                  <a:schemeClr val="accent2"/>
                </a:solidFill>
              </a:defRPr>
            </a:lvl4pPr>
            <a:lvl5pPr lvl="4" rtl="0" algn="ctr">
              <a:lnSpc>
                <a:spcPct val="100000"/>
              </a:lnSpc>
              <a:spcBef>
                <a:spcPts val="1600"/>
              </a:spcBef>
              <a:spcAft>
                <a:spcPts val="0"/>
              </a:spcAft>
              <a:buNone/>
              <a:defRPr sz="1000">
                <a:solidFill>
                  <a:schemeClr val="accent2"/>
                </a:solidFill>
              </a:defRPr>
            </a:lvl5pPr>
            <a:lvl6pPr lvl="5" rtl="0" algn="ctr">
              <a:lnSpc>
                <a:spcPct val="100000"/>
              </a:lnSpc>
              <a:spcBef>
                <a:spcPts val="1600"/>
              </a:spcBef>
              <a:spcAft>
                <a:spcPts val="0"/>
              </a:spcAft>
              <a:buNone/>
              <a:defRPr sz="1000">
                <a:solidFill>
                  <a:schemeClr val="accent2"/>
                </a:solidFill>
              </a:defRPr>
            </a:lvl6pPr>
            <a:lvl7pPr lvl="6" rtl="0" algn="ctr">
              <a:lnSpc>
                <a:spcPct val="100000"/>
              </a:lnSpc>
              <a:spcBef>
                <a:spcPts val="1600"/>
              </a:spcBef>
              <a:spcAft>
                <a:spcPts val="0"/>
              </a:spcAft>
              <a:buNone/>
              <a:defRPr sz="1000">
                <a:solidFill>
                  <a:schemeClr val="accent2"/>
                </a:solidFill>
              </a:defRPr>
            </a:lvl7pPr>
            <a:lvl8pPr lvl="7" rtl="0" algn="ctr">
              <a:lnSpc>
                <a:spcPct val="100000"/>
              </a:lnSpc>
              <a:spcBef>
                <a:spcPts val="1600"/>
              </a:spcBef>
              <a:spcAft>
                <a:spcPts val="0"/>
              </a:spcAft>
              <a:buNone/>
              <a:defRPr sz="1000">
                <a:solidFill>
                  <a:schemeClr val="accent2"/>
                </a:solidFill>
              </a:defRPr>
            </a:lvl8pPr>
            <a:lvl9pPr lvl="8" rtl="0" algn="ctr">
              <a:lnSpc>
                <a:spcPct val="100000"/>
              </a:lnSpc>
              <a:spcBef>
                <a:spcPts val="1600"/>
              </a:spcBef>
              <a:spcAft>
                <a:spcPts val="1600"/>
              </a:spcAft>
              <a:buNone/>
              <a:defRPr sz="1000">
                <a:solidFill>
                  <a:schemeClr val="accent2"/>
                </a:solidFill>
              </a:defRPr>
            </a:lvl9pPr>
          </a:lstStyle>
          <a:p/>
        </p:txBody>
      </p:sp>
      <p:sp>
        <p:nvSpPr>
          <p:cNvPr id="49" name="Google Shape;49;p8"/>
          <p:cNvSpPr txBox="1"/>
          <p:nvPr>
            <p:ph idx="8" type="ctrTitle"/>
          </p:nvPr>
        </p:nvSpPr>
        <p:spPr>
          <a:xfrm>
            <a:off x="3639605" y="3419972"/>
            <a:ext cx="2626800" cy="42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0" name="Google Shape;50;p8"/>
          <p:cNvSpPr txBox="1"/>
          <p:nvPr>
            <p:ph idx="9" type="subTitle"/>
          </p:nvPr>
        </p:nvSpPr>
        <p:spPr>
          <a:xfrm>
            <a:off x="3973198" y="3703917"/>
            <a:ext cx="19596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accent2"/>
                </a:solidFill>
              </a:defRPr>
            </a:lvl1pPr>
            <a:lvl2pPr lvl="1" rtl="0" algn="ctr">
              <a:lnSpc>
                <a:spcPct val="100000"/>
              </a:lnSpc>
              <a:spcBef>
                <a:spcPts val="1600"/>
              </a:spcBef>
              <a:spcAft>
                <a:spcPts val="0"/>
              </a:spcAft>
              <a:buNone/>
              <a:defRPr sz="1000">
                <a:solidFill>
                  <a:schemeClr val="accent2"/>
                </a:solidFill>
              </a:defRPr>
            </a:lvl2pPr>
            <a:lvl3pPr lvl="2" rtl="0" algn="ctr">
              <a:lnSpc>
                <a:spcPct val="100000"/>
              </a:lnSpc>
              <a:spcBef>
                <a:spcPts val="1600"/>
              </a:spcBef>
              <a:spcAft>
                <a:spcPts val="0"/>
              </a:spcAft>
              <a:buNone/>
              <a:defRPr sz="1000">
                <a:solidFill>
                  <a:schemeClr val="accent2"/>
                </a:solidFill>
              </a:defRPr>
            </a:lvl3pPr>
            <a:lvl4pPr lvl="3" rtl="0" algn="ctr">
              <a:lnSpc>
                <a:spcPct val="100000"/>
              </a:lnSpc>
              <a:spcBef>
                <a:spcPts val="1600"/>
              </a:spcBef>
              <a:spcAft>
                <a:spcPts val="0"/>
              </a:spcAft>
              <a:buNone/>
              <a:defRPr sz="1000">
                <a:solidFill>
                  <a:schemeClr val="accent2"/>
                </a:solidFill>
              </a:defRPr>
            </a:lvl4pPr>
            <a:lvl5pPr lvl="4" rtl="0" algn="ctr">
              <a:lnSpc>
                <a:spcPct val="100000"/>
              </a:lnSpc>
              <a:spcBef>
                <a:spcPts val="1600"/>
              </a:spcBef>
              <a:spcAft>
                <a:spcPts val="0"/>
              </a:spcAft>
              <a:buNone/>
              <a:defRPr sz="1000">
                <a:solidFill>
                  <a:schemeClr val="accent2"/>
                </a:solidFill>
              </a:defRPr>
            </a:lvl5pPr>
            <a:lvl6pPr lvl="5" rtl="0" algn="ctr">
              <a:lnSpc>
                <a:spcPct val="100000"/>
              </a:lnSpc>
              <a:spcBef>
                <a:spcPts val="1600"/>
              </a:spcBef>
              <a:spcAft>
                <a:spcPts val="0"/>
              </a:spcAft>
              <a:buNone/>
              <a:defRPr sz="1000">
                <a:solidFill>
                  <a:schemeClr val="accent2"/>
                </a:solidFill>
              </a:defRPr>
            </a:lvl6pPr>
            <a:lvl7pPr lvl="6" rtl="0" algn="ctr">
              <a:lnSpc>
                <a:spcPct val="100000"/>
              </a:lnSpc>
              <a:spcBef>
                <a:spcPts val="1600"/>
              </a:spcBef>
              <a:spcAft>
                <a:spcPts val="0"/>
              </a:spcAft>
              <a:buNone/>
              <a:defRPr sz="1000">
                <a:solidFill>
                  <a:schemeClr val="accent2"/>
                </a:solidFill>
              </a:defRPr>
            </a:lvl7pPr>
            <a:lvl8pPr lvl="7" rtl="0" algn="ctr">
              <a:lnSpc>
                <a:spcPct val="100000"/>
              </a:lnSpc>
              <a:spcBef>
                <a:spcPts val="1600"/>
              </a:spcBef>
              <a:spcAft>
                <a:spcPts val="0"/>
              </a:spcAft>
              <a:buNone/>
              <a:defRPr sz="1000">
                <a:solidFill>
                  <a:schemeClr val="accent2"/>
                </a:solidFill>
              </a:defRPr>
            </a:lvl8pPr>
            <a:lvl9pPr lvl="8" rtl="0" algn="ctr">
              <a:lnSpc>
                <a:spcPct val="100000"/>
              </a:lnSpc>
              <a:spcBef>
                <a:spcPts val="1600"/>
              </a:spcBef>
              <a:spcAft>
                <a:spcPts val="1600"/>
              </a:spcAft>
              <a:buNone/>
              <a:defRPr sz="1000">
                <a:solidFill>
                  <a:schemeClr val="accent2"/>
                </a:solidFill>
              </a:defRPr>
            </a:lvl9pPr>
          </a:lstStyle>
          <a:p/>
        </p:txBody>
      </p:sp>
      <p:sp>
        <p:nvSpPr>
          <p:cNvPr id="51" name="Google Shape;51;p8"/>
          <p:cNvSpPr txBox="1"/>
          <p:nvPr>
            <p:ph idx="13" type="ctrTitle"/>
          </p:nvPr>
        </p:nvSpPr>
        <p:spPr>
          <a:xfrm>
            <a:off x="6080446" y="3419972"/>
            <a:ext cx="2626800" cy="421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sz="18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2" name="Google Shape;52;p8"/>
          <p:cNvSpPr txBox="1"/>
          <p:nvPr>
            <p:ph idx="14" type="subTitle"/>
          </p:nvPr>
        </p:nvSpPr>
        <p:spPr>
          <a:xfrm>
            <a:off x="6414036" y="3703917"/>
            <a:ext cx="19596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accent2"/>
                </a:solidFill>
              </a:defRPr>
            </a:lvl1pPr>
            <a:lvl2pPr lvl="1" rtl="0" algn="ctr">
              <a:lnSpc>
                <a:spcPct val="100000"/>
              </a:lnSpc>
              <a:spcBef>
                <a:spcPts val="1600"/>
              </a:spcBef>
              <a:spcAft>
                <a:spcPts val="0"/>
              </a:spcAft>
              <a:buNone/>
              <a:defRPr sz="1000">
                <a:solidFill>
                  <a:schemeClr val="accent2"/>
                </a:solidFill>
              </a:defRPr>
            </a:lvl2pPr>
            <a:lvl3pPr lvl="2" rtl="0" algn="ctr">
              <a:lnSpc>
                <a:spcPct val="100000"/>
              </a:lnSpc>
              <a:spcBef>
                <a:spcPts val="1600"/>
              </a:spcBef>
              <a:spcAft>
                <a:spcPts val="0"/>
              </a:spcAft>
              <a:buNone/>
              <a:defRPr sz="1000">
                <a:solidFill>
                  <a:schemeClr val="accent2"/>
                </a:solidFill>
              </a:defRPr>
            </a:lvl3pPr>
            <a:lvl4pPr lvl="3" rtl="0" algn="ctr">
              <a:lnSpc>
                <a:spcPct val="100000"/>
              </a:lnSpc>
              <a:spcBef>
                <a:spcPts val="1600"/>
              </a:spcBef>
              <a:spcAft>
                <a:spcPts val="0"/>
              </a:spcAft>
              <a:buNone/>
              <a:defRPr sz="1000">
                <a:solidFill>
                  <a:schemeClr val="accent2"/>
                </a:solidFill>
              </a:defRPr>
            </a:lvl4pPr>
            <a:lvl5pPr lvl="4" rtl="0" algn="ctr">
              <a:lnSpc>
                <a:spcPct val="100000"/>
              </a:lnSpc>
              <a:spcBef>
                <a:spcPts val="1600"/>
              </a:spcBef>
              <a:spcAft>
                <a:spcPts val="0"/>
              </a:spcAft>
              <a:buNone/>
              <a:defRPr sz="1000">
                <a:solidFill>
                  <a:schemeClr val="accent2"/>
                </a:solidFill>
              </a:defRPr>
            </a:lvl5pPr>
            <a:lvl6pPr lvl="5" rtl="0" algn="ctr">
              <a:lnSpc>
                <a:spcPct val="100000"/>
              </a:lnSpc>
              <a:spcBef>
                <a:spcPts val="1600"/>
              </a:spcBef>
              <a:spcAft>
                <a:spcPts val="0"/>
              </a:spcAft>
              <a:buNone/>
              <a:defRPr sz="1000">
                <a:solidFill>
                  <a:schemeClr val="accent2"/>
                </a:solidFill>
              </a:defRPr>
            </a:lvl6pPr>
            <a:lvl7pPr lvl="6" rtl="0" algn="ctr">
              <a:lnSpc>
                <a:spcPct val="100000"/>
              </a:lnSpc>
              <a:spcBef>
                <a:spcPts val="1600"/>
              </a:spcBef>
              <a:spcAft>
                <a:spcPts val="0"/>
              </a:spcAft>
              <a:buNone/>
              <a:defRPr sz="1000">
                <a:solidFill>
                  <a:schemeClr val="accent2"/>
                </a:solidFill>
              </a:defRPr>
            </a:lvl7pPr>
            <a:lvl8pPr lvl="7" rtl="0" algn="ctr">
              <a:lnSpc>
                <a:spcPct val="100000"/>
              </a:lnSpc>
              <a:spcBef>
                <a:spcPts val="1600"/>
              </a:spcBef>
              <a:spcAft>
                <a:spcPts val="0"/>
              </a:spcAft>
              <a:buNone/>
              <a:defRPr sz="1000">
                <a:solidFill>
                  <a:schemeClr val="accent2"/>
                </a:solidFill>
              </a:defRPr>
            </a:lvl8pPr>
            <a:lvl9pPr lvl="8" rtl="0" algn="ctr">
              <a:lnSpc>
                <a:spcPct val="100000"/>
              </a:lnSpc>
              <a:spcBef>
                <a:spcPts val="1600"/>
              </a:spcBef>
              <a:spcAft>
                <a:spcPts val="1600"/>
              </a:spcAft>
              <a:buNone/>
              <a:defRPr sz="1000">
                <a:solidFill>
                  <a:schemeClr val="accent2"/>
                </a:solidFill>
              </a:defRPr>
            </a:lvl9pPr>
          </a:lstStyle>
          <a:p/>
        </p:txBody>
      </p:sp>
      <p:sp>
        <p:nvSpPr>
          <p:cNvPr id="53" name="Google Shape;53;p8"/>
          <p:cNvSpPr txBox="1"/>
          <p:nvPr>
            <p:ph idx="15" type="title"/>
          </p:nvPr>
        </p:nvSpPr>
        <p:spPr>
          <a:xfrm rot="-5400000">
            <a:off x="-2016425" y="2267175"/>
            <a:ext cx="5150100" cy="609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2400">
                <a:solidFill>
                  <a:schemeClr val="accent2"/>
                </a:solidFill>
              </a:defRPr>
            </a:lvl1pPr>
            <a:lvl2pPr lvl="1"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 TEXT ">
  <p:cSld name="TITLE_1_1_1_1_1_2">
    <p:bg>
      <p:bgPr>
        <a:blipFill>
          <a:blip r:embed="rId2">
            <a:alphaModFix/>
          </a:blip>
          <a:stretch>
            <a:fillRect/>
          </a:stretch>
        </a:blipFill>
      </p:bgPr>
    </p:bg>
    <p:spTree>
      <p:nvGrpSpPr>
        <p:cNvPr id="54" name="Shape 54"/>
        <p:cNvGrpSpPr/>
        <p:nvPr/>
      </p:nvGrpSpPr>
      <p:grpSpPr>
        <a:xfrm>
          <a:off x="0" y="0"/>
          <a:ext cx="0" cy="0"/>
          <a:chOff x="0" y="0"/>
          <a:chExt cx="0" cy="0"/>
        </a:xfrm>
      </p:grpSpPr>
      <p:sp>
        <p:nvSpPr>
          <p:cNvPr id="55" name="Google Shape;55;p9"/>
          <p:cNvSpPr txBox="1"/>
          <p:nvPr>
            <p:ph idx="1" type="subTitle"/>
          </p:nvPr>
        </p:nvSpPr>
        <p:spPr>
          <a:xfrm>
            <a:off x="-177087" y="1019668"/>
            <a:ext cx="4365900" cy="294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200">
                <a:solidFill>
                  <a:schemeClr val="dk1"/>
                </a:solidFill>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56" name="Google Shape;56;p9"/>
          <p:cNvSpPr txBox="1"/>
          <p:nvPr>
            <p:ph idx="2" type="subTitle"/>
          </p:nvPr>
        </p:nvSpPr>
        <p:spPr>
          <a:xfrm>
            <a:off x="2811450" y="2023993"/>
            <a:ext cx="2290500" cy="294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200">
                <a:solidFill>
                  <a:schemeClr val="dk1"/>
                </a:solidFill>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57" name="Google Shape;57;p9"/>
          <p:cNvSpPr txBox="1"/>
          <p:nvPr>
            <p:ph idx="3" type="subTitle"/>
          </p:nvPr>
        </p:nvSpPr>
        <p:spPr>
          <a:xfrm>
            <a:off x="3724588" y="3198960"/>
            <a:ext cx="4365900" cy="294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200"/>
              <a:buNone/>
              <a:defRPr sz="1200">
                <a:solidFill>
                  <a:schemeClr val="dk1"/>
                </a:solidFill>
              </a:defRPr>
            </a:lvl1pPr>
            <a:lvl2pPr lvl="1" rtl="0" algn="ctr">
              <a:lnSpc>
                <a:spcPct val="100000"/>
              </a:lnSpc>
              <a:spcBef>
                <a:spcPts val="0"/>
              </a:spcBef>
              <a:spcAft>
                <a:spcPts val="0"/>
              </a:spcAft>
              <a:buSzPts val="1200"/>
              <a:buNone/>
              <a:defRPr sz="1200"/>
            </a:lvl2pPr>
            <a:lvl3pPr lvl="2" rtl="0" algn="ctr">
              <a:lnSpc>
                <a:spcPct val="100000"/>
              </a:lnSpc>
              <a:spcBef>
                <a:spcPts val="0"/>
              </a:spcBef>
              <a:spcAft>
                <a:spcPts val="0"/>
              </a:spcAft>
              <a:buSzPts val="1200"/>
              <a:buNone/>
              <a:defRPr sz="1200"/>
            </a:lvl3pPr>
            <a:lvl4pPr lvl="3" rtl="0" algn="ctr">
              <a:lnSpc>
                <a:spcPct val="100000"/>
              </a:lnSpc>
              <a:spcBef>
                <a:spcPts val="0"/>
              </a:spcBef>
              <a:spcAft>
                <a:spcPts val="0"/>
              </a:spcAft>
              <a:buSzPts val="1200"/>
              <a:buNone/>
              <a:defRPr sz="1200"/>
            </a:lvl4pPr>
            <a:lvl5pPr lvl="4" rtl="0" algn="ctr">
              <a:lnSpc>
                <a:spcPct val="100000"/>
              </a:lnSpc>
              <a:spcBef>
                <a:spcPts val="0"/>
              </a:spcBef>
              <a:spcAft>
                <a:spcPts val="0"/>
              </a:spcAft>
              <a:buSzPts val="1200"/>
              <a:buNone/>
              <a:defRPr sz="1200"/>
            </a:lvl5pPr>
            <a:lvl6pPr lvl="5" rtl="0" algn="ctr">
              <a:lnSpc>
                <a:spcPct val="100000"/>
              </a:lnSpc>
              <a:spcBef>
                <a:spcPts val="0"/>
              </a:spcBef>
              <a:spcAft>
                <a:spcPts val="0"/>
              </a:spcAft>
              <a:buSzPts val="1200"/>
              <a:buNone/>
              <a:defRPr sz="1200"/>
            </a:lvl6pPr>
            <a:lvl7pPr lvl="6" rtl="0" algn="ctr">
              <a:lnSpc>
                <a:spcPct val="100000"/>
              </a:lnSpc>
              <a:spcBef>
                <a:spcPts val="0"/>
              </a:spcBef>
              <a:spcAft>
                <a:spcPts val="0"/>
              </a:spcAft>
              <a:buSzPts val="1200"/>
              <a:buNone/>
              <a:defRPr sz="1200"/>
            </a:lvl7pPr>
            <a:lvl8pPr lvl="7" rtl="0" algn="ctr">
              <a:lnSpc>
                <a:spcPct val="100000"/>
              </a:lnSpc>
              <a:spcBef>
                <a:spcPts val="0"/>
              </a:spcBef>
              <a:spcAft>
                <a:spcPts val="0"/>
              </a:spcAft>
              <a:buSzPts val="1200"/>
              <a:buNone/>
              <a:defRPr sz="1200"/>
            </a:lvl8pPr>
            <a:lvl9pPr lvl="8" rtl="0" algn="ctr">
              <a:lnSpc>
                <a:spcPct val="100000"/>
              </a:lnSpc>
              <a:spcBef>
                <a:spcPts val="0"/>
              </a:spcBef>
              <a:spcAft>
                <a:spcPts val="0"/>
              </a:spcAft>
              <a:buSzPts val="1200"/>
              <a:buNone/>
              <a:defRPr sz="1200"/>
            </a:lvl9pPr>
          </a:lstStyle>
          <a:p/>
        </p:txBody>
      </p:sp>
      <p:sp>
        <p:nvSpPr>
          <p:cNvPr id="58" name="Google Shape;58;p9"/>
          <p:cNvSpPr txBox="1"/>
          <p:nvPr>
            <p:ph hasCustomPrompt="1" type="title"/>
          </p:nvPr>
        </p:nvSpPr>
        <p:spPr>
          <a:xfrm>
            <a:off x="2474350" y="1189350"/>
            <a:ext cx="3265200" cy="964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solidFill>
                  <a:schemeClr val="accent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59" name="Google Shape;59;p9"/>
          <p:cNvSpPr txBox="1"/>
          <p:nvPr>
            <p:ph hasCustomPrompt="1" idx="4" type="title"/>
          </p:nvPr>
        </p:nvSpPr>
        <p:spPr>
          <a:xfrm>
            <a:off x="4274925" y="2327125"/>
            <a:ext cx="3265200" cy="964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solidFill>
                  <a:schemeClr val="accent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
        <p:nvSpPr>
          <p:cNvPr id="60" name="Google Shape;60;p9"/>
          <p:cNvSpPr txBox="1"/>
          <p:nvPr>
            <p:ph hasCustomPrompt="1" idx="5" type="title"/>
          </p:nvPr>
        </p:nvSpPr>
        <p:spPr>
          <a:xfrm>
            <a:off x="601850" y="180600"/>
            <a:ext cx="3265200" cy="964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solidFill>
                  <a:schemeClr val="accent1"/>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a:r>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FOUR COLUMNS">
  <p:cSld name="TITLE_1_1_1_2_1_1_1">
    <p:bg>
      <p:bgPr>
        <a:blipFill>
          <a:blip r:embed="rId2">
            <a:alphaModFix/>
          </a:blip>
          <a:stretch>
            <a:fillRect/>
          </a:stretch>
        </a:blipFill>
      </p:bgPr>
    </p:bg>
    <p:spTree>
      <p:nvGrpSpPr>
        <p:cNvPr id="61" name="Shape 61"/>
        <p:cNvGrpSpPr/>
        <p:nvPr/>
      </p:nvGrpSpPr>
      <p:grpSpPr>
        <a:xfrm>
          <a:off x="0" y="0"/>
          <a:ext cx="0" cy="0"/>
          <a:chOff x="0" y="0"/>
          <a:chExt cx="0" cy="0"/>
        </a:xfrm>
      </p:grpSpPr>
      <p:sp>
        <p:nvSpPr>
          <p:cNvPr id="62" name="Google Shape;62;p10"/>
          <p:cNvSpPr txBox="1"/>
          <p:nvPr>
            <p:ph type="ctrTitle"/>
          </p:nvPr>
        </p:nvSpPr>
        <p:spPr>
          <a:xfrm>
            <a:off x="2344425" y="835793"/>
            <a:ext cx="16236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2400"/>
              <a:buNone/>
              <a:defRPr sz="2400">
                <a:solidFill>
                  <a:schemeClr val="accent2"/>
                </a:solidFill>
              </a:defRPr>
            </a:lvl2pPr>
            <a:lvl3pPr lvl="2" rtl="0" algn="ctr">
              <a:spcBef>
                <a:spcPts val="0"/>
              </a:spcBef>
              <a:spcAft>
                <a:spcPts val="0"/>
              </a:spcAft>
              <a:buClr>
                <a:schemeClr val="accent2"/>
              </a:buClr>
              <a:buSzPts val="2400"/>
              <a:buNone/>
              <a:defRPr sz="2400">
                <a:solidFill>
                  <a:schemeClr val="accent2"/>
                </a:solidFill>
              </a:defRPr>
            </a:lvl3pPr>
            <a:lvl4pPr lvl="3" rtl="0" algn="ctr">
              <a:spcBef>
                <a:spcPts val="0"/>
              </a:spcBef>
              <a:spcAft>
                <a:spcPts val="0"/>
              </a:spcAft>
              <a:buClr>
                <a:schemeClr val="accent2"/>
              </a:buClr>
              <a:buSzPts val="2400"/>
              <a:buNone/>
              <a:defRPr sz="2400">
                <a:solidFill>
                  <a:schemeClr val="accent2"/>
                </a:solidFill>
              </a:defRPr>
            </a:lvl4pPr>
            <a:lvl5pPr lvl="4" rtl="0" algn="ctr">
              <a:spcBef>
                <a:spcPts val="0"/>
              </a:spcBef>
              <a:spcAft>
                <a:spcPts val="0"/>
              </a:spcAft>
              <a:buClr>
                <a:schemeClr val="accent2"/>
              </a:buClr>
              <a:buSzPts val="2400"/>
              <a:buNone/>
              <a:defRPr sz="2400">
                <a:solidFill>
                  <a:schemeClr val="accent2"/>
                </a:solidFill>
              </a:defRPr>
            </a:lvl5pPr>
            <a:lvl6pPr lvl="5" rtl="0" algn="ctr">
              <a:spcBef>
                <a:spcPts val="0"/>
              </a:spcBef>
              <a:spcAft>
                <a:spcPts val="0"/>
              </a:spcAft>
              <a:buClr>
                <a:schemeClr val="accent2"/>
              </a:buClr>
              <a:buSzPts val="2400"/>
              <a:buNone/>
              <a:defRPr sz="2400">
                <a:solidFill>
                  <a:schemeClr val="accent2"/>
                </a:solidFill>
              </a:defRPr>
            </a:lvl6pPr>
            <a:lvl7pPr lvl="6" rtl="0" algn="ctr">
              <a:spcBef>
                <a:spcPts val="0"/>
              </a:spcBef>
              <a:spcAft>
                <a:spcPts val="0"/>
              </a:spcAft>
              <a:buClr>
                <a:schemeClr val="accent2"/>
              </a:buClr>
              <a:buSzPts val="2400"/>
              <a:buNone/>
              <a:defRPr sz="2400">
                <a:solidFill>
                  <a:schemeClr val="accent2"/>
                </a:solidFill>
              </a:defRPr>
            </a:lvl7pPr>
            <a:lvl8pPr lvl="7" rtl="0" algn="ctr">
              <a:spcBef>
                <a:spcPts val="0"/>
              </a:spcBef>
              <a:spcAft>
                <a:spcPts val="0"/>
              </a:spcAft>
              <a:buClr>
                <a:schemeClr val="accent2"/>
              </a:buClr>
              <a:buSzPts val="2400"/>
              <a:buNone/>
              <a:defRPr sz="2400">
                <a:solidFill>
                  <a:schemeClr val="accent2"/>
                </a:solidFill>
              </a:defRPr>
            </a:lvl8pPr>
            <a:lvl9pPr lvl="8" rtl="0" algn="ctr">
              <a:spcBef>
                <a:spcPts val="0"/>
              </a:spcBef>
              <a:spcAft>
                <a:spcPts val="0"/>
              </a:spcAft>
              <a:buClr>
                <a:schemeClr val="accent2"/>
              </a:buClr>
              <a:buSzPts val="2400"/>
              <a:buNone/>
              <a:defRPr sz="2400">
                <a:solidFill>
                  <a:schemeClr val="accent2"/>
                </a:solidFill>
              </a:defRPr>
            </a:lvl9pPr>
          </a:lstStyle>
          <a:p/>
        </p:txBody>
      </p:sp>
      <p:sp>
        <p:nvSpPr>
          <p:cNvPr id="63" name="Google Shape;63;p10"/>
          <p:cNvSpPr txBox="1"/>
          <p:nvPr>
            <p:ph idx="1" type="subTitle"/>
          </p:nvPr>
        </p:nvSpPr>
        <p:spPr>
          <a:xfrm>
            <a:off x="2433469" y="1365500"/>
            <a:ext cx="14457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accent2"/>
                </a:solidFill>
              </a:defRPr>
            </a:lvl1pPr>
            <a:lvl2pPr lvl="1" rtl="0" algn="ctr">
              <a:lnSpc>
                <a:spcPct val="100000"/>
              </a:lnSpc>
              <a:spcBef>
                <a:spcPts val="1600"/>
              </a:spcBef>
              <a:spcAft>
                <a:spcPts val="0"/>
              </a:spcAft>
              <a:buNone/>
              <a:defRPr sz="1000">
                <a:solidFill>
                  <a:schemeClr val="accent2"/>
                </a:solidFill>
              </a:defRPr>
            </a:lvl2pPr>
            <a:lvl3pPr lvl="2" rtl="0" algn="ctr">
              <a:lnSpc>
                <a:spcPct val="100000"/>
              </a:lnSpc>
              <a:spcBef>
                <a:spcPts val="1600"/>
              </a:spcBef>
              <a:spcAft>
                <a:spcPts val="0"/>
              </a:spcAft>
              <a:buNone/>
              <a:defRPr sz="1000">
                <a:solidFill>
                  <a:schemeClr val="accent2"/>
                </a:solidFill>
              </a:defRPr>
            </a:lvl3pPr>
            <a:lvl4pPr lvl="3" rtl="0" algn="ctr">
              <a:lnSpc>
                <a:spcPct val="100000"/>
              </a:lnSpc>
              <a:spcBef>
                <a:spcPts val="1600"/>
              </a:spcBef>
              <a:spcAft>
                <a:spcPts val="0"/>
              </a:spcAft>
              <a:buNone/>
              <a:defRPr sz="1000">
                <a:solidFill>
                  <a:schemeClr val="accent2"/>
                </a:solidFill>
              </a:defRPr>
            </a:lvl4pPr>
            <a:lvl5pPr lvl="4" rtl="0" algn="ctr">
              <a:lnSpc>
                <a:spcPct val="100000"/>
              </a:lnSpc>
              <a:spcBef>
                <a:spcPts val="1600"/>
              </a:spcBef>
              <a:spcAft>
                <a:spcPts val="0"/>
              </a:spcAft>
              <a:buNone/>
              <a:defRPr sz="1000">
                <a:solidFill>
                  <a:schemeClr val="accent2"/>
                </a:solidFill>
              </a:defRPr>
            </a:lvl5pPr>
            <a:lvl6pPr lvl="5" rtl="0" algn="ctr">
              <a:lnSpc>
                <a:spcPct val="100000"/>
              </a:lnSpc>
              <a:spcBef>
                <a:spcPts val="1600"/>
              </a:spcBef>
              <a:spcAft>
                <a:spcPts val="0"/>
              </a:spcAft>
              <a:buNone/>
              <a:defRPr sz="1000">
                <a:solidFill>
                  <a:schemeClr val="accent2"/>
                </a:solidFill>
              </a:defRPr>
            </a:lvl6pPr>
            <a:lvl7pPr lvl="6" rtl="0" algn="ctr">
              <a:lnSpc>
                <a:spcPct val="100000"/>
              </a:lnSpc>
              <a:spcBef>
                <a:spcPts val="1600"/>
              </a:spcBef>
              <a:spcAft>
                <a:spcPts val="0"/>
              </a:spcAft>
              <a:buNone/>
              <a:defRPr sz="1000">
                <a:solidFill>
                  <a:schemeClr val="accent2"/>
                </a:solidFill>
              </a:defRPr>
            </a:lvl7pPr>
            <a:lvl8pPr lvl="7" rtl="0" algn="ctr">
              <a:lnSpc>
                <a:spcPct val="100000"/>
              </a:lnSpc>
              <a:spcBef>
                <a:spcPts val="1600"/>
              </a:spcBef>
              <a:spcAft>
                <a:spcPts val="0"/>
              </a:spcAft>
              <a:buNone/>
              <a:defRPr sz="1000">
                <a:solidFill>
                  <a:schemeClr val="accent2"/>
                </a:solidFill>
              </a:defRPr>
            </a:lvl8pPr>
            <a:lvl9pPr lvl="8" rtl="0" algn="ctr">
              <a:lnSpc>
                <a:spcPct val="100000"/>
              </a:lnSpc>
              <a:spcBef>
                <a:spcPts val="1600"/>
              </a:spcBef>
              <a:spcAft>
                <a:spcPts val="1600"/>
              </a:spcAft>
              <a:buNone/>
              <a:defRPr sz="1000">
                <a:solidFill>
                  <a:schemeClr val="accent2"/>
                </a:solidFill>
              </a:defRPr>
            </a:lvl9pPr>
          </a:lstStyle>
          <a:p/>
        </p:txBody>
      </p:sp>
      <p:sp>
        <p:nvSpPr>
          <p:cNvPr id="64" name="Google Shape;64;p10"/>
          <p:cNvSpPr txBox="1"/>
          <p:nvPr>
            <p:ph idx="2" type="ctrTitle"/>
          </p:nvPr>
        </p:nvSpPr>
        <p:spPr>
          <a:xfrm>
            <a:off x="2328700" y="2767275"/>
            <a:ext cx="16554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2400"/>
              <a:buNone/>
              <a:defRPr sz="2400">
                <a:solidFill>
                  <a:schemeClr val="accent2"/>
                </a:solidFill>
              </a:defRPr>
            </a:lvl2pPr>
            <a:lvl3pPr lvl="2" rtl="0" algn="ctr">
              <a:spcBef>
                <a:spcPts val="0"/>
              </a:spcBef>
              <a:spcAft>
                <a:spcPts val="0"/>
              </a:spcAft>
              <a:buClr>
                <a:schemeClr val="accent2"/>
              </a:buClr>
              <a:buSzPts val="2400"/>
              <a:buNone/>
              <a:defRPr sz="2400">
                <a:solidFill>
                  <a:schemeClr val="accent2"/>
                </a:solidFill>
              </a:defRPr>
            </a:lvl3pPr>
            <a:lvl4pPr lvl="3" rtl="0" algn="ctr">
              <a:spcBef>
                <a:spcPts val="0"/>
              </a:spcBef>
              <a:spcAft>
                <a:spcPts val="0"/>
              </a:spcAft>
              <a:buClr>
                <a:schemeClr val="accent2"/>
              </a:buClr>
              <a:buSzPts val="2400"/>
              <a:buNone/>
              <a:defRPr sz="2400">
                <a:solidFill>
                  <a:schemeClr val="accent2"/>
                </a:solidFill>
              </a:defRPr>
            </a:lvl4pPr>
            <a:lvl5pPr lvl="4" rtl="0" algn="ctr">
              <a:spcBef>
                <a:spcPts val="0"/>
              </a:spcBef>
              <a:spcAft>
                <a:spcPts val="0"/>
              </a:spcAft>
              <a:buClr>
                <a:schemeClr val="accent2"/>
              </a:buClr>
              <a:buSzPts val="2400"/>
              <a:buNone/>
              <a:defRPr sz="2400">
                <a:solidFill>
                  <a:schemeClr val="accent2"/>
                </a:solidFill>
              </a:defRPr>
            </a:lvl5pPr>
            <a:lvl6pPr lvl="5" rtl="0" algn="ctr">
              <a:spcBef>
                <a:spcPts val="0"/>
              </a:spcBef>
              <a:spcAft>
                <a:spcPts val="0"/>
              </a:spcAft>
              <a:buClr>
                <a:schemeClr val="accent2"/>
              </a:buClr>
              <a:buSzPts val="2400"/>
              <a:buNone/>
              <a:defRPr sz="2400">
                <a:solidFill>
                  <a:schemeClr val="accent2"/>
                </a:solidFill>
              </a:defRPr>
            </a:lvl6pPr>
            <a:lvl7pPr lvl="6" rtl="0" algn="ctr">
              <a:spcBef>
                <a:spcPts val="0"/>
              </a:spcBef>
              <a:spcAft>
                <a:spcPts val="0"/>
              </a:spcAft>
              <a:buClr>
                <a:schemeClr val="accent2"/>
              </a:buClr>
              <a:buSzPts val="2400"/>
              <a:buNone/>
              <a:defRPr sz="2400">
                <a:solidFill>
                  <a:schemeClr val="accent2"/>
                </a:solidFill>
              </a:defRPr>
            </a:lvl7pPr>
            <a:lvl8pPr lvl="7" rtl="0" algn="ctr">
              <a:spcBef>
                <a:spcPts val="0"/>
              </a:spcBef>
              <a:spcAft>
                <a:spcPts val="0"/>
              </a:spcAft>
              <a:buClr>
                <a:schemeClr val="accent2"/>
              </a:buClr>
              <a:buSzPts val="2400"/>
              <a:buNone/>
              <a:defRPr sz="2400">
                <a:solidFill>
                  <a:schemeClr val="accent2"/>
                </a:solidFill>
              </a:defRPr>
            </a:lvl8pPr>
            <a:lvl9pPr lvl="8" rtl="0" algn="ctr">
              <a:spcBef>
                <a:spcPts val="0"/>
              </a:spcBef>
              <a:spcAft>
                <a:spcPts val="0"/>
              </a:spcAft>
              <a:buClr>
                <a:schemeClr val="accent2"/>
              </a:buClr>
              <a:buSzPts val="2400"/>
              <a:buNone/>
              <a:defRPr sz="2400">
                <a:solidFill>
                  <a:schemeClr val="accent2"/>
                </a:solidFill>
              </a:defRPr>
            </a:lvl9pPr>
          </a:lstStyle>
          <a:p/>
        </p:txBody>
      </p:sp>
      <p:sp>
        <p:nvSpPr>
          <p:cNvPr id="65" name="Google Shape;65;p10"/>
          <p:cNvSpPr txBox="1"/>
          <p:nvPr>
            <p:ph idx="3" type="subTitle"/>
          </p:nvPr>
        </p:nvSpPr>
        <p:spPr>
          <a:xfrm>
            <a:off x="2433469" y="3312188"/>
            <a:ext cx="14457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dk1"/>
                </a:solidFill>
              </a:defRPr>
            </a:lvl1pPr>
            <a:lvl2pPr lvl="1" rtl="0" algn="ctr">
              <a:lnSpc>
                <a:spcPct val="100000"/>
              </a:lnSpc>
              <a:spcBef>
                <a:spcPts val="1600"/>
              </a:spcBef>
              <a:spcAft>
                <a:spcPts val="0"/>
              </a:spcAft>
              <a:buNone/>
              <a:defRPr sz="1000">
                <a:solidFill>
                  <a:schemeClr val="dk1"/>
                </a:solidFill>
              </a:defRPr>
            </a:lvl2pPr>
            <a:lvl3pPr lvl="2" rtl="0" algn="ctr">
              <a:lnSpc>
                <a:spcPct val="100000"/>
              </a:lnSpc>
              <a:spcBef>
                <a:spcPts val="1600"/>
              </a:spcBef>
              <a:spcAft>
                <a:spcPts val="0"/>
              </a:spcAft>
              <a:buNone/>
              <a:defRPr sz="1000">
                <a:solidFill>
                  <a:schemeClr val="dk1"/>
                </a:solidFill>
              </a:defRPr>
            </a:lvl3pPr>
            <a:lvl4pPr lvl="3" rtl="0" algn="ctr">
              <a:lnSpc>
                <a:spcPct val="100000"/>
              </a:lnSpc>
              <a:spcBef>
                <a:spcPts val="1600"/>
              </a:spcBef>
              <a:spcAft>
                <a:spcPts val="0"/>
              </a:spcAft>
              <a:buNone/>
              <a:defRPr sz="1000">
                <a:solidFill>
                  <a:schemeClr val="dk1"/>
                </a:solidFill>
              </a:defRPr>
            </a:lvl4pPr>
            <a:lvl5pPr lvl="4" rtl="0" algn="ctr">
              <a:lnSpc>
                <a:spcPct val="100000"/>
              </a:lnSpc>
              <a:spcBef>
                <a:spcPts val="1600"/>
              </a:spcBef>
              <a:spcAft>
                <a:spcPts val="0"/>
              </a:spcAft>
              <a:buNone/>
              <a:defRPr sz="1000">
                <a:solidFill>
                  <a:schemeClr val="dk1"/>
                </a:solidFill>
              </a:defRPr>
            </a:lvl5pPr>
            <a:lvl6pPr lvl="5" rtl="0" algn="ctr">
              <a:lnSpc>
                <a:spcPct val="100000"/>
              </a:lnSpc>
              <a:spcBef>
                <a:spcPts val="1600"/>
              </a:spcBef>
              <a:spcAft>
                <a:spcPts val="0"/>
              </a:spcAft>
              <a:buNone/>
              <a:defRPr sz="1000">
                <a:solidFill>
                  <a:schemeClr val="dk1"/>
                </a:solidFill>
              </a:defRPr>
            </a:lvl6pPr>
            <a:lvl7pPr lvl="6" rtl="0" algn="ctr">
              <a:lnSpc>
                <a:spcPct val="100000"/>
              </a:lnSpc>
              <a:spcBef>
                <a:spcPts val="1600"/>
              </a:spcBef>
              <a:spcAft>
                <a:spcPts val="0"/>
              </a:spcAft>
              <a:buNone/>
              <a:defRPr sz="1000">
                <a:solidFill>
                  <a:schemeClr val="dk1"/>
                </a:solidFill>
              </a:defRPr>
            </a:lvl7pPr>
            <a:lvl8pPr lvl="7" rtl="0" algn="ctr">
              <a:lnSpc>
                <a:spcPct val="100000"/>
              </a:lnSpc>
              <a:spcBef>
                <a:spcPts val="1600"/>
              </a:spcBef>
              <a:spcAft>
                <a:spcPts val="0"/>
              </a:spcAft>
              <a:buNone/>
              <a:defRPr sz="1000">
                <a:solidFill>
                  <a:schemeClr val="dk1"/>
                </a:solidFill>
              </a:defRPr>
            </a:lvl8pPr>
            <a:lvl9pPr lvl="8" rtl="0" algn="ctr">
              <a:lnSpc>
                <a:spcPct val="100000"/>
              </a:lnSpc>
              <a:spcBef>
                <a:spcPts val="1600"/>
              </a:spcBef>
              <a:spcAft>
                <a:spcPts val="1600"/>
              </a:spcAft>
              <a:buNone/>
              <a:defRPr sz="1000">
                <a:solidFill>
                  <a:schemeClr val="dk1"/>
                </a:solidFill>
              </a:defRPr>
            </a:lvl9pPr>
          </a:lstStyle>
          <a:p/>
        </p:txBody>
      </p:sp>
      <p:sp>
        <p:nvSpPr>
          <p:cNvPr id="66" name="Google Shape;66;p10"/>
          <p:cNvSpPr txBox="1"/>
          <p:nvPr>
            <p:ph idx="4" type="ctrTitle"/>
          </p:nvPr>
        </p:nvSpPr>
        <p:spPr>
          <a:xfrm>
            <a:off x="6290249" y="844350"/>
            <a:ext cx="16554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2400"/>
              <a:buNone/>
              <a:defRPr sz="2400">
                <a:solidFill>
                  <a:schemeClr val="accent2"/>
                </a:solidFill>
              </a:defRPr>
            </a:lvl2pPr>
            <a:lvl3pPr lvl="2" rtl="0" algn="ctr">
              <a:spcBef>
                <a:spcPts val="0"/>
              </a:spcBef>
              <a:spcAft>
                <a:spcPts val="0"/>
              </a:spcAft>
              <a:buClr>
                <a:schemeClr val="accent2"/>
              </a:buClr>
              <a:buSzPts val="2400"/>
              <a:buNone/>
              <a:defRPr sz="2400">
                <a:solidFill>
                  <a:schemeClr val="accent2"/>
                </a:solidFill>
              </a:defRPr>
            </a:lvl3pPr>
            <a:lvl4pPr lvl="3" rtl="0" algn="ctr">
              <a:spcBef>
                <a:spcPts val="0"/>
              </a:spcBef>
              <a:spcAft>
                <a:spcPts val="0"/>
              </a:spcAft>
              <a:buClr>
                <a:schemeClr val="accent2"/>
              </a:buClr>
              <a:buSzPts val="2400"/>
              <a:buNone/>
              <a:defRPr sz="2400">
                <a:solidFill>
                  <a:schemeClr val="accent2"/>
                </a:solidFill>
              </a:defRPr>
            </a:lvl4pPr>
            <a:lvl5pPr lvl="4" rtl="0" algn="ctr">
              <a:spcBef>
                <a:spcPts val="0"/>
              </a:spcBef>
              <a:spcAft>
                <a:spcPts val="0"/>
              </a:spcAft>
              <a:buClr>
                <a:schemeClr val="accent2"/>
              </a:buClr>
              <a:buSzPts val="2400"/>
              <a:buNone/>
              <a:defRPr sz="2400">
                <a:solidFill>
                  <a:schemeClr val="accent2"/>
                </a:solidFill>
              </a:defRPr>
            </a:lvl5pPr>
            <a:lvl6pPr lvl="5" rtl="0" algn="ctr">
              <a:spcBef>
                <a:spcPts val="0"/>
              </a:spcBef>
              <a:spcAft>
                <a:spcPts val="0"/>
              </a:spcAft>
              <a:buClr>
                <a:schemeClr val="accent2"/>
              </a:buClr>
              <a:buSzPts val="2400"/>
              <a:buNone/>
              <a:defRPr sz="2400">
                <a:solidFill>
                  <a:schemeClr val="accent2"/>
                </a:solidFill>
              </a:defRPr>
            </a:lvl6pPr>
            <a:lvl7pPr lvl="6" rtl="0" algn="ctr">
              <a:spcBef>
                <a:spcPts val="0"/>
              </a:spcBef>
              <a:spcAft>
                <a:spcPts val="0"/>
              </a:spcAft>
              <a:buClr>
                <a:schemeClr val="accent2"/>
              </a:buClr>
              <a:buSzPts val="2400"/>
              <a:buNone/>
              <a:defRPr sz="2400">
                <a:solidFill>
                  <a:schemeClr val="accent2"/>
                </a:solidFill>
              </a:defRPr>
            </a:lvl7pPr>
            <a:lvl8pPr lvl="7" rtl="0" algn="ctr">
              <a:spcBef>
                <a:spcPts val="0"/>
              </a:spcBef>
              <a:spcAft>
                <a:spcPts val="0"/>
              </a:spcAft>
              <a:buClr>
                <a:schemeClr val="accent2"/>
              </a:buClr>
              <a:buSzPts val="2400"/>
              <a:buNone/>
              <a:defRPr sz="2400">
                <a:solidFill>
                  <a:schemeClr val="accent2"/>
                </a:solidFill>
              </a:defRPr>
            </a:lvl8pPr>
            <a:lvl9pPr lvl="8" rtl="0" algn="ctr">
              <a:spcBef>
                <a:spcPts val="0"/>
              </a:spcBef>
              <a:spcAft>
                <a:spcPts val="0"/>
              </a:spcAft>
              <a:buClr>
                <a:schemeClr val="accent2"/>
              </a:buClr>
              <a:buSzPts val="2400"/>
              <a:buNone/>
              <a:defRPr sz="2400">
                <a:solidFill>
                  <a:schemeClr val="accent2"/>
                </a:solidFill>
              </a:defRPr>
            </a:lvl9pPr>
          </a:lstStyle>
          <a:p/>
        </p:txBody>
      </p:sp>
      <p:sp>
        <p:nvSpPr>
          <p:cNvPr id="67" name="Google Shape;67;p10"/>
          <p:cNvSpPr txBox="1"/>
          <p:nvPr>
            <p:ph idx="5" type="subTitle"/>
          </p:nvPr>
        </p:nvSpPr>
        <p:spPr>
          <a:xfrm>
            <a:off x="6306131" y="1365500"/>
            <a:ext cx="16236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accent2"/>
                </a:solidFill>
              </a:defRPr>
            </a:lvl1pPr>
            <a:lvl2pPr lvl="1" rtl="0" algn="ctr">
              <a:lnSpc>
                <a:spcPct val="100000"/>
              </a:lnSpc>
              <a:spcBef>
                <a:spcPts val="1600"/>
              </a:spcBef>
              <a:spcAft>
                <a:spcPts val="0"/>
              </a:spcAft>
              <a:buNone/>
              <a:defRPr sz="1000">
                <a:solidFill>
                  <a:schemeClr val="accent2"/>
                </a:solidFill>
              </a:defRPr>
            </a:lvl2pPr>
            <a:lvl3pPr lvl="2" rtl="0" algn="ctr">
              <a:lnSpc>
                <a:spcPct val="100000"/>
              </a:lnSpc>
              <a:spcBef>
                <a:spcPts val="1600"/>
              </a:spcBef>
              <a:spcAft>
                <a:spcPts val="0"/>
              </a:spcAft>
              <a:buNone/>
              <a:defRPr sz="1000">
                <a:solidFill>
                  <a:schemeClr val="accent2"/>
                </a:solidFill>
              </a:defRPr>
            </a:lvl3pPr>
            <a:lvl4pPr lvl="3" rtl="0" algn="ctr">
              <a:lnSpc>
                <a:spcPct val="100000"/>
              </a:lnSpc>
              <a:spcBef>
                <a:spcPts val="1600"/>
              </a:spcBef>
              <a:spcAft>
                <a:spcPts val="0"/>
              </a:spcAft>
              <a:buNone/>
              <a:defRPr sz="1000">
                <a:solidFill>
                  <a:schemeClr val="accent2"/>
                </a:solidFill>
              </a:defRPr>
            </a:lvl4pPr>
            <a:lvl5pPr lvl="4" rtl="0" algn="ctr">
              <a:lnSpc>
                <a:spcPct val="100000"/>
              </a:lnSpc>
              <a:spcBef>
                <a:spcPts val="1600"/>
              </a:spcBef>
              <a:spcAft>
                <a:spcPts val="0"/>
              </a:spcAft>
              <a:buNone/>
              <a:defRPr sz="1000">
                <a:solidFill>
                  <a:schemeClr val="accent2"/>
                </a:solidFill>
              </a:defRPr>
            </a:lvl5pPr>
            <a:lvl6pPr lvl="5" rtl="0" algn="ctr">
              <a:lnSpc>
                <a:spcPct val="100000"/>
              </a:lnSpc>
              <a:spcBef>
                <a:spcPts val="1600"/>
              </a:spcBef>
              <a:spcAft>
                <a:spcPts val="0"/>
              </a:spcAft>
              <a:buNone/>
              <a:defRPr sz="1000">
                <a:solidFill>
                  <a:schemeClr val="accent2"/>
                </a:solidFill>
              </a:defRPr>
            </a:lvl6pPr>
            <a:lvl7pPr lvl="6" rtl="0" algn="ctr">
              <a:lnSpc>
                <a:spcPct val="100000"/>
              </a:lnSpc>
              <a:spcBef>
                <a:spcPts val="1600"/>
              </a:spcBef>
              <a:spcAft>
                <a:spcPts val="0"/>
              </a:spcAft>
              <a:buNone/>
              <a:defRPr sz="1000">
                <a:solidFill>
                  <a:schemeClr val="accent2"/>
                </a:solidFill>
              </a:defRPr>
            </a:lvl7pPr>
            <a:lvl8pPr lvl="7" rtl="0" algn="ctr">
              <a:lnSpc>
                <a:spcPct val="100000"/>
              </a:lnSpc>
              <a:spcBef>
                <a:spcPts val="1600"/>
              </a:spcBef>
              <a:spcAft>
                <a:spcPts val="0"/>
              </a:spcAft>
              <a:buNone/>
              <a:defRPr sz="1000">
                <a:solidFill>
                  <a:schemeClr val="accent2"/>
                </a:solidFill>
              </a:defRPr>
            </a:lvl8pPr>
            <a:lvl9pPr lvl="8" rtl="0" algn="ctr">
              <a:lnSpc>
                <a:spcPct val="100000"/>
              </a:lnSpc>
              <a:spcBef>
                <a:spcPts val="1600"/>
              </a:spcBef>
              <a:spcAft>
                <a:spcPts val="1600"/>
              </a:spcAft>
              <a:buNone/>
              <a:defRPr sz="1000">
                <a:solidFill>
                  <a:schemeClr val="accent2"/>
                </a:solidFill>
              </a:defRPr>
            </a:lvl9pPr>
          </a:lstStyle>
          <a:p/>
        </p:txBody>
      </p:sp>
      <p:sp>
        <p:nvSpPr>
          <p:cNvPr id="68" name="Google Shape;68;p10"/>
          <p:cNvSpPr txBox="1"/>
          <p:nvPr>
            <p:ph idx="6" type="ctrTitle"/>
          </p:nvPr>
        </p:nvSpPr>
        <p:spPr>
          <a:xfrm>
            <a:off x="6306130" y="2767263"/>
            <a:ext cx="1623600" cy="5778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2"/>
              </a:buClr>
              <a:buSzPts val="1800"/>
              <a:buNone/>
              <a:defRPr sz="1800">
                <a:solidFill>
                  <a:schemeClr val="accent2"/>
                </a:solidFill>
              </a:defRPr>
            </a:lvl1pPr>
            <a:lvl2pPr lvl="1" rtl="0" algn="ctr">
              <a:spcBef>
                <a:spcPts val="0"/>
              </a:spcBef>
              <a:spcAft>
                <a:spcPts val="0"/>
              </a:spcAft>
              <a:buClr>
                <a:schemeClr val="accent2"/>
              </a:buClr>
              <a:buSzPts val="2400"/>
              <a:buNone/>
              <a:defRPr sz="2400">
                <a:solidFill>
                  <a:schemeClr val="accent2"/>
                </a:solidFill>
              </a:defRPr>
            </a:lvl2pPr>
            <a:lvl3pPr lvl="2" rtl="0" algn="ctr">
              <a:spcBef>
                <a:spcPts val="0"/>
              </a:spcBef>
              <a:spcAft>
                <a:spcPts val="0"/>
              </a:spcAft>
              <a:buClr>
                <a:schemeClr val="accent2"/>
              </a:buClr>
              <a:buSzPts val="2400"/>
              <a:buNone/>
              <a:defRPr sz="2400">
                <a:solidFill>
                  <a:schemeClr val="accent2"/>
                </a:solidFill>
              </a:defRPr>
            </a:lvl3pPr>
            <a:lvl4pPr lvl="3" rtl="0" algn="ctr">
              <a:spcBef>
                <a:spcPts val="0"/>
              </a:spcBef>
              <a:spcAft>
                <a:spcPts val="0"/>
              </a:spcAft>
              <a:buClr>
                <a:schemeClr val="accent2"/>
              </a:buClr>
              <a:buSzPts val="2400"/>
              <a:buNone/>
              <a:defRPr sz="2400">
                <a:solidFill>
                  <a:schemeClr val="accent2"/>
                </a:solidFill>
              </a:defRPr>
            </a:lvl4pPr>
            <a:lvl5pPr lvl="4" rtl="0" algn="ctr">
              <a:spcBef>
                <a:spcPts val="0"/>
              </a:spcBef>
              <a:spcAft>
                <a:spcPts val="0"/>
              </a:spcAft>
              <a:buClr>
                <a:schemeClr val="accent2"/>
              </a:buClr>
              <a:buSzPts val="2400"/>
              <a:buNone/>
              <a:defRPr sz="2400">
                <a:solidFill>
                  <a:schemeClr val="accent2"/>
                </a:solidFill>
              </a:defRPr>
            </a:lvl5pPr>
            <a:lvl6pPr lvl="5" rtl="0" algn="ctr">
              <a:spcBef>
                <a:spcPts val="0"/>
              </a:spcBef>
              <a:spcAft>
                <a:spcPts val="0"/>
              </a:spcAft>
              <a:buClr>
                <a:schemeClr val="accent2"/>
              </a:buClr>
              <a:buSzPts val="2400"/>
              <a:buNone/>
              <a:defRPr sz="2400">
                <a:solidFill>
                  <a:schemeClr val="accent2"/>
                </a:solidFill>
              </a:defRPr>
            </a:lvl6pPr>
            <a:lvl7pPr lvl="6" rtl="0" algn="ctr">
              <a:spcBef>
                <a:spcPts val="0"/>
              </a:spcBef>
              <a:spcAft>
                <a:spcPts val="0"/>
              </a:spcAft>
              <a:buClr>
                <a:schemeClr val="accent2"/>
              </a:buClr>
              <a:buSzPts val="2400"/>
              <a:buNone/>
              <a:defRPr sz="2400">
                <a:solidFill>
                  <a:schemeClr val="accent2"/>
                </a:solidFill>
              </a:defRPr>
            </a:lvl7pPr>
            <a:lvl8pPr lvl="7" rtl="0" algn="ctr">
              <a:spcBef>
                <a:spcPts val="0"/>
              </a:spcBef>
              <a:spcAft>
                <a:spcPts val="0"/>
              </a:spcAft>
              <a:buClr>
                <a:schemeClr val="accent2"/>
              </a:buClr>
              <a:buSzPts val="2400"/>
              <a:buNone/>
              <a:defRPr sz="2400">
                <a:solidFill>
                  <a:schemeClr val="accent2"/>
                </a:solidFill>
              </a:defRPr>
            </a:lvl8pPr>
            <a:lvl9pPr lvl="8" rtl="0" algn="ctr">
              <a:spcBef>
                <a:spcPts val="0"/>
              </a:spcBef>
              <a:spcAft>
                <a:spcPts val="0"/>
              </a:spcAft>
              <a:buClr>
                <a:schemeClr val="accent2"/>
              </a:buClr>
              <a:buSzPts val="2400"/>
              <a:buNone/>
              <a:defRPr sz="2400">
                <a:solidFill>
                  <a:schemeClr val="accent2"/>
                </a:solidFill>
              </a:defRPr>
            </a:lvl9pPr>
          </a:lstStyle>
          <a:p/>
        </p:txBody>
      </p:sp>
      <p:sp>
        <p:nvSpPr>
          <p:cNvPr id="69" name="Google Shape;69;p10"/>
          <p:cNvSpPr txBox="1"/>
          <p:nvPr>
            <p:ph idx="7" type="subTitle"/>
          </p:nvPr>
        </p:nvSpPr>
        <p:spPr>
          <a:xfrm>
            <a:off x="6306131" y="3312188"/>
            <a:ext cx="16236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None/>
              <a:defRPr sz="1000">
                <a:solidFill>
                  <a:schemeClr val="accent2"/>
                </a:solidFill>
              </a:defRPr>
            </a:lvl1pPr>
            <a:lvl2pPr lvl="1" rtl="0" algn="ctr">
              <a:lnSpc>
                <a:spcPct val="100000"/>
              </a:lnSpc>
              <a:spcBef>
                <a:spcPts val="1600"/>
              </a:spcBef>
              <a:spcAft>
                <a:spcPts val="0"/>
              </a:spcAft>
              <a:buNone/>
              <a:defRPr sz="1000">
                <a:solidFill>
                  <a:schemeClr val="accent2"/>
                </a:solidFill>
              </a:defRPr>
            </a:lvl2pPr>
            <a:lvl3pPr lvl="2" rtl="0" algn="ctr">
              <a:lnSpc>
                <a:spcPct val="100000"/>
              </a:lnSpc>
              <a:spcBef>
                <a:spcPts val="1600"/>
              </a:spcBef>
              <a:spcAft>
                <a:spcPts val="0"/>
              </a:spcAft>
              <a:buNone/>
              <a:defRPr sz="1000">
                <a:solidFill>
                  <a:schemeClr val="accent2"/>
                </a:solidFill>
              </a:defRPr>
            </a:lvl3pPr>
            <a:lvl4pPr lvl="3" rtl="0" algn="ctr">
              <a:lnSpc>
                <a:spcPct val="100000"/>
              </a:lnSpc>
              <a:spcBef>
                <a:spcPts val="1600"/>
              </a:spcBef>
              <a:spcAft>
                <a:spcPts val="0"/>
              </a:spcAft>
              <a:buNone/>
              <a:defRPr sz="1000">
                <a:solidFill>
                  <a:schemeClr val="accent2"/>
                </a:solidFill>
              </a:defRPr>
            </a:lvl4pPr>
            <a:lvl5pPr lvl="4" rtl="0" algn="ctr">
              <a:lnSpc>
                <a:spcPct val="100000"/>
              </a:lnSpc>
              <a:spcBef>
                <a:spcPts val="1600"/>
              </a:spcBef>
              <a:spcAft>
                <a:spcPts val="0"/>
              </a:spcAft>
              <a:buNone/>
              <a:defRPr sz="1000">
                <a:solidFill>
                  <a:schemeClr val="accent2"/>
                </a:solidFill>
              </a:defRPr>
            </a:lvl5pPr>
            <a:lvl6pPr lvl="5" rtl="0" algn="ctr">
              <a:lnSpc>
                <a:spcPct val="100000"/>
              </a:lnSpc>
              <a:spcBef>
                <a:spcPts val="1600"/>
              </a:spcBef>
              <a:spcAft>
                <a:spcPts val="0"/>
              </a:spcAft>
              <a:buNone/>
              <a:defRPr sz="1000">
                <a:solidFill>
                  <a:schemeClr val="accent2"/>
                </a:solidFill>
              </a:defRPr>
            </a:lvl6pPr>
            <a:lvl7pPr lvl="6" rtl="0" algn="ctr">
              <a:lnSpc>
                <a:spcPct val="100000"/>
              </a:lnSpc>
              <a:spcBef>
                <a:spcPts val="1600"/>
              </a:spcBef>
              <a:spcAft>
                <a:spcPts val="0"/>
              </a:spcAft>
              <a:buNone/>
              <a:defRPr sz="1000">
                <a:solidFill>
                  <a:schemeClr val="accent2"/>
                </a:solidFill>
              </a:defRPr>
            </a:lvl7pPr>
            <a:lvl8pPr lvl="7" rtl="0" algn="ctr">
              <a:lnSpc>
                <a:spcPct val="100000"/>
              </a:lnSpc>
              <a:spcBef>
                <a:spcPts val="1600"/>
              </a:spcBef>
              <a:spcAft>
                <a:spcPts val="0"/>
              </a:spcAft>
              <a:buNone/>
              <a:defRPr sz="1000">
                <a:solidFill>
                  <a:schemeClr val="accent2"/>
                </a:solidFill>
              </a:defRPr>
            </a:lvl8pPr>
            <a:lvl9pPr lvl="8" rtl="0" algn="ctr">
              <a:lnSpc>
                <a:spcPct val="100000"/>
              </a:lnSpc>
              <a:spcBef>
                <a:spcPts val="1600"/>
              </a:spcBef>
              <a:spcAft>
                <a:spcPts val="1600"/>
              </a:spcAft>
              <a:buNone/>
              <a:defRPr sz="1000">
                <a:solidFill>
                  <a:schemeClr val="accent2"/>
                </a:solidFill>
              </a:defRPr>
            </a:lvl9pPr>
          </a:lstStyle>
          <a:p/>
        </p:txBody>
      </p:sp>
      <p:sp>
        <p:nvSpPr>
          <p:cNvPr id="70" name="Google Shape;70;p10"/>
          <p:cNvSpPr txBox="1"/>
          <p:nvPr>
            <p:ph idx="8" type="title"/>
          </p:nvPr>
        </p:nvSpPr>
        <p:spPr>
          <a:xfrm rot="-5400000">
            <a:off x="-2016425" y="2267175"/>
            <a:ext cx="5150100" cy="6090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2400">
                <a:solidFill>
                  <a:schemeClr val="accent2"/>
                </a:solidFill>
              </a:defRPr>
            </a:lvl1pPr>
            <a:lvl2pPr lvl="1"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2pPr>
            <a:lvl3pPr lvl="2"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3pPr>
            <a:lvl4pPr lvl="3"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4pPr>
            <a:lvl5pPr lvl="4"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5pPr>
            <a:lvl6pPr lvl="5"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6pPr>
            <a:lvl7pPr lvl="6"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7pPr>
            <a:lvl8pPr lvl="7"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8pPr>
            <a:lvl9pPr lvl="8" rtl="0" algn="ctr">
              <a:spcBef>
                <a:spcPts val="0"/>
              </a:spcBef>
              <a:spcAft>
                <a:spcPts val="0"/>
              </a:spcAft>
              <a:buNone/>
              <a:defRPr sz="2400">
                <a:solidFill>
                  <a:schemeClr val="accent2"/>
                </a:solidFill>
                <a:latin typeface="Roboto Slab Regular"/>
                <a:ea typeface="Roboto Slab Regular"/>
                <a:cs typeface="Roboto Slab Regular"/>
                <a:sym typeface="Roboto Slab Regular"/>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theme" Target="../theme/theme3.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SzPts val="2800"/>
              <a:buFont typeface="Jockey One"/>
              <a:buNone/>
              <a:defRPr sz="2800">
                <a:latin typeface="Jockey One"/>
                <a:ea typeface="Jockey One"/>
                <a:cs typeface="Jockey One"/>
                <a:sym typeface="Jockey One"/>
              </a:defRPr>
            </a:lvl1pPr>
            <a:lvl2pPr lvl="1">
              <a:spcBef>
                <a:spcPts val="0"/>
              </a:spcBef>
              <a:spcAft>
                <a:spcPts val="0"/>
              </a:spcAft>
              <a:buSzPts val="2800"/>
              <a:buFont typeface="Jockey One"/>
              <a:buNone/>
              <a:defRPr sz="2800">
                <a:latin typeface="Jockey One"/>
                <a:ea typeface="Jockey One"/>
                <a:cs typeface="Jockey One"/>
                <a:sym typeface="Jockey One"/>
              </a:defRPr>
            </a:lvl2pPr>
            <a:lvl3pPr lvl="2">
              <a:spcBef>
                <a:spcPts val="0"/>
              </a:spcBef>
              <a:spcAft>
                <a:spcPts val="0"/>
              </a:spcAft>
              <a:buSzPts val="2800"/>
              <a:buFont typeface="Jockey One"/>
              <a:buNone/>
              <a:defRPr sz="2800">
                <a:latin typeface="Jockey One"/>
                <a:ea typeface="Jockey One"/>
                <a:cs typeface="Jockey One"/>
                <a:sym typeface="Jockey One"/>
              </a:defRPr>
            </a:lvl3pPr>
            <a:lvl4pPr lvl="3">
              <a:spcBef>
                <a:spcPts val="0"/>
              </a:spcBef>
              <a:spcAft>
                <a:spcPts val="0"/>
              </a:spcAft>
              <a:buSzPts val="2800"/>
              <a:buFont typeface="Jockey One"/>
              <a:buNone/>
              <a:defRPr sz="2800">
                <a:latin typeface="Jockey One"/>
                <a:ea typeface="Jockey One"/>
                <a:cs typeface="Jockey One"/>
                <a:sym typeface="Jockey One"/>
              </a:defRPr>
            </a:lvl4pPr>
            <a:lvl5pPr lvl="4">
              <a:spcBef>
                <a:spcPts val="0"/>
              </a:spcBef>
              <a:spcAft>
                <a:spcPts val="0"/>
              </a:spcAft>
              <a:buSzPts val="2800"/>
              <a:buFont typeface="Jockey One"/>
              <a:buNone/>
              <a:defRPr sz="2800">
                <a:latin typeface="Jockey One"/>
                <a:ea typeface="Jockey One"/>
                <a:cs typeface="Jockey One"/>
                <a:sym typeface="Jockey One"/>
              </a:defRPr>
            </a:lvl5pPr>
            <a:lvl6pPr lvl="5">
              <a:spcBef>
                <a:spcPts val="0"/>
              </a:spcBef>
              <a:spcAft>
                <a:spcPts val="0"/>
              </a:spcAft>
              <a:buSzPts val="2800"/>
              <a:buFont typeface="Jockey One"/>
              <a:buNone/>
              <a:defRPr sz="2800">
                <a:latin typeface="Jockey One"/>
                <a:ea typeface="Jockey One"/>
                <a:cs typeface="Jockey One"/>
                <a:sym typeface="Jockey One"/>
              </a:defRPr>
            </a:lvl6pPr>
            <a:lvl7pPr lvl="6">
              <a:spcBef>
                <a:spcPts val="0"/>
              </a:spcBef>
              <a:spcAft>
                <a:spcPts val="0"/>
              </a:spcAft>
              <a:buSzPts val="2800"/>
              <a:buFont typeface="Jockey One"/>
              <a:buNone/>
              <a:defRPr sz="2800">
                <a:latin typeface="Jockey One"/>
                <a:ea typeface="Jockey One"/>
                <a:cs typeface="Jockey One"/>
                <a:sym typeface="Jockey One"/>
              </a:defRPr>
            </a:lvl7pPr>
            <a:lvl8pPr lvl="7">
              <a:spcBef>
                <a:spcPts val="0"/>
              </a:spcBef>
              <a:spcAft>
                <a:spcPts val="0"/>
              </a:spcAft>
              <a:buSzPts val="2800"/>
              <a:buFont typeface="Jockey One"/>
              <a:buNone/>
              <a:defRPr sz="2800">
                <a:latin typeface="Jockey One"/>
                <a:ea typeface="Jockey One"/>
                <a:cs typeface="Jockey One"/>
                <a:sym typeface="Jockey One"/>
              </a:defRPr>
            </a:lvl8pPr>
            <a:lvl9pPr lvl="8">
              <a:spcBef>
                <a:spcPts val="0"/>
              </a:spcBef>
              <a:spcAft>
                <a:spcPts val="0"/>
              </a:spcAft>
              <a:buSzPts val="2800"/>
              <a:buFont typeface="Jockey One"/>
              <a:buNone/>
              <a:defRPr sz="2800">
                <a:latin typeface="Jockey One"/>
                <a:ea typeface="Jockey One"/>
                <a:cs typeface="Jockey One"/>
                <a:sym typeface="Jockey One"/>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04800" lvl="0" marL="457200">
              <a:lnSpc>
                <a:spcPct val="115000"/>
              </a:lnSpc>
              <a:spcBef>
                <a:spcPts val="0"/>
              </a:spcBef>
              <a:spcAft>
                <a:spcPts val="0"/>
              </a:spcAft>
              <a:buSzPts val="1200"/>
              <a:buFont typeface="Hind Vadodara Light"/>
              <a:buChar char="●"/>
              <a:defRPr sz="1200">
                <a:latin typeface="Hind Vadodara Light"/>
                <a:ea typeface="Hind Vadodara Light"/>
                <a:cs typeface="Hind Vadodara Light"/>
                <a:sym typeface="Hind Vadodara Light"/>
              </a:defRPr>
            </a:lvl1pPr>
            <a:lvl2pPr indent="-304800" lvl="1" marL="9144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2pPr>
            <a:lvl3pPr indent="-304800" lvl="2" marL="13716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3pPr>
            <a:lvl4pPr indent="-304800" lvl="3" marL="18288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4pPr>
            <a:lvl5pPr indent="-304800" lvl="4" marL="22860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5pPr>
            <a:lvl6pPr indent="-304800" lvl="5" marL="27432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6pPr>
            <a:lvl7pPr indent="-304800" lvl="6" marL="32004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7pPr>
            <a:lvl8pPr indent="-304800" lvl="7" marL="3657600">
              <a:lnSpc>
                <a:spcPct val="115000"/>
              </a:lnSpc>
              <a:spcBef>
                <a:spcPts val="1600"/>
              </a:spcBef>
              <a:spcAft>
                <a:spcPts val="0"/>
              </a:spcAft>
              <a:buSzPts val="1200"/>
              <a:buFont typeface="Hind Vadodara Light"/>
              <a:buChar char="○"/>
              <a:defRPr sz="1200">
                <a:latin typeface="Hind Vadodara Light"/>
                <a:ea typeface="Hind Vadodara Light"/>
                <a:cs typeface="Hind Vadodara Light"/>
                <a:sym typeface="Hind Vadodara Light"/>
              </a:defRPr>
            </a:lvl8pPr>
            <a:lvl9pPr indent="-304800" lvl="8" marL="4114800">
              <a:lnSpc>
                <a:spcPct val="115000"/>
              </a:lnSpc>
              <a:spcBef>
                <a:spcPts val="1600"/>
              </a:spcBef>
              <a:spcAft>
                <a:spcPts val="1600"/>
              </a:spcAft>
              <a:buSzPts val="1200"/>
              <a:buFont typeface="Hind Vadodara Light"/>
              <a:buChar char="■"/>
              <a:defRPr sz="1200">
                <a:latin typeface="Hind Vadodara Light"/>
                <a:ea typeface="Hind Vadodara Light"/>
                <a:cs typeface="Hind Vadodara Light"/>
                <a:sym typeface="Hind Vadodara Ligh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01" name="Shape 101"/>
        <p:cNvGrpSpPr/>
        <p:nvPr/>
      </p:nvGrpSpPr>
      <p:grpSpPr>
        <a:xfrm>
          <a:off x="0" y="0"/>
          <a:ext cx="0" cy="0"/>
          <a:chOff x="0" y="0"/>
          <a:chExt cx="0" cy="0"/>
        </a:xfrm>
      </p:grpSpPr>
      <p:sp>
        <p:nvSpPr>
          <p:cNvPr id="102" name="Google Shape;102;p2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03" name="Google Shape;103;p2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7"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7.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xml"/><Relationship Id="rId3" Type="http://schemas.openxmlformats.org/officeDocument/2006/relationships/image" Target="../media/image8.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1.xml"/><Relationship Id="rId3" Type="http://schemas.openxmlformats.org/officeDocument/2006/relationships/image" Target="../media/image3.png"/><Relationship Id="rId4" Type="http://schemas.openxmlformats.org/officeDocument/2006/relationships/image" Target="../media/image14.jpg"/><Relationship Id="rId5" Type="http://schemas.openxmlformats.org/officeDocument/2006/relationships/image" Target="../media/image29.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2.xml"/><Relationship Id="rId3" Type="http://schemas.openxmlformats.org/officeDocument/2006/relationships/image" Target="../media/image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3.xml"/><Relationship Id="rId3" Type="http://schemas.openxmlformats.org/officeDocument/2006/relationships/image" Target="../media/image25.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4.xml"/><Relationship Id="rId3" Type="http://schemas.openxmlformats.org/officeDocument/2006/relationships/image" Target="../media/image19.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7.xml"/><Relationship Id="rId3" Type="http://schemas.openxmlformats.org/officeDocument/2006/relationships/hyperlink" Target="https://docs.google.com/spreadsheets/d/1T_lZORv8W9hx3ieyqanq8Mha1mLsfShmBp67qI1biM4/copy" TargetMode="External"/><Relationship Id="rId4" Type="http://schemas.openxmlformats.org/officeDocument/2006/relationships/image" Target="../media/image4.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9.xml"/><Relationship Id="rId3" Type="http://schemas.openxmlformats.org/officeDocument/2006/relationships/image" Target="../media/image23.png"/></Relationships>
</file>

<file path=ppt/slides/_rels/slide2.xml.rels><?xml version="1.0" encoding="UTF-8" standalone="yes"?><Relationships xmlns="http://schemas.openxmlformats.org/package/2006/relationships"><Relationship Id="rId11" Type="http://schemas.openxmlformats.org/officeDocument/2006/relationships/slide" Target="/ppt/slides/slide30.xml"/><Relationship Id="rId10" Type="http://schemas.openxmlformats.org/officeDocument/2006/relationships/slide" Target="/ppt/slides/slide29.xml"/><Relationship Id="rId12" Type="http://schemas.openxmlformats.org/officeDocument/2006/relationships/slide" Target="/ppt/slides/slide32.xml"/><Relationship Id="rId1" Type="http://schemas.openxmlformats.org/officeDocument/2006/relationships/slideLayout" Target="../slideLayouts/slideLayout17.xml"/><Relationship Id="rId2" Type="http://schemas.openxmlformats.org/officeDocument/2006/relationships/notesSlide" Target="../notesSlides/notesSlide2.xml"/><Relationship Id="rId3" Type="http://schemas.openxmlformats.org/officeDocument/2006/relationships/hyperlink" Target="http://bit.ly/30B07Gq" TargetMode="External"/><Relationship Id="rId4" Type="http://schemas.openxmlformats.org/officeDocument/2006/relationships/hyperlink" Target="http://bit.ly/33VAFh3" TargetMode="External"/><Relationship Id="rId9" Type="http://schemas.openxmlformats.org/officeDocument/2006/relationships/slide" Target="/ppt/slides/slide28.xml"/><Relationship Id="rId5" Type="http://schemas.openxmlformats.org/officeDocument/2006/relationships/slide" Target="/ppt/slides/slide23.xml"/><Relationship Id="rId6" Type="http://schemas.openxmlformats.org/officeDocument/2006/relationships/slide" Target="/ppt/slides/slide22.xml"/><Relationship Id="rId7" Type="http://schemas.openxmlformats.org/officeDocument/2006/relationships/slide" Target="/ppt/slides/slide22.xml"/><Relationship Id="rId8" Type="http://schemas.openxmlformats.org/officeDocument/2006/relationships/slide" Target="/ppt/slides/slide2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 Id="rId3" Type="http://schemas.openxmlformats.org/officeDocument/2006/relationships/image" Target="../media/image10.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2.xml"/><Relationship Id="rId3" Type="http://schemas.openxmlformats.org/officeDocument/2006/relationships/image" Target="../media/image20.png"/></Relationships>
</file>

<file path=ppt/slides/_rels/slide23.xml.rels><?xml version="1.0" encoding="UTF-8" standalone="yes"?><Relationships xmlns="http://schemas.openxmlformats.org/package/2006/relationships"><Relationship Id="rId10" Type="http://schemas.openxmlformats.org/officeDocument/2006/relationships/image" Target="../media/image17.png"/><Relationship Id="rId1" Type="http://schemas.openxmlformats.org/officeDocument/2006/relationships/slideLayout" Target="../slideLayouts/slideLayout10.xml"/><Relationship Id="rId2" Type="http://schemas.openxmlformats.org/officeDocument/2006/relationships/notesSlide" Target="../notesSlides/notesSlide23.xml"/><Relationship Id="rId3" Type="http://schemas.openxmlformats.org/officeDocument/2006/relationships/image" Target="../media/image12.png"/><Relationship Id="rId4" Type="http://schemas.openxmlformats.org/officeDocument/2006/relationships/image" Target="../media/image13.png"/><Relationship Id="rId9" Type="http://schemas.openxmlformats.org/officeDocument/2006/relationships/image" Target="../media/image24.png"/><Relationship Id="rId5" Type="http://schemas.openxmlformats.org/officeDocument/2006/relationships/image" Target="../media/image16.png"/><Relationship Id="rId6" Type="http://schemas.openxmlformats.org/officeDocument/2006/relationships/image" Target="../media/image11.png"/><Relationship Id="rId7" Type="http://schemas.openxmlformats.org/officeDocument/2006/relationships/image" Target="../media/image15.png"/><Relationship Id="rId8" Type="http://schemas.openxmlformats.org/officeDocument/2006/relationships/image" Target="../media/image18.png"/></Relationships>
</file>

<file path=ppt/slides/_rels/slide24.xml.rels><?xml version="1.0" encoding="UTF-8" standalone="yes"?><Relationships xmlns="http://schemas.openxmlformats.org/package/2006/relationships"><Relationship Id="rId20" Type="http://schemas.openxmlformats.org/officeDocument/2006/relationships/hyperlink" Target="https://www.flaticon.com/packs/work-tools-3/?utm_source=slidesgo_template&amp;utm_medium=referral-link&amp;utm_campaign=sg_resources&amp;utm_content=flaticon" TargetMode="External"/><Relationship Id="rId11" Type="http://schemas.openxmlformats.org/officeDocument/2006/relationships/hyperlink" Target="https://www.freepik.com/free-vector/golden-radio-retro-background_1028700.htm/?utm_source=slidesgo_template&amp;utm_medium=referral-link&amp;utm_campaign=sg_resources&amp;utm_content=freepik" TargetMode="External"/><Relationship Id="rId22" Type="http://schemas.openxmlformats.org/officeDocument/2006/relationships/hyperlink" Target="https://www.freepik.com/free-photo/low-angle-old-stone-castle_5282555.htm/?utm_source=slidesgo_template&amp;utm_medium=referral-link&amp;utm_campaign=sg_resources&amp;utm_content=freepik" TargetMode="External"/><Relationship Id="rId10" Type="http://schemas.openxmlformats.org/officeDocument/2006/relationships/hyperlink" Target="https://www.freepik.com/free-vector/classic-revolution-composition-with-vintage-style_3446538.htm/?utm_source=slidesgo_template&amp;utm_medium=referral-link&amp;utm_campaign=sg_resources&amp;utm_content=freepik" TargetMode="External"/><Relationship Id="rId21" Type="http://schemas.openxmlformats.org/officeDocument/2006/relationships/hyperlink" Target="https://www.freepik.com/free-photo/light-orange-marble-surface-texture-background_5342512.htm/?utm_source=slidesgo_template&amp;utm_medium=referral-link&amp;utm_campaign=sg_resources&amp;utm_content=freepik" TargetMode="External"/><Relationship Id="rId13" Type="http://schemas.openxmlformats.org/officeDocument/2006/relationships/hyperlink" Target="https://www.freepik.com/free-vector/labour-day-background_2046417.htm/?utm_source=slidesgo_template&amp;utm_medium=referral-link&amp;utm_campaign=sg_resources&amp;utm_content=freepik" TargetMode="External"/><Relationship Id="rId12" Type="http://schemas.openxmlformats.org/officeDocument/2006/relationships/hyperlink" Target="https://www.freepik.com/free-vector/variety-stylish-retro-automobiles_944854.htm/?utm_source=slidesgo_template&amp;utm_medium=referral-link&amp;utm_campaign=sg_resources&amp;utm_content=freepik" TargetMode="External"/><Relationship Id="rId23" Type="http://schemas.openxmlformats.org/officeDocument/2006/relationships/hyperlink" Target="https://www.freepik.com/free-photo/vintage-train-sunny-day_1915623.htm/?utm_source=slidesgo_template&amp;utm_medium=referral-link&amp;utm_campaign=sg_resources&amp;utm_content=freepik" TargetMode="External"/><Relationship Id="rId1" Type="http://schemas.openxmlformats.org/officeDocument/2006/relationships/slideLayout" Target="../slideLayouts/slideLayout17.xml"/><Relationship Id="rId2" Type="http://schemas.openxmlformats.org/officeDocument/2006/relationships/notesSlide" Target="../notesSlides/notesSlide24.xml"/><Relationship Id="rId3" Type="http://schemas.openxmlformats.org/officeDocument/2006/relationships/hyperlink" Target="https://www.freepik.com/free-vector/classic-revolution-composition-with-grunge-style_3421738.htm/?utm_source=slidesgo_template&amp;utm_medium=referral-link&amp;utm_campaign=sg_resources&amp;utm_content=freepik" TargetMode="External"/><Relationship Id="rId4" Type="http://schemas.openxmlformats.org/officeDocument/2006/relationships/hyperlink" Target="https://www.freepik.com/free-vector/retro-revolution-propaganda_3533914.htm/?utm_source=slidesgo_template&amp;utm_medium=referral-link&amp;utm_campaign=sg_resources&amp;utm_content=freepik" TargetMode="External"/><Relationship Id="rId9" Type="http://schemas.openxmlformats.org/officeDocument/2006/relationships/hyperlink" Target="https://www.freepik.com/free-vector/great-collection-antique-objects_961471.htm/?utm_source=slidesgo_template&amp;utm_medium=referral-link&amp;utm_campaign=sg_resources&amp;utm_content=freepik" TargetMode="External"/><Relationship Id="rId15" Type="http://schemas.openxmlformats.org/officeDocument/2006/relationships/hyperlink" Target="https://www.freepik.com/free-vector/radio-retro-background-with-speech-bubble_1033198.htm/?utm_source=slidesgo_template&amp;utm_medium=referral-link&amp;utm_campaign=sg_resources&amp;utm_content=freepik" TargetMode="External"/><Relationship Id="rId14" Type="http://schemas.openxmlformats.org/officeDocument/2006/relationships/hyperlink" Target="https://www.freepik.com/free-vector/hand-drawn-train-retro-background_1112415.htm/?utm_source=slidesgo_template&amp;utm_medium=referral-link&amp;utm_campaign=sg_resources&amp;utm_content=freepik" TargetMode="External"/><Relationship Id="rId17" Type="http://schemas.openxmlformats.org/officeDocument/2006/relationships/hyperlink" Target="https://www.flaticon.com/packs/vehicles-and-transport-10/?utm_source=slidesgo_template&amp;utm_medium=referral-link&amp;utm_campaign=sg_resources&amp;utm_content=flaticon" TargetMode="External"/><Relationship Id="rId16" Type="http://schemas.openxmlformats.org/officeDocument/2006/relationships/hyperlink" Target="https://www.freepik.com/free-vector/veterans-day-background_3263664.htm/?utm_source=slidesgo_template&amp;utm_medium=referral-link&amp;utm_campaign=sg_resources&amp;utm_content=freepik" TargetMode="External"/><Relationship Id="rId5" Type="http://schemas.openxmlformats.org/officeDocument/2006/relationships/hyperlink" Target="https://www.freepik.com/free-vector/classic-revolution-concept-with-vintage-style_3432810.htm/?utm_source=slidesgo_template&amp;utm_medium=referral-link&amp;utm_campaign=sg_resources&amp;utm_content=freepik" TargetMode="External"/><Relationship Id="rId19" Type="http://schemas.openxmlformats.org/officeDocument/2006/relationships/hyperlink" Target="https://www.flaticon.com/packs/weapons-2/?utm_source=slidesgo_template&amp;utm_medium=referral-link&amp;utm_campaign=sg_resources&amp;utm_content=flaticon" TargetMode="External"/><Relationship Id="rId6" Type="http://schemas.openxmlformats.org/officeDocument/2006/relationships/hyperlink" Target="https://www.freepik.com/free-vector/flat-vintage-travel-logo_4623659.htm/?utm_source=slidesgo_template&amp;utm_medium=referral-link&amp;utm_campaign=sg_resources&amp;utm_content=freepik" TargetMode="External"/><Relationship Id="rId18" Type="http://schemas.openxmlformats.org/officeDocument/2006/relationships/hyperlink" Target="https://www.flaticon.com/packs/vintage-furniture-3/?utm_source=slidesgo_template&amp;utm_medium=referral-link&amp;utm_campaign=sg_resources&amp;utm_content=flaticon" TargetMode="External"/><Relationship Id="rId7" Type="http://schemas.openxmlformats.org/officeDocument/2006/relationships/hyperlink" Target="https://www.freepik.com/free-vector/flat-vintage-travel-background_4664517.htm/?utm_source=slidesgo_template&amp;utm_medium=referral-link&amp;utm_campaign=sg_resources&amp;utm_content=freepik" TargetMode="External"/><Relationship Id="rId8" Type="http://schemas.openxmlformats.org/officeDocument/2006/relationships/hyperlink" Target="https://www.freepik.com/free-vector/variety-furniture-vintage-objects_943991.htm/?utm_source=slidesgo_template&amp;utm_medium=referral-link&amp;utm_campaign=sg_resources&amp;utm_content=freepik"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8.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9.xml"/><Relationship Id="rId3" Type="http://schemas.openxmlformats.org/officeDocument/2006/relationships/hyperlink" Target="https://fonts.google.com/specimen/Jockey+One" TargetMode="External"/><Relationship Id="rId4" Type="http://schemas.openxmlformats.org/officeDocument/2006/relationships/hyperlink" Target="https://fonts.google.com/specimen/Hind+Vadodara"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2.xml"/><Relationship Id="rId3" Type="http://schemas.openxmlformats.org/officeDocument/2006/relationships/hyperlink" Target="https://chrome.google.com/webstore/detail/flaticon-for-gsuit-gslide/haekgjfnhhdkgfgmldhfokhmfkgmciba"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image" Target="../media/image26.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image" Target="../media/image2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 Id="rId3" Type="http://schemas.openxmlformats.org/officeDocument/2006/relationships/image" Target="../media/image5.jpg"/><Relationship Id="rId4" Type="http://schemas.openxmlformats.org/officeDocument/2006/relationships/image" Target="../media/image28.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7.png"/><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 Id="rId3" Type="http://schemas.openxmlformats.org/officeDocument/2006/relationships/image" Target="../media/image22.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08" name="Shape 108"/>
        <p:cNvGrpSpPr/>
        <p:nvPr/>
      </p:nvGrpSpPr>
      <p:grpSpPr>
        <a:xfrm>
          <a:off x="0" y="0"/>
          <a:ext cx="0" cy="0"/>
          <a:chOff x="0" y="0"/>
          <a:chExt cx="0" cy="0"/>
        </a:xfrm>
      </p:grpSpPr>
      <p:sp>
        <p:nvSpPr>
          <p:cNvPr id="109" name="Google Shape;109;p23"/>
          <p:cNvSpPr txBox="1"/>
          <p:nvPr>
            <p:ph type="ctrTitle"/>
          </p:nvPr>
        </p:nvSpPr>
        <p:spPr>
          <a:xfrm>
            <a:off x="2880680" y="587656"/>
            <a:ext cx="6404400" cy="2052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REVOLUTION - </a:t>
            </a:r>
            <a:r>
              <a:rPr lang="en"/>
              <a:t>HISTORY </a:t>
            </a:r>
            <a:r>
              <a:rPr lang="en"/>
              <a:t>LESSON</a:t>
            </a:r>
            <a:endParaRPr/>
          </a:p>
        </p:txBody>
      </p:sp>
      <p:sp>
        <p:nvSpPr>
          <p:cNvPr id="110" name="Google Shape;110;p23"/>
          <p:cNvSpPr txBox="1"/>
          <p:nvPr>
            <p:ph idx="1" type="subTitle"/>
          </p:nvPr>
        </p:nvSpPr>
        <p:spPr>
          <a:xfrm>
            <a:off x="2914602" y="2467315"/>
            <a:ext cx="2810400" cy="57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 name="Shape 315"/>
        <p:cNvGrpSpPr/>
        <p:nvPr/>
      </p:nvGrpSpPr>
      <p:grpSpPr>
        <a:xfrm>
          <a:off x="0" y="0"/>
          <a:ext cx="0" cy="0"/>
          <a:chOff x="0" y="0"/>
          <a:chExt cx="0" cy="0"/>
        </a:xfrm>
      </p:grpSpPr>
      <p:sp>
        <p:nvSpPr>
          <p:cNvPr id="316" name="Google Shape;316;p32"/>
          <p:cNvSpPr/>
          <p:nvPr/>
        </p:nvSpPr>
        <p:spPr>
          <a:xfrm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2"/>
          <p:cNvSpPr/>
          <p:nvPr/>
        </p:nvSpPr>
        <p:spPr>
          <a:xfrm flipH="1" rot="10800000">
            <a:off x="6453941" y="2818025"/>
            <a:ext cx="1273331" cy="476250"/>
          </a:xfrm>
          <a:custGeom>
            <a:rect b="b" l="l" r="r" t="t"/>
            <a:pathLst>
              <a:path extrusionOk="0" h="19050" w="41910">
                <a:moveTo>
                  <a:pt x="2286" y="1524"/>
                </a:moveTo>
                <a:lnTo>
                  <a:pt x="0" y="19050"/>
                </a:lnTo>
                <a:lnTo>
                  <a:pt x="41910" y="16383"/>
                </a:lnTo>
                <a:lnTo>
                  <a:pt x="33147" y="0"/>
                </a:lnTo>
                <a:close/>
              </a:path>
            </a:pathLst>
          </a:custGeom>
          <a:solidFill>
            <a:schemeClr val="accent1"/>
          </a:solidFill>
          <a:ln>
            <a:noFill/>
          </a:ln>
        </p:spPr>
      </p:sp>
      <p:sp>
        <p:nvSpPr>
          <p:cNvPr id="318" name="Google Shape;318;p32"/>
          <p:cNvSpPr/>
          <p:nvPr/>
        </p:nvSpPr>
        <p:spPr>
          <a:xfrm rot="544398">
            <a:off x="2745825" y="2924314"/>
            <a:ext cx="821060" cy="420730"/>
          </a:xfrm>
          <a:custGeom>
            <a:rect b="b" l="l" r="r" t="t"/>
            <a:pathLst>
              <a:path extrusionOk="0" h="16829" w="32842">
                <a:moveTo>
                  <a:pt x="0" y="815"/>
                </a:moveTo>
                <a:lnTo>
                  <a:pt x="271" y="16829"/>
                </a:lnTo>
                <a:lnTo>
                  <a:pt x="32842" y="12486"/>
                </a:lnTo>
                <a:lnTo>
                  <a:pt x="30399" y="0"/>
                </a:lnTo>
                <a:close/>
              </a:path>
            </a:pathLst>
          </a:custGeom>
          <a:solidFill>
            <a:schemeClr val="accent1"/>
          </a:solidFill>
          <a:ln>
            <a:noFill/>
          </a:ln>
        </p:spPr>
      </p:sp>
      <p:sp>
        <p:nvSpPr>
          <p:cNvPr id="319" name="Google Shape;319;p32"/>
          <p:cNvSpPr/>
          <p:nvPr/>
        </p:nvSpPr>
        <p:spPr>
          <a:xfrm>
            <a:off x="2671048" y="909631"/>
            <a:ext cx="1047750" cy="476250"/>
          </a:xfrm>
          <a:custGeom>
            <a:rect b="b" l="l" r="r" t="t"/>
            <a:pathLst>
              <a:path extrusionOk="0" h="19050" w="41910">
                <a:moveTo>
                  <a:pt x="2286" y="1524"/>
                </a:moveTo>
                <a:lnTo>
                  <a:pt x="0" y="19050"/>
                </a:lnTo>
                <a:lnTo>
                  <a:pt x="41910" y="16383"/>
                </a:lnTo>
                <a:lnTo>
                  <a:pt x="33147" y="0"/>
                </a:lnTo>
                <a:close/>
              </a:path>
            </a:pathLst>
          </a:custGeom>
          <a:solidFill>
            <a:schemeClr val="accent1"/>
          </a:solidFill>
          <a:ln>
            <a:noFill/>
          </a:ln>
        </p:spPr>
      </p:sp>
      <p:sp>
        <p:nvSpPr>
          <p:cNvPr id="320" name="Google Shape;320;p32"/>
          <p:cNvSpPr/>
          <p:nvPr/>
        </p:nvSpPr>
        <p:spPr>
          <a:xfrm rot="-10568800">
            <a:off x="6627669" y="937403"/>
            <a:ext cx="821018" cy="420708"/>
          </a:xfrm>
          <a:custGeom>
            <a:rect b="b" l="l" r="r" t="t"/>
            <a:pathLst>
              <a:path extrusionOk="0" h="16829" w="32842">
                <a:moveTo>
                  <a:pt x="0" y="815"/>
                </a:moveTo>
                <a:lnTo>
                  <a:pt x="271" y="16829"/>
                </a:lnTo>
                <a:lnTo>
                  <a:pt x="32842" y="12486"/>
                </a:lnTo>
                <a:lnTo>
                  <a:pt x="30399" y="0"/>
                </a:lnTo>
                <a:close/>
              </a:path>
            </a:pathLst>
          </a:custGeom>
          <a:solidFill>
            <a:schemeClr val="accent1"/>
          </a:solidFill>
          <a:ln>
            <a:noFill/>
          </a:ln>
        </p:spPr>
      </p:sp>
      <p:sp>
        <p:nvSpPr>
          <p:cNvPr id="321" name="Google Shape;321;p32"/>
          <p:cNvSpPr txBox="1"/>
          <p:nvPr>
            <p:ph idx="8"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PRACTICAL USES OF THIS SUBJECT</a:t>
            </a:r>
            <a:endParaRPr>
              <a:solidFill>
                <a:schemeClr val="accent3"/>
              </a:solidFill>
            </a:endParaRPr>
          </a:p>
        </p:txBody>
      </p:sp>
      <p:sp>
        <p:nvSpPr>
          <p:cNvPr id="322" name="Google Shape;322;p32"/>
          <p:cNvSpPr txBox="1"/>
          <p:nvPr>
            <p:ph idx="4" type="ctrTitle"/>
          </p:nvPr>
        </p:nvSpPr>
        <p:spPr>
          <a:xfrm>
            <a:off x="6376536" y="891072"/>
            <a:ext cx="13233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rPr>
              <a:t>VENUS</a:t>
            </a:r>
            <a:endParaRPr>
              <a:solidFill>
                <a:schemeClr val="accent3"/>
              </a:solidFill>
            </a:endParaRPr>
          </a:p>
        </p:txBody>
      </p:sp>
      <p:sp>
        <p:nvSpPr>
          <p:cNvPr id="323" name="Google Shape;323;p32"/>
          <p:cNvSpPr txBox="1"/>
          <p:nvPr>
            <p:ph idx="1" type="subTitle"/>
          </p:nvPr>
        </p:nvSpPr>
        <p:spPr>
          <a:xfrm>
            <a:off x="2433469" y="1400038"/>
            <a:ext cx="14457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 It’s a bit larger than our Moon</a:t>
            </a:r>
            <a:endParaRPr/>
          </a:p>
        </p:txBody>
      </p:sp>
      <p:sp>
        <p:nvSpPr>
          <p:cNvPr id="324" name="Google Shape;324;p32"/>
          <p:cNvSpPr txBox="1"/>
          <p:nvPr>
            <p:ph type="ctrTitle"/>
          </p:nvPr>
        </p:nvSpPr>
        <p:spPr>
          <a:xfrm>
            <a:off x="2353650" y="891075"/>
            <a:ext cx="16053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rPr>
              <a:t>MERCURY</a:t>
            </a:r>
            <a:endParaRPr>
              <a:solidFill>
                <a:schemeClr val="accent3"/>
              </a:solidFill>
            </a:endParaRPr>
          </a:p>
        </p:txBody>
      </p:sp>
      <p:sp>
        <p:nvSpPr>
          <p:cNvPr id="325" name="Google Shape;325;p32"/>
          <p:cNvSpPr txBox="1"/>
          <p:nvPr>
            <p:ph idx="2" type="ctrTitle"/>
          </p:nvPr>
        </p:nvSpPr>
        <p:spPr>
          <a:xfrm>
            <a:off x="2593849" y="2775897"/>
            <a:ext cx="11250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3"/>
                </a:solidFill>
              </a:rPr>
              <a:t>MARS</a:t>
            </a:r>
            <a:endParaRPr>
              <a:solidFill>
                <a:schemeClr val="accent3"/>
              </a:solidFill>
            </a:endParaRPr>
          </a:p>
        </p:txBody>
      </p:sp>
      <p:sp>
        <p:nvSpPr>
          <p:cNvPr id="326" name="Google Shape;326;p32"/>
          <p:cNvSpPr txBox="1"/>
          <p:nvPr>
            <p:ph idx="3" type="subTitle"/>
          </p:nvPr>
        </p:nvSpPr>
        <p:spPr>
          <a:xfrm>
            <a:off x="2433469" y="3338091"/>
            <a:ext cx="14457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 cold place, not hot. It’s full of iron oxide dust, giving the planet its reddish cast</a:t>
            </a:r>
            <a:endParaRPr/>
          </a:p>
        </p:txBody>
      </p:sp>
      <p:sp>
        <p:nvSpPr>
          <p:cNvPr id="327" name="Google Shape;327;p32"/>
          <p:cNvSpPr txBox="1"/>
          <p:nvPr>
            <p:ph idx="6" type="ctrTitle"/>
          </p:nvPr>
        </p:nvSpPr>
        <p:spPr>
          <a:xfrm>
            <a:off x="6226386" y="2775897"/>
            <a:ext cx="16236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accent3"/>
                </a:solidFill>
              </a:rPr>
              <a:t>JUPITER</a:t>
            </a:r>
            <a:endParaRPr>
              <a:solidFill>
                <a:schemeClr val="accent3"/>
              </a:solidFill>
            </a:endParaRPr>
          </a:p>
        </p:txBody>
      </p:sp>
      <p:sp>
        <p:nvSpPr>
          <p:cNvPr id="328" name="Google Shape;328;p32"/>
          <p:cNvSpPr txBox="1"/>
          <p:nvPr>
            <p:ph idx="7" type="subTitle"/>
          </p:nvPr>
        </p:nvSpPr>
        <p:spPr>
          <a:xfrm>
            <a:off x="6226386" y="3338091"/>
            <a:ext cx="1623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It’s a gas giant and the biggest planet in our Solar System. It’s the fourth-brightest object in the sky</a:t>
            </a:r>
            <a:endParaRPr/>
          </a:p>
          <a:p>
            <a:pPr indent="0" lvl="0" marL="0" rtl="0" algn="ctr">
              <a:spcBef>
                <a:spcPts val="1600"/>
              </a:spcBef>
              <a:spcAft>
                <a:spcPts val="1600"/>
              </a:spcAft>
              <a:buNone/>
            </a:pPr>
            <a:r>
              <a:t/>
            </a:r>
            <a:endParaRPr/>
          </a:p>
        </p:txBody>
      </p:sp>
      <p:pic>
        <p:nvPicPr>
          <p:cNvPr id="329" name="Google Shape;329;p32"/>
          <p:cNvPicPr preferRelativeResize="0"/>
          <p:nvPr/>
        </p:nvPicPr>
        <p:blipFill>
          <a:blip r:embed="rId3">
            <a:alphaModFix/>
          </a:blip>
          <a:stretch>
            <a:fillRect/>
          </a:stretch>
        </p:blipFill>
        <p:spPr>
          <a:xfrm>
            <a:off x="4431042" y="1124675"/>
            <a:ext cx="1323225" cy="2897825"/>
          </a:xfrm>
          <a:prstGeom prst="rect">
            <a:avLst/>
          </a:prstGeom>
          <a:noFill/>
          <a:ln>
            <a:noFill/>
          </a:ln>
        </p:spPr>
      </p:pic>
      <p:sp>
        <p:nvSpPr>
          <p:cNvPr id="330" name="Google Shape;330;p32"/>
          <p:cNvSpPr txBox="1"/>
          <p:nvPr>
            <p:ph idx="5" type="subTitle"/>
          </p:nvPr>
        </p:nvSpPr>
        <p:spPr>
          <a:xfrm>
            <a:off x="6226386" y="1400038"/>
            <a:ext cx="1623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and is the second planet from the Sun. It’s terribly hot, even hotter than Mercury</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4" name="Shape 334"/>
        <p:cNvGrpSpPr/>
        <p:nvPr/>
      </p:nvGrpSpPr>
      <p:grpSpPr>
        <a:xfrm>
          <a:off x="0" y="0"/>
          <a:ext cx="0" cy="0"/>
          <a:chOff x="0" y="0"/>
          <a:chExt cx="0" cy="0"/>
        </a:xfrm>
      </p:grpSpPr>
      <p:sp>
        <p:nvSpPr>
          <p:cNvPr id="335" name="Google Shape;335;p33"/>
          <p:cNvSpPr/>
          <p:nvPr/>
        </p:nvSpPr>
        <p:spPr>
          <a:xfrm>
            <a:off x="892300" y="2084175"/>
            <a:ext cx="3205897" cy="1530156"/>
          </a:xfrm>
          <a:custGeom>
            <a:rect b="b" l="l" r="r" t="t"/>
            <a:pathLst>
              <a:path extrusionOk="0" h="76738" w="97644">
                <a:moveTo>
                  <a:pt x="12747" y="1020"/>
                </a:moveTo>
                <a:lnTo>
                  <a:pt x="16827" y="1020"/>
                </a:lnTo>
                <a:lnTo>
                  <a:pt x="94585" y="0"/>
                </a:lnTo>
                <a:lnTo>
                  <a:pt x="97644" y="76738"/>
                </a:lnTo>
                <a:lnTo>
                  <a:pt x="0" y="75974"/>
                </a:lnTo>
                <a:close/>
              </a:path>
            </a:pathLst>
          </a:custGeom>
          <a:solidFill>
            <a:schemeClr val="accent1"/>
          </a:solidFill>
          <a:ln>
            <a:noFill/>
          </a:ln>
        </p:spPr>
      </p:sp>
      <p:pic>
        <p:nvPicPr>
          <p:cNvPr id="336" name="Google Shape;336;p33"/>
          <p:cNvPicPr preferRelativeResize="0"/>
          <p:nvPr/>
        </p:nvPicPr>
        <p:blipFill rotWithShape="1">
          <a:blip r:embed="rId3">
            <a:alphaModFix/>
          </a:blip>
          <a:srcRect b="159" l="0" r="0" t="149"/>
          <a:stretch/>
        </p:blipFill>
        <p:spPr>
          <a:xfrm>
            <a:off x="3699621" y="614650"/>
            <a:ext cx="4650122" cy="4015600"/>
          </a:xfrm>
          <a:prstGeom prst="rect">
            <a:avLst/>
          </a:prstGeom>
          <a:noFill/>
          <a:ln>
            <a:noFill/>
          </a:ln>
        </p:spPr>
      </p:pic>
      <p:sp>
        <p:nvSpPr>
          <p:cNvPr id="337" name="Google Shape;337;p33"/>
          <p:cNvSpPr txBox="1"/>
          <p:nvPr>
            <p:ph idx="4294967295" type="subTitle"/>
          </p:nvPr>
        </p:nvSpPr>
        <p:spPr>
          <a:xfrm>
            <a:off x="1516888" y="2373261"/>
            <a:ext cx="1726200" cy="661200"/>
          </a:xfrm>
          <a:prstGeom prst="rect">
            <a:avLst/>
          </a:prstGeom>
        </p:spPr>
        <p:txBody>
          <a:bodyPr anchorCtr="0" anchor="t" bIns="91425" lIns="91425" spcFirstLastPara="1" rIns="91425" wrap="square" tIns="91425">
            <a:noAutofit/>
          </a:bodyPr>
          <a:lstStyle/>
          <a:p>
            <a:pPr indent="360000" lvl="0" marL="0" rtl="0" algn="r">
              <a:lnSpc>
                <a:spcPct val="100000"/>
              </a:lnSpc>
              <a:spcBef>
                <a:spcPts val="0"/>
              </a:spcBef>
              <a:spcAft>
                <a:spcPts val="1600"/>
              </a:spcAft>
              <a:buNone/>
            </a:pPr>
            <a:r>
              <a:rPr lang="en">
                <a:solidFill>
                  <a:schemeClr val="accent3"/>
                </a:solidFill>
              </a:rPr>
              <a:t>Despite being red, Mars is a cold place, not hot. It’s full of iron oxide dust, which gives the planet its reddish cast</a:t>
            </a:r>
            <a:endParaRPr>
              <a:solidFill>
                <a:schemeClr val="accent3"/>
              </a:solidFill>
            </a:endParaRPr>
          </a:p>
        </p:txBody>
      </p:sp>
      <p:pic>
        <p:nvPicPr>
          <p:cNvPr id="338" name="Google Shape;338;p33"/>
          <p:cNvPicPr preferRelativeResize="0"/>
          <p:nvPr/>
        </p:nvPicPr>
        <p:blipFill rotWithShape="1">
          <a:blip r:embed="rId4">
            <a:alphaModFix/>
          </a:blip>
          <a:srcRect b="0" l="25802" r="7848" t="0"/>
          <a:stretch/>
        </p:blipFill>
        <p:spPr>
          <a:xfrm>
            <a:off x="3962575" y="1138031"/>
            <a:ext cx="2921985" cy="2936552"/>
          </a:xfrm>
          <a:prstGeom prst="rect">
            <a:avLst/>
          </a:prstGeom>
          <a:noFill/>
          <a:ln>
            <a:noFill/>
          </a:ln>
        </p:spPr>
      </p:pic>
      <p:pic>
        <p:nvPicPr>
          <p:cNvPr id="339" name="Google Shape;339;p33"/>
          <p:cNvPicPr preferRelativeResize="0"/>
          <p:nvPr/>
        </p:nvPicPr>
        <p:blipFill rotWithShape="1">
          <a:blip r:embed="rId5">
            <a:alphaModFix amt="70000"/>
          </a:blip>
          <a:srcRect b="0" l="25802" r="7848" t="0"/>
          <a:stretch/>
        </p:blipFill>
        <p:spPr>
          <a:xfrm>
            <a:off x="3962575" y="1138031"/>
            <a:ext cx="2921985" cy="2936552"/>
          </a:xfrm>
          <a:prstGeom prst="rect">
            <a:avLst/>
          </a:prstGeom>
          <a:noFill/>
          <a:ln>
            <a:noFill/>
          </a:ln>
        </p:spPr>
      </p:pic>
      <p:sp>
        <p:nvSpPr>
          <p:cNvPr id="340" name="Google Shape;340;p33"/>
          <p:cNvSpPr/>
          <p:nvPr/>
        </p:nvSpPr>
        <p:spPr>
          <a:xfrm>
            <a:off x="5276871" y="2459954"/>
            <a:ext cx="293394" cy="292706"/>
          </a:xfrm>
          <a:custGeom>
            <a:rect b="b" l="l" r="r" t="t"/>
            <a:pathLst>
              <a:path extrusionOk="0" h="14845" w="14878">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3"/>
          <p:cNvSpPr/>
          <p:nvPr/>
        </p:nvSpPr>
        <p:spPr>
          <a:xfrm>
            <a:off x="3962591" y="3926552"/>
            <a:ext cx="2921972" cy="16464"/>
          </a:xfrm>
          <a:custGeom>
            <a:rect b="b" l="l" r="r" t="t"/>
            <a:pathLst>
              <a:path extrusionOk="0" h="835" w="148173">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3"/>
          <p:cNvSpPr/>
          <p:nvPr/>
        </p:nvSpPr>
        <p:spPr>
          <a:xfrm>
            <a:off x="3962591" y="3926552"/>
            <a:ext cx="1399824" cy="16464"/>
          </a:xfrm>
          <a:custGeom>
            <a:rect b="b" l="l" r="r" t="t"/>
            <a:pathLst>
              <a:path extrusionOk="0" h="835" w="70985">
                <a:moveTo>
                  <a:pt x="434" y="0"/>
                </a:moveTo>
                <a:cubicBezTo>
                  <a:pt x="201" y="0"/>
                  <a:pt x="0" y="167"/>
                  <a:pt x="0" y="401"/>
                </a:cubicBezTo>
                <a:cubicBezTo>
                  <a:pt x="0" y="634"/>
                  <a:pt x="201" y="834"/>
                  <a:pt x="434" y="834"/>
                </a:cubicBezTo>
                <a:lnTo>
                  <a:pt x="70984" y="834"/>
                </a:lnTo>
                <a:lnTo>
                  <a:pt x="7098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3"/>
          <p:cNvSpPr/>
          <p:nvPr/>
        </p:nvSpPr>
        <p:spPr>
          <a:xfrm>
            <a:off x="5323349" y="3910769"/>
            <a:ext cx="48038" cy="48032"/>
          </a:xfrm>
          <a:custGeom>
            <a:rect b="b" l="l" r="r" t="t"/>
            <a:pathLst>
              <a:path extrusionOk="0" h="2436" w="2436">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3"/>
          <p:cNvSpPr/>
          <p:nvPr/>
        </p:nvSpPr>
        <p:spPr>
          <a:xfrm>
            <a:off x="4320088" y="2998620"/>
            <a:ext cx="20431" cy="20992"/>
          </a:xfrm>
          <a:custGeom>
            <a:rect b="b" l="l" r="r" t="t"/>
            <a:pathLst>
              <a:path extrusionOk="0" h="1235" w="1202">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rgbClr val="E6B8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3"/>
          <p:cNvSpPr txBox="1"/>
          <p:nvPr/>
        </p:nvSpPr>
        <p:spPr>
          <a:xfrm flipH="1">
            <a:off x="1516888" y="3731988"/>
            <a:ext cx="1726200" cy="4056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1000">
                <a:solidFill>
                  <a:schemeClr val="accent2"/>
                </a:solidFill>
                <a:latin typeface="Hind Vadodara Light"/>
                <a:ea typeface="Hind Vadodara Light"/>
                <a:cs typeface="Hind Vadodara Light"/>
                <a:sym typeface="Hind Vadodara Light"/>
              </a:rPr>
              <a:t>Insert your multimedia content here</a:t>
            </a:r>
            <a:endParaRPr sz="1000">
              <a:solidFill>
                <a:schemeClr val="accent2"/>
              </a:solidFill>
              <a:latin typeface="Hind Vadodara Light"/>
              <a:ea typeface="Hind Vadodara Light"/>
              <a:cs typeface="Hind Vadodara Light"/>
              <a:sym typeface="Hind Vadodara Light"/>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 name="Shape 349"/>
        <p:cNvGrpSpPr/>
        <p:nvPr/>
      </p:nvGrpSpPr>
      <p:grpSpPr>
        <a:xfrm>
          <a:off x="0" y="0"/>
          <a:ext cx="0" cy="0"/>
          <a:chOff x="0" y="0"/>
          <a:chExt cx="0" cy="0"/>
        </a:xfrm>
      </p:grpSpPr>
      <p:pic>
        <p:nvPicPr>
          <p:cNvPr id="350" name="Google Shape;350;p34"/>
          <p:cNvPicPr preferRelativeResize="0"/>
          <p:nvPr/>
        </p:nvPicPr>
        <p:blipFill>
          <a:blip r:embed="rId3">
            <a:alphaModFix/>
          </a:blip>
          <a:stretch>
            <a:fillRect/>
          </a:stretch>
        </p:blipFill>
        <p:spPr>
          <a:xfrm>
            <a:off x="3651925" y="1023525"/>
            <a:ext cx="2909700" cy="2909724"/>
          </a:xfrm>
          <a:prstGeom prst="rect">
            <a:avLst/>
          </a:prstGeom>
          <a:noFill/>
          <a:ln>
            <a:noFill/>
          </a:ln>
        </p:spPr>
      </p:pic>
      <p:sp>
        <p:nvSpPr>
          <p:cNvPr id="351" name="Google Shape;351;p34"/>
          <p:cNvSpPr txBox="1"/>
          <p:nvPr>
            <p:ph idx="4294967295" type="subTitle"/>
          </p:nvPr>
        </p:nvSpPr>
        <p:spPr>
          <a:xfrm>
            <a:off x="6949179" y="2488875"/>
            <a:ext cx="1679400" cy="57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100"/>
              <a:t>Jupiter is a gas giant and the biggest planet in our Solar System</a:t>
            </a:r>
            <a:endParaRPr sz="1100"/>
          </a:p>
        </p:txBody>
      </p:sp>
      <p:sp>
        <p:nvSpPr>
          <p:cNvPr id="352" name="Google Shape;352;p34"/>
          <p:cNvSpPr txBox="1"/>
          <p:nvPr>
            <p:ph idx="4294967295" type="subTitle"/>
          </p:nvPr>
        </p:nvSpPr>
        <p:spPr>
          <a:xfrm>
            <a:off x="2677551" y="875050"/>
            <a:ext cx="1679400" cy="57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1100"/>
              <a:t>Despite being red, Mars is a cold place, not hot. It’s full of iron oxide dust</a:t>
            </a:r>
            <a:endParaRPr sz="1100"/>
          </a:p>
        </p:txBody>
      </p:sp>
      <p:sp>
        <p:nvSpPr>
          <p:cNvPr id="353" name="Google Shape;353;p34"/>
          <p:cNvSpPr txBox="1"/>
          <p:nvPr>
            <p:ph idx="4294967295" type="subTitle"/>
          </p:nvPr>
        </p:nvSpPr>
        <p:spPr>
          <a:xfrm>
            <a:off x="1458350" y="2113625"/>
            <a:ext cx="1679400" cy="577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1100"/>
              <a:t>Mercury is the smallest planet in our Solar System</a:t>
            </a:r>
            <a:endParaRPr sz="1100"/>
          </a:p>
        </p:txBody>
      </p:sp>
      <p:sp>
        <p:nvSpPr>
          <p:cNvPr id="354" name="Google Shape;354;p34"/>
          <p:cNvSpPr/>
          <p:nvPr/>
        </p:nvSpPr>
        <p:spPr>
          <a:xfrm flipH="1"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4"/>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DID YOU KNOW THIS?</a:t>
            </a:r>
            <a:endParaRPr>
              <a:solidFill>
                <a:schemeClr val="accent3"/>
              </a:solidFill>
            </a:endParaRPr>
          </a:p>
        </p:txBody>
      </p:sp>
      <p:sp>
        <p:nvSpPr>
          <p:cNvPr id="356" name="Google Shape;356;p34"/>
          <p:cNvSpPr txBox="1"/>
          <p:nvPr>
            <p:ph idx="4294967295" type="subTitle"/>
          </p:nvPr>
        </p:nvSpPr>
        <p:spPr>
          <a:xfrm>
            <a:off x="5707496" y="3855575"/>
            <a:ext cx="1679400" cy="57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100"/>
              <a:t>Saturn is a gas giant, composed mostly of hydrogen and helium</a:t>
            </a:r>
            <a:endParaRPr sz="1100"/>
          </a:p>
        </p:txBody>
      </p:sp>
      <p:sp>
        <p:nvSpPr>
          <p:cNvPr id="357" name="Google Shape;357;p34"/>
          <p:cNvSpPr/>
          <p:nvPr/>
        </p:nvSpPr>
        <p:spPr>
          <a:xfrm>
            <a:off x="4507100" y="1023525"/>
            <a:ext cx="370936" cy="326251"/>
          </a:xfrm>
          <a:custGeom>
            <a:rect b="b" l="l" r="r" t="t"/>
            <a:pathLst>
              <a:path extrusionOk="0" h="19633" w="22322">
                <a:moveTo>
                  <a:pt x="807" y="0"/>
                </a:moveTo>
                <a:lnTo>
                  <a:pt x="0" y="17750"/>
                </a:lnTo>
                <a:lnTo>
                  <a:pt x="22053" y="19633"/>
                </a:lnTo>
                <a:lnTo>
                  <a:pt x="22322" y="269"/>
                </a:lnTo>
                <a:close/>
              </a:path>
            </a:pathLst>
          </a:custGeom>
          <a:solidFill>
            <a:schemeClr val="accent1"/>
          </a:solidFill>
          <a:ln>
            <a:noFill/>
          </a:ln>
        </p:spPr>
      </p:sp>
      <p:sp>
        <p:nvSpPr>
          <p:cNvPr id="358" name="Google Shape;358;p34"/>
          <p:cNvSpPr/>
          <p:nvPr/>
        </p:nvSpPr>
        <p:spPr>
          <a:xfrm>
            <a:off x="5116709" y="3947678"/>
            <a:ext cx="437902" cy="385150"/>
          </a:xfrm>
          <a:custGeom>
            <a:rect b="b" l="l" r="r" t="t"/>
            <a:pathLst>
              <a:path extrusionOk="0" h="19633" w="22322">
                <a:moveTo>
                  <a:pt x="807" y="0"/>
                </a:moveTo>
                <a:lnTo>
                  <a:pt x="0" y="17750"/>
                </a:lnTo>
                <a:lnTo>
                  <a:pt x="22053" y="19633"/>
                </a:lnTo>
                <a:lnTo>
                  <a:pt x="22322" y="269"/>
                </a:lnTo>
                <a:close/>
              </a:path>
            </a:pathLst>
          </a:custGeom>
          <a:solidFill>
            <a:schemeClr val="accent1"/>
          </a:solidFill>
          <a:ln>
            <a:noFill/>
          </a:ln>
        </p:spPr>
      </p:sp>
      <p:sp>
        <p:nvSpPr>
          <p:cNvPr id="359" name="Google Shape;359;p34"/>
          <p:cNvSpPr/>
          <p:nvPr/>
        </p:nvSpPr>
        <p:spPr>
          <a:xfrm>
            <a:off x="3296779" y="2229281"/>
            <a:ext cx="437894" cy="382516"/>
          </a:xfrm>
          <a:custGeom>
            <a:rect b="b" l="l" r="r" t="t"/>
            <a:pathLst>
              <a:path extrusionOk="0" h="20439" w="23398">
                <a:moveTo>
                  <a:pt x="0" y="269"/>
                </a:moveTo>
                <a:lnTo>
                  <a:pt x="538" y="20439"/>
                </a:lnTo>
                <a:lnTo>
                  <a:pt x="23398" y="18826"/>
                </a:lnTo>
                <a:lnTo>
                  <a:pt x="20170" y="0"/>
                </a:lnTo>
                <a:close/>
              </a:path>
            </a:pathLst>
          </a:custGeom>
          <a:solidFill>
            <a:schemeClr val="accent1"/>
          </a:solidFill>
          <a:ln>
            <a:noFill/>
          </a:ln>
        </p:spPr>
      </p:sp>
      <p:sp>
        <p:nvSpPr>
          <p:cNvPr id="360" name="Google Shape;360;p34"/>
          <p:cNvSpPr/>
          <p:nvPr/>
        </p:nvSpPr>
        <p:spPr>
          <a:xfrm>
            <a:off x="6360482" y="2577825"/>
            <a:ext cx="437894" cy="382516"/>
          </a:xfrm>
          <a:custGeom>
            <a:rect b="b" l="l" r="r" t="t"/>
            <a:pathLst>
              <a:path extrusionOk="0" h="20439" w="23398">
                <a:moveTo>
                  <a:pt x="0" y="269"/>
                </a:moveTo>
                <a:lnTo>
                  <a:pt x="538" y="20439"/>
                </a:lnTo>
                <a:lnTo>
                  <a:pt x="23398" y="18826"/>
                </a:lnTo>
                <a:lnTo>
                  <a:pt x="20170" y="0"/>
                </a:lnTo>
                <a:close/>
              </a:path>
            </a:pathLst>
          </a:custGeom>
          <a:solidFill>
            <a:schemeClr val="accent1"/>
          </a:solidFill>
          <a:ln>
            <a:noFill/>
          </a:ln>
        </p:spPr>
      </p:sp>
      <p:sp>
        <p:nvSpPr>
          <p:cNvPr id="361" name="Google Shape;361;p34"/>
          <p:cNvSpPr txBox="1"/>
          <p:nvPr>
            <p:ph idx="4294967295" type="title"/>
          </p:nvPr>
        </p:nvSpPr>
        <p:spPr>
          <a:xfrm>
            <a:off x="4215652" y="931074"/>
            <a:ext cx="662400" cy="488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000">
                <a:solidFill>
                  <a:schemeClr val="accent3"/>
                </a:solidFill>
              </a:rPr>
              <a:t>01</a:t>
            </a:r>
            <a:endParaRPr sz="2000">
              <a:solidFill>
                <a:schemeClr val="accent3"/>
              </a:solidFill>
            </a:endParaRPr>
          </a:p>
        </p:txBody>
      </p:sp>
      <p:sp>
        <p:nvSpPr>
          <p:cNvPr id="362" name="Google Shape;362;p34"/>
          <p:cNvSpPr txBox="1"/>
          <p:nvPr>
            <p:ph idx="4294967295" type="title"/>
          </p:nvPr>
        </p:nvSpPr>
        <p:spPr>
          <a:xfrm>
            <a:off x="3009902" y="2150274"/>
            <a:ext cx="662400" cy="488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000">
                <a:solidFill>
                  <a:schemeClr val="accent3"/>
                </a:solidFill>
              </a:rPr>
              <a:t>02</a:t>
            </a:r>
            <a:endParaRPr sz="2000">
              <a:solidFill>
                <a:schemeClr val="accent3"/>
              </a:solidFill>
            </a:endParaRPr>
          </a:p>
        </p:txBody>
      </p:sp>
      <p:sp>
        <p:nvSpPr>
          <p:cNvPr id="363" name="Google Shape;363;p34"/>
          <p:cNvSpPr txBox="1"/>
          <p:nvPr>
            <p:ph idx="4294967295" type="title"/>
          </p:nvPr>
        </p:nvSpPr>
        <p:spPr>
          <a:xfrm>
            <a:off x="6087045" y="2512349"/>
            <a:ext cx="662400" cy="488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000">
                <a:solidFill>
                  <a:schemeClr val="accent3"/>
                </a:solidFill>
              </a:rPr>
              <a:t>03</a:t>
            </a:r>
            <a:endParaRPr sz="2000">
              <a:solidFill>
                <a:schemeClr val="accent3"/>
              </a:solidFill>
            </a:endParaRPr>
          </a:p>
        </p:txBody>
      </p:sp>
      <p:sp>
        <p:nvSpPr>
          <p:cNvPr id="364" name="Google Shape;364;p34"/>
          <p:cNvSpPr txBox="1"/>
          <p:nvPr>
            <p:ph idx="4294967295" type="title"/>
          </p:nvPr>
        </p:nvSpPr>
        <p:spPr>
          <a:xfrm>
            <a:off x="4897969" y="3883953"/>
            <a:ext cx="662400" cy="488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000">
                <a:solidFill>
                  <a:schemeClr val="accent3"/>
                </a:solidFill>
              </a:rPr>
              <a:t>04</a:t>
            </a:r>
            <a:endParaRPr sz="2000">
              <a:solidFill>
                <a:schemeClr val="accent3"/>
              </a:solidFill>
            </a:endParaRPr>
          </a:p>
        </p:txBody>
      </p:sp>
      <p:sp>
        <p:nvSpPr>
          <p:cNvPr id="365" name="Google Shape;365;p34"/>
          <p:cNvSpPr/>
          <p:nvPr/>
        </p:nvSpPr>
        <p:spPr>
          <a:xfrm>
            <a:off x="3509675" y="2649075"/>
            <a:ext cx="853900" cy="336175"/>
          </a:xfrm>
          <a:custGeom>
            <a:rect b="b" l="l" r="r" t="t"/>
            <a:pathLst>
              <a:path extrusionOk="0" h="13447" w="34156">
                <a:moveTo>
                  <a:pt x="0" y="0"/>
                </a:moveTo>
                <a:lnTo>
                  <a:pt x="2421" y="13447"/>
                </a:lnTo>
                <a:lnTo>
                  <a:pt x="34156" y="13178"/>
                </a:lnTo>
              </a:path>
            </a:pathLst>
          </a:custGeom>
          <a:noFill/>
          <a:ln cap="flat" cmpd="sng" w="9525">
            <a:solidFill>
              <a:schemeClr val="accent2"/>
            </a:solidFill>
            <a:prstDash val="solid"/>
            <a:round/>
            <a:headEnd len="med" w="med" type="none"/>
            <a:tailEnd len="med" w="med" type="none"/>
          </a:ln>
        </p:spPr>
      </p:sp>
      <p:sp>
        <p:nvSpPr>
          <p:cNvPr id="366" name="Google Shape;366;p34"/>
          <p:cNvSpPr/>
          <p:nvPr/>
        </p:nvSpPr>
        <p:spPr>
          <a:xfrm>
            <a:off x="4639225" y="1398500"/>
            <a:ext cx="1156450" cy="235325"/>
          </a:xfrm>
          <a:custGeom>
            <a:rect b="b" l="l" r="r" t="t"/>
            <a:pathLst>
              <a:path extrusionOk="0" h="9413" w="46258">
                <a:moveTo>
                  <a:pt x="2152" y="0"/>
                </a:moveTo>
                <a:lnTo>
                  <a:pt x="0" y="9413"/>
                </a:lnTo>
                <a:lnTo>
                  <a:pt x="46258" y="5379"/>
                </a:lnTo>
              </a:path>
            </a:pathLst>
          </a:custGeom>
          <a:noFill/>
          <a:ln cap="flat" cmpd="sng" w="9525">
            <a:solidFill>
              <a:schemeClr val="accent2"/>
            </a:solidFill>
            <a:prstDash val="solid"/>
            <a:round/>
            <a:headEnd len="med" w="med" type="none"/>
            <a:tailEnd len="med" w="med" type="none"/>
          </a:ln>
        </p:spPr>
      </p:sp>
      <p:sp>
        <p:nvSpPr>
          <p:cNvPr id="367" name="Google Shape;367;p34"/>
          <p:cNvSpPr/>
          <p:nvPr/>
        </p:nvSpPr>
        <p:spPr>
          <a:xfrm>
            <a:off x="5257800" y="2588550"/>
            <a:ext cx="1021975" cy="282400"/>
          </a:xfrm>
          <a:custGeom>
            <a:rect b="b" l="l" r="r" t="t"/>
            <a:pathLst>
              <a:path extrusionOk="0" h="11296" w="40879">
                <a:moveTo>
                  <a:pt x="40879" y="9413"/>
                </a:moveTo>
                <a:lnTo>
                  <a:pt x="8068" y="11296"/>
                </a:lnTo>
                <a:lnTo>
                  <a:pt x="0" y="0"/>
                </a:lnTo>
              </a:path>
            </a:pathLst>
          </a:custGeom>
          <a:noFill/>
          <a:ln cap="flat" cmpd="sng" w="9525">
            <a:solidFill>
              <a:schemeClr val="accent2"/>
            </a:solidFill>
            <a:prstDash val="solid"/>
            <a:round/>
            <a:headEnd len="med" w="med" type="none"/>
            <a:tailEnd len="med" w="med" type="none"/>
          </a:ln>
        </p:spPr>
      </p:sp>
      <p:sp>
        <p:nvSpPr>
          <p:cNvPr id="368" name="Google Shape;368;p34"/>
          <p:cNvSpPr/>
          <p:nvPr/>
        </p:nvSpPr>
        <p:spPr>
          <a:xfrm>
            <a:off x="4141700" y="3718100"/>
            <a:ext cx="894225" cy="490825"/>
          </a:xfrm>
          <a:custGeom>
            <a:rect b="b" l="l" r="r" t="t"/>
            <a:pathLst>
              <a:path extrusionOk="0" h="19633" w="35769">
                <a:moveTo>
                  <a:pt x="35769" y="18288"/>
                </a:moveTo>
                <a:lnTo>
                  <a:pt x="16136" y="19633"/>
                </a:lnTo>
                <a:lnTo>
                  <a:pt x="0" y="0"/>
                </a:lnTo>
              </a:path>
            </a:pathLst>
          </a:custGeom>
          <a:noFill/>
          <a:ln cap="flat" cmpd="sng" w="9525">
            <a:solidFill>
              <a:schemeClr val="accent2"/>
            </a:solidFill>
            <a:prstDash val="solid"/>
            <a:round/>
            <a:headEnd len="med" w="med" type="none"/>
            <a:tailEnd len="med" w="med" type="none"/>
          </a:ln>
        </p:spPr>
      </p:sp>
      <p:sp>
        <p:nvSpPr>
          <p:cNvPr id="369" name="Google Shape;369;p34"/>
          <p:cNvSpPr txBox="1"/>
          <p:nvPr>
            <p:ph idx="4294967295" type="subTitle"/>
          </p:nvPr>
        </p:nvSpPr>
        <p:spPr>
          <a:xfrm>
            <a:off x="6949182" y="2184631"/>
            <a:ext cx="1679400" cy="385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400">
                <a:solidFill>
                  <a:schemeClr val="accent1"/>
                </a:solidFill>
                <a:latin typeface="Jockey One"/>
                <a:ea typeface="Jockey One"/>
                <a:cs typeface="Jockey One"/>
                <a:sym typeface="Jockey One"/>
              </a:rPr>
              <a:t>JUPITER</a:t>
            </a:r>
            <a:endParaRPr sz="1400">
              <a:solidFill>
                <a:schemeClr val="accent1"/>
              </a:solidFill>
              <a:latin typeface="Jockey One"/>
              <a:ea typeface="Jockey One"/>
              <a:cs typeface="Jockey One"/>
              <a:sym typeface="Jockey One"/>
            </a:endParaRPr>
          </a:p>
        </p:txBody>
      </p:sp>
      <p:sp>
        <p:nvSpPr>
          <p:cNvPr id="370" name="Google Shape;370;p34"/>
          <p:cNvSpPr txBox="1"/>
          <p:nvPr>
            <p:ph idx="4294967295" type="subTitle"/>
          </p:nvPr>
        </p:nvSpPr>
        <p:spPr>
          <a:xfrm>
            <a:off x="5707496" y="3548056"/>
            <a:ext cx="1679400" cy="385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400">
                <a:solidFill>
                  <a:schemeClr val="accent1"/>
                </a:solidFill>
                <a:latin typeface="Jockey One"/>
                <a:ea typeface="Jockey One"/>
                <a:cs typeface="Jockey One"/>
                <a:sym typeface="Jockey One"/>
              </a:rPr>
              <a:t>SATURN</a:t>
            </a:r>
            <a:endParaRPr sz="1400">
              <a:solidFill>
                <a:schemeClr val="accent1"/>
              </a:solidFill>
              <a:latin typeface="Jockey One"/>
              <a:ea typeface="Jockey One"/>
              <a:cs typeface="Jockey One"/>
              <a:sym typeface="Jockey One"/>
            </a:endParaRPr>
          </a:p>
        </p:txBody>
      </p:sp>
      <p:sp>
        <p:nvSpPr>
          <p:cNvPr id="371" name="Google Shape;371;p34"/>
          <p:cNvSpPr txBox="1"/>
          <p:nvPr>
            <p:ph idx="4294967295" type="subTitle"/>
          </p:nvPr>
        </p:nvSpPr>
        <p:spPr>
          <a:xfrm>
            <a:off x="2676026" y="540006"/>
            <a:ext cx="1679400" cy="3852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sz="1400">
                <a:solidFill>
                  <a:schemeClr val="accent1"/>
                </a:solidFill>
                <a:latin typeface="Jockey One"/>
                <a:ea typeface="Jockey One"/>
                <a:cs typeface="Jockey One"/>
                <a:sym typeface="Jockey One"/>
              </a:rPr>
              <a:t>MARS</a:t>
            </a:r>
            <a:endParaRPr sz="1400">
              <a:solidFill>
                <a:schemeClr val="accent1"/>
              </a:solidFill>
              <a:latin typeface="Jockey One"/>
              <a:ea typeface="Jockey One"/>
              <a:cs typeface="Jockey One"/>
              <a:sym typeface="Jockey One"/>
            </a:endParaRPr>
          </a:p>
        </p:txBody>
      </p:sp>
      <p:sp>
        <p:nvSpPr>
          <p:cNvPr id="372" name="Google Shape;372;p34"/>
          <p:cNvSpPr txBox="1"/>
          <p:nvPr>
            <p:ph idx="4294967295" type="subTitle"/>
          </p:nvPr>
        </p:nvSpPr>
        <p:spPr>
          <a:xfrm>
            <a:off x="1458350" y="1799431"/>
            <a:ext cx="1679400" cy="3852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sz="1400">
                <a:solidFill>
                  <a:schemeClr val="accent1"/>
                </a:solidFill>
                <a:latin typeface="Jockey One"/>
                <a:ea typeface="Jockey One"/>
                <a:cs typeface="Jockey One"/>
                <a:sym typeface="Jockey One"/>
              </a:rPr>
              <a:t>MERCURY</a:t>
            </a:r>
            <a:endParaRPr sz="1400">
              <a:solidFill>
                <a:schemeClr val="accent1"/>
              </a:solidFill>
              <a:latin typeface="Jockey One"/>
              <a:ea typeface="Jockey One"/>
              <a:cs typeface="Jockey One"/>
              <a:sym typeface="Jockey One"/>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6" name="Shape 376"/>
        <p:cNvGrpSpPr/>
        <p:nvPr/>
      </p:nvGrpSpPr>
      <p:grpSpPr>
        <a:xfrm>
          <a:off x="0" y="0"/>
          <a:ext cx="0" cy="0"/>
          <a:chOff x="0" y="0"/>
          <a:chExt cx="0" cy="0"/>
        </a:xfrm>
      </p:grpSpPr>
      <p:pic>
        <p:nvPicPr>
          <p:cNvPr id="377" name="Google Shape;377;p35"/>
          <p:cNvPicPr preferRelativeResize="0"/>
          <p:nvPr/>
        </p:nvPicPr>
        <p:blipFill rotWithShape="1">
          <a:blip r:embed="rId3">
            <a:alphaModFix/>
          </a:blip>
          <a:srcRect b="0" l="0" r="0" t="0"/>
          <a:stretch/>
        </p:blipFill>
        <p:spPr>
          <a:xfrm>
            <a:off x="25" y="-27150"/>
            <a:ext cx="9144000" cy="5143500"/>
          </a:xfrm>
          <a:prstGeom prst="rect">
            <a:avLst/>
          </a:prstGeom>
          <a:noFill/>
          <a:ln>
            <a:noFill/>
          </a:ln>
        </p:spPr>
      </p:pic>
      <p:sp>
        <p:nvSpPr>
          <p:cNvPr id="378" name="Google Shape;378;p35"/>
          <p:cNvSpPr/>
          <p:nvPr/>
        </p:nvSpPr>
        <p:spPr>
          <a:xfrm>
            <a:off x="-131950" y="-228600"/>
            <a:ext cx="9407900" cy="2151050"/>
          </a:xfrm>
          <a:prstGeom prst="flowChartOffpageConnector">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5"/>
          <p:cNvSpPr txBox="1"/>
          <p:nvPr>
            <p:ph type="ctrTitle"/>
          </p:nvPr>
        </p:nvSpPr>
        <p:spPr>
          <a:xfrm>
            <a:off x="2433025" y="682650"/>
            <a:ext cx="42780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rPr>
              <a:t>AWESOME WORDS</a:t>
            </a:r>
            <a:endParaRPr>
              <a:solidFill>
                <a:schemeClr val="accent3"/>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 name="Shape 383"/>
        <p:cNvGrpSpPr/>
        <p:nvPr/>
      </p:nvGrpSpPr>
      <p:grpSpPr>
        <a:xfrm>
          <a:off x="0" y="0"/>
          <a:ext cx="0" cy="0"/>
          <a:chOff x="0" y="0"/>
          <a:chExt cx="0" cy="0"/>
        </a:xfrm>
      </p:grpSpPr>
      <p:sp>
        <p:nvSpPr>
          <p:cNvPr id="384" name="Google Shape;384;p36"/>
          <p:cNvSpPr/>
          <p:nvPr/>
        </p:nvSpPr>
        <p:spPr>
          <a:xfrm>
            <a:off x="2307125" y="-47500"/>
            <a:ext cx="7253825" cy="5272425"/>
          </a:xfrm>
          <a:custGeom>
            <a:rect b="b" l="l" r="r" t="t"/>
            <a:pathLst>
              <a:path extrusionOk="0" h="210897" w="290153">
                <a:moveTo>
                  <a:pt x="0" y="1900"/>
                </a:moveTo>
                <a:lnTo>
                  <a:pt x="154169" y="210897"/>
                </a:lnTo>
                <a:lnTo>
                  <a:pt x="285267" y="208454"/>
                </a:lnTo>
                <a:lnTo>
                  <a:pt x="290153" y="0"/>
                </a:lnTo>
                <a:close/>
              </a:path>
            </a:pathLst>
          </a:custGeom>
          <a:solidFill>
            <a:schemeClr val="accent1"/>
          </a:solidFill>
          <a:ln>
            <a:noFill/>
          </a:ln>
        </p:spPr>
      </p:sp>
      <p:sp>
        <p:nvSpPr>
          <p:cNvPr id="385" name="Google Shape;385;p36"/>
          <p:cNvSpPr txBox="1"/>
          <p:nvPr>
            <p:ph idx="3" type="subTitle"/>
          </p:nvPr>
        </p:nvSpPr>
        <p:spPr>
          <a:xfrm>
            <a:off x="6573870" y="958638"/>
            <a:ext cx="1959600" cy="57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rPr>
              <a:t>Despite being red, Mars is actually a cold place, not hot. It’s full of iron oxide dust, which gives the planet its reddish cast</a:t>
            </a:r>
            <a:endParaRPr>
              <a:solidFill>
                <a:schemeClr val="accent3"/>
              </a:solidFill>
            </a:endParaRPr>
          </a:p>
          <a:p>
            <a:pPr indent="0" lvl="0" marL="0" rtl="0" algn="r">
              <a:spcBef>
                <a:spcPts val="1600"/>
              </a:spcBef>
              <a:spcAft>
                <a:spcPts val="1600"/>
              </a:spcAft>
              <a:buNone/>
            </a:pPr>
            <a:r>
              <a:t/>
            </a:r>
            <a:endParaRPr>
              <a:solidFill>
                <a:schemeClr val="accent3"/>
              </a:solidFill>
            </a:endParaRPr>
          </a:p>
        </p:txBody>
      </p:sp>
      <p:sp>
        <p:nvSpPr>
          <p:cNvPr id="386" name="Google Shape;386;p36"/>
          <p:cNvSpPr txBox="1"/>
          <p:nvPr>
            <p:ph idx="2" type="ctrTitle"/>
          </p:nvPr>
        </p:nvSpPr>
        <p:spPr>
          <a:xfrm>
            <a:off x="5906670" y="359063"/>
            <a:ext cx="2626800" cy="57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3"/>
                </a:solidFill>
              </a:rPr>
              <a:t>SOLUTION</a:t>
            </a:r>
            <a:endParaRPr>
              <a:solidFill>
                <a:schemeClr val="accent3"/>
              </a:solidFill>
            </a:endParaRPr>
          </a:p>
        </p:txBody>
      </p:sp>
      <p:sp>
        <p:nvSpPr>
          <p:cNvPr id="387" name="Google Shape;387;p36"/>
          <p:cNvSpPr txBox="1"/>
          <p:nvPr>
            <p:ph idx="1" type="subTitle"/>
          </p:nvPr>
        </p:nvSpPr>
        <p:spPr>
          <a:xfrm>
            <a:off x="609681" y="3104875"/>
            <a:ext cx="19596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terribly hot, even hotter than Mercury</a:t>
            </a:r>
            <a:endParaRPr/>
          </a:p>
          <a:p>
            <a:pPr indent="0" lvl="0" marL="0" rtl="0" algn="l">
              <a:spcBef>
                <a:spcPts val="1600"/>
              </a:spcBef>
              <a:spcAft>
                <a:spcPts val="1600"/>
              </a:spcAft>
              <a:buNone/>
            </a:pPr>
            <a:r>
              <a:t/>
            </a:r>
            <a:endParaRPr/>
          </a:p>
        </p:txBody>
      </p:sp>
      <p:pic>
        <p:nvPicPr>
          <p:cNvPr id="388" name="Google Shape;388;p36"/>
          <p:cNvPicPr preferRelativeResize="0"/>
          <p:nvPr/>
        </p:nvPicPr>
        <p:blipFill rotWithShape="1">
          <a:blip r:embed="rId3">
            <a:alphaModFix/>
          </a:blip>
          <a:srcRect b="0" l="794" r="6766" t="0"/>
          <a:stretch/>
        </p:blipFill>
        <p:spPr>
          <a:xfrm>
            <a:off x="3269293" y="1763850"/>
            <a:ext cx="2626801" cy="1898775"/>
          </a:xfrm>
          <a:prstGeom prst="rect">
            <a:avLst/>
          </a:prstGeom>
          <a:noFill/>
          <a:ln>
            <a:noFill/>
          </a:ln>
        </p:spPr>
      </p:pic>
      <p:sp>
        <p:nvSpPr>
          <p:cNvPr id="389" name="Google Shape;389;p36"/>
          <p:cNvSpPr/>
          <p:nvPr/>
        </p:nvSpPr>
        <p:spPr>
          <a:xfrm>
            <a:off x="5659750" y="624600"/>
            <a:ext cx="401525" cy="1102650"/>
          </a:xfrm>
          <a:custGeom>
            <a:rect b="b" l="l" r="r" t="t"/>
            <a:pathLst>
              <a:path extrusionOk="0" h="44106" w="16061">
                <a:moveTo>
                  <a:pt x="0" y="44106"/>
                </a:moveTo>
                <a:lnTo>
                  <a:pt x="10708" y="0"/>
                </a:lnTo>
                <a:lnTo>
                  <a:pt x="16061" y="13258"/>
                </a:lnTo>
                <a:close/>
              </a:path>
            </a:pathLst>
          </a:custGeom>
          <a:solidFill>
            <a:schemeClr val="accent3"/>
          </a:solidFill>
          <a:ln>
            <a:noFill/>
          </a:ln>
        </p:spPr>
      </p:sp>
      <p:sp>
        <p:nvSpPr>
          <p:cNvPr id="390" name="Google Shape;390;p36"/>
          <p:cNvSpPr/>
          <p:nvPr/>
        </p:nvSpPr>
        <p:spPr>
          <a:xfrm>
            <a:off x="5698000" y="1497800"/>
            <a:ext cx="478025" cy="458900"/>
          </a:xfrm>
          <a:custGeom>
            <a:rect b="b" l="l" r="r" t="t"/>
            <a:pathLst>
              <a:path extrusionOk="0" h="18356" w="19121">
                <a:moveTo>
                  <a:pt x="0" y="18356"/>
                </a:moveTo>
                <a:lnTo>
                  <a:pt x="9433" y="3059"/>
                </a:lnTo>
                <a:lnTo>
                  <a:pt x="19121" y="0"/>
                </a:lnTo>
                <a:close/>
              </a:path>
            </a:pathLst>
          </a:custGeom>
          <a:solidFill>
            <a:schemeClr val="accent3"/>
          </a:solidFill>
          <a:ln>
            <a:noFill/>
          </a:ln>
        </p:spPr>
      </p:sp>
      <p:sp>
        <p:nvSpPr>
          <p:cNvPr id="391" name="Google Shape;391;p36"/>
          <p:cNvSpPr/>
          <p:nvPr/>
        </p:nvSpPr>
        <p:spPr>
          <a:xfrm rot="-9357574">
            <a:off x="2735526" y="3466845"/>
            <a:ext cx="401543" cy="1102701"/>
          </a:xfrm>
          <a:custGeom>
            <a:rect b="b" l="l" r="r" t="t"/>
            <a:pathLst>
              <a:path extrusionOk="0" h="44106" w="16061">
                <a:moveTo>
                  <a:pt x="0" y="44106"/>
                </a:moveTo>
                <a:lnTo>
                  <a:pt x="10708" y="0"/>
                </a:lnTo>
                <a:lnTo>
                  <a:pt x="16061" y="13258"/>
                </a:lnTo>
                <a:close/>
              </a:path>
            </a:pathLst>
          </a:custGeom>
          <a:solidFill>
            <a:schemeClr val="accent1"/>
          </a:solidFill>
          <a:ln>
            <a:noFill/>
          </a:ln>
        </p:spPr>
      </p:sp>
      <p:sp>
        <p:nvSpPr>
          <p:cNvPr id="392" name="Google Shape;392;p36"/>
          <p:cNvSpPr/>
          <p:nvPr/>
        </p:nvSpPr>
        <p:spPr>
          <a:xfrm rot="-9357574">
            <a:off x="2864776" y="3269651"/>
            <a:ext cx="478047" cy="458921"/>
          </a:xfrm>
          <a:custGeom>
            <a:rect b="b" l="l" r="r" t="t"/>
            <a:pathLst>
              <a:path extrusionOk="0" h="18356" w="19121">
                <a:moveTo>
                  <a:pt x="0" y="18356"/>
                </a:moveTo>
                <a:lnTo>
                  <a:pt x="9433" y="3059"/>
                </a:lnTo>
                <a:lnTo>
                  <a:pt x="19121" y="0"/>
                </a:lnTo>
                <a:close/>
              </a:path>
            </a:pathLst>
          </a:custGeom>
          <a:solidFill>
            <a:schemeClr val="accent1"/>
          </a:solidFill>
          <a:ln>
            <a:noFill/>
          </a:ln>
        </p:spPr>
      </p:sp>
      <p:sp>
        <p:nvSpPr>
          <p:cNvPr id="393" name="Google Shape;393;p36"/>
          <p:cNvSpPr txBox="1"/>
          <p:nvPr>
            <p:ph type="ctrTitle"/>
          </p:nvPr>
        </p:nvSpPr>
        <p:spPr>
          <a:xfrm>
            <a:off x="609681" y="4225587"/>
            <a:ext cx="28059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PROBLEM</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 name="Shape 397"/>
        <p:cNvGrpSpPr/>
        <p:nvPr/>
      </p:nvGrpSpPr>
      <p:grpSpPr>
        <a:xfrm>
          <a:off x="0" y="0"/>
          <a:ext cx="0" cy="0"/>
          <a:chOff x="0" y="0"/>
          <a:chExt cx="0" cy="0"/>
        </a:xfrm>
      </p:grpSpPr>
      <p:sp>
        <p:nvSpPr>
          <p:cNvPr id="398" name="Google Shape;398;p37"/>
          <p:cNvSpPr/>
          <p:nvPr/>
        </p:nvSpPr>
        <p:spPr>
          <a:xfrm>
            <a:off x="2130125" y="656650"/>
            <a:ext cx="5890033" cy="3827617"/>
          </a:xfrm>
          <a:custGeom>
            <a:rect b="b" l="l" r="r" t="t"/>
            <a:pathLst>
              <a:path extrusionOk="0" h="174797" w="268982">
                <a:moveTo>
                  <a:pt x="32571" y="0"/>
                </a:moveTo>
                <a:lnTo>
                  <a:pt x="42614" y="0"/>
                </a:lnTo>
                <a:lnTo>
                  <a:pt x="262739" y="8685"/>
                </a:lnTo>
                <a:lnTo>
                  <a:pt x="268982" y="173440"/>
                </a:lnTo>
                <a:lnTo>
                  <a:pt x="2986" y="174797"/>
                </a:lnTo>
                <a:lnTo>
                  <a:pt x="0" y="23614"/>
                </a:lnTo>
                <a:close/>
              </a:path>
            </a:pathLst>
          </a:custGeom>
          <a:solidFill>
            <a:schemeClr val="accent1"/>
          </a:solidFill>
          <a:ln>
            <a:noFill/>
          </a:ln>
        </p:spPr>
      </p:sp>
      <p:sp>
        <p:nvSpPr>
          <p:cNvPr id="399" name="Google Shape;399;p37"/>
          <p:cNvSpPr/>
          <p:nvPr/>
        </p:nvSpPr>
        <p:spPr>
          <a:xfrm flipH="1"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7"/>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THIS IS A TABLE</a:t>
            </a:r>
            <a:endParaRPr>
              <a:solidFill>
                <a:schemeClr val="accent3"/>
              </a:solidFill>
            </a:endParaRPr>
          </a:p>
        </p:txBody>
      </p:sp>
      <p:graphicFrame>
        <p:nvGraphicFramePr>
          <p:cNvPr id="401" name="Google Shape;401;p37"/>
          <p:cNvGraphicFramePr/>
          <p:nvPr/>
        </p:nvGraphicFramePr>
        <p:xfrm>
          <a:off x="2150075" y="1010450"/>
          <a:ext cx="3000000" cy="3000000"/>
        </p:xfrm>
        <a:graphic>
          <a:graphicData uri="http://schemas.openxmlformats.org/drawingml/2006/table">
            <a:tbl>
              <a:tblPr>
                <a:noFill/>
                <a:tableStyleId>{C789582F-37F9-4580-83EB-CA5F95E0704B}</a:tableStyleId>
              </a:tblPr>
              <a:tblGrid>
                <a:gridCol w="954125"/>
                <a:gridCol w="954125"/>
                <a:gridCol w="954125"/>
                <a:gridCol w="954125"/>
                <a:gridCol w="954125"/>
                <a:gridCol w="954125"/>
              </a:tblGrid>
              <a:tr h="480950">
                <a:tc>
                  <a:txBody>
                    <a:bodyPr/>
                    <a:lstStyle/>
                    <a:p>
                      <a:pPr indent="0" lvl="0" marL="0" rtl="0" algn="l">
                        <a:spcBef>
                          <a:spcPts val="0"/>
                        </a:spcBef>
                        <a:spcAft>
                          <a:spcPts val="0"/>
                        </a:spcAft>
                        <a:buNone/>
                      </a:pPr>
                      <a:r>
                        <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3"/>
                          </a:solidFill>
                          <a:latin typeface="Jockey One"/>
                          <a:ea typeface="Jockey One"/>
                          <a:cs typeface="Jockey One"/>
                          <a:sym typeface="Jockey One"/>
                        </a:rPr>
                        <a:t>1938</a:t>
                      </a:r>
                      <a:endParaRPr>
                        <a:solidFill>
                          <a:schemeClr val="accent3"/>
                        </a:solidFill>
                        <a:latin typeface="Jockey One"/>
                        <a:ea typeface="Jockey One"/>
                        <a:cs typeface="Jockey One"/>
                        <a:sym typeface="Jockey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3"/>
                          </a:solidFill>
                          <a:latin typeface="Jockey One"/>
                          <a:ea typeface="Jockey One"/>
                          <a:cs typeface="Jockey One"/>
                          <a:sym typeface="Jockey One"/>
                        </a:rPr>
                        <a:t>1940</a:t>
                      </a:r>
                      <a:endParaRPr>
                        <a:solidFill>
                          <a:schemeClr val="accent3"/>
                        </a:solidFill>
                        <a:latin typeface="Jockey One"/>
                        <a:ea typeface="Jockey One"/>
                        <a:cs typeface="Jockey One"/>
                        <a:sym typeface="Jockey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3"/>
                          </a:solidFill>
                          <a:latin typeface="Jockey One"/>
                          <a:ea typeface="Jockey One"/>
                          <a:cs typeface="Jockey One"/>
                          <a:sym typeface="Jockey One"/>
                        </a:rPr>
                        <a:t>1942</a:t>
                      </a:r>
                      <a:endParaRPr>
                        <a:solidFill>
                          <a:schemeClr val="accent3"/>
                        </a:solidFill>
                        <a:latin typeface="Jockey One"/>
                        <a:ea typeface="Jockey One"/>
                        <a:cs typeface="Jockey One"/>
                        <a:sym typeface="Jockey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3"/>
                          </a:solidFill>
                          <a:latin typeface="Jockey One"/>
                          <a:ea typeface="Jockey One"/>
                          <a:cs typeface="Jockey One"/>
                          <a:sym typeface="Jockey One"/>
                        </a:rPr>
                        <a:t>1944</a:t>
                      </a:r>
                      <a:endParaRPr>
                        <a:solidFill>
                          <a:schemeClr val="accent3"/>
                        </a:solidFill>
                        <a:latin typeface="Jockey One"/>
                        <a:ea typeface="Jockey One"/>
                        <a:cs typeface="Jockey One"/>
                        <a:sym typeface="Jockey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3"/>
                          </a:solidFill>
                          <a:latin typeface="Jockey One"/>
                          <a:ea typeface="Jockey One"/>
                          <a:cs typeface="Jockey One"/>
                          <a:sym typeface="Jockey One"/>
                        </a:rPr>
                        <a:t>1946</a:t>
                      </a:r>
                      <a:endParaRPr>
                        <a:solidFill>
                          <a:schemeClr val="accent3"/>
                        </a:solidFill>
                        <a:latin typeface="Jockey One"/>
                        <a:ea typeface="Jockey One"/>
                        <a:cs typeface="Jockey One"/>
                        <a:sym typeface="Jockey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722650">
                <a:tc>
                  <a:txBody>
                    <a:bodyPr/>
                    <a:lstStyle/>
                    <a:p>
                      <a:pPr indent="0" lvl="0" marL="0" rtl="0" algn="r">
                        <a:spcBef>
                          <a:spcPts val="0"/>
                        </a:spcBef>
                        <a:spcAft>
                          <a:spcPts val="0"/>
                        </a:spcAft>
                        <a:buNone/>
                      </a:pPr>
                      <a:r>
                        <a:rPr lang="en">
                          <a:solidFill>
                            <a:schemeClr val="accent3"/>
                          </a:solidFill>
                          <a:latin typeface="Jockey One"/>
                          <a:ea typeface="Jockey One"/>
                          <a:cs typeface="Jockey One"/>
                          <a:sym typeface="Jockey One"/>
                        </a:rPr>
                        <a:t>MERCURY</a:t>
                      </a:r>
                      <a:endParaRPr>
                        <a:solidFill>
                          <a:schemeClr val="accent3"/>
                        </a:solidFill>
                        <a:latin typeface="Jockey One"/>
                        <a:ea typeface="Jockey One"/>
                        <a:cs typeface="Jockey One"/>
                        <a:sym typeface="Jockey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12</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23</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26</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34</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36</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94900">
                <a:tc>
                  <a:txBody>
                    <a:bodyPr/>
                    <a:lstStyle/>
                    <a:p>
                      <a:pPr indent="0" lvl="0" marL="0" rtl="0" algn="r">
                        <a:spcBef>
                          <a:spcPts val="0"/>
                        </a:spcBef>
                        <a:spcAft>
                          <a:spcPts val="0"/>
                        </a:spcAft>
                        <a:buNone/>
                      </a:pPr>
                      <a:r>
                        <a:rPr lang="en">
                          <a:solidFill>
                            <a:schemeClr val="accent3"/>
                          </a:solidFill>
                          <a:latin typeface="Jockey One"/>
                          <a:ea typeface="Jockey One"/>
                          <a:cs typeface="Jockey One"/>
                          <a:sym typeface="Jockey One"/>
                        </a:rPr>
                        <a:t>VENUS</a:t>
                      </a:r>
                      <a:endParaRPr>
                        <a:solidFill>
                          <a:schemeClr val="accent3"/>
                        </a:solidFill>
                        <a:latin typeface="Jockey One"/>
                        <a:ea typeface="Jockey One"/>
                        <a:cs typeface="Jockey One"/>
                        <a:sym typeface="Jockey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123</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444</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321</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235</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452</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94900">
                <a:tc>
                  <a:txBody>
                    <a:bodyPr/>
                    <a:lstStyle/>
                    <a:p>
                      <a:pPr indent="0" lvl="0" marL="0" rtl="0" algn="r">
                        <a:spcBef>
                          <a:spcPts val="0"/>
                        </a:spcBef>
                        <a:spcAft>
                          <a:spcPts val="0"/>
                        </a:spcAft>
                        <a:buNone/>
                      </a:pPr>
                      <a:r>
                        <a:rPr lang="en">
                          <a:solidFill>
                            <a:schemeClr val="accent3"/>
                          </a:solidFill>
                          <a:latin typeface="Jockey One"/>
                          <a:ea typeface="Jockey One"/>
                          <a:cs typeface="Jockey One"/>
                          <a:sym typeface="Jockey One"/>
                        </a:rPr>
                        <a:t>MARS</a:t>
                      </a:r>
                      <a:endParaRPr>
                        <a:solidFill>
                          <a:schemeClr val="accent3"/>
                        </a:solidFill>
                        <a:latin typeface="Jockey One"/>
                        <a:ea typeface="Jockey One"/>
                        <a:cs typeface="Jockey One"/>
                        <a:sym typeface="Jockey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457</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864</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1000</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567</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678</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94900">
                <a:tc>
                  <a:txBody>
                    <a:bodyPr/>
                    <a:lstStyle/>
                    <a:p>
                      <a:pPr indent="0" lvl="0" marL="0" rtl="0" algn="r">
                        <a:spcBef>
                          <a:spcPts val="0"/>
                        </a:spcBef>
                        <a:spcAft>
                          <a:spcPts val="0"/>
                        </a:spcAft>
                        <a:buNone/>
                      </a:pPr>
                      <a:r>
                        <a:rPr lang="en">
                          <a:solidFill>
                            <a:schemeClr val="accent3"/>
                          </a:solidFill>
                          <a:latin typeface="Jockey One"/>
                          <a:ea typeface="Jockey One"/>
                          <a:cs typeface="Jockey One"/>
                          <a:sym typeface="Jockey One"/>
                        </a:rPr>
                        <a:t>JUPITER</a:t>
                      </a:r>
                      <a:endParaRPr>
                        <a:solidFill>
                          <a:schemeClr val="accent3"/>
                        </a:solidFill>
                        <a:latin typeface="Jockey One"/>
                        <a:ea typeface="Jockey One"/>
                        <a:cs typeface="Jockey One"/>
                        <a:sym typeface="Jockey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34</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76</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125</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97</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200">
                          <a:solidFill>
                            <a:schemeClr val="accent3"/>
                          </a:solidFill>
                          <a:latin typeface="Hind Vadodara Light"/>
                          <a:ea typeface="Hind Vadodara Light"/>
                          <a:cs typeface="Hind Vadodara Light"/>
                          <a:sym typeface="Hind Vadodara Light"/>
                        </a:rPr>
                        <a:t>76</a:t>
                      </a:r>
                      <a:endParaRPr sz="1200">
                        <a:solidFill>
                          <a:schemeClr val="accent3"/>
                        </a:solidFill>
                        <a:latin typeface="Hind Vadodara Light"/>
                        <a:ea typeface="Hind Vadodara Light"/>
                        <a:cs typeface="Hind Vadodara Light"/>
                        <a:sym typeface="Hind Vadodara Light"/>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5" name="Shape 405"/>
        <p:cNvGrpSpPr/>
        <p:nvPr/>
      </p:nvGrpSpPr>
      <p:grpSpPr>
        <a:xfrm>
          <a:off x="0" y="0"/>
          <a:ext cx="0" cy="0"/>
          <a:chOff x="0" y="0"/>
          <a:chExt cx="0" cy="0"/>
        </a:xfrm>
      </p:grpSpPr>
      <p:sp>
        <p:nvSpPr>
          <p:cNvPr id="406" name="Google Shape;406;p38"/>
          <p:cNvSpPr/>
          <p:nvPr/>
        </p:nvSpPr>
        <p:spPr>
          <a:xfrm>
            <a:off x="6356575" y="3149260"/>
            <a:ext cx="1764250" cy="101773"/>
          </a:xfrm>
          <a:custGeom>
            <a:rect b="b" l="l" r="r" t="t"/>
            <a:pathLst>
              <a:path extrusionOk="0" h="5157" w="70570">
                <a:moveTo>
                  <a:pt x="0" y="271"/>
                </a:moveTo>
                <a:lnTo>
                  <a:pt x="3257" y="5157"/>
                </a:lnTo>
                <a:lnTo>
                  <a:pt x="69213" y="5157"/>
                </a:lnTo>
                <a:lnTo>
                  <a:pt x="70570" y="0"/>
                </a:lnTo>
                <a:close/>
              </a:path>
            </a:pathLst>
          </a:custGeom>
          <a:solidFill>
            <a:schemeClr val="accent1"/>
          </a:solidFill>
          <a:ln>
            <a:noFill/>
          </a:ln>
        </p:spPr>
      </p:sp>
      <p:sp>
        <p:nvSpPr>
          <p:cNvPr id="407" name="Google Shape;407;p38"/>
          <p:cNvSpPr/>
          <p:nvPr/>
        </p:nvSpPr>
        <p:spPr>
          <a:xfrm>
            <a:off x="4999450" y="1898105"/>
            <a:ext cx="1777825" cy="101775"/>
          </a:xfrm>
          <a:custGeom>
            <a:rect b="b" l="l" r="r" t="t"/>
            <a:pathLst>
              <a:path extrusionOk="0" h="4071" w="71113">
                <a:moveTo>
                  <a:pt x="1085" y="271"/>
                </a:moveTo>
                <a:lnTo>
                  <a:pt x="0" y="4071"/>
                </a:lnTo>
                <a:lnTo>
                  <a:pt x="70570" y="2985"/>
                </a:lnTo>
                <a:lnTo>
                  <a:pt x="71113" y="0"/>
                </a:lnTo>
                <a:close/>
              </a:path>
            </a:pathLst>
          </a:custGeom>
          <a:solidFill>
            <a:schemeClr val="accent1"/>
          </a:solidFill>
          <a:ln>
            <a:noFill/>
          </a:ln>
        </p:spPr>
      </p:sp>
      <p:sp>
        <p:nvSpPr>
          <p:cNvPr id="408" name="Google Shape;408;p38"/>
          <p:cNvSpPr/>
          <p:nvPr/>
        </p:nvSpPr>
        <p:spPr>
          <a:xfrm>
            <a:off x="2115550" y="1895480"/>
            <a:ext cx="1750700" cy="108575"/>
          </a:xfrm>
          <a:custGeom>
            <a:rect b="b" l="l" r="r" t="t"/>
            <a:pathLst>
              <a:path extrusionOk="0" h="4343" w="70028">
                <a:moveTo>
                  <a:pt x="0" y="4343"/>
                </a:moveTo>
                <a:lnTo>
                  <a:pt x="2172" y="0"/>
                </a:lnTo>
                <a:lnTo>
                  <a:pt x="68942" y="543"/>
                </a:lnTo>
                <a:lnTo>
                  <a:pt x="70028" y="4343"/>
                </a:lnTo>
                <a:close/>
              </a:path>
            </a:pathLst>
          </a:custGeom>
          <a:solidFill>
            <a:schemeClr val="accent1"/>
          </a:solidFill>
          <a:ln>
            <a:noFill/>
          </a:ln>
        </p:spPr>
      </p:sp>
      <p:sp>
        <p:nvSpPr>
          <p:cNvPr id="409" name="Google Shape;409;p38"/>
          <p:cNvSpPr/>
          <p:nvPr/>
        </p:nvSpPr>
        <p:spPr>
          <a:xfrm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8"/>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TIMELINE</a:t>
            </a:r>
            <a:endParaRPr>
              <a:solidFill>
                <a:schemeClr val="accent3"/>
              </a:solidFill>
            </a:endParaRPr>
          </a:p>
        </p:txBody>
      </p:sp>
      <p:sp>
        <p:nvSpPr>
          <p:cNvPr id="411" name="Google Shape;411;p38"/>
          <p:cNvSpPr txBox="1"/>
          <p:nvPr/>
        </p:nvSpPr>
        <p:spPr>
          <a:xfrm>
            <a:off x="2114458" y="1361805"/>
            <a:ext cx="1634100" cy="34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200"/>
              </a:spcAft>
              <a:buNone/>
            </a:pPr>
            <a:r>
              <a:rPr lang="en" sz="1000">
                <a:latin typeface="Hind Vadodara Light"/>
                <a:ea typeface="Hind Vadodara Light"/>
                <a:cs typeface="Hind Vadodara Light"/>
                <a:sym typeface="Hind Vadodara Light"/>
              </a:rPr>
              <a:t>Saturn</a:t>
            </a:r>
            <a:r>
              <a:rPr lang="en" sz="1000">
                <a:latin typeface="Hind Vadodara Light"/>
                <a:ea typeface="Hind Vadodara Light"/>
                <a:cs typeface="Hind Vadodara Light"/>
                <a:sym typeface="Hind Vadodara Light"/>
              </a:rPr>
              <a:t> is the ringed one. It’s a gas giant</a:t>
            </a:r>
            <a:endParaRPr sz="1000">
              <a:latin typeface="Hind Vadodara Light"/>
              <a:ea typeface="Hind Vadodara Light"/>
              <a:cs typeface="Hind Vadodara Light"/>
              <a:sym typeface="Hind Vadodara Light"/>
            </a:endParaRPr>
          </a:p>
        </p:txBody>
      </p:sp>
      <p:sp>
        <p:nvSpPr>
          <p:cNvPr id="412" name="Google Shape;412;p38"/>
          <p:cNvSpPr txBox="1"/>
          <p:nvPr/>
        </p:nvSpPr>
        <p:spPr>
          <a:xfrm>
            <a:off x="2114449" y="1227975"/>
            <a:ext cx="1204500" cy="342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200"/>
              </a:spcAft>
              <a:buNone/>
            </a:pPr>
            <a:r>
              <a:rPr lang="en">
                <a:solidFill>
                  <a:schemeClr val="accent1"/>
                </a:solidFill>
                <a:latin typeface="Jockey One"/>
                <a:ea typeface="Jockey One"/>
                <a:cs typeface="Jockey One"/>
                <a:sym typeface="Jockey One"/>
              </a:rPr>
              <a:t>SATURN</a:t>
            </a:r>
            <a:endParaRPr>
              <a:solidFill>
                <a:schemeClr val="accent1"/>
              </a:solidFill>
              <a:latin typeface="Jockey One"/>
              <a:ea typeface="Jockey One"/>
              <a:cs typeface="Jockey One"/>
              <a:sym typeface="Jockey One"/>
            </a:endParaRPr>
          </a:p>
        </p:txBody>
      </p:sp>
      <p:cxnSp>
        <p:nvCxnSpPr>
          <p:cNvPr id="413" name="Google Shape;413;p38"/>
          <p:cNvCxnSpPr/>
          <p:nvPr/>
        </p:nvCxnSpPr>
        <p:spPr>
          <a:xfrm>
            <a:off x="2151347" y="2587613"/>
            <a:ext cx="5919600" cy="0"/>
          </a:xfrm>
          <a:prstGeom prst="straightConnector1">
            <a:avLst/>
          </a:prstGeom>
          <a:noFill/>
          <a:ln cap="flat" cmpd="sng" w="9525">
            <a:solidFill>
              <a:schemeClr val="accent2"/>
            </a:solidFill>
            <a:prstDash val="solid"/>
            <a:round/>
            <a:headEnd len="med" w="med" type="none"/>
            <a:tailEnd len="med" w="med" type="none"/>
          </a:ln>
        </p:spPr>
      </p:cxnSp>
      <p:cxnSp>
        <p:nvCxnSpPr>
          <p:cNvPr id="414" name="Google Shape;414;p38"/>
          <p:cNvCxnSpPr/>
          <p:nvPr/>
        </p:nvCxnSpPr>
        <p:spPr>
          <a:xfrm>
            <a:off x="2993645" y="2452548"/>
            <a:ext cx="0" cy="270000"/>
          </a:xfrm>
          <a:prstGeom prst="straightConnector1">
            <a:avLst/>
          </a:prstGeom>
          <a:noFill/>
          <a:ln cap="flat" cmpd="sng" w="9525">
            <a:solidFill>
              <a:schemeClr val="accent2"/>
            </a:solidFill>
            <a:prstDash val="solid"/>
            <a:round/>
            <a:headEnd len="med" w="med" type="none"/>
            <a:tailEnd len="med" w="med" type="none"/>
          </a:ln>
        </p:spPr>
      </p:cxnSp>
      <p:cxnSp>
        <p:nvCxnSpPr>
          <p:cNvPr id="415" name="Google Shape;415;p38"/>
          <p:cNvCxnSpPr/>
          <p:nvPr/>
        </p:nvCxnSpPr>
        <p:spPr>
          <a:xfrm>
            <a:off x="2152248" y="2492420"/>
            <a:ext cx="0" cy="270000"/>
          </a:xfrm>
          <a:prstGeom prst="straightConnector1">
            <a:avLst/>
          </a:prstGeom>
          <a:noFill/>
          <a:ln cap="flat" cmpd="sng" w="9525">
            <a:solidFill>
              <a:schemeClr val="accent2"/>
            </a:solidFill>
            <a:prstDash val="solid"/>
            <a:round/>
            <a:headEnd len="med" w="med" type="none"/>
            <a:tailEnd len="med" w="med" type="none"/>
          </a:ln>
        </p:spPr>
      </p:cxnSp>
      <p:cxnSp>
        <p:nvCxnSpPr>
          <p:cNvPr id="416" name="Google Shape;416;p38"/>
          <p:cNvCxnSpPr/>
          <p:nvPr/>
        </p:nvCxnSpPr>
        <p:spPr>
          <a:xfrm>
            <a:off x="3843151" y="2452548"/>
            <a:ext cx="0" cy="270000"/>
          </a:xfrm>
          <a:prstGeom prst="straightConnector1">
            <a:avLst/>
          </a:prstGeom>
          <a:noFill/>
          <a:ln cap="flat" cmpd="sng" w="9525">
            <a:solidFill>
              <a:schemeClr val="accent2"/>
            </a:solidFill>
            <a:prstDash val="solid"/>
            <a:round/>
            <a:headEnd len="med" w="med" type="none"/>
            <a:tailEnd len="med" w="med" type="none"/>
          </a:ln>
        </p:spPr>
      </p:cxnSp>
      <p:cxnSp>
        <p:nvCxnSpPr>
          <p:cNvPr id="417" name="Google Shape;417;p38"/>
          <p:cNvCxnSpPr/>
          <p:nvPr/>
        </p:nvCxnSpPr>
        <p:spPr>
          <a:xfrm>
            <a:off x="4686268" y="2452548"/>
            <a:ext cx="0" cy="270000"/>
          </a:xfrm>
          <a:prstGeom prst="straightConnector1">
            <a:avLst/>
          </a:prstGeom>
          <a:noFill/>
          <a:ln cap="flat" cmpd="sng" w="9525">
            <a:solidFill>
              <a:schemeClr val="accent2"/>
            </a:solidFill>
            <a:prstDash val="solid"/>
            <a:round/>
            <a:headEnd len="med" w="med" type="none"/>
            <a:tailEnd len="med" w="med" type="none"/>
          </a:ln>
        </p:spPr>
      </p:cxnSp>
      <p:cxnSp>
        <p:nvCxnSpPr>
          <p:cNvPr id="418" name="Google Shape;418;p38"/>
          <p:cNvCxnSpPr/>
          <p:nvPr/>
        </p:nvCxnSpPr>
        <p:spPr>
          <a:xfrm>
            <a:off x="5540040" y="2452548"/>
            <a:ext cx="0" cy="270000"/>
          </a:xfrm>
          <a:prstGeom prst="straightConnector1">
            <a:avLst/>
          </a:prstGeom>
          <a:noFill/>
          <a:ln cap="flat" cmpd="sng" w="9525">
            <a:solidFill>
              <a:schemeClr val="accent2"/>
            </a:solidFill>
            <a:prstDash val="solid"/>
            <a:round/>
            <a:headEnd len="med" w="med" type="none"/>
            <a:tailEnd len="med" w="med" type="none"/>
          </a:ln>
        </p:spPr>
      </p:cxnSp>
      <p:cxnSp>
        <p:nvCxnSpPr>
          <p:cNvPr id="419" name="Google Shape;419;p38"/>
          <p:cNvCxnSpPr/>
          <p:nvPr/>
        </p:nvCxnSpPr>
        <p:spPr>
          <a:xfrm>
            <a:off x="6391689" y="2452548"/>
            <a:ext cx="0" cy="270000"/>
          </a:xfrm>
          <a:prstGeom prst="straightConnector1">
            <a:avLst/>
          </a:prstGeom>
          <a:noFill/>
          <a:ln cap="flat" cmpd="sng" w="9525">
            <a:solidFill>
              <a:schemeClr val="accent2"/>
            </a:solidFill>
            <a:prstDash val="solid"/>
            <a:round/>
            <a:headEnd len="med" w="med" type="none"/>
            <a:tailEnd len="med" w="med" type="none"/>
          </a:ln>
        </p:spPr>
      </p:cxnSp>
      <p:sp>
        <p:nvSpPr>
          <p:cNvPr id="420" name="Google Shape;420;p38"/>
          <p:cNvSpPr txBox="1"/>
          <p:nvPr/>
        </p:nvSpPr>
        <p:spPr>
          <a:xfrm>
            <a:off x="1944536" y="2722557"/>
            <a:ext cx="427200" cy="38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1938</a:t>
            </a:r>
            <a:endParaRPr sz="800">
              <a:solidFill>
                <a:schemeClr val="accent2"/>
              </a:solidFill>
              <a:latin typeface="Hind Vadodara Light"/>
              <a:ea typeface="Hind Vadodara Light"/>
              <a:cs typeface="Hind Vadodara Light"/>
              <a:sym typeface="Hind Vadodara Light"/>
            </a:endParaRPr>
          </a:p>
        </p:txBody>
      </p:sp>
      <p:sp>
        <p:nvSpPr>
          <p:cNvPr id="421" name="Google Shape;421;p38"/>
          <p:cNvSpPr txBox="1"/>
          <p:nvPr/>
        </p:nvSpPr>
        <p:spPr>
          <a:xfrm>
            <a:off x="2789996" y="2722557"/>
            <a:ext cx="427200" cy="38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1938</a:t>
            </a:r>
            <a:endParaRPr sz="800">
              <a:solidFill>
                <a:schemeClr val="accent2"/>
              </a:solidFill>
              <a:latin typeface="Hind Vadodara Light"/>
              <a:ea typeface="Hind Vadodara Light"/>
              <a:cs typeface="Hind Vadodara Light"/>
              <a:sym typeface="Hind Vadodara Light"/>
            </a:endParaRPr>
          </a:p>
        </p:txBody>
      </p:sp>
      <p:sp>
        <p:nvSpPr>
          <p:cNvPr id="422" name="Google Shape;422;p38"/>
          <p:cNvSpPr txBox="1"/>
          <p:nvPr/>
        </p:nvSpPr>
        <p:spPr>
          <a:xfrm>
            <a:off x="3637380" y="2722557"/>
            <a:ext cx="427200" cy="38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1940</a:t>
            </a:r>
            <a:endParaRPr sz="800">
              <a:solidFill>
                <a:schemeClr val="accent2"/>
              </a:solidFill>
              <a:latin typeface="Hind Vadodara Light"/>
              <a:ea typeface="Hind Vadodara Light"/>
              <a:cs typeface="Hind Vadodara Light"/>
              <a:sym typeface="Hind Vadodara Light"/>
            </a:endParaRPr>
          </a:p>
        </p:txBody>
      </p:sp>
      <p:sp>
        <p:nvSpPr>
          <p:cNvPr id="423" name="Google Shape;423;p38"/>
          <p:cNvSpPr txBox="1"/>
          <p:nvPr/>
        </p:nvSpPr>
        <p:spPr>
          <a:xfrm>
            <a:off x="4484764" y="2722557"/>
            <a:ext cx="427200" cy="38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1941</a:t>
            </a:r>
            <a:endParaRPr sz="800">
              <a:solidFill>
                <a:schemeClr val="accent2"/>
              </a:solidFill>
              <a:latin typeface="Hind Vadodara Light"/>
              <a:ea typeface="Hind Vadodara Light"/>
              <a:cs typeface="Hind Vadodara Light"/>
              <a:sym typeface="Hind Vadodara Light"/>
            </a:endParaRPr>
          </a:p>
        </p:txBody>
      </p:sp>
      <p:cxnSp>
        <p:nvCxnSpPr>
          <p:cNvPr id="424" name="Google Shape;424;p38"/>
          <p:cNvCxnSpPr/>
          <p:nvPr/>
        </p:nvCxnSpPr>
        <p:spPr>
          <a:xfrm>
            <a:off x="7237689" y="2452548"/>
            <a:ext cx="0" cy="270000"/>
          </a:xfrm>
          <a:prstGeom prst="straightConnector1">
            <a:avLst/>
          </a:prstGeom>
          <a:noFill/>
          <a:ln cap="flat" cmpd="sng" w="9525">
            <a:solidFill>
              <a:schemeClr val="accent2"/>
            </a:solidFill>
            <a:prstDash val="solid"/>
            <a:round/>
            <a:headEnd len="med" w="med" type="none"/>
            <a:tailEnd len="med" w="med" type="none"/>
          </a:ln>
        </p:spPr>
      </p:cxnSp>
      <p:cxnSp>
        <p:nvCxnSpPr>
          <p:cNvPr id="425" name="Google Shape;425;p38"/>
          <p:cNvCxnSpPr/>
          <p:nvPr/>
        </p:nvCxnSpPr>
        <p:spPr>
          <a:xfrm>
            <a:off x="8078839" y="2452548"/>
            <a:ext cx="0" cy="270000"/>
          </a:xfrm>
          <a:prstGeom prst="straightConnector1">
            <a:avLst/>
          </a:prstGeom>
          <a:noFill/>
          <a:ln cap="flat" cmpd="sng" w="9525">
            <a:solidFill>
              <a:schemeClr val="accent2"/>
            </a:solidFill>
            <a:prstDash val="solid"/>
            <a:round/>
            <a:headEnd len="med" w="med" type="none"/>
            <a:tailEnd len="med" w="med" type="none"/>
          </a:ln>
        </p:spPr>
      </p:cxnSp>
      <p:sp>
        <p:nvSpPr>
          <p:cNvPr id="426" name="Google Shape;426;p38"/>
          <p:cNvSpPr txBox="1"/>
          <p:nvPr/>
        </p:nvSpPr>
        <p:spPr>
          <a:xfrm>
            <a:off x="5333589" y="2722557"/>
            <a:ext cx="427200" cy="38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1942</a:t>
            </a:r>
            <a:endParaRPr sz="800">
              <a:solidFill>
                <a:schemeClr val="accent2"/>
              </a:solidFill>
              <a:latin typeface="Hind Vadodara Light"/>
              <a:ea typeface="Hind Vadodara Light"/>
              <a:cs typeface="Hind Vadodara Light"/>
              <a:sym typeface="Hind Vadodara Light"/>
            </a:endParaRPr>
          </a:p>
        </p:txBody>
      </p:sp>
      <p:sp>
        <p:nvSpPr>
          <p:cNvPr id="427" name="Google Shape;427;p38"/>
          <p:cNvSpPr txBox="1"/>
          <p:nvPr/>
        </p:nvSpPr>
        <p:spPr>
          <a:xfrm>
            <a:off x="6182414" y="2722557"/>
            <a:ext cx="427200" cy="38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1943</a:t>
            </a:r>
            <a:endParaRPr sz="800">
              <a:solidFill>
                <a:schemeClr val="accent2"/>
              </a:solidFill>
              <a:latin typeface="Hind Vadodara Light"/>
              <a:ea typeface="Hind Vadodara Light"/>
              <a:cs typeface="Hind Vadodara Light"/>
              <a:sym typeface="Hind Vadodara Light"/>
            </a:endParaRPr>
          </a:p>
        </p:txBody>
      </p:sp>
      <p:sp>
        <p:nvSpPr>
          <p:cNvPr id="428" name="Google Shape;428;p38"/>
          <p:cNvSpPr txBox="1"/>
          <p:nvPr/>
        </p:nvSpPr>
        <p:spPr>
          <a:xfrm>
            <a:off x="7021664" y="2722557"/>
            <a:ext cx="427200" cy="38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1944</a:t>
            </a:r>
            <a:endParaRPr sz="800">
              <a:solidFill>
                <a:schemeClr val="accent2"/>
              </a:solidFill>
              <a:latin typeface="Hind Vadodara Light"/>
              <a:ea typeface="Hind Vadodara Light"/>
              <a:cs typeface="Hind Vadodara Light"/>
              <a:sym typeface="Hind Vadodara Light"/>
            </a:endParaRPr>
          </a:p>
        </p:txBody>
      </p:sp>
      <p:sp>
        <p:nvSpPr>
          <p:cNvPr id="429" name="Google Shape;429;p38"/>
          <p:cNvSpPr txBox="1"/>
          <p:nvPr/>
        </p:nvSpPr>
        <p:spPr>
          <a:xfrm>
            <a:off x="7865764" y="2722557"/>
            <a:ext cx="427200" cy="389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800">
                <a:solidFill>
                  <a:schemeClr val="accent2"/>
                </a:solidFill>
                <a:latin typeface="Hind Vadodara Light"/>
                <a:ea typeface="Hind Vadodara Light"/>
                <a:cs typeface="Hind Vadodara Light"/>
                <a:sym typeface="Hind Vadodara Light"/>
              </a:rPr>
              <a:t>1945</a:t>
            </a:r>
            <a:endParaRPr sz="800">
              <a:solidFill>
                <a:schemeClr val="accent2"/>
              </a:solidFill>
              <a:latin typeface="Hind Vadodara Light"/>
              <a:ea typeface="Hind Vadodara Light"/>
              <a:cs typeface="Hind Vadodara Light"/>
              <a:sym typeface="Hind Vadodara Light"/>
            </a:endParaRPr>
          </a:p>
        </p:txBody>
      </p:sp>
      <p:sp>
        <p:nvSpPr>
          <p:cNvPr id="430" name="Google Shape;430;p38"/>
          <p:cNvSpPr/>
          <p:nvPr/>
        </p:nvSpPr>
        <p:spPr>
          <a:xfrm>
            <a:off x="3018050" y="3175366"/>
            <a:ext cx="2015325" cy="101800"/>
          </a:xfrm>
          <a:custGeom>
            <a:rect b="b" l="l" r="r" t="t"/>
            <a:pathLst>
              <a:path extrusionOk="0" h="4072" w="80613">
                <a:moveTo>
                  <a:pt x="0" y="4072"/>
                </a:moveTo>
                <a:lnTo>
                  <a:pt x="814" y="0"/>
                </a:lnTo>
                <a:lnTo>
                  <a:pt x="79799" y="0"/>
                </a:lnTo>
                <a:lnTo>
                  <a:pt x="80613" y="2986"/>
                </a:lnTo>
                <a:close/>
              </a:path>
            </a:pathLst>
          </a:custGeom>
          <a:solidFill>
            <a:schemeClr val="accent1"/>
          </a:solidFill>
          <a:ln>
            <a:noFill/>
          </a:ln>
        </p:spPr>
      </p:sp>
      <p:sp>
        <p:nvSpPr>
          <p:cNvPr id="431" name="Google Shape;431;p38"/>
          <p:cNvSpPr txBox="1"/>
          <p:nvPr/>
        </p:nvSpPr>
        <p:spPr>
          <a:xfrm>
            <a:off x="3399283" y="3512441"/>
            <a:ext cx="1634100" cy="342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200"/>
              </a:spcAft>
              <a:buNone/>
            </a:pPr>
            <a:r>
              <a:rPr lang="en" sz="1000">
                <a:latin typeface="Hind Vadodara Light"/>
                <a:ea typeface="Hind Vadodara Light"/>
                <a:cs typeface="Hind Vadodara Light"/>
                <a:sym typeface="Hind Vadodara Light"/>
              </a:rPr>
              <a:t>Mercury is the closest planet to the Sun </a:t>
            </a:r>
            <a:endParaRPr sz="1000">
              <a:latin typeface="Hind Vadodara Light"/>
              <a:ea typeface="Hind Vadodara Light"/>
              <a:cs typeface="Hind Vadodara Light"/>
              <a:sym typeface="Hind Vadodara Light"/>
            </a:endParaRPr>
          </a:p>
        </p:txBody>
      </p:sp>
      <p:sp>
        <p:nvSpPr>
          <p:cNvPr id="432" name="Google Shape;432;p38"/>
          <p:cNvSpPr txBox="1"/>
          <p:nvPr/>
        </p:nvSpPr>
        <p:spPr>
          <a:xfrm>
            <a:off x="3637372" y="3378600"/>
            <a:ext cx="1395900" cy="3420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200"/>
              </a:spcAft>
              <a:buNone/>
            </a:pPr>
            <a:r>
              <a:rPr lang="en">
                <a:solidFill>
                  <a:schemeClr val="accent1"/>
                </a:solidFill>
                <a:latin typeface="Jockey One"/>
                <a:ea typeface="Jockey One"/>
                <a:cs typeface="Jockey One"/>
                <a:sym typeface="Jockey One"/>
              </a:rPr>
              <a:t>MERCURY</a:t>
            </a:r>
            <a:endParaRPr>
              <a:solidFill>
                <a:schemeClr val="accent1"/>
              </a:solidFill>
              <a:latin typeface="Jockey One"/>
              <a:ea typeface="Jockey One"/>
              <a:cs typeface="Jockey One"/>
              <a:sym typeface="Jockey One"/>
            </a:endParaRPr>
          </a:p>
        </p:txBody>
      </p:sp>
      <p:sp>
        <p:nvSpPr>
          <p:cNvPr id="433" name="Google Shape;433;p38"/>
          <p:cNvSpPr txBox="1"/>
          <p:nvPr/>
        </p:nvSpPr>
        <p:spPr>
          <a:xfrm>
            <a:off x="5071320" y="1343155"/>
            <a:ext cx="1634100" cy="342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200"/>
              </a:spcAft>
              <a:buNone/>
            </a:pPr>
            <a:r>
              <a:rPr lang="en" sz="1000">
                <a:latin typeface="Hind Vadodara Light"/>
                <a:ea typeface="Hind Vadodara Light"/>
                <a:cs typeface="Hind Vadodara Light"/>
                <a:sym typeface="Hind Vadodara Light"/>
              </a:rPr>
              <a:t>Despite being red, Mars is a cold place, not hot</a:t>
            </a:r>
            <a:endParaRPr sz="1000">
              <a:latin typeface="Hind Vadodara Light"/>
              <a:ea typeface="Hind Vadodara Light"/>
              <a:cs typeface="Hind Vadodara Light"/>
              <a:sym typeface="Hind Vadodara Light"/>
            </a:endParaRPr>
          </a:p>
        </p:txBody>
      </p:sp>
      <p:sp>
        <p:nvSpPr>
          <p:cNvPr id="434" name="Google Shape;434;p38"/>
          <p:cNvSpPr txBox="1"/>
          <p:nvPr/>
        </p:nvSpPr>
        <p:spPr>
          <a:xfrm>
            <a:off x="5071320" y="1209315"/>
            <a:ext cx="996600" cy="342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200"/>
              </a:spcAft>
              <a:buNone/>
            </a:pPr>
            <a:r>
              <a:rPr lang="en">
                <a:solidFill>
                  <a:schemeClr val="accent1"/>
                </a:solidFill>
                <a:latin typeface="Jockey One"/>
                <a:ea typeface="Jockey One"/>
                <a:cs typeface="Jockey One"/>
                <a:sym typeface="Jockey One"/>
              </a:rPr>
              <a:t>MARS</a:t>
            </a:r>
            <a:endParaRPr>
              <a:solidFill>
                <a:schemeClr val="accent1"/>
              </a:solidFill>
              <a:latin typeface="Jockey One"/>
              <a:ea typeface="Jockey One"/>
              <a:cs typeface="Jockey One"/>
              <a:sym typeface="Jockey One"/>
            </a:endParaRPr>
          </a:p>
        </p:txBody>
      </p:sp>
      <p:sp>
        <p:nvSpPr>
          <p:cNvPr id="435" name="Google Shape;435;p38"/>
          <p:cNvSpPr txBox="1"/>
          <p:nvPr/>
        </p:nvSpPr>
        <p:spPr>
          <a:xfrm>
            <a:off x="6421658" y="3512441"/>
            <a:ext cx="1634100" cy="342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200"/>
              </a:spcAft>
              <a:buNone/>
            </a:pPr>
            <a:r>
              <a:rPr lang="en" sz="1000">
                <a:latin typeface="Hind Vadodara Light"/>
                <a:ea typeface="Hind Vadodara Light"/>
                <a:cs typeface="Hind Vadodara Light"/>
                <a:sym typeface="Hind Vadodara Light"/>
              </a:rPr>
              <a:t>Jupiter is the biggest planet in our Solar System</a:t>
            </a:r>
            <a:endParaRPr sz="1000">
              <a:latin typeface="Hind Vadodara Light"/>
              <a:ea typeface="Hind Vadodara Light"/>
              <a:cs typeface="Hind Vadodara Light"/>
              <a:sym typeface="Hind Vadodara Light"/>
            </a:endParaRPr>
          </a:p>
        </p:txBody>
      </p:sp>
      <p:sp>
        <p:nvSpPr>
          <p:cNvPr id="436" name="Google Shape;436;p38"/>
          <p:cNvSpPr txBox="1"/>
          <p:nvPr/>
        </p:nvSpPr>
        <p:spPr>
          <a:xfrm>
            <a:off x="7059158" y="3378601"/>
            <a:ext cx="996600" cy="3420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200"/>
              </a:spcAft>
              <a:buNone/>
            </a:pPr>
            <a:r>
              <a:rPr lang="en">
                <a:solidFill>
                  <a:schemeClr val="accent1"/>
                </a:solidFill>
                <a:latin typeface="Jockey One"/>
                <a:ea typeface="Jockey One"/>
                <a:cs typeface="Jockey One"/>
                <a:sym typeface="Jockey One"/>
              </a:rPr>
              <a:t>JUPITER</a:t>
            </a:r>
            <a:endParaRPr>
              <a:solidFill>
                <a:schemeClr val="accent1"/>
              </a:solidFill>
              <a:latin typeface="Jockey One"/>
              <a:ea typeface="Jockey One"/>
              <a:cs typeface="Jockey One"/>
              <a:sym typeface="Jockey One"/>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0" name="Shape 440"/>
        <p:cNvGrpSpPr/>
        <p:nvPr/>
      </p:nvGrpSpPr>
      <p:grpSpPr>
        <a:xfrm>
          <a:off x="0" y="0"/>
          <a:ext cx="0" cy="0"/>
          <a:chOff x="0" y="0"/>
          <a:chExt cx="0" cy="0"/>
        </a:xfrm>
      </p:grpSpPr>
      <p:sp>
        <p:nvSpPr>
          <p:cNvPr id="441" name="Google Shape;441;p39"/>
          <p:cNvSpPr/>
          <p:nvPr/>
        </p:nvSpPr>
        <p:spPr>
          <a:xfrm flipH="1"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9"/>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THIS IS A GRAPH</a:t>
            </a:r>
            <a:endParaRPr>
              <a:solidFill>
                <a:schemeClr val="accent3"/>
              </a:solidFill>
            </a:endParaRPr>
          </a:p>
        </p:txBody>
      </p:sp>
      <p:pic>
        <p:nvPicPr>
          <p:cNvPr id="443" name="Google Shape;443;p39" title="Gráfico">
            <a:hlinkClick r:id="rId3"/>
          </p:cNvPr>
          <p:cNvPicPr preferRelativeResize="0"/>
          <p:nvPr/>
        </p:nvPicPr>
        <p:blipFill rotWithShape="1">
          <a:blip r:embed="rId4">
            <a:alphaModFix/>
          </a:blip>
          <a:srcRect b="0" l="0" r="0" t="10762"/>
          <a:stretch/>
        </p:blipFill>
        <p:spPr>
          <a:xfrm>
            <a:off x="4578650" y="1083200"/>
            <a:ext cx="3916949" cy="3385325"/>
          </a:xfrm>
          <a:prstGeom prst="rect">
            <a:avLst/>
          </a:prstGeom>
          <a:noFill/>
          <a:ln>
            <a:noFill/>
          </a:ln>
        </p:spPr>
      </p:pic>
      <p:grpSp>
        <p:nvGrpSpPr>
          <p:cNvPr id="444" name="Google Shape;444;p39"/>
          <p:cNvGrpSpPr/>
          <p:nvPr/>
        </p:nvGrpSpPr>
        <p:grpSpPr>
          <a:xfrm>
            <a:off x="1893917" y="3480979"/>
            <a:ext cx="456750" cy="224000"/>
            <a:chOff x="5675700" y="3851775"/>
            <a:chExt cx="456750" cy="224000"/>
          </a:xfrm>
        </p:grpSpPr>
        <p:sp>
          <p:nvSpPr>
            <p:cNvPr id="445" name="Google Shape;445;p39"/>
            <p:cNvSpPr/>
            <p:nvPr/>
          </p:nvSpPr>
          <p:spPr>
            <a:xfrm>
              <a:off x="5798150" y="3873000"/>
              <a:ext cx="115975" cy="65500"/>
            </a:xfrm>
            <a:custGeom>
              <a:rect b="b" l="l" r="r" t="t"/>
              <a:pathLst>
                <a:path extrusionOk="0" h="2620" w="4639">
                  <a:moveTo>
                    <a:pt x="1" y="1"/>
                  </a:moveTo>
                  <a:lnTo>
                    <a:pt x="541" y="185"/>
                  </a:lnTo>
                  <a:lnTo>
                    <a:pt x="1329" y="1920"/>
                  </a:lnTo>
                  <a:cubicBezTo>
                    <a:pt x="1981" y="1923"/>
                    <a:pt x="2725" y="2620"/>
                    <a:pt x="3470" y="2620"/>
                  </a:cubicBezTo>
                  <a:cubicBezTo>
                    <a:pt x="3498" y="2620"/>
                    <a:pt x="3526" y="2619"/>
                    <a:pt x="3554" y="2617"/>
                  </a:cubicBezTo>
                  <a:cubicBezTo>
                    <a:pt x="3922" y="2591"/>
                    <a:pt x="4268" y="1773"/>
                    <a:pt x="4639" y="1739"/>
                  </a:cubicBezTo>
                  <a:lnTo>
                    <a:pt x="2039" y="1"/>
                  </a:ln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9"/>
            <p:cNvSpPr/>
            <p:nvPr/>
          </p:nvSpPr>
          <p:spPr>
            <a:xfrm>
              <a:off x="5676825" y="3851775"/>
              <a:ext cx="455625" cy="120125"/>
            </a:xfrm>
            <a:custGeom>
              <a:rect b="b" l="l" r="r" t="t"/>
              <a:pathLst>
                <a:path extrusionOk="0" h="4805" w="18225">
                  <a:moveTo>
                    <a:pt x="0" y="0"/>
                  </a:moveTo>
                  <a:lnTo>
                    <a:pt x="1076" y="368"/>
                  </a:lnTo>
                  <a:lnTo>
                    <a:pt x="1773" y="2769"/>
                  </a:lnTo>
                  <a:lnTo>
                    <a:pt x="1773" y="3378"/>
                  </a:lnTo>
                  <a:lnTo>
                    <a:pt x="3257" y="4154"/>
                  </a:lnTo>
                  <a:cubicBezTo>
                    <a:pt x="4024" y="4262"/>
                    <a:pt x="5049" y="4386"/>
                    <a:pt x="6235" y="4499"/>
                  </a:cubicBezTo>
                  <a:lnTo>
                    <a:pt x="6309" y="4533"/>
                  </a:lnTo>
                  <a:lnTo>
                    <a:pt x="9880" y="4754"/>
                  </a:lnTo>
                  <a:cubicBezTo>
                    <a:pt x="10636" y="4786"/>
                    <a:pt x="11413" y="4805"/>
                    <a:pt x="12196" y="4805"/>
                  </a:cubicBezTo>
                  <a:cubicBezTo>
                    <a:pt x="14044" y="4805"/>
                    <a:pt x="15925" y="4701"/>
                    <a:pt x="17641" y="4420"/>
                  </a:cubicBezTo>
                  <a:cubicBezTo>
                    <a:pt x="18122" y="4341"/>
                    <a:pt x="18224" y="3698"/>
                    <a:pt x="17788" y="3477"/>
                  </a:cubicBezTo>
                  <a:cubicBezTo>
                    <a:pt x="17355" y="3259"/>
                    <a:pt x="16865" y="3047"/>
                    <a:pt x="16426" y="2936"/>
                  </a:cubicBezTo>
                  <a:cubicBezTo>
                    <a:pt x="15955" y="2820"/>
                    <a:pt x="15474" y="2758"/>
                    <a:pt x="14989" y="2758"/>
                  </a:cubicBezTo>
                  <a:cubicBezTo>
                    <a:pt x="14978" y="2758"/>
                    <a:pt x="14968" y="2758"/>
                    <a:pt x="14957" y="2758"/>
                  </a:cubicBezTo>
                  <a:cubicBezTo>
                    <a:pt x="14666" y="2761"/>
                    <a:pt x="14365" y="2792"/>
                    <a:pt x="14049" y="2792"/>
                  </a:cubicBezTo>
                  <a:cubicBezTo>
                    <a:pt x="13521" y="2792"/>
                    <a:pt x="12952" y="2705"/>
                    <a:pt x="12321" y="2257"/>
                  </a:cubicBezTo>
                  <a:cubicBezTo>
                    <a:pt x="11465" y="2376"/>
                    <a:pt x="10480" y="2497"/>
                    <a:pt x="9480" y="2594"/>
                  </a:cubicBezTo>
                  <a:cubicBezTo>
                    <a:pt x="8372" y="2700"/>
                    <a:pt x="7251" y="2772"/>
                    <a:pt x="6276" y="2772"/>
                  </a:cubicBezTo>
                  <a:cubicBezTo>
                    <a:pt x="6240" y="2772"/>
                    <a:pt x="6204" y="2772"/>
                    <a:pt x="6168" y="2772"/>
                  </a:cubicBezTo>
                  <a:cubicBezTo>
                    <a:pt x="5731" y="2772"/>
                    <a:pt x="5324" y="2752"/>
                    <a:pt x="4964" y="2716"/>
                  </a:cubicBezTo>
                  <a:lnTo>
                    <a:pt x="2300"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9"/>
            <p:cNvSpPr/>
            <p:nvPr/>
          </p:nvSpPr>
          <p:spPr>
            <a:xfrm>
              <a:off x="5984825" y="3901275"/>
              <a:ext cx="102675" cy="28850"/>
            </a:xfrm>
            <a:custGeom>
              <a:rect b="b" l="l" r="r" t="t"/>
              <a:pathLst>
                <a:path extrusionOk="0" h="1154" w="4107">
                  <a:moveTo>
                    <a:pt x="2066" y="0"/>
                  </a:moveTo>
                  <a:cubicBezTo>
                    <a:pt x="1950" y="0"/>
                    <a:pt x="1833" y="9"/>
                    <a:pt x="1717" y="28"/>
                  </a:cubicBezTo>
                  <a:cubicBezTo>
                    <a:pt x="1266" y="98"/>
                    <a:pt x="674" y="189"/>
                    <a:pt x="1" y="282"/>
                  </a:cubicBezTo>
                  <a:cubicBezTo>
                    <a:pt x="976" y="976"/>
                    <a:pt x="1979" y="1153"/>
                    <a:pt x="2749" y="1153"/>
                  </a:cubicBezTo>
                  <a:cubicBezTo>
                    <a:pt x="3555" y="1153"/>
                    <a:pt x="4106" y="959"/>
                    <a:pt x="4106" y="959"/>
                  </a:cubicBezTo>
                  <a:lnTo>
                    <a:pt x="3396" y="438"/>
                  </a:lnTo>
                  <a:cubicBezTo>
                    <a:pt x="3007" y="152"/>
                    <a:pt x="2541" y="0"/>
                    <a:pt x="2066"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9"/>
            <p:cNvSpPr/>
            <p:nvPr/>
          </p:nvSpPr>
          <p:spPr>
            <a:xfrm>
              <a:off x="5675700" y="3936350"/>
              <a:ext cx="120700" cy="43700"/>
            </a:xfrm>
            <a:custGeom>
              <a:rect b="b" l="l" r="r" t="t"/>
              <a:pathLst>
                <a:path extrusionOk="0" h="1748" w="4828">
                  <a:moveTo>
                    <a:pt x="1832" y="1"/>
                  </a:moveTo>
                  <a:lnTo>
                    <a:pt x="1070" y="728"/>
                  </a:lnTo>
                  <a:lnTo>
                    <a:pt x="0" y="1748"/>
                  </a:lnTo>
                  <a:lnTo>
                    <a:pt x="1110" y="1748"/>
                  </a:lnTo>
                  <a:lnTo>
                    <a:pt x="3316" y="777"/>
                  </a:lnTo>
                  <a:lnTo>
                    <a:pt x="4828" y="111"/>
                  </a:lnTo>
                  <a:lnTo>
                    <a:pt x="1832" y="1"/>
                  </a:ln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9"/>
            <p:cNvSpPr/>
            <p:nvPr/>
          </p:nvSpPr>
          <p:spPr>
            <a:xfrm>
              <a:off x="5796250" y="3942875"/>
              <a:ext cx="169200" cy="77900"/>
            </a:xfrm>
            <a:custGeom>
              <a:rect b="b" l="l" r="r" t="t"/>
              <a:pathLst>
                <a:path extrusionOk="0" h="3116" w="6768">
                  <a:moveTo>
                    <a:pt x="1948" y="0"/>
                  </a:moveTo>
                  <a:lnTo>
                    <a:pt x="1543" y="889"/>
                  </a:lnTo>
                  <a:lnTo>
                    <a:pt x="634" y="2897"/>
                  </a:lnTo>
                  <a:lnTo>
                    <a:pt x="0" y="3115"/>
                  </a:lnTo>
                  <a:lnTo>
                    <a:pt x="2113" y="3115"/>
                  </a:lnTo>
                  <a:lnTo>
                    <a:pt x="5125" y="1099"/>
                  </a:lnTo>
                  <a:lnTo>
                    <a:pt x="5128" y="1099"/>
                  </a:lnTo>
                  <a:lnTo>
                    <a:pt x="6768" y="0"/>
                  </a:ln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9"/>
            <p:cNvSpPr/>
            <p:nvPr/>
          </p:nvSpPr>
          <p:spPr>
            <a:xfrm>
              <a:off x="5726150" y="3885175"/>
              <a:ext cx="27075" cy="25800"/>
            </a:xfrm>
            <a:custGeom>
              <a:rect b="b" l="l" r="r" t="t"/>
              <a:pathLst>
                <a:path extrusionOk="0" h="1032" w="1083">
                  <a:moveTo>
                    <a:pt x="542" y="1"/>
                  </a:moveTo>
                  <a:lnTo>
                    <a:pt x="375" y="338"/>
                  </a:lnTo>
                  <a:lnTo>
                    <a:pt x="1" y="394"/>
                  </a:lnTo>
                  <a:lnTo>
                    <a:pt x="270" y="657"/>
                  </a:lnTo>
                  <a:lnTo>
                    <a:pt x="208" y="1031"/>
                  </a:lnTo>
                  <a:lnTo>
                    <a:pt x="542" y="853"/>
                  </a:lnTo>
                  <a:lnTo>
                    <a:pt x="876" y="1031"/>
                  </a:lnTo>
                  <a:lnTo>
                    <a:pt x="814" y="657"/>
                  </a:lnTo>
                  <a:lnTo>
                    <a:pt x="1083" y="394"/>
                  </a:lnTo>
                  <a:lnTo>
                    <a:pt x="709" y="338"/>
                  </a:lnTo>
                  <a:lnTo>
                    <a:pt x="542" y="1"/>
                  </a:ln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9"/>
            <p:cNvSpPr/>
            <p:nvPr/>
          </p:nvSpPr>
          <p:spPr>
            <a:xfrm>
              <a:off x="5950850" y="4073050"/>
              <a:ext cx="3550" cy="2725"/>
            </a:xfrm>
            <a:custGeom>
              <a:rect b="b" l="l" r="r" t="t"/>
              <a:pathLst>
                <a:path extrusionOk="0" h="109" w="142">
                  <a:moveTo>
                    <a:pt x="71" y="1"/>
                  </a:moveTo>
                  <a:cubicBezTo>
                    <a:pt x="0" y="1"/>
                    <a:pt x="0" y="108"/>
                    <a:pt x="71" y="108"/>
                  </a:cubicBezTo>
                  <a:cubicBezTo>
                    <a:pt x="142" y="108"/>
                    <a:pt x="142" y="1"/>
                    <a:pt x="71"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 name="Google Shape;452;p39"/>
          <p:cNvGrpSpPr/>
          <p:nvPr/>
        </p:nvGrpSpPr>
        <p:grpSpPr>
          <a:xfrm>
            <a:off x="1893367" y="1451993"/>
            <a:ext cx="453150" cy="242075"/>
            <a:chOff x="5668475" y="2801375"/>
            <a:chExt cx="453150" cy="242075"/>
          </a:xfrm>
        </p:grpSpPr>
        <p:sp>
          <p:nvSpPr>
            <p:cNvPr id="453" name="Google Shape;453;p39"/>
            <p:cNvSpPr/>
            <p:nvPr/>
          </p:nvSpPr>
          <p:spPr>
            <a:xfrm>
              <a:off x="5731050" y="2805500"/>
              <a:ext cx="271000" cy="99325"/>
            </a:xfrm>
            <a:custGeom>
              <a:rect b="b" l="l" r="r" t="t"/>
              <a:pathLst>
                <a:path extrusionOk="0" h="3973" w="10840">
                  <a:moveTo>
                    <a:pt x="10174" y="0"/>
                  </a:moveTo>
                  <a:lnTo>
                    <a:pt x="7722" y="513"/>
                  </a:lnTo>
                  <a:lnTo>
                    <a:pt x="2407" y="1628"/>
                  </a:lnTo>
                  <a:lnTo>
                    <a:pt x="0" y="2132"/>
                  </a:lnTo>
                  <a:lnTo>
                    <a:pt x="309" y="3610"/>
                  </a:lnTo>
                  <a:lnTo>
                    <a:pt x="1221" y="3973"/>
                  </a:lnTo>
                  <a:lnTo>
                    <a:pt x="1892" y="3279"/>
                  </a:lnTo>
                  <a:lnTo>
                    <a:pt x="2815" y="3084"/>
                  </a:lnTo>
                  <a:lnTo>
                    <a:pt x="8053" y="1988"/>
                  </a:lnTo>
                  <a:lnTo>
                    <a:pt x="10486" y="1478"/>
                  </a:lnTo>
                  <a:lnTo>
                    <a:pt x="10840" y="702"/>
                  </a:lnTo>
                  <a:lnTo>
                    <a:pt x="10174"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9"/>
            <p:cNvSpPr/>
            <p:nvPr/>
          </p:nvSpPr>
          <p:spPr>
            <a:xfrm>
              <a:off x="5736775" y="2831200"/>
              <a:ext cx="261525" cy="73625"/>
            </a:xfrm>
            <a:custGeom>
              <a:rect b="b" l="l" r="r" t="t"/>
              <a:pathLst>
                <a:path extrusionOk="0" h="2945" w="10461">
                  <a:moveTo>
                    <a:pt x="10461" y="0"/>
                  </a:moveTo>
                  <a:lnTo>
                    <a:pt x="8425" y="428"/>
                  </a:lnTo>
                  <a:lnTo>
                    <a:pt x="2572" y="1654"/>
                  </a:lnTo>
                  <a:lnTo>
                    <a:pt x="1" y="2195"/>
                  </a:lnTo>
                  <a:lnTo>
                    <a:pt x="80" y="2582"/>
                  </a:lnTo>
                  <a:lnTo>
                    <a:pt x="992" y="2945"/>
                  </a:lnTo>
                  <a:lnTo>
                    <a:pt x="1663" y="2251"/>
                  </a:lnTo>
                  <a:lnTo>
                    <a:pt x="2586" y="2056"/>
                  </a:lnTo>
                  <a:lnTo>
                    <a:pt x="7824" y="960"/>
                  </a:lnTo>
                  <a:lnTo>
                    <a:pt x="10257" y="450"/>
                  </a:lnTo>
                  <a:lnTo>
                    <a:pt x="10461" y="0"/>
                  </a:lnTo>
                  <a:close/>
                </a:path>
              </a:pathLst>
            </a:custGeom>
            <a:solidFill>
              <a:srgbClr val="B3B3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9"/>
            <p:cNvSpPr/>
            <p:nvPr/>
          </p:nvSpPr>
          <p:spPr>
            <a:xfrm>
              <a:off x="5913675" y="2802550"/>
              <a:ext cx="37625" cy="109425"/>
            </a:xfrm>
            <a:custGeom>
              <a:rect b="b" l="l" r="r" t="t"/>
              <a:pathLst>
                <a:path extrusionOk="0" h="4377" w="1505">
                  <a:moveTo>
                    <a:pt x="345" y="1"/>
                  </a:moveTo>
                  <a:cubicBezTo>
                    <a:pt x="323" y="1"/>
                    <a:pt x="301" y="3"/>
                    <a:pt x="278" y="8"/>
                  </a:cubicBezTo>
                  <a:cubicBezTo>
                    <a:pt x="108" y="45"/>
                    <a:pt x="1" y="212"/>
                    <a:pt x="38" y="382"/>
                  </a:cubicBezTo>
                  <a:lnTo>
                    <a:pt x="850" y="4131"/>
                  </a:lnTo>
                  <a:cubicBezTo>
                    <a:pt x="881" y="4275"/>
                    <a:pt x="1009" y="4377"/>
                    <a:pt x="1156" y="4377"/>
                  </a:cubicBezTo>
                  <a:cubicBezTo>
                    <a:pt x="1182" y="4377"/>
                    <a:pt x="1204" y="4374"/>
                    <a:pt x="1227" y="4371"/>
                  </a:cubicBezTo>
                  <a:cubicBezTo>
                    <a:pt x="1394" y="4334"/>
                    <a:pt x="1504" y="4165"/>
                    <a:pt x="1468" y="3997"/>
                  </a:cubicBezTo>
                  <a:lnTo>
                    <a:pt x="655" y="248"/>
                  </a:lnTo>
                  <a:cubicBezTo>
                    <a:pt x="621" y="101"/>
                    <a:pt x="490" y="1"/>
                    <a:pt x="345" y="1"/>
                  </a:cubicBez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9"/>
            <p:cNvSpPr/>
            <p:nvPr/>
          </p:nvSpPr>
          <p:spPr>
            <a:xfrm>
              <a:off x="5782725" y="2829500"/>
              <a:ext cx="34350" cy="88075"/>
            </a:xfrm>
            <a:custGeom>
              <a:rect b="b" l="l" r="r" t="t"/>
              <a:pathLst>
                <a:path extrusionOk="0" h="3523" w="1374">
                  <a:moveTo>
                    <a:pt x="345" y="0"/>
                  </a:moveTo>
                  <a:cubicBezTo>
                    <a:pt x="321" y="0"/>
                    <a:pt x="297" y="3"/>
                    <a:pt x="272" y="9"/>
                  </a:cubicBezTo>
                  <a:cubicBezTo>
                    <a:pt x="105" y="48"/>
                    <a:pt x="0" y="212"/>
                    <a:pt x="37" y="380"/>
                  </a:cubicBezTo>
                  <a:lnTo>
                    <a:pt x="722" y="3282"/>
                  </a:lnTo>
                  <a:cubicBezTo>
                    <a:pt x="756" y="3423"/>
                    <a:pt x="884" y="3523"/>
                    <a:pt x="1028" y="3523"/>
                  </a:cubicBezTo>
                  <a:cubicBezTo>
                    <a:pt x="1051" y="3523"/>
                    <a:pt x="1076" y="3523"/>
                    <a:pt x="1102" y="3517"/>
                  </a:cubicBezTo>
                  <a:cubicBezTo>
                    <a:pt x="1269" y="3477"/>
                    <a:pt x="1374" y="3307"/>
                    <a:pt x="1334" y="3138"/>
                  </a:cubicBezTo>
                  <a:lnTo>
                    <a:pt x="649" y="235"/>
                  </a:lnTo>
                  <a:cubicBezTo>
                    <a:pt x="613" y="95"/>
                    <a:pt x="485" y="0"/>
                    <a:pt x="345" y="0"/>
                  </a:cubicBez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9"/>
            <p:cNvSpPr/>
            <p:nvPr/>
          </p:nvSpPr>
          <p:spPr>
            <a:xfrm>
              <a:off x="5738475" y="2887250"/>
              <a:ext cx="332950" cy="38050"/>
            </a:xfrm>
            <a:custGeom>
              <a:rect b="b" l="l" r="r" t="t"/>
              <a:pathLst>
                <a:path extrusionOk="0" h="1522" w="13318">
                  <a:moveTo>
                    <a:pt x="1581" y="1"/>
                  </a:moveTo>
                  <a:lnTo>
                    <a:pt x="1" y="329"/>
                  </a:lnTo>
                  <a:lnTo>
                    <a:pt x="1" y="1521"/>
                  </a:lnTo>
                  <a:lnTo>
                    <a:pt x="13318" y="1521"/>
                  </a:lnTo>
                  <a:lnTo>
                    <a:pt x="10928" y="1"/>
                  </a:lnTo>
                  <a:close/>
                </a:path>
              </a:pathLst>
            </a:custGeom>
            <a:solidFill>
              <a:srgbClr val="B142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9"/>
            <p:cNvSpPr/>
            <p:nvPr/>
          </p:nvSpPr>
          <p:spPr>
            <a:xfrm>
              <a:off x="5668475" y="2918200"/>
              <a:ext cx="453150" cy="30675"/>
            </a:xfrm>
            <a:custGeom>
              <a:rect b="b" l="l" r="r" t="t"/>
              <a:pathLst>
                <a:path extrusionOk="0" h="1227" w="18126">
                  <a:moveTo>
                    <a:pt x="2229" y="0"/>
                  </a:moveTo>
                  <a:cubicBezTo>
                    <a:pt x="1637" y="0"/>
                    <a:pt x="1051" y="122"/>
                    <a:pt x="510" y="357"/>
                  </a:cubicBezTo>
                  <a:lnTo>
                    <a:pt x="0" y="578"/>
                  </a:lnTo>
                  <a:lnTo>
                    <a:pt x="249" y="1164"/>
                  </a:lnTo>
                  <a:lnTo>
                    <a:pt x="759" y="943"/>
                  </a:lnTo>
                  <a:cubicBezTo>
                    <a:pt x="1221" y="742"/>
                    <a:pt x="1722" y="637"/>
                    <a:pt x="2229" y="637"/>
                  </a:cubicBezTo>
                  <a:lnTo>
                    <a:pt x="16913" y="637"/>
                  </a:lnTo>
                  <a:lnTo>
                    <a:pt x="17771" y="1226"/>
                  </a:lnTo>
                  <a:lnTo>
                    <a:pt x="18125" y="699"/>
                  </a:lnTo>
                  <a:lnTo>
                    <a:pt x="17185" y="54"/>
                  </a:lnTo>
                  <a:cubicBezTo>
                    <a:pt x="17134" y="20"/>
                    <a:pt x="17072" y="0"/>
                    <a:pt x="17010" y="0"/>
                  </a:cubicBez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9"/>
            <p:cNvSpPr/>
            <p:nvPr/>
          </p:nvSpPr>
          <p:spPr>
            <a:xfrm>
              <a:off x="5771950" y="2981925"/>
              <a:ext cx="55400" cy="53300"/>
            </a:xfrm>
            <a:custGeom>
              <a:rect b="b" l="l" r="r" t="t"/>
              <a:pathLst>
                <a:path extrusionOk="0" h="2132" w="2216">
                  <a:moveTo>
                    <a:pt x="1151" y="1"/>
                  </a:moveTo>
                  <a:cubicBezTo>
                    <a:pt x="874" y="1"/>
                    <a:pt x="602" y="109"/>
                    <a:pt x="397" y="314"/>
                  </a:cubicBezTo>
                  <a:cubicBezTo>
                    <a:pt x="92" y="620"/>
                    <a:pt x="1" y="1076"/>
                    <a:pt x="165" y="1475"/>
                  </a:cubicBezTo>
                  <a:cubicBezTo>
                    <a:pt x="332" y="1871"/>
                    <a:pt x="720" y="2132"/>
                    <a:pt x="1151" y="2132"/>
                  </a:cubicBezTo>
                  <a:cubicBezTo>
                    <a:pt x="1740" y="2132"/>
                    <a:pt x="2215" y="1656"/>
                    <a:pt x="2215" y="1067"/>
                  </a:cubicBezTo>
                  <a:cubicBezTo>
                    <a:pt x="2215" y="637"/>
                    <a:pt x="1955" y="249"/>
                    <a:pt x="1558" y="82"/>
                  </a:cubicBezTo>
                  <a:cubicBezTo>
                    <a:pt x="1426" y="27"/>
                    <a:pt x="1288" y="1"/>
                    <a:pt x="1151" y="1"/>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9"/>
            <p:cNvSpPr/>
            <p:nvPr/>
          </p:nvSpPr>
          <p:spPr>
            <a:xfrm>
              <a:off x="5869025" y="2991200"/>
              <a:ext cx="51400" cy="44025"/>
            </a:xfrm>
            <a:custGeom>
              <a:rect b="b" l="l" r="r" t="t"/>
              <a:pathLst>
                <a:path extrusionOk="0" h="1761" w="2056">
                  <a:moveTo>
                    <a:pt x="1170" y="0"/>
                  </a:moveTo>
                  <a:cubicBezTo>
                    <a:pt x="954" y="0"/>
                    <a:pt x="734" y="80"/>
                    <a:pt x="555" y="260"/>
                  </a:cubicBezTo>
                  <a:cubicBezTo>
                    <a:pt x="0" y="812"/>
                    <a:pt x="391" y="1761"/>
                    <a:pt x="1175" y="1761"/>
                  </a:cubicBezTo>
                  <a:cubicBezTo>
                    <a:pt x="1662" y="1761"/>
                    <a:pt x="2056" y="1367"/>
                    <a:pt x="2056" y="880"/>
                  </a:cubicBezTo>
                  <a:cubicBezTo>
                    <a:pt x="2056" y="351"/>
                    <a:pt x="1622" y="0"/>
                    <a:pt x="117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9"/>
            <p:cNvSpPr/>
            <p:nvPr/>
          </p:nvSpPr>
          <p:spPr>
            <a:xfrm>
              <a:off x="5972300" y="2978575"/>
              <a:ext cx="58850" cy="56650"/>
            </a:xfrm>
            <a:custGeom>
              <a:rect b="b" l="l" r="r" t="t"/>
              <a:pathLst>
                <a:path extrusionOk="0" h="2266" w="2354">
                  <a:moveTo>
                    <a:pt x="1225" y="1"/>
                  </a:moveTo>
                  <a:cubicBezTo>
                    <a:pt x="929" y="1"/>
                    <a:pt x="639" y="115"/>
                    <a:pt x="422" y="332"/>
                  </a:cubicBezTo>
                  <a:cubicBezTo>
                    <a:pt x="97" y="657"/>
                    <a:pt x="0" y="1144"/>
                    <a:pt x="176" y="1566"/>
                  </a:cubicBezTo>
                  <a:cubicBezTo>
                    <a:pt x="351" y="1991"/>
                    <a:pt x="765" y="2266"/>
                    <a:pt x="1221" y="2266"/>
                  </a:cubicBezTo>
                  <a:cubicBezTo>
                    <a:pt x="1847" y="2266"/>
                    <a:pt x="2353" y="1759"/>
                    <a:pt x="2353" y="1133"/>
                  </a:cubicBezTo>
                  <a:cubicBezTo>
                    <a:pt x="2353" y="674"/>
                    <a:pt x="2079" y="261"/>
                    <a:pt x="1657" y="85"/>
                  </a:cubicBezTo>
                  <a:cubicBezTo>
                    <a:pt x="1517" y="28"/>
                    <a:pt x="1370" y="1"/>
                    <a:pt x="1225" y="1"/>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9"/>
            <p:cNvSpPr/>
            <p:nvPr/>
          </p:nvSpPr>
          <p:spPr>
            <a:xfrm>
              <a:off x="6063900" y="2954925"/>
              <a:ext cx="43700" cy="40175"/>
            </a:xfrm>
            <a:custGeom>
              <a:rect b="b" l="l" r="r" t="t"/>
              <a:pathLst>
                <a:path extrusionOk="0" h="1607" w="1748">
                  <a:moveTo>
                    <a:pt x="856" y="1"/>
                  </a:moveTo>
                  <a:cubicBezTo>
                    <a:pt x="777" y="1"/>
                    <a:pt x="697" y="13"/>
                    <a:pt x="618" y="37"/>
                  </a:cubicBezTo>
                  <a:cubicBezTo>
                    <a:pt x="235" y="154"/>
                    <a:pt x="0" y="530"/>
                    <a:pt x="60" y="924"/>
                  </a:cubicBezTo>
                  <a:cubicBezTo>
                    <a:pt x="119" y="1315"/>
                    <a:pt x="456" y="1606"/>
                    <a:pt x="853" y="1606"/>
                  </a:cubicBezTo>
                  <a:cubicBezTo>
                    <a:pt x="1014" y="1606"/>
                    <a:pt x="1173" y="1558"/>
                    <a:pt x="1306" y="1467"/>
                  </a:cubicBezTo>
                  <a:cubicBezTo>
                    <a:pt x="1631" y="1244"/>
                    <a:pt x="1748" y="813"/>
                    <a:pt x="1575" y="457"/>
                  </a:cubicBezTo>
                  <a:cubicBezTo>
                    <a:pt x="1440" y="172"/>
                    <a:pt x="1157" y="1"/>
                    <a:pt x="856" y="1"/>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9"/>
            <p:cNvSpPr/>
            <p:nvPr/>
          </p:nvSpPr>
          <p:spPr>
            <a:xfrm>
              <a:off x="5675750" y="2949975"/>
              <a:ext cx="53400" cy="53325"/>
            </a:xfrm>
            <a:custGeom>
              <a:rect b="b" l="l" r="r" t="t"/>
              <a:pathLst>
                <a:path extrusionOk="0" h="2133" w="2136">
                  <a:moveTo>
                    <a:pt x="1068" y="0"/>
                  </a:moveTo>
                  <a:cubicBezTo>
                    <a:pt x="479" y="0"/>
                    <a:pt x="4" y="476"/>
                    <a:pt x="1" y="1065"/>
                  </a:cubicBezTo>
                  <a:cubicBezTo>
                    <a:pt x="1" y="1654"/>
                    <a:pt x="479" y="2133"/>
                    <a:pt x="1068" y="2133"/>
                  </a:cubicBezTo>
                  <a:lnTo>
                    <a:pt x="1071" y="2133"/>
                  </a:lnTo>
                  <a:cubicBezTo>
                    <a:pt x="1660" y="2133"/>
                    <a:pt x="2136" y="1654"/>
                    <a:pt x="2136" y="1065"/>
                  </a:cubicBezTo>
                  <a:cubicBezTo>
                    <a:pt x="2136" y="476"/>
                    <a:pt x="1657" y="0"/>
                    <a:pt x="106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9"/>
            <p:cNvSpPr/>
            <p:nvPr/>
          </p:nvSpPr>
          <p:spPr>
            <a:xfrm>
              <a:off x="5702300" y="2954650"/>
              <a:ext cx="394475" cy="80375"/>
            </a:xfrm>
            <a:custGeom>
              <a:rect b="b" l="l" r="r" t="t"/>
              <a:pathLst>
                <a:path extrusionOk="0" h="3215" w="15779">
                  <a:moveTo>
                    <a:pt x="15321" y="0"/>
                  </a:moveTo>
                  <a:cubicBezTo>
                    <a:pt x="15318" y="0"/>
                    <a:pt x="15316" y="0"/>
                    <a:pt x="15313" y="0"/>
                  </a:cubicBezTo>
                  <a:lnTo>
                    <a:pt x="15313" y="0"/>
                  </a:lnTo>
                  <a:lnTo>
                    <a:pt x="15325" y="0"/>
                  </a:lnTo>
                  <a:cubicBezTo>
                    <a:pt x="15324" y="0"/>
                    <a:pt x="15322" y="0"/>
                    <a:pt x="15321" y="0"/>
                  </a:cubicBezTo>
                  <a:close/>
                  <a:moveTo>
                    <a:pt x="15313" y="0"/>
                  </a:moveTo>
                  <a:lnTo>
                    <a:pt x="335" y="29"/>
                  </a:lnTo>
                  <a:cubicBezTo>
                    <a:pt x="946" y="29"/>
                    <a:pt x="1408" y="581"/>
                    <a:pt x="1303" y="1181"/>
                  </a:cubicBezTo>
                  <a:cubicBezTo>
                    <a:pt x="1217" y="1665"/>
                    <a:pt x="795" y="1994"/>
                    <a:pt x="336" y="1994"/>
                  </a:cubicBezTo>
                  <a:cubicBezTo>
                    <a:pt x="225" y="1994"/>
                    <a:pt x="112" y="1975"/>
                    <a:pt x="1" y="1934"/>
                  </a:cubicBezTo>
                  <a:lnTo>
                    <a:pt x="1" y="1934"/>
                  </a:lnTo>
                  <a:lnTo>
                    <a:pt x="2323" y="3053"/>
                  </a:lnTo>
                  <a:cubicBezTo>
                    <a:pt x="2583" y="3160"/>
                    <a:pt x="2861" y="3214"/>
                    <a:pt x="3144" y="3214"/>
                  </a:cubicBezTo>
                  <a:lnTo>
                    <a:pt x="3931" y="3214"/>
                  </a:lnTo>
                  <a:cubicBezTo>
                    <a:pt x="3342" y="3214"/>
                    <a:pt x="2866" y="2736"/>
                    <a:pt x="2866" y="2150"/>
                  </a:cubicBezTo>
                  <a:cubicBezTo>
                    <a:pt x="2866" y="1716"/>
                    <a:pt x="3124" y="1328"/>
                    <a:pt x="3523" y="1164"/>
                  </a:cubicBezTo>
                  <a:cubicBezTo>
                    <a:pt x="3655" y="1109"/>
                    <a:pt x="3794" y="1082"/>
                    <a:pt x="3932" y="1082"/>
                  </a:cubicBezTo>
                  <a:cubicBezTo>
                    <a:pt x="4209" y="1082"/>
                    <a:pt x="4482" y="1191"/>
                    <a:pt x="4684" y="1393"/>
                  </a:cubicBezTo>
                  <a:cubicBezTo>
                    <a:pt x="4990" y="1699"/>
                    <a:pt x="5081" y="2158"/>
                    <a:pt x="4916" y="2554"/>
                  </a:cubicBezTo>
                  <a:cubicBezTo>
                    <a:pt x="4752" y="2954"/>
                    <a:pt x="4364" y="3214"/>
                    <a:pt x="3931" y="3214"/>
                  </a:cubicBezTo>
                  <a:lnTo>
                    <a:pt x="7844" y="3214"/>
                  </a:lnTo>
                  <a:cubicBezTo>
                    <a:pt x="7360" y="3214"/>
                    <a:pt x="6966" y="2821"/>
                    <a:pt x="6964" y="2334"/>
                  </a:cubicBezTo>
                  <a:cubicBezTo>
                    <a:pt x="6964" y="1803"/>
                    <a:pt x="7398" y="1451"/>
                    <a:pt x="7851" y="1451"/>
                  </a:cubicBezTo>
                  <a:cubicBezTo>
                    <a:pt x="8067" y="1451"/>
                    <a:pt x="8288" y="1531"/>
                    <a:pt x="8467" y="1711"/>
                  </a:cubicBezTo>
                  <a:cubicBezTo>
                    <a:pt x="9022" y="2266"/>
                    <a:pt x="8629" y="3214"/>
                    <a:pt x="7844" y="3214"/>
                  </a:cubicBezTo>
                  <a:lnTo>
                    <a:pt x="12026" y="3214"/>
                  </a:lnTo>
                  <a:cubicBezTo>
                    <a:pt x="11401" y="3214"/>
                    <a:pt x="10894" y="2707"/>
                    <a:pt x="10894" y="2082"/>
                  </a:cubicBezTo>
                  <a:cubicBezTo>
                    <a:pt x="10894" y="1623"/>
                    <a:pt x="11168" y="1209"/>
                    <a:pt x="11593" y="1034"/>
                  </a:cubicBezTo>
                  <a:cubicBezTo>
                    <a:pt x="11732" y="977"/>
                    <a:pt x="11878" y="949"/>
                    <a:pt x="12024" y="949"/>
                  </a:cubicBezTo>
                  <a:cubicBezTo>
                    <a:pt x="12319" y="949"/>
                    <a:pt x="12609" y="1064"/>
                    <a:pt x="12828" y="1280"/>
                  </a:cubicBezTo>
                  <a:cubicBezTo>
                    <a:pt x="13151" y="1606"/>
                    <a:pt x="13247" y="2093"/>
                    <a:pt x="13074" y="2515"/>
                  </a:cubicBezTo>
                  <a:cubicBezTo>
                    <a:pt x="12899" y="2940"/>
                    <a:pt x="12485" y="3214"/>
                    <a:pt x="12026" y="3214"/>
                  </a:cubicBezTo>
                  <a:lnTo>
                    <a:pt x="13213" y="3214"/>
                  </a:lnTo>
                  <a:cubicBezTo>
                    <a:pt x="13691" y="3214"/>
                    <a:pt x="14150" y="3030"/>
                    <a:pt x="14493" y="2699"/>
                  </a:cubicBezTo>
                  <a:lnTo>
                    <a:pt x="15778" y="1467"/>
                  </a:lnTo>
                  <a:lnTo>
                    <a:pt x="15778" y="1467"/>
                  </a:lnTo>
                  <a:cubicBezTo>
                    <a:pt x="15638" y="1563"/>
                    <a:pt x="15482" y="1607"/>
                    <a:pt x="15328" y="1607"/>
                  </a:cubicBezTo>
                  <a:cubicBezTo>
                    <a:pt x="14991" y="1607"/>
                    <a:pt x="14667" y="1394"/>
                    <a:pt x="14558" y="1040"/>
                  </a:cubicBezTo>
                  <a:cubicBezTo>
                    <a:pt x="14400" y="525"/>
                    <a:pt x="14779" y="5"/>
                    <a:pt x="15313" y="0"/>
                  </a:cubicBez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9"/>
            <p:cNvSpPr/>
            <p:nvPr/>
          </p:nvSpPr>
          <p:spPr>
            <a:xfrm>
              <a:off x="5763125" y="2973800"/>
              <a:ext cx="72350" cy="69650"/>
            </a:xfrm>
            <a:custGeom>
              <a:rect b="b" l="l" r="r" t="t"/>
              <a:pathLst>
                <a:path extrusionOk="0" h="2786" w="2894">
                  <a:moveTo>
                    <a:pt x="1504" y="653"/>
                  </a:moveTo>
                  <a:cubicBezTo>
                    <a:pt x="1911" y="656"/>
                    <a:pt x="2240" y="984"/>
                    <a:pt x="2243" y="1392"/>
                  </a:cubicBezTo>
                  <a:cubicBezTo>
                    <a:pt x="2243" y="1837"/>
                    <a:pt x="1877" y="2133"/>
                    <a:pt x="1498" y="2133"/>
                  </a:cubicBezTo>
                  <a:cubicBezTo>
                    <a:pt x="1317" y="2133"/>
                    <a:pt x="1132" y="2066"/>
                    <a:pt x="983" y="1916"/>
                  </a:cubicBezTo>
                  <a:cubicBezTo>
                    <a:pt x="515" y="1449"/>
                    <a:pt x="847" y="656"/>
                    <a:pt x="1504" y="656"/>
                  </a:cubicBezTo>
                  <a:lnTo>
                    <a:pt x="1504" y="653"/>
                  </a:lnTo>
                  <a:close/>
                  <a:moveTo>
                    <a:pt x="1504" y="1"/>
                  </a:moveTo>
                  <a:cubicBezTo>
                    <a:pt x="1141" y="1"/>
                    <a:pt x="785" y="142"/>
                    <a:pt x="518" y="409"/>
                  </a:cubicBezTo>
                  <a:cubicBezTo>
                    <a:pt x="119" y="806"/>
                    <a:pt x="0" y="1406"/>
                    <a:pt x="218" y="1924"/>
                  </a:cubicBezTo>
                  <a:cubicBezTo>
                    <a:pt x="433" y="2445"/>
                    <a:pt x="940" y="2785"/>
                    <a:pt x="1504" y="2785"/>
                  </a:cubicBezTo>
                  <a:cubicBezTo>
                    <a:pt x="2271" y="2782"/>
                    <a:pt x="2894" y="2159"/>
                    <a:pt x="2894" y="1392"/>
                  </a:cubicBezTo>
                  <a:cubicBezTo>
                    <a:pt x="2894" y="829"/>
                    <a:pt x="2557" y="322"/>
                    <a:pt x="2036" y="106"/>
                  </a:cubicBezTo>
                  <a:cubicBezTo>
                    <a:pt x="1864" y="35"/>
                    <a:pt x="1683" y="1"/>
                    <a:pt x="1504" y="1"/>
                  </a:cubicBezTo>
                  <a:close/>
                </a:path>
              </a:pathLst>
            </a:custGeom>
            <a:solidFill>
              <a:srgbClr val="4D4D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9"/>
            <p:cNvSpPr/>
            <p:nvPr/>
          </p:nvSpPr>
          <p:spPr>
            <a:xfrm>
              <a:off x="5865825" y="2983050"/>
              <a:ext cx="62750" cy="60400"/>
            </a:xfrm>
            <a:custGeom>
              <a:rect b="b" l="l" r="r" t="t"/>
              <a:pathLst>
                <a:path extrusionOk="0" h="2416" w="2510">
                  <a:moveTo>
                    <a:pt x="1303" y="654"/>
                  </a:moveTo>
                  <a:cubicBezTo>
                    <a:pt x="1609" y="654"/>
                    <a:pt x="1858" y="903"/>
                    <a:pt x="1858" y="1209"/>
                  </a:cubicBezTo>
                  <a:cubicBezTo>
                    <a:pt x="1858" y="1542"/>
                    <a:pt x="1585" y="1763"/>
                    <a:pt x="1300" y="1763"/>
                  </a:cubicBezTo>
                  <a:cubicBezTo>
                    <a:pt x="1164" y="1763"/>
                    <a:pt x="1025" y="1712"/>
                    <a:pt x="912" y="1600"/>
                  </a:cubicBezTo>
                  <a:cubicBezTo>
                    <a:pt x="564" y="1251"/>
                    <a:pt x="810" y="654"/>
                    <a:pt x="1303" y="654"/>
                  </a:cubicBezTo>
                  <a:close/>
                  <a:moveTo>
                    <a:pt x="1302" y="1"/>
                  </a:moveTo>
                  <a:cubicBezTo>
                    <a:pt x="989" y="1"/>
                    <a:pt x="682" y="123"/>
                    <a:pt x="451" y="354"/>
                  </a:cubicBezTo>
                  <a:cubicBezTo>
                    <a:pt x="105" y="699"/>
                    <a:pt x="1" y="1217"/>
                    <a:pt x="188" y="1670"/>
                  </a:cubicBezTo>
                  <a:cubicBezTo>
                    <a:pt x="374" y="2121"/>
                    <a:pt x="816" y="2415"/>
                    <a:pt x="1303" y="2415"/>
                  </a:cubicBezTo>
                  <a:cubicBezTo>
                    <a:pt x="1971" y="2412"/>
                    <a:pt x="2509" y="1874"/>
                    <a:pt x="2509" y="1209"/>
                  </a:cubicBezTo>
                  <a:cubicBezTo>
                    <a:pt x="2509" y="719"/>
                    <a:pt x="2218" y="280"/>
                    <a:pt x="1765" y="93"/>
                  </a:cubicBezTo>
                  <a:cubicBezTo>
                    <a:pt x="1615" y="31"/>
                    <a:pt x="1458" y="1"/>
                    <a:pt x="1302" y="1"/>
                  </a:cubicBezTo>
                  <a:close/>
                </a:path>
              </a:pathLst>
            </a:custGeom>
            <a:solidFill>
              <a:srgbClr val="4D4D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9"/>
            <p:cNvSpPr/>
            <p:nvPr/>
          </p:nvSpPr>
          <p:spPr>
            <a:xfrm>
              <a:off x="5963450" y="2970400"/>
              <a:ext cx="75900" cy="73050"/>
            </a:xfrm>
            <a:custGeom>
              <a:rect b="b" l="l" r="r" t="t"/>
              <a:pathLst>
                <a:path extrusionOk="0" h="2922" w="3036">
                  <a:moveTo>
                    <a:pt x="1575" y="656"/>
                  </a:moveTo>
                  <a:cubicBezTo>
                    <a:pt x="2019" y="656"/>
                    <a:pt x="2382" y="1016"/>
                    <a:pt x="2382" y="1463"/>
                  </a:cubicBezTo>
                  <a:cubicBezTo>
                    <a:pt x="2382" y="1948"/>
                    <a:pt x="1984" y="2269"/>
                    <a:pt x="1569" y="2269"/>
                  </a:cubicBezTo>
                  <a:cubicBezTo>
                    <a:pt x="1371" y="2269"/>
                    <a:pt x="1169" y="2196"/>
                    <a:pt x="1006" y="2032"/>
                  </a:cubicBezTo>
                  <a:cubicBezTo>
                    <a:pt x="499" y="1522"/>
                    <a:pt x="858" y="656"/>
                    <a:pt x="1575" y="656"/>
                  </a:cubicBezTo>
                  <a:close/>
                  <a:moveTo>
                    <a:pt x="1575" y="1"/>
                  </a:moveTo>
                  <a:cubicBezTo>
                    <a:pt x="1195" y="1"/>
                    <a:pt x="822" y="148"/>
                    <a:pt x="544" y="427"/>
                  </a:cubicBezTo>
                  <a:cubicBezTo>
                    <a:pt x="125" y="846"/>
                    <a:pt x="0" y="1474"/>
                    <a:pt x="227" y="2018"/>
                  </a:cubicBezTo>
                  <a:cubicBezTo>
                    <a:pt x="453" y="2564"/>
                    <a:pt x="986" y="2921"/>
                    <a:pt x="1575" y="2921"/>
                  </a:cubicBezTo>
                  <a:cubicBezTo>
                    <a:pt x="2382" y="2921"/>
                    <a:pt x="3036" y="2267"/>
                    <a:pt x="3036" y="1460"/>
                  </a:cubicBezTo>
                  <a:cubicBezTo>
                    <a:pt x="3036" y="871"/>
                    <a:pt x="2679" y="339"/>
                    <a:pt x="2135" y="112"/>
                  </a:cubicBezTo>
                  <a:cubicBezTo>
                    <a:pt x="1954" y="37"/>
                    <a:pt x="1764" y="1"/>
                    <a:pt x="1575" y="1"/>
                  </a:cubicBezTo>
                  <a:close/>
                </a:path>
              </a:pathLst>
            </a:custGeom>
            <a:solidFill>
              <a:srgbClr val="4D4D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9"/>
            <p:cNvSpPr/>
            <p:nvPr/>
          </p:nvSpPr>
          <p:spPr>
            <a:xfrm>
              <a:off x="6055200" y="2946750"/>
              <a:ext cx="61525" cy="56475"/>
            </a:xfrm>
            <a:custGeom>
              <a:rect b="b" l="l" r="r" t="t"/>
              <a:pathLst>
                <a:path extrusionOk="0" h="2259" w="2461">
                  <a:moveTo>
                    <a:pt x="1190" y="653"/>
                  </a:moveTo>
                  <a:cubicBezTo>
                    <a:pt x="1194" y="653"/>
                    <a:pt x="1197" y="653"/>
                    <a:pt x="1201" y="653"/>
                  </a:cubicBezTo>
                  <a:cubicBezTo>
                    <a:pt x="1671" y="653"/>
                    <a:pt x="1855" y="1259"/>
                    <a:pt x="1467" y="1523"/>
                  </a:cubicBezTo>
                  <a:cubicBezTo>
                    <a:pt x="1390" y="1576"/>
                    <a:pt x="1297" y="1605"/>
                    <a:pt x="1201" y="1605"/>
                  </a:cubicBezTo>
                  <a:cubicBezTo>
                    <a:pt x="1196" y="1605"/>
                    <a:pt x="1191" y="1605"/>
                    <a:pt x="1186" y="1605"/>
                  </a:cubicBezTo>
                  <a:cubicBezTo>
                    <a:pt x="926" y="1605"/>
                    <a:pt x="711" y="1393"/>
                    <a:pt x="711" y="1129"/>
                  </a:cubicBezTo>
                  <a:cubicBezTo>
                    <a:pt x="711" y="866"/>
                    <a:pt x="929" y="653"/>
                    <a:pt x="1190" y="653"/>
                  </a:cubicBezTo>
                  <a:close/>
                  <a:moveTo>
                    <a:pt x="1201" y="0"/>
                  </a:moveTo>
                  <a:cubicBezTo>
                    <a:pt x="1091" y="0"/>
                    <a:pt x="980" y="16"/>
                    <a:pt x="869" y="50"/>
                  </a:cubicBezTo>
                  <a:cubicBezTo>
                    <a:pt x="334" y="214"/>
                    <a:pt x="0" y="744"/>
                    <a:pt x="85" y="1299"/>
                  </a:cubicBezTo>
                  <a:cubicBezTo>
                    <a:pt x="167" y="1851"/>
                    <a:pt x="643" y="2259"/>
                    <a:pt x="1201" y="2259"/>
                  </a:cubicBezTo>
                  <a:cubicBezTo>
                    <a:pt x="1427" y="2259"/>
                    <a:pt x="1648" y="2191"/>
                    <a:pt x="1835" y="2063"/>
                  </a:cubicBezTo>
                  <a:cubicBezTo>
                    <a:pt x="2299" y="1749"/>
                    <a:pt x="2461" y="1146"/>
                    <a:pt x="2220" y="642"/>
                  </a:cubicBezTo>
                  <a:cubicBezTo>
                    <a:pt x="2027" y="242"/>
                    <a:pt x="1626" y="0"/>
                    <a:pt x="1201" y="0"/>
                  </a:cubicBezTo>
                  <a:close/>
                </a:path>
              </a:pathLst>
            </a:custGeom>
            <a:solidFill>
              <a:srgbClr val="4D4D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9"/>
            <p:cNvSpPr/>
            <p:nvPr/>
          </p:nvSpPr>
          <p:spPr>
            <a:xfrm>
              <a:off x="5674850" y="2947400"/>
              <a:ext cx="70175" cy="65525"/>
            </a:xfrm>
            <a:custGeom>
              <a:rect b="b" l="l" r="r" t="t"/>
              <a:pathLst>
                <a:path extrusionOk="0" h="2621" w="2807">
                  <a:moveTo>
                    <a:pt x="1480" y="593"/>
                  </a:moveTo>
                  <a:cubicBezTo>
                    <a:pt x="1567" y="593"/>
                    <a:pt x="1656" y="609"/>
                    <a:pt x="1741" y="644"/>
                  </a:cubicBezTo>
                  <a:cubicBezTo>
                    <a:pt x="2095" y="789"/>
                    <a:pt x="2265" y="1191"/>
                    <a:pt x="2124" y="1545"/>
                  </a:cubicBezTo>
                  <a:cubicBezTo>
                    <a:pt x="2014" y="1815"/>
                    <a:pt x="1753" y="1979"/>
                    <a:pt x="1479" y="1979"/>
                  </a:cubicBezTo>
                  <a:cubicBezTo>
                    <a:pt x="1394" y="1979"/>
                    <a:pt x="1307" y="1963"/>
                    <a:pt x="1223" y="1930"/>
                  </a:cubicBezTo>
                  <a:lnTo>
                    <a:pt x="1215" y="1927"/>
                  </a:lnTo>
                  <a:cubicBezTo>
                    <a:pt x="861" y="1780"/>
                    <a:pt x="694" y="1375"/>
                    <a:pt x="838" y="1021"/>
                  </a:cubicBezTo>
                  <a:cubicBezTo>
                    <a:pt x="950" y="755"/>
                    <a:pt x="1208" y="593"/>
                    <a:pt x="1480" y="593"/>
                  </a:cubicBezTo>
                  <a:close/>
                  <a:moveTo>
                    <a:pt x="1440" y="1"/>
                  </a:moveTo>
                  <a:cubicBezTo>
                    <a:pt x="858" y="1"/>
                    <a:pt x="333" y="389"/>
                    <a:pt x="176" y="967"/>
                  </a:cubicBezTo>
                  <a:cubicBezTo>
                    <a:pt x="0" y="1621"/>
                    <a:pt x="351" y="2304"/>
                    <a:pt x="988" y="2539"/>
                  </a:cubicBezTo>
                  <a:cubicBezTo>
                    <a:pt x="991" y="2541"/>
                    <a:pt x="994" y="2541"/>
                    <a:pt x="997" y="2541"/>
                  </a:cubicBezTo>
                  <a:cubicBezTo>
                    <a:pt x="1138" y="2595"/>
                    <a:pt x="1288" y="2621"/>
                    <a:pt x="1441" y="2621"/>
                  </a:cubicBezTo>
                  <a:cubicBezTo>
                    <a:pt x="2121" y="2621"/>
                    <a:pt x="2684" y="2103"/>
                    <a:pt x="2747" y="1426"/>
                  </a:cubicBezTo>
                  <a:cubicBezTo>
                    <a:pt x="2806" y="749"/>
                    <a:pt x="2339" y="140"/>
                    <a:pt x="1671" y="21"/>
                  </a:cubicBezTo>
                  <a:cubicBezTo>
                    <a:pt x="1593" y="8"/>
                    <a:pt x="1516" y="1"/>
                    <a:pt x="1440" y="1"/>
                  </a:cubicBezTo>
                  <a:close/>
                </a:path>
              </a:pathLst>
            </a:custGeom>
            <a:solidFill>
              <a:srgbClr val="4D4D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9"/>
            <p:cNvSpPr/>
            <p:nvPr/>
          </p:nvSpPr>
          <p:spPr>
            <a:xfrm>
              <a:off x="5676050" y="2946500"/>
              <a:ext cx="439750" cy="96525"/>
            </a:xfrm>
            <a:custGeom>
              <a:rect b="b" l="l" r="r" t="t"/>
              <a:pathLst>
                <a:path extrusionOk="0" h="3861" w="17590">
                  <a:moveTo>
                    <a:pt x="16341" y="672"/>
                  </a:moveTo>
                  <a:cubicBezTo>
                    <a:pt x="16808" y="672"/>
                    <a:pt x="16993" y="1275"/>
                    <a:pt x="16607" y="1538"/>
                  </a:cubicBezTo>
                  <a:cubicBezTo>
                    <a:pt x="16590" y="1550"/>
                    <a:pt x="16576" y="1561"/>
                    <a:pt x="16565" y="1572"/>
                  </a:cubicBezTo>
                  <a:lnTo>
                    <a:pt x="15285" y="2798"/>
                  </a:lnTo>
                  <a:cubicBezTo>
                    <a:pt x="15005" y="3070"/>
                    <a:pt x="14628" y="3223"/>
                    <a:pt x="14237" y="3223"/>
                  </a:cubicBezTo>
                  <a:lnTo>
                    <a:pt x="4214" y="3223"/>
                  </a:lnTo>
                  <a:cubicBezTo>
                    <a:pt x="3979" y="3220"/>
                    <a:pt x="3746" y="3178"/>
                    <a:pt x="3528" y="3090"/>
                  </a:cubicBezTo>
                  <a:lnTo>
                    <a:pt x="1232" y="1980"/>
                  </a:lnTo>
                  <a:cubicBezTo>
                    <a:pt x="1218" y="1974"/>
                    <a:pt x="1206" y="1972"/>
                    <a:pt x="1192" y="1966"/>
                  </a:cubicBezTo>
                  <a:cubicBezTo>
                    <a:pt x="898" y="1855"/>
                    <a:pt x="722" y="1550"/>
                    <a:pt x="779" y="1238"/>
                  </a:cubicBezTo>
                  <a:cubicBezTo>
                    <a:pt x="835" y="927"/>
                    <a:pt x="1104" y="703"/>
                    <a:pt x="1422" y="703"/>
                  </a:cubicBezTo>
                  <a:lnTo>
                    <a:pt x="16341" y="672"/>
                  </a:lnTo>
                  <a:close/>
                  <a:moveTo>
                    <a:pt x="16370" y="1"/>
                  </a:moveTo>
                  <a:lnTo>
                    <a:pt x="1396" y="38"/>
                  </a:lnTo>
                  <a:cubicBezTo>
                    <a:pt x="1394" y="38"/>
                    <a:pt x="1392" y="38"/>
                    <a:pt x="1390" y="38"/>
                  </a:cubicBezTo>
                  <a:cubicBezTo>
                    <a:pt x="764" y="38"/>
                    <a:pt x="226" y="487"/>
                    <a:pt x="113" y="1105"/>
                  </a:cubicBezTo>
                  <a:cubicBezTo>
                    <a:pt x="0" y="1725"/>
                    <a:pt x="346" y="2337"/>
                    <a:pt x="935" y="2560"/>
                  </a:cubicBezTo>
                  <a:lnTo>
                    <a:pt x="3234" y="3668"/>
                  </a:lnTo>
                  <a:lnTo>
                    <a:pt x="3251" y="3676"/>
                  </a:lnTo>
                  <a:cubicBezTo>
                    <a:pt x="3548" y="3795"/>
                    <a:pt x="3868" y="3860"/>
                    <a:pt x="4191" y="3860"/>
                  </a:cubicBezTo>
                  <a:lnTo>
                    <a:pt x="14260" y="3860"/>
                  </a:lnTo>
                  <a:cubicBezTo>
                    <a:pt x="14821" y="3860"/>
                    <a:pt x="15362" y="3642"/>
                    <a:pt x="15766" y="3254"/>
                  </a:cubicBezTo>
                  <a:lnTo>
                    <a:pt x="17027" y="2045"/>
                  </a:lnTo>
                  <a:cubicBezTo>
                    <a:pt x="17423" y="1759"/>
                    <a:pt x="17590" y="1249"/>
                    <a:pt x="17440" y="782"/>
                  </a:cubicBezTo>
                  <a:cubicBezTo>
                    <a:pt x="17290" y="318"/>
                    <a:pt x="16857" y="1"/>
                    <a:pt x="16370" y="1"/>
                  </a:cubicBezTo>
                  <a:close/>
                </a:path>
              </a:pathLst>
            </a:custGeom>
            <a:solidFill>
              <a:srgbClr val="4D4D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9"/>
            <p:cNvSpPr/>
            <p:nvPr/>
          </p:nvSpPr>
          <p:spPr>
            <a:xfrm>
              <a:off x="5985400" y="2801375"/>
              <a:ext cx="85100" cy="41100"/>
            </a:xfrm>
            <a:custGeom>
              <a:rect b="b" l="l" r="r" t="t"/>
              <a:pathLst>
                <a:path extrusionOk="0" h="1644" w="3404">
                  <a:moveTo>
                    <a:pt x="1577" y="0"/>
                  </a:moveTo>
                  <a:cubicBezTo>
                    <a:pt x="1049" y="0"/>
                    <a:pt x="520" y="55"/>
                    <a:pt x="0" y="165"/>
                  </a:cubicBezTo>
                  <a:lnTo>
                    <a:pt x="312" y="1643"/>
                  </a:lnTo>
                  <a:cubicBezTo>
                    <a:pt x="1436" y="1405"/>
                    <a:pt x="2492" y="921"/>
                    <a:pt x="3404" y="222"/>
                  </a:cubicBezTo>
                  <a:cubicBezTo>
                    <a:pt x="2804" y="74"/>
                    <a:pt x="2191" y="0"/>
                    <a:pt x="1577" y="0"/>
                  </a:cubicBezTo>
                  <a:close/>
                </a:path>
              </a:pathLst>
            </a:custGeom>
            <a:solidFill>
              <a:srgbClr val="FCE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9"/>
            <p:cNvSpPr/>
            <p:nvPr/>
          </p:nvSpPr>
          <p:spPr>
            <a:xfrm>
              <a:off x="5991050" y="2804225"/>
              <a:ext cx="79375" cy="38250"/>
            </a:xfrm>
            <a:custGeom>
              <a:rect b="b" l="l" r="r" t="t"/>
              <a:pathLst>
                <a:path extrusionOk="0" h="1530" w="3175">
                  <a:moveTo>
                    <a:pt x="2654" y="0"/>
                  </a:moveTo>
                  <a:cubicBezTo>
                    <a:pt x="1847" y="535"/>
                    <a:pt x="946" y="909"/>
                    <a:pt x="1" y="1107"/>
                  </a:cubicBezTo>
                  <a:lnTo>
                    <a:pt x="83" y="1529"/>
                  </a:lnTo>
                  <a:cubicBezTo>
                    <a:pt x="1207" y="1291"/>
                    <a:pt x="2263" y="807"/>
                    <a:pt x="3175" y="108"/>
                  </a:cubicBezTo>
                  <a:cubicBezTo>
                    <a:pt x="3005" y="65"/>
                    <a:pt x="2832" y="31"/>
                    <a:pt x="2654" y="0"/>
                  </a:cubicBezTo>
                  <a:close/>
                </a:path>
              </a:pathLst>
            </a:custGeom>
            <a:solidFill>
              <a:srgbClr val="E3D4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 name="Google Shape;473;p39"/>
          <p:cNvGrpSpPr/>
          <p:nvPr/>
        </p:nvGrpSpPr>
        <p:grpSpPr>
          <a:xfrm>
            <a:off x="1893929" y="2421193"/>
            <a:ext cx="452025" cy="236525"/>
            <a:chOff x="5641850" y="3258625"/>
            <a:chExt cx="452025" cy="236525"/>
          </a:xfrm>
        </p:grpSpPr>
        <p:sp>
          <p:nvSpPr>
            <p:cNvPr id="474" name="Google Shape;474;p39"/>
            <p:cNvSpPr/>
            <p:nvPr/>
          </p:nvSpPr>
          <p:spPr>
            <a:xfrm>
              <a:off x="5923300" y="3356225"/>
              <a:ext cx="53700" cy="47825"/>
            </a:xfrm>
            <a:custGeom>
              <a:rect b="b" l="l" r="r" t="t"/>
              <a:pathLst>
                <a:path extrusionOk="0" h="1913" w="2148">
                  <a:moveTo>
                    <a:pt x="1160" y="1"/>
                  </a:moveTo>
                  <a:cubicBezTo>
                    <a:pt x="1027" y="1"/>
                    <a:pt x="906" y="80"/>
                    <a:pt x="845" y="199"/>
                  </a:cubicBezTo>
                  <a:lnTo>
                    <a:pt x="1" y="1912"/>
                  </a:lnTo>
                  <a:lnTo>
                    <a:pt x="2147" y="1912"/>
                  </a:lnTo>
                  <a:lnTo>
                    <a:pt x="2147" y="358"/>
                  </a:lnTo>
                  <a:cubicBezTo>
                    <a:pt x="2147" y="160"/>
                    <a:pt x="1989" y="1"/>
                    <a:pt x="1790" y="1"/>
                  </a:cubicBezTo>
                  <a:lnTo>
                    <a:pt x="1168" y="1"/>
                  </a:lnTo>
                  <a:cubicBezTo>
                    <a:pt x="1165" y="1"/>
                    <a:pt x="1163" y="1"/>
                    <a:pt x="1160" y="1"/>
                  </a:cubicBez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9"/>
            <p:cNvSpPr/>
            <p:nvPr/>
          </p:nvSpPr>
          <p:spPr>
            <a:xfrm>
              <a:off x="5954950" y="3356225"/>
              <a:ext cx="22125" cy="47825"/>
            </a:xfrm>
            <a:custGeom>
              <a:rect b="b" l="l" r="r" t="t"/>
              <a:pathLst>
                <a:path extrusionOk="0" h="1913" w="885">
                  <a:moveTo>
                    <a:pt x="530" y="1"/>
                  </a:moveTo>
                  <a:cubicBezTo>
                    <a:pt x="528" y="1"/>
                    <a:pt x="526" y="1"/>
                    <a:pt x="524" y="1"/>
                  </a:cubicBezTo>
                  <a:lnTo>
                    <a:pt x="1" y="1"/>
                  </a:lnTo>
                  <a:cubicBezTo>
                    <a:pt x="196" y="1"/>
                    <a:pt x="355" y="162"/>
                    <a:pt x="352" y="361"/>
                  </a:cubicBezTo>
                  <a:lnTo>
                    <a:pt x="352" y="1912"/>
                  </a:lnTo>
                  <a:lnTo>
                    <a:pt x="881" y="1912"/>
                  </a:lnTo>
                  <a:lnTo>
                    <a:pt x="884" y="358"/>
                  </a:lnTo>
                  <a:cubicBezTo>
                    <a:pt x="884" y="161"/>
                    <a:pt x="725" y="1"/>
                    <a:pt x="530"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9"/>
            <p:cNvSpPr/>
            <p:nvPr/>
          </p:nvSpPr>
          <p:spPr>
            <a:xfrm>
              <a:off x="5846000" y="3258625"/>
              <a:ext cx="13350" cy="130675"/>
            </a:xfrm>
            <a:custGeom>
              <a:rect b="b" l="l" r="r" t="t"/>
              <a:pathLst>
                <a:path extrusionOk="0" h="5227" w="534">
                  <a:moveTo>
                    <a:pt x="269" y="1"/>
                  </a:moveTo>
                  <a:cubicBezTo>
                    <a:pt x="258" y="1"/>
                    <a:pt x="247" y="2"/>
                    <a:pt x="236" y="3"/>
                  </a:cubicBezTo>
                  <a:cubicBezTo>
                    <a:pt x="100" y="23"/>
                    <a:pt x="1" y="142"/>
                    <a:pt x="4" y="278"/>
                  </a:cubicBezTo>
                  <a:lnTo>
                    <a:pt x="4" y="4950"/>
                  </a:lnTo>
                  <a:cubicBezTo>
                    <a:pt x="1" y="5089"/>
                    <a:pt x="103" y="5205"/>
                    <a:pt x="236" y="5224"/>
                  </a:cubicBezTo>
                  <a:cubicBezTo>
                    <a:pt x="247" y="5226"/>
                    <a:pt x="258" y="5227"/>
                    <a:pt x="269" y="5227"/>
                  </a:cubicBezTo>
                  <a:cubicBezTo>
                    <a:pt x="413" y="5227"/>
                    <a:pt x="533" y="5109"/>
                    <a:pt x="533" y="4961"/>
                  </a:cubicBezTo>
                  <a:lnTo>
                    <a:pt x="533" y="266"/>
                  </a:lnTo>
                  <a:cubicBezTo>
                    <a:pt x="533" y="119"/>
                    <a:pt x="413" y="1"/>
                    <a:pt x="269"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9"/>
            <p:cNvSpPr/>
            <p:nvPr/>
          </p:nvSpPr>
          <p:spPr>
            <a:xfrm>
              <a:off x="5798225" y="3317675"/>
              <a:ext cx="13325" cy="71975"/>
            </a:xfrm>
            <a:custGeom>
              <a:rect b="b" l="l" r="r" t="t"/>
              <a:pathLst>
                <a:path extrusionOk="0" h="2879" w="533">
                  <a:moveTo>
                    <a:pt x="269" y="0"/>
                  </a:moveTo>
                  <a:cubicBezTo>
                    <a:pt x="258" y="0"/>
                    <a:pt x="247" y="1"/>
                    <a:pt x="236" y="3"/>
                  </a:cubicBezTo>
                  <a:cubicBezTo>
                    <a:pt x="100" y="22"/>
                    <a:pt x="0" y="138"/>
                    <a:pt x="3" y="277"/>
                  </a:cubicBezTo>
                  <a:lnTo>
                    <a:pt x="3" y="2602"/>
                  </a:lnTo>
                  <a:cubicBezTo>
                    <a:pt x="0" y="2738"/>
                    <a:pt x="100" y="2857"/>
                    <a:pt x="236" y="2877"/>
                  </a:cubicBezTo>
                  <a:cubicBezTo>
                    <a:pt x="247" y="2878"/>
                    <a:pt x="258" y="2879"/>
                    <a:pt x="269" y="2879"/>
                  </a:cubicBezTo>
                  <a:cubicBezTo>
                    <a:pt x="413" y="2879"/>
                    <a:pt x="533" y="2761"/>
                    <a:pt x="533" y="2613"/>
                  </a:cubicBezTo>
                  <a:lnTo>
                    <a:pt x="533" y="266"/>
                  </a:lnTo>
                  <a:cubicBezTo>
                    <a:pt x="533" y="116"/>
                    <a:pt x="413" y="0"/>
                    <a:pt x="269"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9"/>
            <p:cNvSpPr/>
            <p:nvPr/>
          </p:nvSpPr>
          <p:spPr>
            <a:xfrm>
              <a:off x="5667275" y="3360050"/>
              <a:ext cx="13325" cy="50800"/>
            </a:xfrm>
            <a:custGeom>
              <a:rect b="b" l="l" r="r" t="t"/>
              <a:pathLst>
                <a:path extrusionOk="0" h="2032" w="533">
                  <a:moveTo>
                    <a:pt x="266" y="1"/>
                  </a:moveTo>
                  <a:cubicBezTo>
                    <a:pt x="264" y="1"/>
                    <a:pt x="262" y="1"/>
                    <a:pt x="261" y="1"/>
                  </a:cubicBezTo>
                  <a:cubicBezTo>
                    <a:pt x="113" y="9"/>
                    <a:pt x="0" y="131"/>
                    <a:pt x="3" y="278"/>
                  </a:cubicBezTo>
                  <a:lnTo>
                    <a:pt x="3" y="1756"/>
                  </a:lnTo>
                  <a:cubicBezTo>
                    <a:pt x="0" y="1901"/>
                    <a:pt x="113" y="2025"/>
                    <a:pt x="261" y="2031"/>
                  </a:cubicBezTo>
                  <a:cubicBezTo>
                    <a:pt x="264" y="2031"/>
                    <a:pt x="267" y="2031"/>
                    <a:pt x="271" y="2031"/>
                  </a:cubicBezTo>
                  <a:cubicBezTo>
                    <a:pt x="416" y="2031"/>
                    <a:pt x="532" y="1912"/>
                    <a:pt x="532" y="1768"/>
                  </a:cubicBezTo>
                  <a:lnTo>
                    <a:pt x="532" y="267"/>
                  </a:lnTo>
                  <a:cubicBezTo>
                    <a:pt x="532" y="119"/>
                    <a:pt x="413" y="1"/>
                    <a:pt x="266"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9"/>
            <p:cNvSpPr/>
            <p:nvPr/>
          </p:nvSpPr>
          <p:spPr>
            <a:xfrm>
              <a:off x="5746050" y="3356225"/>
              <a:ext cx="155775" cy="52200"/>
            </a:xfrm>
            <a:custGeom>
              <a:rect b="b" l="l" r="r" t="t"/>
              <a:pathLst>
                <a:path extrusionOk="0" h="2088" w="6231">
                  <a:moveTo>
                    <a:pt x="579" y="1"/>
                  </a:moveTo>
                  <a:cubicBezTo>
                    <a:pt x="258" y="1"/>
                    <a:pt x="1" y="260"/>
                    <a:pt x="1" y="581"/>
                  </a:cubicBezTo>
                  <a:lnTo>
                    <a:pt x="1" y="2088"/>
                  </a:lnTo>
                  <a:lnTo>
                    <a:pt x="6230" y="2088"/>
                  </a:lnTo>
                  <a:lnTo>
                    <a:pt x="6230" y="581"/>
                  </a:lnTo>
                  <a:cubicBezTo>
                    <a:pt x="6230" y="259"/>
                    <a:pt x="5970" y="1"/>
                    <a:pt x="5650" y="1"/>
                  </a:cubicBezTo>
                  <a:lnTo>
                    <a:pt x="584" y="1"/>
                  </a:lnTo>
                  <a:cubicBezTo>
                    <a:pt x="582" y="1"/>
                    <a:pt x="580" y="1"/>
                    <a:pt x="579" y="1"/>
                  </a:cubicBez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9"/>
            <p:cNvSpPr/>
            <p:nvPr/>
          </p:nvSpPr>
          <p:spPr>
            <a:xfrm>
              <a:off x="5858950" y="3356225"/>
              <a:ext cx="42875" cy="52200"/>
            </a:xfrm>
            <a:custGeom>
              <a:rect b="b" l="l" r="r" t="t"/>
              <a:pathLst>
                <a:path extrusionOk="0" h="2088" w="1715">
                  <a:moveTo>
                    <a:pt x="1" y="1"/>
                  </a:moveTo>
                  <a:cubicBezTo>
                    <a:pt x="327" y="4"/>
                    <a:pt x="587" y="270"/>
                    <a:pt x="581" y="593"/>
                  </a:cubicBezTo>
                  <a:lnTo>
                    <a:pt x="581" y="2088"/>
                  </a:lnTo>
                  <a:lnTo>
                    <a:pt x="1714" y="2088"/>
                  </a:lnTo>
                  <a:lnTo>
                    <a:pt x="1714" y="587"/>
                  </a:lnTo>
                  <a:cubicBezTo>
                    <a:pt x="1714" y="264"/>
                    <a:pt x="1451" y="1"/>
                    <a:pt x="1125"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9"/>
            <p:cNvSpPr/>
            <p:nvPr/>
          </p:nvSpPr>
          <p:spPr>
            <a:xfrm>
              <a:off x="5641850" y="3398700"/>
              <a:ext cx="452025" cy="96450"/>
            </a:xfrm>
            <a:custGeom>
              <a:rect b="b" l="l" r="r" t="t"/>
              <a:pathLst>
                <a:path extrusionOk="0" h="3858" w="18081">
                  <a:moveTo>
                    <a:pt x="17870" y="1"/>
                  </a:moveTo>
                  <a:cubicBezTo>
                    <a:pt x="17868" y="1"/>
                    <a:pt x="17867" y="1"/>
                    <a:pt x="17865" y="1"/>
                  </a:cubicBezTo>
                  <a:lnTo>
                    <a:pt x="170" y="1"/>
                  </a:lnTo>
                  <a:cubicBezTo>
                    <a:pt x="63" y="1"/>
                    <a:pt x="1" y="123"/>
                    <a:pt x="66" y="210"/>
                  </a:cubicBezTo>
                  <a:lnTo>
                    <a:pt x="1850" y="2532"/>
                  </a:lnTo>
                  <a:cubicBezTo>
                    <a:pt x="2489" y="3368"/>
                    <a:pt x="3481" y="3858"/>
                    <a:pt x="4534" y="3858"/>
                  </a:cubicBezTo>
                  <a:lnTo>
                    <a:pt x="15755" y="3858"/>
                  </a:lnTo>
                  <a:cubicBezTo>
                    <a:pt x="15798" y="3858"/>
                    <a:pt x="15835" y="3835"/>
                    <a:pt x="15852" y="3798"/>
                  </a:cubicBezTo>
                  <a:cubicBezTo>
                    <a:pt x="16118" y="3229"/>
                    <a:pt x="16687" y="2866"/>
                    <a:pt x="17313" y="2866"/>
                  </a:cubicBezTo>
                  <a:lnTo>
                    <a:pt x="17808" y="2866"/>
                  </a:lnTo>
                  <a:cubicBezTo>
                    <a:pt x="17958" y="2866"/>
                    <a:pt x="18080" y="2745"/>
                    <a:pt x="18080" y="2595"/>
                  </a:cubicBezTo>
                  <a:lnTo>
                    <a:pt x="18080" y="216"/>
                  </a:lnTo>
                  <a:cubicBezTo>
                    <a:pt x="18080" y="99"/>
                    <a:pt x="17987" y="1"/>
                    <a:pt x="17870" y="1"/>
                  </a:cubicBez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9"/>
            <p:cNvSpPr/>
            <p:nvPr/>
          </p:nvSpPr>
          <p:spPr>
            <a:xfrm>
              <a:off x="5863575" y="3417600"/>
              <a:ext cx="22525" cy="19325"/>
            </a:xfrm>
            <a:custGeom>
              <a:rect b="b" l="l" r="r" t="t"/>
              <a:pathLst>
                <a:path extrusionOk="0" h="773" w="901">
                  <a:moveTo>
                    <a:pt x="515" y="1"/>
                  </a:moveTo>
                  <a:cubicBezTo>
                    <a:pt x="173" y="1"/>
                    <a:pt x="0" y="417"/>
                    <a:pt x="241" y="658"/>
                  </a:cubicBezTo>
                  <a:cubicBezTo>
                    <a:pt x="320" y="737"/>
                    <a:pt x="417" y="772"/>
                    <a:pt x="513" y="772"/>
                  </a:cubicBezTo>
                  <a:cubicBezTo>
                    <a:pt x="711" y="772"/>
                    <a:pt x="900" y="619"/>
                    <a:pt x="900" y="386"/>
                  </a:cubicBezTo>
                  <a:cubicBezTo>
                    <a:pt x="900" y="174"/>
                    <a:pt x="728" y="1"/>
                    <a:pt x="515"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9"/>
            <p:cNvSpPr/>
            <p:nvPr/>
          </p:nvSpPr>
          <p:spPr>
            <a:xfrm>
              <a:off x="5812950" y="3417600"/>
              <a:ext cx="22600" cy="19325"/>
            </a:xfrm>
            <a:custGeom>
              <a:rect b="b" l="l" r="r" t="t"/>
              <a:pathLst>
                <a:path extrusionOk="0" h="773" w="904">
                  <a:moveTo>
                    <a:pt x="516" y="1"/>
                  </a:moveTo>
                  <a:cubicBezTo>
                    <a:pt x="173" y="1"/>
                    <a:pt x="0" y="417"/>
                    <a:pt x="244" y="658"/>
                  </a:cubicBezTo>
                  <a:cubicBezTo>
                    <a:pt x="323" y="737"/>
                    <a:pt x="420" y="772"/>
                    <a:pt x="516" y="772"/>
                  </a:cubicBezTo>
                  <a:cubicBezTo>
                    <a:pt x="714" y="772"/>
                    <a:pt x="904" y="619"/>
                    <a:pt x="904" y="386"/>
                  </a:cubicBezTo>
                  <a:cubicBezTo>
                    <a:pt x="904" y="174"/>
                    <a:pt x="731" y="1"/>
                    <a:pt x="516"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9"/>
            <p:cNvSpPr/>
            <p:nvPr/>
          </p:nvSpPr>
          <p:spPr>
            <a:xfrm>
              <a:off x="5762400" y="3417600"/>
              <a:ext cx="22550" cy="19325"/>
            </a:xfrm>
            <a:custGeom>
              <a:rect b="b" l="l" r="r" t="t"/>
              <a:pathLst>
                <a:path extrusionOk="0" h="773" w="902">
                  <a:moveTo>
                    <a:pt x="516" y="1"/>
                  </a:moveTo>
                  <a:cubicBezTo>
                    <a:pt x="171" y="1"/>
                    <a:pt x="1" y="417"/>
                    <a:pt x="241" y="658"/>
                  </a:cubicBezTo>
                  <a:cubicBezTo>
                    <a:pt x="321" y="737"/>
                    <a:pt x="418" y="772"/>
                    <a:pt x="513" y="772"/>
                  </a:cubicBezTo>
                  <a:cubicBezTo>
                    <a:pt x="711" y="772"/>
                    <a:pt x="901" y="619"/>
                    <a:pt x="901" y="386"/>
                  </a:cubicBezTo>
                  <a:cubicBezTo>
                    <a:pt x="901" y="174"/>
                    <a:pt x="728" y="1"/>
                    <a:pt x="516"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9"/>
            <p:cNvSpPr/>
            <p:nvPr/>
          </p:nvSpPr>
          <p:spPr>
            <a:xfrm>
              <a:off x="5711800" y="3417600"/>
              <a:ext cx="22600" cy="19325"/>
            </a:xfrm>
            <a:custGeom>
              <a:rect b="b" l="l" r="r" t="t"/>
              <a:pathLst>
                <a:path extrusionOk="0" h="773" w="904">
                  <a:moveTo>
                    <a:pt x="515" y="1"/>
                  </a:moveTo>
                  <a:cubicBezTo>
                    <a:pt x="173" y="1"/>
                    <a:pt x="0" y="417"/>
                    <a:pt x="244" y="658"/>
                  </a:cubicBezTo>
                  <a:cubicBezTo>
                    <a:pt x="323" y="737"/>
                    <a:pt x="420" y="772"/>
                    <a:pt x="515" y="772"/>
                  </a:cubicBezTo>
                  <a:cubicBezTo>
                    <a:pt x="714" y="772"/>
                    <a:pt x="903" y="619"/>
                    <a:pt x="903" y="386"/>
                  </a:cubicBezTo>
                  <a:cubicBezTo>
                    <a:pt x="903" y="174"/>
                    <a:pt x="728" y="1"/>
                    <a:pt x="515"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9"/>
            <p:cNvSpPr/>
            <p:nvPr/>
          </p:nvSpPr>
          <p:spPr>
            <a:xfrm>
              <a:off x="5694300" y="3398700"/>
              <a:ext cx="399575" cy="96450"/>
            </a:xfrm>
            <a:custGeom>
              <a:rect b="b" l="l" r="r" t="t"/>
              <a:pathLst>
                <a:path extrusionOk="0" h="3858" w="15983">
                  <a:moveTo>
                    <a:pt x="15772" y="1"/>
                  </a:moveTo>
                  <a:cubicBezTo>
                    <a:pt x="15770" y="1"/>
                    <a:pt x="15769" y="1"/>
                    <a:pt x="15767" y="1"/>
                  </a:cubicBezTo>
                  <a:lnTo>
                    <a:pt x="14566" y="1"/>
                  </a:lnTo>
                  <a:lnTo>
                    <a:pt x="14566" y="1745"/>
                  </a:lnTo>
                  <a:cubicBezTo>
                    <a:pt x="14566" y="1895"/>
                    <a:pt x="14445" y="2017"/>
                    <a:pt x="14295" y="2017"/>
                  </a:cubicBezTo>
                  <a:lnTo>
                    <a:pt x="13799" y="2017"/>
                  </a:lnTo>
                  <a:cubicBezTo>
                    <a:pt x="13173" y="2017"/>
                    <a:pt x="12604" y="2379"/>
                    <a:pt x="12338" y="2946"/>
                  </a:cubicBezTo>
                  <a:cubicBezTo>
                    <a:pt x="12321" y="2985"/>
                    <a:pt x="12284" y="3008"/>
                    <a:pt x="12242" y="3008"/>
                  </a:cubicBezTo>
                  <a:lnTo>
                    <a:pt x="972" y="3008"/>
                  </a:lnTo>
                  <a:cubicBezTo>
                    <a:pt x="643" y="3008"/>
                    <a:pt x="315" y="2960"/>
                    <a:pt x="1" y="2866"/>
                  </a:cubicBezTo>
                  <a:lnTo>
                    <a:pt x="1" y="2866"/>
                  </a:lnTo>
                  <a:cubicBezTo>
                    <a:pt x="641" y="3501"/>
                    <a:pt x="1504" y="3858"/>
                    <a:pt x="2405" y="3858"/>
                  </a:cubicBezTo>
                  <a:lnTo>
                    <a:pt x="13666" y="3858"/>
                  </a:lnTo>
                  <a:cubicBezTo>
                    <a:pt x="13708" y="3858"/>
                    <a:pt x="13745" y="3835"/>
                    <a:pt x="13762" y="3798"/>
                  </a:cubicBezTo>
                  <a:cubicBezTo>
                    <a:pt x="14026" y="3229"/>
                    <a:pt x="14595" y="2866"/>
                    <a:pt x="15221" y="2866"/>
                  </a:cubicBezTo>
                  <a:lnTo>
                    <a:pt x="15710" y="2866"/>
                  </a:lnTo>
                  <a:cubicBezTo>
                    <a:pt x="15860" y="2866"/>
                    <a:pt x="15982" y="2745"/>
                    <a:pt x="15982" y="2595"/>
                  </a:cubicBezTo>
                  <a:lnTo>
                    <a:pt x="15982" y="216"/>
                  </a:lnTo>
                  <a:cubicBezTo>
                    <a:pt x="15982" y="99"/>
                    <a:pt x="15889" y="1"/>
                    <a:pt x="15772"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9"/>
            <p:cNvSpPr/>
            <p:nvPr/>
          </p:nvSpPr>
          <p:spPr>
            <a:xfrm>
              <a:off x="5678800" y="3450875"/>
              <a:ext cx="415075" cy="44275"/>
            </a:xfrm>
            <a:custGeom>
              <a:rect b="b" l="l" r="r" t="t"/>
              <a:pathLst>
                <a:path extrusionOk="0" h="1771" w="16603">
                  <a:moveTo>
                    <a:pt x="1" y="1"/>
                  </a:moveTo>
                  <a:lnTo>
                    <a:pt x="329" y="434"/>
                  </a:lnTo>
                  <a:cubicBezTo>
                    <a:pt x="969" y="1275"/>
                    <a:pt x="1963" y="1771"/>
                    <a:pt x="3019" y="1771"/>
                  </a:cubicBezTo>
                  <a:lnTo>
                    <a:pt x="14277" y="1771"/>
                  </a:lnTo>
                  <a:cubicBezTo>
                    <a:pt x="14320" y="1771"/>
                    <a:pt x="14357" y="1748"/>
                    <a:pt x="14374" y="1711"/>
                  </a:cubicBezTo>
                  <a:cubicBezTo>
                    <a:pt x="14640" y="1142"/>
                    <a:pt x="15209" y="779"/>
                    <a:pt x="15835" y="779"/>
                  </a:cubicBezTo>
                  <a:lnTo>
                    <a:pt x="16330" y="779"/>
                  </a:lnTo>
                  <a:cubicBezTo>
                    <a:pt x="16480" y="779"/>
                    <a:pt x="16602" y="658"/>
                    <a:pt x="16602" y="508"/>
                  </a:cubicBezTo>
                  <a:lnTo>
                    <a:pt x="16602" y="1"/>
                  </a:lnTo>
                  <a:close/>
                </a:path>
              </a:pathLst>
            </a:custGeom>
            <a:solidFill>
              <a:srgbClr val="A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9"/>
            <p:cNvSpPr/>
            <p:nvPr/>
          </p:nvSpPr>
          <p:spPr>
            <a:xfrm>
              <a:off x="5694300" y="3450875"/>
              <a:ext cx="399575" cy="44275"/>
            </a:xfrm>
            <a:custGeom>
              <a:rect b="b" l="l" r="r" t="t"/>
              <a:pathLst>
                <a:path extrusionOk="0" h="1771" w="15983">
                  <a:moveTo>
                    <a:pt x="13309" y="1"/>
                  </a:moveTo>
                  <a:cubicBezTo>
                    <a:pt x="12873" y="134"/>
                    <a:pt x="12514" y="448"/>
                    <a:pt x="12321" y="859"/>
                  </a:cubicBezTo>
                  <a:cubicBezTo>
                    <a:pt x="12304" y="898"/>
                    <a:pt x="12267" y="921"/>
                    <a:pt x="12225" y="921"/>
                  </a:cubicBezTo>
                  <a:lnTo>
                    <a:pt x="972" y="921"/>
                  </a:lnTo>
                  <a:cubicBezTo>
                    <a:pt x="643" y="921"/>
                    <a:pt x="315" y="873"/>
                    <a:pt x="1" y="779"/>
                  </a:cubicBezTo>
                  <a:lnTo>
                    <a:pt x="1" y="779"/>
                  </a:lnTo>
                  <a:cubicBezTo>
                    <a:pt x="641" y="1414"/>
                    <a:pt x="1504" y="1771"/>
                    <a:pt x="2405" y="1771"/>
                  </a:cubicBezTo>
                  <a:lnTo>
                    <a:pt x="13657" y="1771"/>
                  </a:lnTo>
                  <a:cubicBezTo>
                    <a:pt x="13700" y="1771"/>
                    <a:pt x="13737" y="1748"/>
                    <a:pt x="13754" y="1711"/>
                  </a:cubicBezTo>
                  <a:cubicBezTo>
                    <a:pt x="14017" y="1142"/>
                    <a:pt x="14586" y="779"/>
                    <a:pt x="15212" y="779"/>
                  </a:cubicBezTo>
                  <a:lnTo>
                    <a:pt x="15708" y="779"/>
                  </a:lnTo>
                  <a:cubicBezTo>
                    <a:pt x="15860" y="779"/>
                    <a:pt x="15982" y="658"/>
                    <a:pt x="15982" y="508"/>
                  </a:cubicBezTo>
                  <a:lnTo>
                    <a:pt x="15982" y="1"/>
                  </a:ln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 name="Google Shape;489;p39"/>
          <p:cNvSpPr txBox="1"/>
          <p:nvPr>
            <p:ph idx="4294967295" type="ctrTitle"/>
          </p:nvPr>
        </p:nvSpPr>
        <p:spPr>
          <a:xfrm>
            <a:off x="2444804" y="1403639"/>
            <a:ext cx="1294200" cy="42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chemeClr val="accent1"/>
                </a:solidFill>
              </a:rPr>
              <a:t>MARS</a:t>
            </a:r>
            <a:endParaRPr sz="1400">
              <a:solidFill>
                <a:schemeClr val="accent1"/>
              </a:solidFill>
            </a:endParaRPr>
          </a:p>
        </p:txBody>
      </p:sp>
      <p:sp>
        <p:nvSpPr>
          <p:cNvPr id="490" name="Google Shape;490;p39"/>
          <p:cNvSpPr txBox="1"/>
          <p:nvPr>
            <p:ph idx="4294967295" type="subTitle"/>
          </p:nvPr>
        </p:nvSpPr>
        <p:spPr>
          <a:xfrm>
            <a:off x="2444804" y="1654564"/>
            <a:ext cx="1664700" cy="577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accent2"/>
                </a:solidFill>
              </a:rPr>
              <a:t>Despite being red, Mars is a cold place, not hot</a:t>
            </a:r>
            <a:endParaRPr>
              <a:solidFill>
                <a:schemeClr val="accent2"/>
              </a:solidFill>
            </a:endParaRPr>
          </a:p>
        </p:txBody>
      </p:sp>
      <p:sp>
        <p:nvSpPr>
          <p:cNvPr id="491" name="Google Shape;491;p39"/>
          <p:cNvSpPr txBox="1"/>
          <p:nvPr>
            <p:ph idx="4294967295" type="ctrTitle"/>
          </p:nvPr>
        </p:nvSpPr>
        <p:spPr>
          <a:xfrm>
            <a:off x="2444804" y="2379390"/>
            <a:ext cx="1294200" cy="42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chemeClr val="accent1"/>
                </a:solidFill>
              </a:rPr>
              <a:t>SATURN</a:t>
            </a:r>
            <a:endParaRPr sz="1400">
              <a:solidFill>
                <a:schemeClr val="accent1"/>
              </a:solidFill>
            </a:endParaRPr>
          </a:p>
        </p:txBody>
      </p:sp>
      <p:sp>
        <p:nvSpPr>
          <p:cNvPr id="492" name="Google Shape;492;p39"/>
          <p:cNvSpPr txBox="1"/>
          <p:nvPr>
            <p:ph idx="4294967295" type="subTitle"/>
          </p:nvPr>
        </p:nvSpPr>
        <p:spPr>
          <a:xfrm>
            <a:off x="2444804" y="2630315"/>
            <a:ext cx="1664700" cy="577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accent2"/>
                </a:solidFill>
              </a:rPr>
              <a:t>Saturn is the ringed one. It’s a gas giant</a:t>
            </a:r>
            <a:endParaRPr>
              <a:solidFill>
                <a:schemeClr val="accent2"/>
              </a:solidFill>
            </a:endParaRPr>
          </a:p>
        </p:txBody>
      </p:sp>
      <p:sp>
        <p:nvSpPr>
          <p:cNvPr id="493" name="Google Shape;493;p39"/>
          <p:cNvSpPr txBox="1"/>
          <p:nvPr>
            <p:ph idx="4294967295" type="ctrTitle"/>
          </p:nvPr>
        </p:nvSpPr>
        <p:spPr>
          <a:xfrm>
            <a:off x="2447154" y="3350150"/>
            <a:ext cx="1294200" cy="421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solidFill>
                  <a:schemeClr val="accent1"/>
                </a:solidFill>
              </a:rPr>
              <a:t>VENUS</a:t>
            </a:r>
            <a:endParaRPr sz="1400">
              <a:solidFill>
                <a:schemeClr val="accent1"/>
              </a:solidFill>
            </a:endParaRPr>
          </a:p>
        </p:txBody>
      </p:sp>
      <p:sp>
        <p:nvSpPr>
          <p:cNvPr id="494" name="Google Shape;494;p39"/>
          <p:cNvSpPr txBox="1"/>
          <p:nvPr>
            <p:ph idx="4294967295" type="subTitle"/>
          </p:nvPr>
        </p:nvSpPr>
        <p:spPr>
          <a:xfrm>
            <a:off x="2447154" y="3601075"/>
            <a:ext cx="1664700" cy="577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solidFill>
                  <a:schemeClr val="accent2"/>
                </a:solidFill>
              </a:rPr>
              <a:t>Venus is the second planet from the Sun</a:t>
            </a:r>
            <a:endParaRPr>
              <a:solidFill>
                <a:schemeClr val="accent2"/>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8" name="Shape 498"/>
        <p:cNvGrpSpPr/>
        <p:nvPr/>
      </p:nvGrpSpPr>
      <p:grpSpPr>
        <a:xfrm>
          <a:off x="0" y="0"/>
          <a:ext cx="0" cy="0"/>
          <a:chOff x="0" y="0"/>
          <a:chExt cx="0" cy="0"/>
        </a:xfrm>
      </p:grpSpPr>
      <p:sp>
        <p:nvSpPr>
          <p:cNvPr id="499" name="Google Shape;499;p40"/>
          <p:cNvSpPr/>
          <p:nvPr/>
        </p:nvSpPr>
        <p:spPr>
          <a:xfrm>
            <a:off x="2201406" y="1877500"/>
            <a:ext cx="2943138" cy="1090505"/>
          </a:xfrm>
          <a:custGeom>
            <a:rect b="b" l="l" r="r" t="t"/>
            <a:pathLst>
              <a:path extrusionOk="0" h="24700" w="45600">
                <a:moveTo>
                  <a:pt x="1358" y="0"/>
                </a:moveTo>
                <a:lnTo>
                  <a:pt x="5429" y="0"/>
                </a:lnTo>
                <a:lnTo>
                  <a:pt x="43700" y="1900"/>
                </a:lnTo>
                <a:lnTo>
                  <a:pt x="45600" y="24700"/>
                </a:lnTo>
                <a:lnTo>
                  <a:pt x="0" y="24157"/>
                </a:lnTo>
                <a:close/>
              </a:path>
            </a:pathLst>
          </a:custGeom>
          <a:solidFill>
            <a:schemeClr val="accent1"/>
          </a:solidFill>
          <a:ln>
            <a:noFill/>
          </a:ln>
        </p:spPr>
      </p:sp>
      <p:sp>
        <p:nvSpPr>
          <p:cNvPr id="500" name="Google Shape;500;p40"/>
          <p:cNvSpPr txBox="1"/>
          <p:nvPr/>
        </p:nvSpPr>
        <p:spPr>
          <a:xfrm>
            <a:off x="6421653" y="1036177"/>
            <a:ext cx="1779600" cy="45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chemeClr val="accent2"/>
                </a:solidFill>
                <a:latin typeface="Hind Vadodara Light"/>
                <a:ea typeface="Hind Vadodara Light"/>
                <a:cs typeface="Hind Vadodara Light"/>
                <a:sym typeface="Hind Vadodara Light"/>
              </a:rPr>
              <a:t>Saturn is the ringed one. It’s a gas giant, composed mostly of hydrogen and helium</a:t>
            </a:r>
            <a:endParaRPr sz="1000">
              <a:solidFill>
                <a:schemeClr val="accent2"/>
              </a:solidFill>
              <a:latin typeface="Hind Vadodara Light"/>
              <a:ea typeface="Hind Vadodara Light"/>
              <a:cs typeface="Hind Vadodara Light"/>
              <a:sym typeface="Hind Vadodara Light"/>
            </a:endParaRPr>
          </a:p>
        </p:txBody>
      </p:sp>
      <p:sp>
        <p:nvSpPr>
          <p:cNvPr id="501" name="Google Shape;501;p40"/>
          <p:cNvSpPr txBox="1"/>
          <p:nvPr/>
        </p:nvSpPr>
        <p:spPr>
          <a:xfrm>
            <a:off x="3211731" y="2196850"/>
            <a:ext cx="1779600" cy="45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chemeClr val="accent3"/>
                </a:solidFill>
                <a:latin typeface="Hind Vadodara Light"/>
                <a:ea typeface="Hind Vadodara Light"/>
                <a:cs typeface="Hind Vadodara Light"/>
                <a:sym typeface="Hind Vadodara Light"/>
              </a:rPr>
              <a:t>Mercury is the closest planet to the Sun and the smallest one in our Solar System</a:t>
            </a:r>
            <a:endParaRPr sz="1000">
              <a:solidFill>
                <a:schemeClr val="accent3"/>
              </a:solidFill>
              <a:latin typeface="Hind Vadodara Light"/>
              <a:ea typeface="Hind Vadodara Light"/>
              <a:cs typeface="Hind Vadodara Light"/>
              <a:sym typeface="Hind Vadodara Light"/>
            </a:endParaRPr>
          </a:p>
        </p:txBody>
      </p:sp>
      <p:sp>
        <p:nvSpPr>
          <p:cNvPr id="502" name="Google Shape;502;p40"/>
          <p:cNvSpPr txBox="1"/>
          <p:nvPr/>
        </p:nvSpPr>
        <p:spPr>
          <a:xfrm>
            <a:off x="2138981" y="2248350"/>
            <a:ext cx="1285200" cy="3420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3"/>
                </a:solidFill>
                <a:latin typeface="Jockey One"/>
                <a:ea typeface="Jockey One"/>
                <a:cs typeface="Jockey One"/>
                <a:sym typeface="Jockey One"/>
              </a:rPr>
              <a:t>MERCURY</a:t>
            </a:r>
            <a:endParaRPr>
              <a:solidFill>
                <a:schemeClr val="accent3"/>
              </a:solidFill>
              <a:latin typeface="Jockey One"/>
              <a:ea typeface="Jockey One"/>
              <a:cs typeface="Jockey One"/>
              <a:sym typeface="Jockey One"/>
            </a:endParaRPr>
          </a:p>
        </p:txBody>
      </p:sp>
      <p:sp>
        <p:nvSpPr>
          <p:cNvPr id="503" name="Google Shape;503;p40"/>
          <p:cNvSpPr/>
          <p:nvPr/>
        </p:nvSpPr>
        <p:spPr>
          <a:xfrm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0"/>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OVERVIEW DIAGRAM</a:t>
            </a:r>
            <a:endParaRPr>
              <a:solidFill>
                <a:schemeClr val="accent3"/>
              </a:solidFill>
            </a:endParaRPr>
          </a:p>
        </p:txBody>
      </p:sp>
      <p:sp>
        <p:nvSpPr>
          <p:cNvPr id="505" name="Google Shape;505;p40"/>
          <p:cNvSpPr txBox="1"/>
          <p:nvPr/>
        </p:nvSpPr>
        <p:spPr>
          <a:xfrm>
            <a:off x="6421653" y="770377"/>
            <a:ext cx="1285200" cy="342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Jockey One"/>
                <a:ea typeface="Jockey One"/>
                <a:cs typeface="Jockey One"/>
                <a:sym typeface="Jockey One"/>
              </a:rPr>
              <a:t>SATURN</a:t>
            </a:r>
            <a:endParaRPr>
              <a:solidFill>
                <a:schemeClr val="accent1"/>
              </a:solidFill>
              <a:latin typeface="Jockey One"/>
              <a:ea typeface="Jockey One"/>
              <a:cs typeface="Jockey One"/>
              <a:sym typeface="Jockey One"/>
            </a:endParaRPr>
          </a:p>
        </p:txBody>
      </p:sp>
      <p:sp>
        <p:nvSpPr>
          <p:cNvPr id="506" name="Google Shape;506;p40"/>
          <p:cNvSpPr/>
          <p:nvPr/>
        </p:nvSpPr>
        <p:spPr>
          <a:xfrm>
            <a:off x="6004156" y="894111"/>
            <a:ext cx="359625" cy="420700"/>
          </a:xfrm>
          <a:custGeom>
            <a:rect b="b" l="l" r="r" t="t"/>
            <a:pathLst>
              <a:path extrusionOk="0" h="16828" w="14385">
                <a:moveTo>
                  <a:pt x="0" y="4071"/>
                </a:moveTo>
                <a:lnTo>
                  <a:pt x="13843" y="0"/>
                </a:lnTo>
                <a:lnTo>
                  <a:pt x="14385" y="16828"/>
                </a:lnTo>
                <a:lnTo>
                  <a:pt x="2986" y="15471"/>
                </a:lnTo>
                <a:close/>
              </a:path>
            </a:pathLst>
          </a:custGeom>
          <a:solidFill>
            <a:schemeClr val="accent2"/>
          </a:solidFill>
          <a:ln>
            <a:noFill/>
          </a:ln>
        </p:spPr>
      </p:sp>
      <p:sp>
        <p:nvSpPr>
          <p:cNvPr id="507" name="Google Shape;507;p40"/>
          <p:cNvSpPr txBox="1"/>
          <p:nvPr/>
        </p:nvSpPr>
        <p:spPr>
          <a:xfrm>
            <a:off x="5776681" y="1023029"/>
            <a:ext cx="577800" cy="203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Jockey One"/>
                <a:ea typeface="Jockey One"/>
                <a:cs typeface="Jockey One"/>
                <a:sym typeface="Jockey One"/>
              </a:rPr>
              <a:t>01</a:t>
            </a:r>
            <a:endParaRPr>
              <a:solidFill>
                <a:schemeClr val="accent3"/>
              </a:solidFill>
              <a:latin typeface="Jockey One"/>
              <a:ea typeface="Jockey One"/>
              <a:cs typeface="Jockey One"/>
              <a:sym typeface="Jockey One"/>
            </a:endParaRPr>
          </a:p>
        </p:txBody>
      </p:sp>
      <p:sp>
        <p:nvSpPr>
          <p:cNvPr id="508" name="Google Shape;508;p40"/>
          <p:cNvSpPr/>
          <p:nvPr/>
        </p:nvSpPr>
        <p:spPr>
          <a:xfrm>
            <a:off x="5965505" y="2295698"/>
            <a:ext cx="359625" cy="420700"/>
          </a:xfrm>
          <a:custGeom>
            <a:rect b="b" l="l" r="r" t="t"/>
            <a:pathLst>
              <a:path extrusionOk="0" h="16828" w="14385">
                <a:moveTo>
                  <a:pt x="0" y="4071"/>
                </a:moveTo>
                <a:lnTo>
                  <a:pt x="13843" y="0"/>
                </a:lnTo>
                <a:lnTo>
                  <a:pt x="14385" y="16828"/>
                </a:lnTo>
                <a:lnTo>
                  <a:pt x="2986" y="15471"/>
                </a:lnTo>
                <a:close/>
              </a:path>
            </a:pathLst>
          </a:custGeom>
          <a:solidFill>
            <a:schemeClr val="accent2"/>
          </a:solidFill>
          <a:ln>
            <a:noFill/>
          </a:ln>
        </p:spPr>
      </p:sp>
      <p:sp>
        <p:nvSpPr>
          <p:cNvPr id="509" name="Google Shape;509;p40"/>
          <p:cNvSpPr txBox="1"/>
          <p:nvPr/>
        </p:nvSpPr>
        <p:spPr>
          <a:xfrm>
            <a:off x="5738030" y="2424616"/>
            <a:ext cx="577800" cy="203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Jockey One"/>
                <a:ea typeface="Jockey One"/>
                <a:cs typeface="Jockey One"/>
                <a:sym typeface="Jockey One"/>
              </a:rPr>
              <a:t>02</a:t>
            </a:r>
            <a:endParaRPr>
              <a:solidFill>
                <a:schemeClr val="accent3"/>
              </a:solidFill>
              <a:latin typeface="Jockey One"/>
              <a:ea typeface="Jockey One"/>
              <a:cs typeface="Jockey One"/>
              <a:sym typeface="Jockey One"/>
            </a:endParaRPr>
          </a:p>
        </p:txBody>
      </p:sp>
      <p:sp>
        <p:nvSpPr>
          <p:cNvPr id="510" name="Google Shape;510;p40"/>
          <p:cNvSpPr/>
          <p:nvPr/>
        </p:nvSpPr>
        <p:spPr>
          <a:xfrm flipH="1">
            <a:off x="6048490" y="3772070"/>
            <a:ext cx="359625" cy="420700"/>
          </a:xfrm>
          <a:custGeom>
            <a:rect b="b" l="l" r="r" t="t"/>
            <a:pathLst>
              <a:path extrusionOk="0" h="16828" w="14385">
                <a:moveTo>
                  <a:pt x="0" y="4071"/>
                </a:moveTo>
                <a:lnTo>
                  <a:pt x="13843" y="0"/>
                </a:lnTo>
                <a:lnTo>
                  <a:pt x="14385" y="16828"/>
                </a:lnTo>
                <a:lnTo>
                  <a:pt x="2986" y="15471"/>
                </a:lnTo>
                <a:close/>
              </a:path>
            </a:pathLst>
          </a:custGeom>
          <a:solidFill>
            <a:schemeClr val="accent2"/>
          </a:solidFill>
          <a:ln>
            <a:noFill/>
          </a:ln>
        </p:spPr>
      </p:sp>
      <p:sp>
        <p:nvSpPr>
          <p:cNvPr id="511" name="Google Shape;511;p40"/>
          <p:cNvSpPr txBox="1"/>
          <p:nvPr/>
        </p:nvSpPr>
        <p:spPr>
          <a:xfrm>
            <a:off x="5814230" y="3900988"/>
            <a:ext cx="577800" cy="203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3"/>
                </a:solidFill>
                <a:latin typeface="Jockey One"/>
                <a:ea typeface="Jockey One"/>
                <a:cs typeface="Jockey One"/>
                <a:sym typeface="Jockey One"/>
              </a:rPr>
              <a:t>03</a:t>
            </a:r>
            <a:endParaRPr>
              <a:solidFill>
                <a:schemeClr val="accent3"/>
              </a:solidFill>
              <a:latin typeface="Jockey One"/>
              <a:ea typeface="Jockey One"/>
              <a:cs typeface="Jockey One"/>
              <a:sym typeface="Jockey One"/>
            </a:endParaRPr>
          </a:p>
        </p:txBody>
      </p:sp>
      <p:sp>
        <p:nvSpPr>
          <p:cNvPr id="512" name="Google Shape;512;p40"/>
          <p:cNvSpPr txBox="1"/>
          <p:nvPr/>
        </p:nvSpPr>
        <p:spPr>
          <a:xfrm>
            <a:off x="6421653" y="2478752"/>
            <a:ext cx="1779600" cy="45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chemeClr val="accent2"/>
                </a:solidFill>
                <a:latin typeface="Hind Vadodara Light"/>
                <a:ea typeface="Hind Vadodara Light"/>
                <a:cs typeface="Hind Vadodara Light"/>
                <a:sym typeface="Hind Vadodara Light"/>
              </a:rPr>
              <a:t>Jupiter is a gas giant and the biggest planet in our Solar System</a:t>
            </a:r>
            <a:endParaRPr sz="1000">
              <a:solidFill>
                <a:schemeClr val="accent2"/>
              </a:solidFill>
              <a:latin typeface="Hind Vadodara Light"/>
              <a:ea typeface="Hind Vadodara Light"/>
              <a:cs typeface="Hind Vadodara Light"/>
              <a:sym typeface="Hind Vadodara Light"/>
            </a:endParaRPr>
          </a:p>
        </p:txBody>
      </p:sp>
      <p:sp>
        <p:nvSpPr>
          <p:cNvPr id="513" name="Google Shape;513;p40"/>
          <p:cNvSpPr txBox="1"/>
          <p:nvPr/>
        </p:nvSpPr>
        <p:spPr>
          <a:xfrm>
            <a:off x="6421653" y="2212952"/>
            <a:ext cx="1285200" cy="342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Jockey One"/>
                <a:ea typeface="Jockey One"/>
                <a:cs typeface="Jockey One"/>
                <a:sym typeface="Jockey One"/>
              </a:rPr>
              <a:t>JUPITER</a:t>
            </a:r>
            <a:endParaRPr>
              <a:solidFill>
                <a:schemeClr val="accent1"/>
              </a:solidFill>
              <a:latin typeface="Jockey One"/>
              <a:ea typeface="Jockey One"/>
              <a:cs typeface="Jockey One"/>
              <a:sym typeface="Jockey One"/>
            </a:endParaRPr>
          </a:p>
        </p:txBody>
      </p:sp>
      <p:sp>
        <p:nvSpPr>
          <p:cNvPr id="514" name="Google Shape;514;p40"/>
          <p:cNvSpPr txBox="1"/>
          <p:nvPr/>
        </p:nvSpPr>
        <p:spPr>
          <a:xfrm>
            <a:off x="6421653" y="3915721"/>
            <a:ext cx="1779600" cy="451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000">
                <a:solidFill>
                  <a:schemeClr val="accent2"/>
                </a:solidFill>
                <a:latin typeface="Hind Vadodara Light"/>
                <a:ea typeface="Hind Vadodara Light"/>
                <a:cs typeface="Hind Vadodara Light"/>
                <a:sym typeface="Hind Vadodara Light"/>
              </a:rPr>
              <a:t>Venus has a beautiful name and is the second planet from the Sun</a:t>
            </a:r>
            <a:endParaRPr sz="1000">
              <a:solidFill>
                <a:schemeClr val="accent2"/>
              </a:solidFill>
              <a:latin typeface="Hind Vadodara Light"/>
              <a:ea typeface="Hind Vadodara Light"/>
              <a:cs typeface="Hind Vadodara Light"/>
              <a:sym typeface="Hind Vadodara Light"/>
            </a:endParaRPr>
          </a:p>
        </p:txBody>
      </p:sp>
      <p:sp>
        <p:nvSpPr>
          <p:cNvPr id="515" name="Google Shape;515;p40"/>
          <p:cNvSpPr txBox="1"/>
          <p:nvPr/>
        </p:nvSpPr>
        <p:spPr>
          <a:xfrm>
            <a:off x="6421653" y="3649921"/>
            <a:ext cx="1285200" cy="342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Jockey One"/>
                <a:ea typeface="Jockey One"/>
                <a:cs typeface="Jockey One"/>
                <a:sym typeface="Jockey One"/>
              </a:rPr>
              <a:t>VENUS</a:t>
            </a:r>
            <a:endParaRPr>
              <a:solidFill>
                <a:schemeClr val="accent1"/>
              </a:solidFill>
              <a:latin typeface="Jockey One"/>
              <a:ea typeface="Jockey One"/>
              <a:cs typeface="Jockey One"/>
              <a:sym typeface="Jockey One"/>
            </a:endParaRPr>
          </a:p>
        </p:txBody>
      </p:sp>
      <p:sp>
        <p:nvSpPr>
          <p:cNvPr id="516" name="Google Shape;516;p40"/>
          <p:cNvSpPr/>
          <p:nvPr/>
        </p:nvSpPr>
        <p:spPr>
          <a:xfrm>
            <a:off x="3832756" y="1099275"/>
            <a:ext cx="2069625" cy="705700"/>
          </a:xfrm>
          <a:custGeom>
            <a:rect b="b" l="l" r="r" t="t"/>
            <a:pathLst>
              <a:path extrusionOk="0" h="28228" w="82785">
                <a:moveTo>
                  <a:pt x="0" y="28228"/>
                </a:moveTo>
                <a:lnTo>
                  <a:pt x="20900" y="0"/>
                </a:lnTo>
                <a:lnTo>
                  <a:pt x="82785" y="0"/>
                </a:lnTo>
              </a:path>
            </a:pathLst>
          </a:custGeom>
          <a:noFill/>
          <a:ln cap="flat" cmpd="sng" w="9525">
            <a:solidFill>
              <a:schemeClr val="accent2"/>
            </a:solidFill>
            <a:prstDash val="solid"/>
            <a:round/>
            <a:headEnd len="med" w="med" type="none"/>
            <a:tailEnd len="med" w="med" type="none"/>
          </a:ln>
        </p:spPr>
      </p:sp>
      <p:sp>
        <p:nvSpPr>
          <p:cNvPr id="517" name="Google Shape;517;p40"/>
          <p:cNvSpPr/>
          <p:nvPr/>
        </p:nvSpPr>
        <p:spPr>
          <a:xfrm>
            <a:off x="3786109" y="3088148"/>
            <a:ext cx="2205325" cy="1140000"/>
          </a:xfrm>
          <a:custGeom>
            <a:rect b="b" l="l" r="r" t="t"/>
            <a:pathLst>
              <a:path extrusionOk="0" h="45600" w="88213">
                <a:moveTo>
                  <a:pt x="0" y="0"/>
                </a:moveTo>
                <a:lnTo>
                  <a:pt x="46413" y="45600"/>
                </a:lnTo>
                <a:lnTo>
                  <a:pt x="88213" y="38814"/>
                </a:lnTo>
              </a:path>
            </a:pathLst>
          </a:custGeom>
          <a:noFill/>
          <a:ln cap="flat" cmpd="sng" w="9525">
            <a:solidFill>
              <a:schemeClr val="accent2"/>
            </a:solidFill>
            <a:prstDash val="solid"/>
            <a:round/>
            <a:headEnd len="med" w="med" type="none"/>
            <a:tailEnd len="med" w="med" type="none"/>
          </a:ln>
        </p:spPr>
      </p:sp>
      <p:sp>
        <p:nvSpPr>
          <p:cNvPr id="518" name="Google Shape;518;p40"/>
          <p:cNvSpPr/>
          <p:nvPr/>
        </p:nvSpPr>
        <p:spPr>
          <a:xfrm>
            <a:off x="5178908" y="2478750"/>
            <a:ext cx="716722" cy="72651"/>
          </a:xfrm>
          <a:custGeom>
            <a:rect b="b" l="l" r="r" t="t"/>
            <a:pathLst>
              <a:path extrusionOk="0" h="1900" w="25786">
                <a:moveTo>
                  <a:pt x="0" y="0"/>
                </a:moveTo>
                <a:lnTo>
                  <a:pt x="25786" y="1900"/>
                </a:lnTo>
              </a:path>
            </a:pathLst>
          </a:custGeom>
          <a:noFill/>
          <a:ln cap="flat" cmpd="sng" w="9525">
            <a:solidFill>
              <a:schemeClr val="accent2"/>
            </a:solidFill>
            <a:prstDash val="solid"/>
            <a:round/>
            <a:headEnd len="med" w="med" type="none"/>
            <a:tailEnd len="med" w="med" type="none"/>
          </a:ln>
        </p:spPr>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2" name="Shape 522"/>
        <p:cNvGrpSpPr/>
        <p:nvPr/>
      </p:nvGrpSpPr>
      <p:grpSpPr>
        <a:xfrm>
          <a:off x="0" y="0"/>
          <a:ext cx="0" cy="0"/>
          <a:chOff x="0" y="0"/>
          <a:chExt cx="0" cy="0"/>
        </a:xfrm>
      </p:grpSpPr>
      <p:pic>
        <p:nvPicPr>
          <p:cNvPr id="523" name="Google Shape;523;p41"/>
          <p:cNvPicPr preferRelativeResize="0"/>
          <p:nvPr/>
        </p:nvPicPr>
        <p:blipFill rotWithShape="1">
          <a:blip r:embed="rId3">
            <a:alphaModFix/>
          </a:blip>
          <a:srcRect b="0" l="0" r="0" t="0"/>
          <a:stretch/>
        </p:blipFill>
        <p:spPr>
          <a:xfrm>
            <a:off x="16708" y="0"/>
            <a:ext cx="9144000" cy="5143489"/>
          </a:xfrm>
          <a:prstGeom prst="rect">
            <a:avLst/>
          </a:prstGeom>
          <a:noFill/>
          <a:ln>
            <a:noFill/>
          </a:ln>
        </p:spPr>
      </p:pic>
      <p:sp>
        <p:nvSpPr>
          <p:cNvPr id="524" name="Google Shape;524;p41"/>
          <p:cNvSpPr txBox="1"/>
          <p:nvPr>
            <p:ph idx="2" type="title"/>
          </p:nvPr>
        </p:nvSpPr>
        <p:spPr>
          <a:xfrm>
            <a:off x="4009550" y="2695838"/>
            <a:ext cx="1123200" cy="900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3"/>
                </a:solidFill>
              </a:rPr>
              <a:t>01</a:t>
            </a:r>
            <a:endParaRPr>
              <a:solidFill>
                <a:schemeClr val="accent3"/>
              </a:solidFill>
            </a:endParaRPr>
          </a:p>
        </p:txBody>
      </p:sp>
      <p:sp>
        <p:nvSpPr>
          <p:cNvPr id="525" name="Google Shape;525;p41"/>
          <p:cNvSpPr txBox="1"/>
          <p:nvPr>
            <p:ph type="ctrTitle"/>
          </p:nvPr>
        </p:nvSpPr>
        <p:spPr>
          <a:xfrm>
            <a:off x="3341575" y="3446125"/>
            <a:ext cx="24591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accent3"/>
                </a:solidFill>
              </a:rPr>
              <a:t>SECTION TITLE</a:t>
            </a:r>
            <a:endParaRPr>
              <a:solidFill>
                <a:schemeClr val="accent3"/>
              </a:solidFill>
            </a:endParaRPr>
          </a:p>
        </p:txBody>
      </p:sp>
      <p:sp>
        <p:nvSpPr>
          <p:cNvPr id="526" name="Google Shape;526;p41"/>
          <p:cNvSpPr txBox="1"/>
          <p:nvPr>
            <p:ph idx="1" type="subTitle"/>
          </p:nvPr>
        </p:nvSpPr>
        <p:spPr>
          <a:xfrm>
            <a:off x="3435650" y="3909500"/>
            <a:ext cx="2271000" cy="5778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solidFill>
                  <a:schemeClr val="accent3"/>
                </a:solidFill>
              </a:rPr>
              <a:t>You can enter a subtitle here</a:t>
            </a:r>
            <a:br>
              <a:rPr lang="en">
                <a:solidFill>
                  <a:schemeClr val="accent3"/>
                </a:solidFill>
              </a:rPr>
            </a:br>
            <a:r>
              <a:rPr lang="en">
                <a:solidFill>
                  <a:schemeClr val="accent3"/>
                </a:solidFill>
              </a:rPr>
              <a:t>if you need it</a:t>
            </a:r>
            <a:endParaRPr>
              <a:solidFill>
                <a:schemeClr val="accent3"/>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 name="Shape 114"/>
        <p:cNvGrpSpPr/>
        <p:nvPr/>
      </p:nvGrpSpPr>
      <p:grpSpPr>
        <a:xfrm>
          <a:off x="0" y="0"/>
          <a:ext cx="0" cy="0"/>
          <a:chOff x="0" y="0"/>
          <a:chExt cx="0" cy="0"/>
        </a:xfrm>
      </p:grpSpPr>
      <p:sp>
        <p:nvSpPr>
          <p:cNvPr id="115" name="Google Shape;115;p24"/>
          <p:cNvSpPr/>
          <p:nvPr/>
        </p:nvSpPr>
        <p:spPr>
          <a:xfrm flipH="1"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4"/>
          <p:cNvSpPr txBox="1"/>
          <p:nvPr>
            <p:ph idx="1" type="body"/>
          </p:nvPr>
        </p:nvSpPr>
        <p:spPr>
          <a:xfrm>
            <a:off x="2084400" y="745525"/>
            <a:ext cx="6287100" cy="316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Here’s what you’ll find in this Slidesgo template: </a:t>
            </a:r>
            <a:endParaRPr>
              <a:solidFill>
                <a:schemeClr val="dk1"/>
              </a:solidFill>
            </a:endParaRPr>
          </a:p>
          <a:p>
            <a:pPr indent="0" lvl="0" marL="0" rtl="0" algn="l">
              <a:spcBef>
                <a:spcPts val="0"/>
              </a:spcBef>
              <a:spcAft>
                <a:spcPts val="0"/>
              </a:spcAft>
              <a:buNone/>
            </a:pPr>
            <a:r>
              <a:t/>
            </a:r>
            <a:endParaRPr>
              <a:solidFill>
                <a:schemeClr val="dk1"/>
              </a:solidFill>
            </a:endParaRPr>
          </a:p>
          <a:p>
            <a:pPr indent="-304800" lvl="0" marL="457200" rtl="0" algn="l">
              <a:spcBef>
                <a:spcPts val="0"/>
              </a:spcBef>
              <a:spcAft>
                <a:spcPts val="0"/>
              </a:spcAft>
              <a:buClr>
                <a:schemeClr val="dk1"/>
              </a:buClr>
              <a:buSzPts val="1200"/>
              <a:buFont typeface="Catamaran"/>
              <a:buAutoNum type="arabicPeriod"/>
            </a:pPr>
            <a:r>
              <a:rPr lang="en">
                <a:solidFill>
                  <a:schemeClr val="dk1"/>
                </a:solidFill>
              </a:rPr>
              <a:t>A slide structure based on a Lesson, which you can easily adapt to your needs. For more info on how to edit the template, please visit </a:t>
            </a:r>
            <a:r>
              <a:rPr lang="en">
                <a:solidFill>
                  <a:schemeClr val="dk1"/>
                </a:solidFill>
                <a:uFill>
                  <a:noFill/>
                </a:uFill>
                <a:latin typeface="Hind Vadodara Medium"/>
                <a:ea typeface="Hind Vadodara Medium"/>
                <a:cs typeface="Hind Vadodara Medium"/>
                <a:sym typeface="Hind Vadodara Medium"/>
                <a:hlinkClick r:id="rId3">
                  <a:extLst>
                    <a:ext uri="{A12FA001-AC4F-418D-AE19-62706E023703}">
                      <ahyp:hlinkClr val="tx"/>
                    </a:ext>
                  </a:extLst>
                </a:hlinkClick>
              </a:rPr>
              <a:t>Slidesgo School</a:t>
            </a:r>
            <a:r>
              <a:rPr lang="en">
                <a:solidFill>
                  <a:schemeClr val="dk1"/>
                </a:solidFill>
              </a:rPr>
              <a:t> or read our </a:t>
            </a:r>
            <a:r>
              <a:rPr lang="en">
                <a:solidFill>
                  <a:schemeClr val="dk1"/>
                </a:solidFill>
                <a:uFill>
                  <a:noFill/>
                </a:uFill>
                <a:latin typeface="Hind Vadodara Medium"/>
                <a:ea typeface="Hind Vadodara Medium"/>
                <a:cs typeface="Hind Vadodara Medium"/>
                <a:sym typeface="Hind Vadodara Medium"/>
                <a:hlinkClick r:id="rId4">
                  <a:extLst>
                    <a:ext uri="{A12FA001-AC4F-418D-AE19-62706E023703}">
                      <ahyp:hlinkClr val="tx"/>
                    </a:ext>
                  </a:extLst>
                </a:hlinkClick>
              </a:rPr>
              <a:t>FAQs</a:t>
            </a:r>
            <a:r>
              <a:rPr lang="en">
                <a:solidFill>
                  <a:schemeClr val="dk1"/>
                </a:solidFill>
              </a:rPr>
              <a:t>.</a:t>
            </a:r>
            <a:endParaRPr>
              <a:solidFill>
                <a:schemeClr val="dk1"/>
              </a:solidFill>
            </a:endParaRPr>
          </a:p>
          <a:p>
            <a:pPr indent="-304800" lvl="0" marL="457200" rtl="0" algn="l">
              <a:spcBef>
                <a:spcPts val="0"/>
              </a:spcBef>
              <a:spcAft>
                <a:spcPts val="0"/>
              </a:spcAft>
              <a:buClr>
                <a:schemeClr val="dk1"/>
              </a:buClr>
              <a:buSzPts val="1200"/>
              <a:buFont typeface="Catamaran"/>
              <a:buAutoNum type="arabicPeriod"/>
            </a:pPr>
            <a:r>
              <a:rPr lang="en">
                <a:solidFill>
                  <a:schemeClr val="dk1"/>
                </a:solidFill>
              </a:rPr>
              <a:t>An assortment of illustrations to use in the presentation can be found in the </a:t>
            </a:r>
            <a:r>
              <a:rPr lang="en">
                <a:solidFill>
                  <a:schemeClr val="dk1"/>
                </a:solidFill>
                <a:latin typeface="Hind Vadodara Medium"/>
                <a:ea typeface="Hind Vadodara Medium"/>
                <a:cs typeface="Hind Vadodara Medium"/>
                <a:sym typeface="Hind Vadodara Medium"/>
              </a:rPr>
              <a:t>a</a:t>
            </a:r>
            <a:r>
              <a:rPr lang="en">
                <a:solidFill>
                  <a:schemeClr val="dk1"/>
                </a:solidFill>
                <a:uFill>
                  <a:noFill/>
                </a:uFill>
                <a:latin typeface="Hind Vadodara Medium"/>
                <a:ea typeface="Hind Vadodara Medium"/>
                <a:cs typeface="Hind Vadodara Medium"/>
                <a:sym typeface="Hind Vadodara Medium"/>
                <a:hlinkClick action="ppaction://hlinksldjump" r:id="rId5">
                  <a:extLst>
                    <a:ext uri="{A12FA001-AC4F-418D-AE19-62706E023703}">
                      <ahyp:hlinkClr val="tx"/>
                    </a:ext>
                  </a:extLst>
                </a:hlinkClick>
              </a:rPr>
              <a:t>lternative resources</a:t>
            </a:r>
            <a:r>
              <a:rPr lang="en">
                <a:solidFill>
                  <a:schemeClr val="dk1"/>
                </a:solidFill>
              </a:rPr>
              <a:t> slide.</a:t>
            </a:r>
            <a:endParaRPr>
              <a:solidFill>
                <a:schemeClr val="dk1"/>
              </a:solidFill>
            </a:endParaRPr>
          </a:p>
          <a:p>
            <a:pPr indent="-304800" lvl="0" marL="457200" rtl="0" algn="l">
              <a:spcBef>
                <a:spcPts val="0"/>
              </a:spcBef>
              <a:spcAft>
                <a:spcPts val="0"/>
              </a:spcAft>
              <a:buClr>
                <a:schemeClr val="dk1"/>
              </a:buClr>
              <a:buSzPts val="1200"/>
              <a:buFont typeface="Catamaran"/>
              <a:buAutoNum type="arabicPeriod"/>
            </a:pPr>
            <a:r>
              <a:rPr lang="en">
                <a:solidFill>
                  <a:schemeClr val="dk1"/>
                </a:solidFill>
              </a:rPr>
              <a:t>A </a:t>
            </a:r>
            <a:r>
              <a:rPr lang="en">
                <a:solidFill>
                  <a:schemeClr val="dk1"/>
                </a:solidFill>
                <a:uFill>
                  <a:noFill/>
                </a:uFill>
                <a:latin typeface="Hind Vadodara Medium"/>
                <a:ea typeface="Hind Vadodara Medium"/>
                <a:cs typeface="Hind Vadodara Medium"/>
                <a:sym typeface="Hind Vadodara Medium"/>
                <a:hlinkClick action="ppaction://hlinksldjump" r:id="rId6">
                  <a:extLst>
                    <a:ext uri="{A12FA001-AC4F-418D-AE19-62706E023703}">
                      <ahyp:hlinkClr val="tx"/>
                    </a:ext>
                  </a:extLst>
                </a:hlinkClick>
              </a:rPr>
              <a:t>thanks </a:t>
            </a:r>
            <a:r>
              <a:rPr lang="en">
                <a:solidFill>
                  <a:schemeClr val="dk1"/>
                </a:solidFill>
                <a:uFill>
                  <a:noFill/>
                </a:uFill>
                <a:latin typeface="Hind Vadodara Medium"/>
                <a:ea typeface="Hind Vadodara Medium"/>
                <a:cs typeface="Hind Vadodara Medium"/>
                <a:sym typeface="Hind Vadodara Medium"/>
                <a:hlinkClick action="ppaction://hlinksldjump" r:id="rId7">
                  <a:extLst>
                    <a:ext uri="{A12FA001-AC4F-418D-AE19-62706E023703}">
                      <ahyp:hlinkClr val="tx"/>
                    </a:ext>
                  </a:extLst>
                </a:hlinkClick>
              </a:rPr>
              <a:t>slide</a:t>
            </a:r>
            <a:r>
              <a:rPr lang="en">
                <a:solidFill>
                  <a:schemeClr val="dk1"/>
                </a:solidFill>
              </a:rPr>
              <a:t>, which you must keep so that proper credits for our design are given.</a:t>
            </a:r>
            <a:endParaRPr>
              <a:solidFill>
                <a:schemeClr val="dk1"/>
              </a:solidFill>
            </a:endParaRPr>
          </a:p>
          <a:p>
            <a:pPr indent="-304800" lvl="0" marL="457200" rtl="0" algn="l">
              <a:spcBef>
                <a:spcPts val="0"/>
              </a:spcBef>
              <a:spcAft>
                <a:spcPts val="0"/>
              </a:spcAft>
              <a:buClr>
                <a:schemeClr val="dk1"/>
              </a:buClr>
              <a:buSzPts val="1200"/>
              <a:buFont typeface="Catamaran"/>
              <a:buAutoNum type="arabicPeriod"/>
            </a:pPr>
            <a:r>
              <a:rPr lang="en">
                <a:solidFill>
                  <a:schemeClr val="dk1"/>
                </a:solidFill>
              </a:rPr>
              <a:t>A </a:t>
            </a:r>
            <a:r>
              <a:rPr lang="en">
                <a:solidFill>
                  <a:schemeClr val="dk1"/>
                </a:solidFill>
                <a:uFill>
                  <a:noFill/>
                </a:uFill>
                <a:latin typeface="Hind Vadodara Medium"/>
                <a:ea typeface="Hind Vadodara Medium"/>
                <a:cs typeface="Hind Vadodara Medium"/>
                <a:sym typeface="Hind Vadodara Medium"/>
                <a:hlinkClick action="ppaction://hlinksldjump" r:id="rId8">
                  <a:extLst>
                    <a:ext uri="{A12FA001-AC4F-418D-AE19-62706E023703}">
                      <ahyp:hlinkClr val="tx"/>
                    </a:ext>
                  </a:extLst>
                </a:hlinkClick>
              </a:rPr>
              <a:t>resources slide</a:t>
            </a:r>
            <a:r>
              <a:rPr lang="en">
                <a:solidFill>
                  <a:schemeClr val="dk1"/>
                </a:solidFill>
              </a:rPr>
              <a:t>, where you’ll find links to all the elements used in the template.</a:t>
            </a:r>
            <a:endParaRPr>
              <a:solidFill>
                <a:schemeClr val="dk1"/>
              </a:solidFill>
            </a:endParaRPr>
          </a:p>
          <a:p>
            <a:pPr indent="-304800" lvl="0" marL="457200" rtl="0" algn="l">
              <a:spcBef>
                <a:spcPts val="0"/>
              </a:spcBef>
              <a:spcAft>
                <a:spcPts val="0"/>
              </a:spcAft>
              <a:buClr>
                <a:schemeClr val="dk1"/>
              </a:buClr>
              <a:buSzPts val="1200"/>
              <a:buFont typeface="Catamaran"/>
              <a:buAutoNum type="arabicPeriod"/>
            </a:pPr>
            <a:r>
              <a:rPr lang="en">
                <a:solidFill>
                  <a:schemeClr val="dk1"/>
                </a:solidFill>
                <a:uFill>
                  <a:noFill/>
                </a:uFill>
                <a:latin typeface="Hind Vadodara Medium"/>
                <a:ea typeface="Hind Vadodara Medium"/>
                <a:cs typeface="Hind Vadodara Medium"/>
                <a:sym typeface="Hind Vadodara Medium"/>
                <a:hlinkClick action="ppaction://hlinksldjump" r:id="rId9">
                  <a:extLst>
                    <a:ext uri="{A12FA001-AC4F-418D-AE19-62706E023703}">
                      <ahyp:hlinkClr val="tx"/>
                    </a:ext>
                  </a:extLst>
                </a:hlinkClick>
              </a:rPr>
              <a:t>Instructions for use</a:t>
            </a:r>
            <a:r>
              <a:rPr lang="en">
                <a:solidFill>
                  <a:schemeClr val="dk1"/>
                </a:solidFill>
              </a:rPr>
              <a:t>. </a:t>
            </a:r>
            <a:endParaRPr>
              <a:solidFill>
                <a:schemeClr val="dk1"/>
              </a:solidFill>
            </a:endParaRPr>
          </a:p>
          <a:p>
            <a:pPr indent="-304800" lvl="0" marL="457200" rtl="0" algn="l">
              <a:spcBef>
                <a:spcPts val="0"/>
              </a:spcBef>
              <a:spcAft>
                <a:spcPts val="0"/>
              </a:spcAft>
              <a:buClr>
                <a:schemeClr val="dk1"/>
              </a:buClr>
              <a:buSzPts val="1200"/>
              <a:buFont typeface="Hind Vadodara"/>
              <a:buAutoNum type="arabicPeriod"/>
            </a:pPr>
            <a:r>
              <a:rPr lang="en">
                <a:solidFill>
                  <a:schemeClr val="dk1"/>
                </a:solidFill>
              </a:rPr>
              <a:t>Final slides with: </a:t>
            </a:r>
            <a:endParaRPr>
              <a:solidFill>
                <a:schemeClr val="dk1"/>
              </a:solidFill>
            </a:endParaRPr>
          </a:p>
          <a:p>
            <a:pPr indent="-304800" lvl="0" marL="914400" rtl="0" algn="l">
              <a:spcBef>
                <a:spcPts val="0"/>
              </a:spcBef>
              <a:spcAft>
                <a:spcPts val="0"/>
              </a:spcAft>
              <a:buClr>
                <a:schemeClr val="dk1"/>
              </a:buClr>
              <a:buSzPts val="1200"/>
              <a:buFont typeface="Livvic Light"/>
              <a:buChar char="●"/>
            </a:pPr>
            <a:r>
              <a:rPr lang="en">
                <a:solidFill>
                  <a:schemeClr val="dk1"/>
                </a:solidFill>
              </a:rPr>
              <a:t>The </a:t>
            </a:r>
            <a:r>
              <a:rPr lang="en">
                <a:solidFill>
                  <a:schemeClr val="dk1"/>
                </a:solidFill>
                <a:uFill>
                  <a:noFill/>
                </a:uFill>
                <a:latin typeface="Hind Vadodara Medium"/>
                <a:ea typeface="Hind Vadodara Medium"/>
                <a:cs typeface="Hind Vadodara Medium"/>
                <a:sym typeface="Hind Vadodara Medium"/>
                <a:hlinkClick action="ppaction://hlinksldjump" r:id="rId10">
                  <a:extLst>
                    <a:ext uri="{A12FA001-AC4F-418D-AE19-62706E023703}">
                      <ahyp:hlinkClr val="tx"/>
                    </a:ext>
                  </a:extLst>
                </a:hlinkClick>
              </a:rPr>
              <a:t>fonts and colors</a:t>
            </a:r>
            <a:r>
              <a:rPr lang="en">
                <a:solidFill>
                  <a:schemeClr val="dk1"/>
                </a:solidFill>
              </a:rPr>
              <a:t> used in the template.</a:t>
            </a:r>
            <a:endParaRPr>
              <a:solidFill>
                <a:schemeClr val="dk1"/>
              </a:solidFill>
            </a:endParaRPr>
          </a:p>
          <a:p>
            <a:pPr indent="-304800" lvl="0" marL="914400" rtl="0" algn="l">
              <a:spcBef>
                <a:spcPts val="0"/>
              </a:spcBef>
              <a:spcAft>
                <a:spcPts val="0"/>
              </a:spcAft>
              <a:buClr>
                <a:schemeClr val="dk1"/>
              </a:buClr>
              <a:buSzPts val="1200"/>
              <a:buFont typeface="Livvic Light"/>
              <a:buChar char="●"/>
            </a:pPr>
            <a:r>
              <a:rPr lang="en">
                <a:solidFill>
                  <a:schemeClr val="dk1"/>
                </a:solidFill>
              </a:rPr>
              <a:t>More </a:t>
            </a:r>
            <a:r>
              <a:rPr lang="en">
                <a:solidFill>
                  <a:schemeClr val="dk1"/>
                </a:solidFill>
                <a:uFill>
                  <a:noFill/>
                </a:uFill>
                <a:latin typeface="Hind Vadodara Medium"/>
                <a:ea typeface="Hind Vadodara Medium"/>
                <a:cs typeface="Hind Vadodara Medium"/>
                <a:sym typeface="Hind Vadodara Medium"/>
                <a:hlinkClick action="ppaction://hlinksldjump" r:id="rId11">
                  <a:extLst>
                    <a:ext uri="{A12FA001-AC4F-418D-AE19-62706E023703}">
                      <ahyp:hlinkClr val="tx"/>
                    </a:ext>
                  </a:extLst>
                </a:hlinkClick>
              </a:rPr>
              <a:t>infographic resources</a:t>
            </a:r>
            <a:r>
              <a:rPr lang="en">
                <a:solidFill>
                  <a:schemeClr val="dk1"/>
                </a:solidFill>
              </a:rPr>
              <a:t>, whose size and color can be edited. </a:t>
            </a:r>
            <a:endParaRPr>
              <a:solidFill>
                <a:schemeClr val="dk1"/>
              </a:solidFill>
            </a:endParaRPr>
          </a:p>
          <a:p>
            <a:pPr indent="-304800" lvl="0" marL="914400" rtl="0" algn="l">
              <a:spcBef>
                <a:spcPts val="0"/>
              </a:spcBef>
              <a:spcAft>
                <a:spcPts val="0"/>
              </a:spcAft>
              <a:buClr>
                <a:schemeClr val="dk1"/>
              </a:buClr>
              <a:buSzPts val="1200"/>
              <a:buFont typeface="Livvic Light"/>
              <a:buChar char="●"/>
            </a:pPr>
            <a:r>
              <a:rPr lang="en">
                <a:solidFill>
                  <a:schemeClr val="dk1"/>
                </a:solidFill>
              </a:rPr>
              <a:t>Sets of </a:t>
            </a:r>
            <a:r>
              <a:rPr lang="en">
                <a:solidFill>
                  <a:schemeClr val="dk1"/>
                </a:solidFill>
                <a:uFill>
                  <a:noFill/>
                </a:uFill>
                <a:latin typeface="Hind Vadodara Medium"/>
                <a:ea typeface="Hind Vadodara Medium"/>
                <a:cs typeface="Hind Vadodara Medium"/>
                <a:sym typeface="Hind Vadodara Medium"/>
                <a:hlinkClick action="ppaction://hlinksldjump" r:id="rId12">
                  <a:extLst>
                    <a:ext uri="{A12FA001-AC4F-418D-AE19-62706E023703}">
                      <ahyp:hlinkClr val="tx"/>
                    </a:ext>
                  </a:extLst>
                </a:hlinkClick>
              </a:rPr>
              <a:t>customizable icons</a:t>
            </a:r>
            <a:r>
              <a:rPr lang="en">
                <a:solidFill>
                  <a:schemeClr val="dk1"/>
                </a:solidFill>
              </a:rPr>
              <a:t> of the following themes: general, business, avatar, creative process, education, help &amp; support, medical, nature, performing arts, SEO &amp; marketing, and teamwork.</a:t>
            </a:r>
            <a:endParaRPr>
              <a:solidFill>
                <a:schemeClr val="dk1"/>
              </a:solidFill>
            </a:endParaRPr>
          </a:p>
        </p:txBody>
      </p:sp>
      <p:sp>
        <p:nvSpPr>
          <p:cNvPr id="117" name="Google Shape;117;p24"/>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118" name="Google Shape;118;p24"/>
          <p:cNvSpPr txBox="1"/>
          <p:nvPr/>
        </p:nvSpPr>
        <p:spPr>
          <a:xfrm>
            <a:off x="2084400" y="4533900"/>
            <a:ext cx="6214200" cy="52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Catamaran Thin"/>
                <a:ea typeface="Catamaran Thin"/>
                <a:cs typeface="Catamaran Thin"/>
                <a:sym typeface="Catamaran Thin"/>
              </a:rPr>
              <a:t>You can delete this slide when you’re done editing the presentation.</a:t>
            </a:r>
            <a:endParaRPr sz="1000">
              <a:solidFill>
                <a:schemeClr val="dk1"/>
              </a:solidFill>
              <a:latin typeface="Catamaran Thin"/>
              <a:ea typeface="Catamaran Thin"/>
              <a:cs typeface="Catamaran Thin"/>
              <a:sym typeface="Catamaran Thin"/>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 name="Shape 530"/>
        <p:cNvGrpSpPr/>
        <p:nvPr/>
      </p:nvGrpSpPr>
      <p:grpSpPr>
        <a:xfrm>
          <a:off x="0" y="0"/>
          <a:ext cx="0" cy="0"/>
          <a:chOff x="0" y="0"/>
          <a:chExt cx="0" cy="0"/>
        </a:xfrm>
      </p:grpSpPr>
      <p:sp>
        <p:nvSpPr>
          <p:cNvPr id="531" name="Google Shape;531;p42"/>
          <p:cNvSpPr/>
          <p:nvPr/>
        </p:nvSpPr>
        <p:spPr>
          <a:xfrm flipH="1" rot="10800000">
            <a:off x="7528017" y="3155074"/>
            <a:ext cx="669250" cy="344175"/>
          </a:xfrm>
          <a:custGeom>
            <a:rect b="b" l="l" r="r" t="t"/>
            <a:pathLst>
              <a:path extrusionOk="0" h="13767" w="26770">
                <a:moveTo>
                  <a:pt x="0" y="2549"/>
                </a:moveTo>
                <a:lnTo>
                  <a:pt x="1275" y="13767"/>
                </a:lnTo>
                <a:lnTo>
                  <a:pt x="26770" y="10198"/>
                </a:lnTo>
                <a:lnTo>
                  <a:pt x="25495" y="0"/>
                </a:lnTo>
                <a:close/>
              </a:path>
            </a:pathLst>
          </a:custGeom>
          <a:solidFill>
            <a:schemeClr val="accent1"/>
          </a:solidFill>
          <a:ln>
            <a:noFill/>
          </a:ln>
        </p:spPr>
      </p:sp>
      <p:sp>
        <p:nvSpPr>
          <p:cNvPr id="532" name="Google Shape;532;p42"/>
          <p:cNvSpPr txBox="1"/>
          <p:nvPr>
            <p:ph idx="1" type="subTitle"/>
          </p:nvPr>
        </p:nvSpPr>
        <p:spPr>
          <a:xfrm>
            <a:off x="7549200" y="3111385"/>
            <a:ext cx="910800" cy="381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accent3"/>
                </a:solidFill>
                <a:latin typeface="Jockey One"/>
                <a:ea typeface="Jockey One"/>
                <a:cs typeface="Jockey One"/>
                <a:sym typeface="Jockey One"/>
              </a:rPr>
              <a:t>Saturn</a:t>
            </a:r>
            <a:endParaRPr sz="1400">
              <a:solidFill>
                <a:schemeClr val="accent3"/>
              </a:solidFill>
              <a:latin typeface="Jockey One"/>
              <a:ea typeface="Jockey One"/>
              <a:cs typeface="Jockey One"/>
              <a:sym typeface="Jockey One"/>
            </a:endParaRPr>
          </a:p>
        </p:txBody>
      </p:sp>
      <p:sp>
        <p:nvSpPr>
          <p:cNvPr id="533" name="Google Shape;533;p42"/>
          <p:cNvSpPr/>
          <p:nvPr/>
        </p:nvSpPr>
        <p:spPr>
          <a:xfrm>
            <a:off x="7564625" y="2657800"/>
            <a:ext cx="727389" cy="280425"/>
          </a:xfrm>
          <a:custGeom>
            <a:rect b="b" l="l" r="r" t="t"/>
            <a:pathLst>
              <a:path extrusionOk="0" h="11217" w="20905">
                <a:moveTo>
                  <a:pt x="255" y="255"/>
                </a:moveTo>
                <a:lnTo>
                  <a:pt x="0" y="11217"/>
                </a:lnTo>
                <a:lnTo>
                  <a:pt x="20905" y="10453"/>
                </a:lnTo>
                <a:lnTo>
                  <a:pt x="17336" y="0"/>
                </a:lnTo>
                <a:close/>
              </a:path>
            </a:pathLst>
          </a:custGeom>
          <a:solidFill>
            <a:schemeClr val="accent2"/>
          </a:solidFill>
          <a:ln>
            <a:noFill/>
          </a:ln>
        </p:spPr>
      </p:sp>
      <p:sp>
        <p:nvSpPr>
          <p:cNvPr id="534" name="Google Shape;534;p42"/>
          <p:cNvSpPr txBox="1"/>
          <p:nvPr>
            <p:ph idx="1" type="subTitle"/>
          </p:nvPr>
        </p:nvSpPr>
        <p:spPr>
          <a:xfrm>
            <a:off x="7549200" y="2585810"/>
            <a:ext cx="910800" cy="381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solidFill>
                  <a:schemeClr val="accent3"/>
                </a:solidFill>
                <a:latin typeface="Jockey One"/>
                <a:ea typeface="Jockey One"/>
                <a:cs typeface="Jockey One"/>
                <a:sym typeface="Jockey One"/>
              </a:rPr>
              <a:t>Venus</a:t>
            </a:r>
            <a:endParaRPr sz="1400">
              <a:solidFill>
                <a:schemeClr val="accent3"/>
              </a:solidFill>
              <a:latin typeface="Jockey One"/>
              <a:ea typeface="Jockey One"/>
              <a:cs typeface="Jockey One"/>
              <a:sym typeface="Jockey One"/>
            </a:endParaRPr>
          </a:p>
        </p:txBody>
      </p:sp>
      <p:sp>
        <p:nvSpPr>
          <p:cNvPr id="535" name="Google Shape;535;p42"/>
          <p:cNvSpPr/>
          <p:nvPr/>
        </p:nvSpPr>
        <p:spPr>
          <a:xfrm>
            <a:off x="7500875" y="2097060"/>
            <a:ext cx="669250" cy="344175"/>
          </a:xfrm>
          <a:custGeom>
            <a:rect b="b" l="l" r="r" t="t"/>
            <a:pathLst>
              <a:path extrusionOk="0" h="13767" w="26770">
                <a:moveTo>
                  <a:pt x="0" y="2549"/>
                </a:moveTo>
                <a:lnTo>
                  <a:pt x="1275" y="13767"/>
                </a:lnTo>
                <a:lnTo>
                  <a:pt x="26770" y="10198"/>
                </a:lnTo>
                <a:lnTo>
                  <a:pt x="25495" y="0"/>
                </a:lnTo>
                <a:close/>
              </a:path>
            </a:pathLst>
          </a:custGeom>
          <a:solidFill>
            <a:srgbClr val="C4B788"/>
          </a:solidFill>
          <a:ln>
            <a:noFill/>
          </a:ln>
        </p:spPr>
      </p:sp>
      <p:sp>
        <p:nvSpPr>
          <p:cNvPr id="536" name="Google Shape;536;p42"/>
          <p:cNvSpPr/>
          <p:nvPr/>
        </p:nvSpPr>
        <p:spPr>
          <a:xfrm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2"/>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EXERCISE</a:t>
            </a:r>
            <a:endParaRPr>
              <a:solidFill>
                <a:schemeClr val="accent3"/>
              </a:solidFill>
            </a:endParaRPr>
          </a:p>
        </p:txBody>
      </p:sp>
      <p:sp>
        <p:nvSpPr>
          <p:cNvPr id="538" name="Google Shape;538;p42"/>
          <p:cNvSpPr txBox="1"/>
          <p:nvPr>
            <p:ph idx="1" type="subTitle"/>
          </p:nvPr>
        </p:nvSpPr>
        <p:spPr>
          <a:xfrm>
            <a:off x="2866200" y="708175"/>
            <a:ext cx="3336600" cy="538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but does its name have anything to do with the liquid metal?</a:t>
            </a:r>
            <a:endParaRPr/>
          </a:p>
        </p:txBody>
      </p:sp>
      <p:grpSp>
        <p:nvGrpSpPr>
          <p:cNvPr id="539" name="Google Shape;539;p42"/>
          <p:cNvGrpSpPr/>
          <p:nvPr/>
        </p:nvGrpSpPr>
        <p:grpSpPr>
          <a:xfrm>
            <a:off x="1806383" y="1438743"/>
            <a:ext cx="5369640" cy="2972419"/>
            <a:chOff x="2654821" y="2311071"/>
            <a:chExt cx="2279715" cy="1262120"/>
          </a:xfrm>
        </p:grpSpPr>
        <p:grpSp>
          <p:nvGrpSpPr>
            <p:cNvPr id="540" name="Google Shape;540;p42"/>
            <p:cNvGrpSpPr/>
            <p:nvPr/>
          </p:nvGrpSpPr>
          <p:grpSpPr>
            <a:xfrm>
              <a:off x="4034269" y="2840745"/>
              <a:ext cx="40212" cy="36437"/>
              <a:chOff x="4293400" y="2574725"/>
              <a:chExt cx="84425" cy="80100"/>
            </a:xfrm>
          </p:grpSpPr>
          <p:sp>
            <p:nvSpPr>
              <p:cNvPr id="541" name="Google Shape;541;p4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542" name="Google Shape;542;p4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 name="Google Shape;543;p42"/>
            <p:cNvGrpSpPr/>
            <p:nvPr/>
          </p:nvGrpSpPr>
          <p:grpSpPr>
            <a:xfrm>
              <a:off x="3894606" y="2334874"/>
              <a:ext cx="913198" cy="518984"/>
              <a:chOff x="4000175" y="1462675"/>
              <a:chExt cx="1917275" cy="1140875"/>
            </a:xfrm>
          </p:grpSpPr>
          <p:sp>
            <p:nvSpPr>
              <p:cNvPr id="544" name="Google Shape;544;p4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545" name="Google Shape;545;p42"/>
              <p:cNvGrpSpPr/>
              <p:nvPr/>
            </p:nvGrpSpPr>
            <p:grpSpPr>
              <a:xfrm>
                <a:off x="4000175" y="1462675"/>
                <a:ext cx="1917275" cy="1140875"/>
                <a:chOff x="4000175" y="1462675"/>
                <a:chExt cx="1917275" cy="1140875"/>
              </a:xfrm>
            </p:grpSpPr>
            <p:sp>
              <p:nvSpPr>
                <p:cNvPr id="546" name="Google Shape;546;p4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547" name="Google Shape;547;p4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4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4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C4B7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51" name="Google Shape;551;p4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2" name="Google Shape;552;p42"/>
            <p:cNvGrpSpPr/>
            <p:nvPr/>
          </p:nvGrpSpPr>
          <p:grpSpPr>
            <a:xfrm>
              <a:off x="3875768" y="2846704"/>
              <a:ext cx="44796" cy="47366"/>
              <a:chOff x="3960625" y="2587825"/>
              <a:chExt cx="94050" cy="104125"/>
            </a:xfrm>
          </p:grpSpPr>
          <p:sp>
            <p:nvSpPr>
              <p:cNvPr id="553" name="Google Shape;553;p4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554" name="Google Shape;554;p4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 name="Google Shape;555;p42"/>
            <p:cNvGrpSpPr/>
            <p:nvPr/>
          </p:nvGrpSpPr>
          <p:grpSpPr>
            <a:xfrm>
              <a:off x="3782759" y="2807162"/>
              <a:ext cx="82686" cy="85487"/>
              <a:chOff x="3765350" y="2500900"/>
              <a:chExt cx="173600" cy="187925"/>
            </a:xfrm>
          </p:grpSpPr>
          <p:sp>
            <p:nvSpPr>
              <p:cNvPr id="556" name="Google Shape;556;p4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557" name="Google Shape;557;p4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4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 name="Google Shape;562;p42"/>
            <p:cNvGrpSpPr/>
            <p:nvPr/>
          </p:nvGrpSpPr>
          <p:grpSpPr>
            <a:xfrm>
              <a:off x="3775674" y="2798496"/>
              <a:ext cx="40545" cy="23564"/>
              <a:chOff x="3750475" y="2481850"/>
              <a:chExt cx="85125" cy="51800"/>
            </a:xfrm>
          </p:grpSpPr>
          <p:sp>
            <p:nvSpPr>
              <p:cNvPr id="563" name="Google Shape;563;p4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4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565" name="Google Shape;565;p42"/>
            <p:cNvGrpSpPr/>
            <p:nvPr/>
          </p:nvGrpSpPr>
          <p:grpSpPr>
            <a:xfrm>
              <a:off x="3716946" y="2776024"/>
              <a:ext cx="81971" cy="76912"/>
              <a:chOff x="3627175" y="2432450"/>
              <a:chExt cx="172100" cy="169075"/>
            </a:xfrm>
          </p:grpSpPr>
          <p:sp>
            <p:nvSpPr>
              <p:cNvPr id="566" name="Google Shape;566;p4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C4B7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4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568" name="Google Shape;568;p4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C4B788"/>
              </a:solidFill>
              <a:ln>
                <a:noFill/>
              </a:ln>
            </p:spPr>
          </p:sp>
        </p:grpSp>
        <p:grpSp>
          <p:nvGrpSpPr>
            <p:cNvPr id="569" name="Google Shape;569;p42"/>
            <p:cNvGrpSpPr/>
            <p:nvPr/>
          </p:nvGrpSpPr>
          <p:grpSpPr>
            <a:xfrm>
              <a:off x="3685682" y="2845624"/>
              <a:ext cx="29311" cy="45055"/>
              <a:chOff x="3561536" y="2585450"/>
              <a:chExt cx="61539" cy="99045"/>
            </a:xfrm>
          </p:grpSpPr>
          <p:sp>
            <p:nvSpPr>
              <p:cNvPr id="570" name="Google Shape;570;p4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572" name="Google Shape;572;p42"/>
            <p:cNvGrpSpPr/>
            <p:nvPr/>
          </p:nvGrpSpPr>
          <p:grpSpPr>
            <a:xfrm>
              <a:off x="3849905" y="2572252"/>
              <a:ext cx="74339" cy="119559"/>
              <a:chOff x="3906325" y="1984500"/>
              <a:chExt cx="156075" cy="262825"/>
            </a:xfrm>
          </p:grpSpPr>
          <p:sp>
            <p:nvSpPr>
              <p:cNvPr id="573" name="Google Shape;573;p4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574" name="Google Shape;574;p4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 name="Google Shape;575;p42"/>
            <p:cNvGrpSpPr/>
            <p:nvPr/>
          </p:nvGrpSpPr>
          <p:grpSpPr>
            <a:xfrm>
              <a:off x="2654821" y="2414345"/>
              <a:ext cx="667570" cy="558731"/>
              <a:chOff x="1397225" y="1637375"/>
              <a:chExt cx="1401575" cy="1228250"/>
            </a:xfrm>
          </p:grpSpPr>
          <p:sp>
            <p:nvSpPr>
              <p:cNvPr id="576" name="Google Shape;576;p4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1"/>
              </a:solidFill>
              <a:ln>
                <a:noFill/>
              </a:ln>
            </p:spPr>
          </p:sp>
          <p:grpSp>
            <p:nvGrpSpPr>
              <p:cNvPr id="577" name="Google Shape;577;p42"/>
              <p:cNvGrpSpPr/>
              <p:nvPr/>
            </p:nvGrpSpPr>
            <p:grpSpPr>
              <a:xfrm>
                <a:off x="1397225" y="1637375"/>
                <a:ext cx="1398775" cy="1228250"/>
                <a:chOff x="1397225" y="1637375"/>
                <a:chExt cx="1398775" cy="1228250"/>
              </a:xfrm>
            </p:grpSpPr>
            <p:sp>
              <p:nvSpPr>
                <p:cNvPr id="578" name="Google Shape;578;p4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4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C4B7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0" name="Google Shape;580;p42"/>
            <p:cNvGrpSpPr/>
            <p:nvPr/>
          </p:nvGrpSpPr>
          <p:grpSpPr>
            <a:xfrm>
              <a:off x="3230417" y="3103734"/>
              <a:ext cx="282982" cy="280332"/>
              <a:chOff x="2605700" y="3152850"/>
              <a:chExt cx="594125" cy="616250"/>
            </a:xfrm>
          </p:grpSpPr>
          <p:sp>
            <p:nvSpPr>
              <p:cNvPr id="581" name="Google Shape;581;p4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1"/>
              </a:solidFill>
              <a:ln>
                <a:noFill/>
              </a:ln>
            </p:spPr>
          </p:sp>
          <p:sp>
            <p:nvSpPr>
              <p:cNvPr id="582" name="Google Shape;582;p4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83" name="Google Shape;583;p42"/>
            <p:cNvGrpSpPr/>
            <p:nvPr/>
          </p:nvGrpSpPr>
          <p:grpSpPr>
            <a:xfrm>
              <a:off x="3265985" y="3226989"/>
              <a:ext cx="87151" cy="346202"/>
              <a:chOff x="2680375" y="3423800"/>
              <a:chExt cx="182975" cy="761050"/>
            </a:xfrm>
          </p:grpSpPr>
          <p:sp>
            <p:nvSpPr>
              <p:cNvPr id="584" name="Google Shape;584;p4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1"/>
              </a:solidFill>
              <a:ln>
                <a:noFill/>
              </a:ln>
            </p:spPr>
          </p:sp>
          <p:sp>
            <p:nvSpPr>
              <p:cNvPr id="585" name="Google Shape;585;p4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 name="Google Shape;586;p42"/>
            <p:cNvGrpSpPr/>
            <p:nvPr/>
          </p:nvGrpSpPr>
          <p:grpSpPr>
            <a:xfrm>
              <a:off x="3855466" y="3289811"/>
              <a:ext cx="112514" cy="94210"/>
              <a:chOff x="3918000" y="3561900"/>
              <a:chExt cx="236225" cy="207100"/>
            </a:xfrm>
          </p:grpSpPr>
          <p:sp>
            <p:nvSpPr>
              <p:cNvPr id="587" name="Google Shape;587;p4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588" name="Google Shape;588;p4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9" name="Google Shape;589;p42"/>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42"/>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42"/>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92" name="Google Shape;592;p42"/>
            <p:cNvGrpSpPr/>
            <p:nvPr/>
          </p:nvGrpSpPr>
          <p:grpSpPr>
            <a:xfrm>
              <a:off x="2905224" y="2311071"/>
              <a:ext cx="596721" cy="528992"/>
              <a:chOff x="1922950" y="1410350"/>
              <a:chExt cx="1252825" cy="1162875"/>
            </a:xfrm>
          </p:grpSpPr>
          <p:sp>
            <p:nvSpPr>
              <p:cNvPr id="593" name="Google Shape;593;p4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4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4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4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4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4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4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4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4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4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4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609" name="Google Shape;609;p42"/>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42"/>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2"/>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42"/>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42"/>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42"/>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42"/>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42"/>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2"/>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2"/>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42"/>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2"/>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42"/>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42"/>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42"/>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2"/>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42"/>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42"/>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2"/>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2"/>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29" name="Google Shape;629;p42"/>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30" name="Google Shape;630;p42"/>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 name="Google Shape;631;p42"/>
            <p:cNvGrpSpPr/>
            <p:nvPr/>
          </p:nvGrpSpPr>
          <p:grpSpPr>
            <a:xfrm>
              <a:off x="3280929" y="3294542"/>
              <a:ext cx="109894" cy="272224"/>
              <a:chOff x="2711750" y="3572300"/>
              <a:chExt cx="230725" cy="598425"/>
            </a:xfrm>
          </p:grpSpPr>
          <p:sp>
            <p:nvSpPr>
              <p:cNvPr id="632" name="Google Shape;632;p4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 name="Google Shape;634;p42"/>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5" name="Google Shape;635;p42"/>
            <p:cNvGrpSpPr/>
            <p:nvPr/>
          </p:nvGrpSpPr>
          <p:grpSpPr>
            <a:xfrm>
              <a:off x="3790439" y="2408636"/>
              <a:ext cx="73017" cy="75684"/>
              <a:chOff x="3781475" y="1624825"/>
              <a:chExt cx="153300" cy="166375"/>
            </a:xfrm>
          </p:grpSpPr>
          <p:sp>
            <p:nvSpPr>
              <p:cNvPr id="636" name="Google Shape;636;p4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4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4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0" name="Google Shape;640;p42"/>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2"/>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42"/>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42"/>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2"/>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2"/>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2"/>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7" name="Google Shape;647;p42"/>
            <p:cNvGrpSpPr/>
            <p:nvPr/>
          </p:nvGrpSpPr>
          <p:grpSpPr>
            <a:xfrm>
              <a:off x="4403342" y="3107749"/>
              <a:ext cx="316680" cy="101374"/>
              <a:chOff x="5068275" y="3161675"/>
              <a:chExt cx="664875" cy="222850"/>
            </a:xfrm>
          </p:grpSpPr>
          <p:sp>
            <p:nvSpPr>
              <p:cNvPr id="648" name="Google Shape;648;p4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 name="Google Shape;652;p42"/>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2"/>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42"/>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42"/>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42"/>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42"/>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42"/>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42"/>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2"/>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42"/>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42"/>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42"/>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42"/>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42"/>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42"/>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42"/>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2"/>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2"/>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42"/>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2"/>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42"/>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42"/>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2"/>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2"/>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2"/>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42"/>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42"/>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2"/>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2"/>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 name="Google Shape;681;p42"/>
            <p:cNvGrpSpPr/>
            <p:nvPr/>
          </p:nvGrpSpPr>
          <p:grpSpPr>
            <a:xfrm>
              <a:off x="3697513" y="2707266"/>
              <a:ext cx="59549" cy="79733"/>
              <a:chOff x="3586375" y="2281300"/>
              <a:chExt cx="125025" cy="175275"/>
            </a:xfrm>
          </p:grpSpPr>
          <p:sp>
            <p:nvSpPr>
              <p:cNvPr id="682" name="Google Shape;682;p4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C4B7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4" name="Google Shape;684;p42"/>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 name="Google Shape;685;p42"/>
            <p:cNvGrpSpPr/>
            <p:nvPr/>
          </p:nvGrpSpPr>
          <p:grpSpPr>
            <a:xfrm>
              <a:off x="4513224" y="3221724"/>
              <a:ext cx="274563" cy="280321"/>
              <a:chOff x="5298975" y="3412225"/>
              <a:chExt cx="576450" cy="616225"/>
            </a:xfrm>
          </p:grpSpPr>
          <p:sp>
            <p:nvSpPr>
              <p:cNvPr id="686" name="Google Shape;686;p4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87" name="Google Shape;687;p4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 name="Google Shape;688;p42"/>
            <p:cNvGrpSpPr/>
            <p:nvPr/>
          </p:nvGrpSpPr>
          <p:grpSpPr>
            <a:xfrm>
              <a:off x="4824403" y="3421846"/>
              <a:ext cx="110132" cy="130647"/>
              <a:chOff x="5952300" y="3852150"/>
              <a:chExt cx="231225" cy="287200"/>
            </a:xfrm>
          </p:grpSpPr>
          <p:sp>
            <p:nvSpPr>
              <p:cNvPr id="689" name="Google Shape;689;p4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 name="Google Shape;691;p42"/>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42"/>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C4B7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42"/>
            <p:cNvSpPr/>
            <p:nvPr/>
          </p:nvSpPr>
          <p:spPr>
            <a:xfrm>
              <a:off x="4442708" y="2990191"/>
              <a:ext cx="762" cy="967"/>
            </a:xfrm>
            <a:custGeom>
              <a:rect b="b" l="l" r="r" t="t"/>
              <a:pathLst>
                <a:path extrusionOk="0" h="85" w="64">
                  <a:moveTo>
                    <a:pt x="63" y="85"/>
                  </a:moveTo>
                  <a:lnTo>
                    <a:pt x="1"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2"/>
            <p:cNvSpPr/>
            <p:nvPr/>
          </p:nvSpPr>
          <p:spPr>
            <a:xfrm>
              <a:off x="4434742" y="2997094"/>
              <a:ext cx="1250" cy="1205"/>
            </a:xfrm>
            <a:custGeom>
              <a:rect b="b" l="l" r="r" t="t"/>
              <a:pathLst>
                <a:path extrusionOk="0" h="106" w="105">
                  <a:moveTo>
                    <a:pt x="0" y="105"/>
                  </a:moveTo>
                  <a:lnTo>
                    <a:pt x="105" y="1"/>
                  </a:lnTo>
                  <a:lnTo>
                    <a:pt x="1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42"/>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42"/>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2"/>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42"/>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 name="Google Shape;699;p42"/>
            <p:cNvGrpSpPr/>
            <p:nvPr/>
          </p:nvGrpSpPr>
          <p:grpSpPr>
            <a:xfrm>
              <a:off x="4295710" y="3079670"/>
              <a:ext cx="14968" cy="27135"/>
              <a:chOff x="4842300" y="3099950"/>
              <a:chExt cx="31425" cy="59650"/>
            </a:xfrm>
          </p:grpSpPr>
          <p:sp>
            <p:nvSpPr>
              <p:cNvPr id="700" name="Google Shape;700;p4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4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 name="Google Shape;704;p42"/>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2"/>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42"/>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2"/>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2"/>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2"/>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2"/>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2"/>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 name="Google Shape;712;p42"/>
            <p:cNvGrpSpPr/>
            <p:nvPr/>
          </p:nvGrpSpPr>
          <p:grpSpPr>
            <a:xfrm>
              <a:off x="3831056" y="2816010"/>
              <a:ext cx="37378" cy="27612"/>
              <a:chOff x="3866750" y="2520350"/>
              <a:chExt cx="78475" cy="60700"/>
            </a:xfrm>
          </p:grpSpPr>
          <p:sp>
            <p:nvSpPr>
              <p:cNvPr id="713" name="Google Shape;713;p4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7" name="Google Shape;717;p42"/>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42"/>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42"/>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42"/>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2"/>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42"/>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42"/>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42"/>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42"/>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2"/>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42"/>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42"/>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2"/>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42"/>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42"/>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2"/>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42"/>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34" name="Google Shape;734;p42"/>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2"/>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2"/>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42"/>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42"/>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42"/>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42"/>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42"/>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2"/>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42"/>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42"/>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2"/>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46" name="Google Shape;746;p42"/>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42"/>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2"/>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42"/>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42"/>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42"/>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42"/>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42"/>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42"/>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42"/>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42"/>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42"/>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42"/>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9" name="Google Shape;759;p42"/>
            <p:cNvGrpSpPr/>
            <p:nvPr/>
          </p:nvGrpSpPr>
          <p:grpSpPr>
            <a:xfrm>
              <a:off x="3632736" y="3051591"/>
              <a:ext cx="63288" cy="45217"/>
              <a:chOff x="3450375" y="3038225"/>
              <a:chExt cx="132875" cy="99400"/>
            </a:xfrm>
          </p:grpSpPr>
          <p:sp>
            <p:nvSpPr>
              <p:cNvPr id="760" name="Google Shape;760;p4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4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 name="Google Shape;762;p42"/>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42"/>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42"/>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42"/>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42"/>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2"/>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42"/>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42"/>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42"/>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71" name="Google Shape;771;p42"/>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42"/>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42"/>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42"/>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42"/>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42"/>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42"/>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42"/>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42"/>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42"/>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81" name="Google Shape;781;p42"/>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42"/>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42"/>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42"/>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42"/>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2"/>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87" name="Google Shape;787;p42"/>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2"/>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2"/>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2"/>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2"/>
            <p:cNvSpPr/>
            <p:nvPr/>
          </p:nvSpPr>
          <p:spPr>
            <a:xfrm>
              <a:off x="4036853" y="2853608"/>
              <a:ext cx="1250" cy="1205"/>
            </a:xfrm>
            <a:custGeom>
              <a:rect b="b" l="l" r="r" t="t"/>
              <a:pathLst>
                <a:path extrusionOk="0" fill="none" h="106" w="105">
                  <a:moveTo>
                    <a:pt x="105" y="105"/>
                  </a:moveTo>
                  <a:lnTo>
                    <a:pt x="0" y="1"/>
                  </a:lnTo>
                </a:path>
              </a:pathLst>
            </a:custGeom>
            <a:solidFill>
              <a:schemeClr val="accent1"/>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2"/>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2"/>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2"/>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7" name="Google Shape;797;p42"/>
          <p:cNvSpPr txBox="1"/>
          <p:nvPr>
            <p:ph idx="1" type="subTitle"/>
          </p:nvPr>
        </p:nvSpPr>
        <p:spPr>
          <a:xfrm>
            <a:off x="7549200" y="2046585"/>
            <a:ext cx="910800" cy="381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latin typeface="Jockey One"/>
                <a:ea typeface="Jockey One"/>
                <a:cs typeface="Jockey One"/>
                <a:sym typeface="Jockey One"/>
              </a:rPr>
              <a:t>Mars</a:t>
            </a:r>
            <a:endParaRPr sz="1400">
              <a:solidFill>
                <a:schemeClr val="dk1"/>
              </a:solidFill>
              <a:latin typeface="Jockey One"/>
              <a:ea typeface="Jockey One"/>
              <a:cs typeface="Jockey One"/>
              <a:sym typeface="Jockey One"/>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1" name="Shape 801"/>
        <p:cNvGrpSpPr/>
        <p:nvPr/>
      </p:nvGrpSpPr>
      <p:grpSpPr>
        <a:xfrm>
          <a:off x="0" y="0"/>
          <a:ext cx="0" cy="0"/>
          <a:chOff x="0" y="0"/>
          <a:chExt cx="0" cy="0"/>
        </a:xfrm>
      </p:grpSpPr>
      <p:sp>
        <p:nvSpPr>
          <p:cNvPr id="802" name="Google Shape;802;p43"/>
          <p:cNvSpPr/>
          <p:nvPr/>
        </p:nvSpPr>
        <p:spPr>
          <a:xfrm flipH="1"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3"/>
          <p:cNvSpPr/>
          <p:nvPr/>
        </p:nvSpPr>
        <p:spPr>
          <a:xfrm flipH="1">
            <a:off x="1843965" y="542850"/>
            <a:ext cx="2449210" cy="1582040"/>
          </a:xfrm>
          <a:custGeom>
            <a:rect b="b" l="l" r="r" t="t"/>
            <a:pathLst>
              <a:path extrusionOk="0" h="73285" w="113455">
                <a:moveTo>
                  <a:pt x="0" y="0"/>
                </a:moveTo>
                <a:lnTo>
                  <a:pt x="113455" y="2443"/>
                </a:lnTo>
                <a:lnTo>
                  <a:pt x="110741" y="70299"/>
                </a:lnTo>
                <a:lnTo>
                  <a:pt x="36914" y="73285"/>
                </a:lnTo>
                <a:lnTo>
                  <a:pt x="4071" y="48314"/>
                </a:lnTo>
                <a:close/>
              </a:path>
            </a:pathLst>
          </a:custGeom>
          <a:solidFill>
            <a:schemeClr val="accent1"/>
          </a:solidFill>
          <a:ln>
            <a:noFill/>
          </a:ln>
        </p:spPr>
      </p:sp>
      <p:sp>
        <p:nvSpPr>
          <p:cNvPr id="804" name="Google Shape;804;p43"/>
          <p:cNvSpPr txBox="1"/>
          <p:nvPr>
            <p:ph idx="1" type="subTitle"/>
          </p:nvPr>
        </p:nvSpPr>
        <p:spPr>
          <a:xfrm flipH="1">
            <a:off x="2052025" y="782563"/>
            <a:ext cx="1983300" cy="631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accent3"/>
                </a:solidFill>
              </a:rPr>
              <a:t>Mercury is the closest planet to the Sun, and Neptune is the farthest one. Calculate the distance between these two planets</a:t>
            </a:r>
            <a:endParaRPr>
              <a:solidFill>
                <a:schemeClr val="accent3"/>
              </a:solidFill>
            </a:endParaRPr>
          </a:p>
        </p:txBody>
      </p:sp>
      <p:sp>
        <p:nvSpPr>
          <p:cNvPr id="805" name="Google Shape;805;p43"/>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ASSIGNMENT</a:t>
            </a:r>
            <a:endParaRPr>
              <a:solidFill>
                <a:schemeClr val="accent3"/>
              </a:solidFill>
            </a:endParaRPr>
          </a:p>
        </p:txBody>
      </p:sp>
      <p:pic>
        <p:nvPicPr>
          <p:cNvPr id="806" name="Google Shape;806;p43"/>
          <p:cNvPicPr preferRelativeResize="0"/>
          <p:nvPr/>
        </p:nvPicPr>
        <p:blipFill>
          <a:blip r:embed="rId3">
            <a:alphaModFix/>
          </a:blip>
          <a:stretch>
            <a:fillRect/>
          </a:stretch>
        </p:blipFill>
        <p:spPr>
          <a:xfrm flipH="1">
            <a:off x="4891498" y="3009249"/>
            <a:ext cx="3752676" cy="1516850"/>
          </a:xfrm>
          <a:prstGeom prst="rect">
            <a:avLst/>
          </a:prstGeom>
          <a:noFill/>
          <a:ln>
            <a:noFill/>
          </a:ln>
        </p:spPr>
      </p:pic>
      <p:sp>
        <p:nvSpPr>
          <p:cNvPr id="807" name="Google Shape;807;p43"/>
          <p:cNvSpPr/>
          <p:nvPr/>
        </p:nvSpPr>
        <p:spPr>
          <a:xfrm>
            <a:off x="5184225" y="539975"/>
            <a:ext cx="2334209" cy="1587825"/>
          </a:xfrm>
          <a:custGeom>
            <a:rect b="b" l="l" r="r" t="t"/>
            <a:pathLst>
              <a:path extrusionOk="0" h="63513" w="87399">
                <a:moveTo>
                  <a:pt x="814" y="1900"/>
                </a:moveTo>
                <a:lnTo>
                  <a:pt x="0" y="40985"/>
                </a:lnTo>
                <a:lnTo>
                  <a:pt x="9500" y="63513"/>
                </a:lnTo>
                <a:lnTo>
                  <a:pt x="87399" y="62699"/>
                </a:lnTo>
                <a:lnTo>
                  <a:pt x="84684" y="0"/>
                </a:lnTo>
                <a:close/>
              </a:path>
            </a:pathLst>
          </a:custGeom>
          <a:solidFill>
            <a:schemeClr val="accent1"/>
          </a:solidFill>
          <a:ln>
            <a:noFill/>
          </a:ln>
        </p:spPr>
      </p:sp>
      <p:sp>
        <p:nvSpPr>
          <p:cNvPr id="808" name="Google Shape;808;p43"/>
          <p:cNvSpPr/>
          <p:nvPr/>
        </p:nvSpPr>
        <p:spPr>
          <a:xfrm>
            <a:off x="1945350" y="2890675"/>
            <a:ext cx="2205397" cy="1635422"/>
          </a:xfrm>
          <a:custGeom>
            <a:rect b="b" l="l" r="r" t="t"/>
            <a:pathLst>
              <a:path extrusionOk="0" h="72742" w="78442">
                <a:moveTo>
                  <a:pt x="0" y="0"/>
                </a:moveTo>
                <a:lnTo>
                  <a:pt x="2986" y="72470"/>
                </a:lnTo>
                <a:lnTo>
                  <a:pt x="75185" y="72742"/>
                </a:lnTo>
                <a:lnTo>
                  <a:pt x="78442" y="814"/>
                </a:lnTo>
                <a:close/>
              </a:path>
            </a:pathLst>
          </a:custGeom>
          <a:solidFill>
            <a:schemeClr val="accent1"/>
          </a:solidFill>
          <a:ln>
            <a:noFill/>
          </a:ln>
        </p:spPr>
      </p:sp>
      <p:sp>
        <p:nvSpPr>
          <p:cNvPr id="809" name="Google Shape;809;p43"/>
          <p:cNvSpPr txBox="1"/>
          <p:nvPr>
            <p:ph idx="2" type="subTitle"/>
          </p:nvPr>
        </p:nvSpPr>
        <p:spPr>
          <a:xfrm flipH="1">
            <a:off x="5463225" y="782563"/>
            <a:ext cx="1983300" cy="631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accent3"/>
                </a:solidFill>
              </a:rPr>
              <a:t>Saturn is a gas giant, composed mostly of hydrogen and helium. It’s named after the Roman god of wealth and agriculture</a:t>
            </a:r>
            <a:endParaRPr>
              <a:solidFill>
                <a:schemeClr val="accent3"/>
              </a:solidFill>
            </a:endParaRPr>
          </a:p>
        </p:txBody>
      </p:sp>
      <p:sp>
        <p:nvSpPr>
          <p:cNvPr id="810" name="Google Shape;810;p43"/>
          <p:cNvSpPr txBox="1"/>
          <p:nvPr>
            <p:ph idx="3" type="subTitle"/>
          </p:nvPr>
        </p:nvSpPr>
        <p:spPr>
          <a:xfrm flipH="1">
            <a:off x="2052025" y="3190063"/>
            <a:ext cx="1983300" cy="631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accent3"/>
                </a:solidFill>
              </a:rPr>
              <a:t>Despite being red, Mars is a cold place, not hot. It’s full of iron oxide dust, which gives the planet its reddish cast</a:t>
            </a:r>
            <a:endParaRPr>
              <a:solidFill>
                <a:schemeClr val="accent3"/>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4" name="Shape 814"/>
        <p:cNvGrpSpPr/>
        <p:nvPr/>
      </p:nvGrpSpPr>
      <p:grpSpPr>
        <a:xfrm>
          <a:off x="0" y="0"/>
          <a:ext cx="0" cy="0"/>
          <a:chOff x="0" y="0"/>
          <a:chExt cx="0" cy="0"/>
        </a:xfrm>
      </p:grpSpPr>
      <p:sp>
        <p:nvSpPr>
          <p:cNvPr id="815" name="Google Shape;815;p44"/>
          <p:cNvSpPr/>
          <p:nvPr/>
        </p:nvSpPr>
        <p:spPr>
          <a:xfrm>
            <a:off x="3972150" y="1169301"/>
            <a:ext cx="5849179" cy="2496160"/>
          </a:xfrm>
          <a:custGeom>
            <a:rect b="b" l="l" r="r" t="t"/>
            <a:pathLst>
              <a:path extrusionOk="0" h="130826" w="225554">
                <a:moveTo>
                  <a:pt x="224740" y="16828"/>
                </a:moveTo>
                <a:lnTo>
                  <a:pt x="47499" y="0"/>
                </a:lnTo>
                <a:lnTo>
                  <a:pt x="0" y="130826"/>
                </a:lnTo>
                <a:lnTo>
                  <a:pt x="225554" y="122955"/>
                </a:lnTo>
                <a:close/>
              </a:path>
            </a:pathLst>
          </a:custGeom>
          <a:solidFill>
            <a:schemeClr val="accent1"/>
          </a:solidFill>
          <a:ln>
            <a:noFill/>
          </a:ln>
        </p:spPr>
      </p:sp>
      <p:sp>
        <p:nvSpPr>
          <p:cNvPr id="816" name="Google Shape;816;p44"/>
          <p:cNvSpPr txBox="1"/>
          <p:nvPr>
            <p:ph type="ctrTitle"/>
          </p:nvPr>
        </p:nvSpPr>
        <p:spPr>
          <a:xfrm>
            <a:off x="5124601" y="1664025"/>
            <a:ext cx="2783400" cy="3936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solidFill>
                  <a:schemeClr val="accent3"/>
                </a:solidFill>
              </a:rPr>
              <a:t>THANKS!</a:t>
            </a:r>
            <a:endParaRPr>
              <a:solidFill>
                <a:schemeClr val="accent3"/>
              </a:solidFill>
            </a:endParaRPr>
          </a:p>
        </p:txBody>
      </p:sp>
      <p:sp>
        <p:nvSpPr>
          <p:cNvPr id="817" name="Google Shape;817;p44"/>
          <p:cNvSpPr txBox="1"/>
          <p:nvPr>
            <p:ph idx="1" type="subTitle"/>
          </p:nvPr>
        </p:nvSpPr>
        <p:spPr>
          <a:xfrm>
            <a:off x="5234401" y="2057625"/>
            <a:ext cx="2673600" cy="1079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chemeClr val="accent3"/>
                </a:solidFill>
              </a:rPr>
              <a:t>Does anyone have any questions?</a:t>
            </a:r>
            <a:endParaRPr>
              <a:solidFill>
                <a:schemeClr val="accent3"/>
              </a:solidFill>
            </a:endParaRPr>
          </a:p>
          <a:p>
            <a:pPr indent="0" lvl="0" marL="0" rtl="0" algn="r">
              <a:spcBef>
                <a:spcPts val="0"/>
              </a:spcBef>
              <a:spcAft>
                <a:spcPts val="0"/>
              </a:spcAft>
              <a:buClr>
                <a:schemeClr val="dk1"/>
              </a:buClr>
              <a:buSzPts val="1100"/>
              <a:buFont typeface="Arial"/>
              <a:buNone/>
            </a:pPr>
            <a:r>
              <a:t/>
            </a:r>
            <a:endParaRPr>
              <a:solidFill>
                <a:schemeClr val="accent3"/>
              </a:solidFill>
            </a:endParaRPr>
          </a:p>
          <a:p>
            <a:pPr indent="0" lvl="0" marL="0" rtl="0" algn="r">
              <a:spcBef>
                <a:spcPts val="0"/>
              </a:spcBef>
              <a:spcAft>
                <a:spcPts val="0"/>
              </a:spcAft>
              <a:buClr>
                <a:schemeClr val="dk1"/>
              </a:buClr>
              <a:buSzPts val="1100"/>
              <a:buFont typeface="Arial"/>
              <a:buNone/>
            </a:pPr>
            <a:r>
              <a:rPr lang="en">
                <a:solidFill>
                  <a:schemeClr val="accent3"/>
                </a:solidFill>
              </a:rPr>
              <a:t>youremail@freepik.com </a:t>
            </a:r>
            <a:endParaRPr>
              <a:solidFill>
                <a:schemeClr val="accent3"/>
              </a:solidFill>
            </a:endParaRPr>
          </a:p>
          <a:p>
            <a:pPr indent="0" lvl="0" marL="0" rtl="0" algn="r">
              <a:spcBef>
                <a:spcPts val="0"/>
              </a:spcBef>
              <a:spcAft>
                <a:spcPts val="0"/>
              </a:spcAft>
              <a:buClr>
                <a:schemeClr val="dk1"/>
              </a:buClr>
              <a:buSzPts val="1100"/>
              <a:buFont typeface="Arial"/>
              <a:buNone/>
            </a:pPr>
            <a:r>
              <a:rPr lang="en">
                <a:solidFill>
                  <a:schemeClr val="accent3"/>
                </a:solidFill>
              </a:rPr>
              <a:t>+91  620 421 838 </a:t>
            </a:r>
            <a:endParaRPr>
              <a:solidFill>
                <a:schemeClr val="accent3"/>
              </a:solidFill>
            </a:endParaRPr>
          </a:p>
          <a:p>
            <a:pPr indent="0" lvl="0" marL="0" rtl="0" algn="r">
              <a:spcBef>
                <a:spcPts val="0"/>
              </a:spcBef>
              <a:spcAft>
                <a:spcPts val="0"/>
              </a:spcAft>
              <a:buNone/>
            </a:pPr>
            <a:r>
              <a:rPr lang="en">
                <a:solidFill>
                  <a:schemeClr val="accent3"/>
                </a:solidFill>
              </a:rPr>
              <a:t>yourcompany.com</a:t>
            </a:r>
            <a:endParaRPr>
              <a:solidFill>
                <a:schemeClr val="accent3"/>
              </a:solidFill>
            </a:endParaRPr>
          </a:p>
        </p:txBody>
      </p:sp>
      <p:pic>
        <p:nvPicPr>
          <p:cNvPr id="818" name="Google Shape;818;p44"/>
          <p:cNvPicPr preferRelativeResize="0"/>
          <p:nvPr/>
        </p:nvPicPr>
        <p:blipFill rotWithShape="1">
          <a:blip r:embed="rId3">
            <a:alphaModFix/>
          </a:blip>
          <a:srcRect b="0" l="24786" r="6229" t="0"/>
          <a:stretch/>
        </p:blipFill>
        <p:spPr>
          <a:xfrm>
            <a:off x="0" y="0"/>
            <a:ext cx="6307675" cy="5143500"/>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 name="Shape 822"/>
        <p:cNvGrpSpPr/>
        <p:nvPr/>
      </p:nvGrpSpPr>
      <p:grpSpPr>
        <a:xfrm>
          <a:off x="0" y="0"/>
          <a:ext cx="0" cy="0"/>
          <a:chOff x="0" y="0"/>
          <a:chExt cx="0" cy="0"/>
        </a:xfrm>
      </p:grpSpPr>
      <p:sp>
        <p:nvSpPr>
          <p:cNvPr id="823" name="Google Shape;823;p45"/>
          <p:cNvSpPr/>
          <p:nvPr/>
        </p:nvSpPr>
        <p:spPr>
          <a:xfrm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5"/>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ALTERNATIVE RESOURCES</a:t>
            </a:r>
            <a:endParaRPr>
              <a:solidFill>
                <a:schemeClr val="accent3"/>
              </a:solidFill>
            </a:endParaRPr>
          </a:p>
        </p:txBody>
      </p:sp>
      <p:pic>
        <p:nvPicPr>
          <p:cNvPr id="825" name="Google Shape;825;p45"/>
          <p:cNvPicPr preferRelativeResize="0"/>
          <p:nvPr/>
        </p:nvPicPr>
        <p:blipFill>
          <a:blip r:embed="rId3">
            <a:alphaModFix/>
          </a:blip>
          <a:stretch>
            <a:fillRect/>
          </a:stretch>
        </p:blipFill>
        <p:spPr>
          <a:xfrm>
            <a:off x="6777072" y="431194"/>
            <a:ext cx="2059225" cy="2579474"/>
          </a:xfrm>
          <a:prstGeom prst="rect">
            <a:avLst/>
          </a:prstGeom>
          <a:noFill/>
          <a:ln>
            <a:noFill/>
          </a:ln>
        </p:spPr>
      </p:pic>
      <p:pic>
        <p:nvPicPr>
          <p:cNvPr id="826" name="Google Shape;826;p45"/>
          <p:cNvPicPr preferRelativeResize="0"/>
          <p:nvPr/>
        </p:nvPicPr>
        <p:blipFill>
          <a:blip r:embed="rId4">
            <a:alphaModFix/>
          </a:blip>
          <a:stretch>
            <a:fillRect/>
          </a:stretch>
        </p:blipFill>
        <p:spPr>
          <a:xfrm>
            <a:off x="4612818" y="270035"/>
            <a:ext cx="1199895" cy="1546967"/>
          </a:xfrm>
          <a:prstGeom prst="rect">
            <a:avLst/>
          </a:prstGeom>
          <a:noFill/>
          <a:ln>
            <a:noFill/>
          </a:ln>
        </p:spPr>
      </p:pic>
      <p:pic>
        <p:nvPicPr>
          <p:cNvPr id="827" name="Google Shape;827;p45"/>
          <p:cNvPicPr preferRelativeResize="0"/>
          <p:nvPr/>
        </p:nvPicPr>
        <p:blipFill>
          <a:blip r:embed="rId5">
            <a:alphaModFix/>
          </a:blip>
          <a:stretch>
            <a:fillRect/>
          </a:stretch>
        </p:blipFill>
        <p:spPr>
          <a:xfrm>
            <a:off x="5310372" y="2171695"/>
            <a:ext cx="1466701" cy="1738426"/>
          </a:xfrm>
          <a:prstGeom prst="rect">
            <a:avLst/>
          </a:prstGeom>
          <a:noFill/>
          <a:ln>
            <a:noFill/>
          </a:ln>
        </p:spPr>
      </p:pic>
      <p:pic>
        <p:nvPicPr>
          <p:cNvPr id="828" name="Google Shape;828;p45"/>
          <p:cNvPicPr preferRelativeResize="0"/>
          <p:nvPr/>
        </p:nvPicPr>
        <p:blipFill>
          <a:blip r:embed="rId6">
            <a:alphaModFix/>
          </a:blip>
          <a:stretch>
            <a:fillRect/>
          </a:stretch>
        </p:blipFill>
        <p:spPr>
          <a:xfrm>
            <a:off x="3500443" y="2078775"/>
            <a:ext cx="1963188" cy="2705676"/>
          </a:xfrm>
          <a:prstGeom prst="rect">
            <a:avLst/>
          </a:prstGeom>
          <a:noFill/>
          <a:ln>
            <a:noFill/>
          </a:ln>
        </p:spPr>
      </p:pic>
      <p:pic>
        <p:nvPicPr>
          <p:cNvPr id="829" name="Google Shape;829;p45"/>
          <p:cNvPicPr preferRelativeResize="0"/>
          <p:nvPr/>
        </p:nvPicPr>
        <p:blipFill>
          <a:blip r:embed="rId7">
            <a:alphaModFix/>
          </a:blip>
          <a:stretch>
            <a:fillRect/>
          </a:stretch>
        </p:blipFill>
        <p:spPr>
          <a:xfrm>
            <a:off x="1415184" y="3005050"/>
            <a:ext cx="2009115" cy="1705149"/>
          </a:xfrm>
          <a:prstGeom prst="rect">
            <a:avLst/>
          </a:prstGeom>
          <a:noFill/>
          <a:ln>
            <a:noFill/>
          </a:ln>
        </p:spPr>
      </p:pic>
      <p:pic>
        <p:nvPicPr>
          <p:cNvPr id="830" name="Google Shape;830;p45"/>
          <p:cNvPicPr preferRelativeResize="0"/>
          <p:nvPr/>
        </p:nvPicPr>
        <p:blipFill>
          <a:blip r:embed="rId8">
            <a:alphaModFix/>
          </a:blip>
          <a:stretch>
            <a:fillRect/>
          </a:stretch>
        </p:blipFill>
        <p:spPr>
          <a:xfrm>
            <a:off x="1534815" y="1672575"/>
            <a:ext cx="1635408" cy="1221649"/>
          </a:xfrm>
          <a:prstGeom prst="rect">
            <a:avLst/>
          </a:prstGeom>
          <a:noFill/>
          <a:ln>
            <a:noFill/>
          </a:ln>
        </p:spPr>
      </p:pic>
      <p:pic>
        <p:nvPicPr>
          <p:cNvPr id="831" name="Google Shape;831;p45"/>
          <p:cNvPicPr preferRelativeResize="0"/>
          <p:nvPr/>
        </p:nvPicPr>
        <p:blipFill rotWithShape="1">
          <a:blip r:embed="rId9">
            <a:alphaModFix/>
          </a:blip>
          <a:srcRect b="0" l="0" r="13651" t="0"/>
          <a:stretch/>
        </p:blipFill>
        <p:spPr>
          <a:xfrm>
            <a:off x="5539775" y="3318150"/>
            <a:ext cx="3405827" cy="1669050"/>
          </a:xfrm>
          <a:prstGeom prst="rect">
            <a:avLst/>
          </a:prstGeom>
          <a:noFill/>
          <a:ln>
            <a:noFill/>
          </a:ln>
        </p:spPr>
      </p:pic>
      <p:pic>
        <p:nvPicPr>
          <p:cNvPr id="832" name="Google Shape;832;p45"/>
          <p:cNvPicPr preferRelativeResize="0"/>
          <p:nvPr/>
        </p:nvPicPr>
        <p:blipFill>
          <a:blip r:embed="rId10">
            <a:alphaModFix/>
          </a:blip>
          <a:stretch>
            <a:fillRect/>
          </a:stretch>
        </p:blipFill>
        <p:spPr>
          <a:xfrm>
            <a:off x="1314350" y="190430"/>
            <a:ext cx="3031386" cy="122164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6" name="Shape 836"/>
        <p:cNvGrpSpPr/>
        <p:nvPr/>
      </p:nvGrpSpPr>
      <p:grpSpPr>
        <a:xfrm>
          <a:off x="0" y="0"/>
          <a:ext cx="0" cy="0"/>
          <a:chOff x="0" y="0"/>
          <a:chExt cx="0" cy="0"/>
        </a:xfrm>
      </p:grpSpPr>
      <p:sp>
        <p:nvSpPr>
          <p:cNvPr id="837" name="Google Shape;837;p46"/>
          <p:cNvSpPr txBox="1"/>
          <p:nvPr>
            <p:ph idx="1" type="body"/>
          </p:nvPr>
        </p:nvSpPr>
        <p:spPr>
          <a:xfrm>
            <a:off x="1703400" y="1050325"/>
            <a:ext cx="3315900" cy="3164700"/>
          </a:xfrm>
          <a:prstGeom prst="rect">
            <a:avLst/>
          </a:prstGeom>
        </p:spPr>
        <p:txBody>
          <a:bodyPr anchorCtr="0" anchor="t" bIns="91425" lIns="91425" spcFirstLastPara="1" rIns="91425" wrap="square" tIns="91425">
            <a:noAutofit/>
          </a:bodyPr>
          <a:lstStyle/>
          <a:p>
            <a:pPr indent="0" lvl="0" marL="0" rtl="0" algn="l">
              <a:lnSpc>
                <a:spcPct val="100000"/>
              </a:lnSpc>
              <a:spcBef>
                <a:spcPts val="300"/>
              </a:spcBef>
              <a:spcAft>
                <a:spcPts val="0"/>
              </a:spcAft>
              <a:buNone/>
            </a:pPr>
            <a:r>
              <a:rPr lang="en" sz="1100">
                <a:solidFill>
                  <a:schemeClr val="accent1"/>
                </a:solidFill>
                <a:latin typeface="Jockey One"/>
                <a:ea typeface="Jockey One"/>
                <a:cs typeface="Jockey One"/>
                <a:sym typeface="Jockey One"/>
              </a:rPr>
              <a:t>VECTORS</a:t>
            </a:r>
            <a:endParaRPr sz="1100">
              <a:solidFill>
                <a:schemeClr val="accent1"/>
              </a:solidFill>
              <a:latin typeface="Jockey One"/>
              <a:ea typeface="Jockey One"/>
              <a:cs typeface="Jockey One"/>
              <a:sym typeface="Jockey One"/>
            </a:endParaRPr>
          </a:p>
          <a:p>
            <a:pPr indent="-196850" lvl="0" marL="241300" rtl="0" algn="l">
              <a:lnSpc>
                <a:spcPct val="100000"/>
              </a:lnSpc>
              <a:spcBef>
                <a:spcPts val="300"/>
              </a:spcBef>
              <a:spcAft>
                <a:spcPts val="0"/>
              </a:spcAft>
              <a:buClr>
                <a:schemeClr val="dk1"/>
              </a:buClr>
              <a:buSzPts val="1100"/>
              <a:buFont typeface="Hind Vadodara Light"/>
              <a:buChar char="■"/>
            </a:pPr>
            <a:r>
              <a:rPr lang="en" sz="1100">
                <a:solidFill>
                  <a:schemeClr val="dk1"/>
                </a:solidFill>
                <a:uFill>
                  <a:noFill/>
                </a:uFill>
                <a:hlinkClick r:id="rId3">
                  <a:extLst>
                    <a:ext uri="{A12FA001-AC4F-418D-AE19-62706E023703}">
                      <ahyp:hlinkClr val="tx"/>
                    </a:ext>
                  </a:extLst>
                </a:hlinkClick>
              </a:rPr>
              <a:t>Classic revolution composition with grunge style</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4">
                  <a:extLst>
                    <a:ext uri="{A12FA001-AC4F-418D-AE19-62706E023703}">
                      <ahyp:hlinkClr val="tx"/>
                    </a:ext>
                  </a:extLst>
                </a:hlinkClick>
              </a:rPr>
              <a:t>Retro revolution propaganda</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5">
                  <a:extLst>
                    <a:ext uri="{A12FA001-AC4F-418D-AE19-62706E023703}">
                      <ahyp:hlinkClr val="tx"/>
                    </a:ext>
                  </a:extLst>
                </a:hlinkClick>
              </a:rPr>
              <a:t>Classic revolution concept with vintage style</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6">
                  <a:extLst>
                    <a:ext uri="{A12FA001-AC4F-418D-AE19-62706E023703}">
                      <ahyp:hlinkClr val="tx"/>
                    </a:ext>
                  </a:extLst>
                </a:hlinkClick>
              </a:rPr>
              <a:t>Flat vintage travel logo</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7">
                  <a:extLst>
                    <a:ext uri="{A12FA001-AC4F-418D-AE19-62706E023703}">
                      <ahyp:hlinkClr val="tx"/>
                    </a:ext>
                  </a:extLst>
                </a:hlinkClick>
              </a:rPr>
              <a:t>Flat vintage travel background</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8">
                  <a:extLst>
                    <a:ext uri="{A12FA001-AC4F-418D-AE19-62706E023703}">
                      <ahyp:hlinkClr val="tx"/>
                    </a:ext>
                  </a:extLst>
                </a:hlinkClick>
              </a:rPr>
              <a:t>Variety of furniture and vintage objects</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9">
                  <a:extLst>
                    <a:ext uri="{A12FA001-AC4F-418D-AE19-62706E023703}">
                      <ahyp:hlinkClr val="tx"/>
                    </a:ext>
                  </a:extLst>
                </a:hlinkClick>
              </a:rPr>
              <a:t>Great collection of antique objects</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10">
                  <a:extLst>
                    <a:ext uri="{A12FA001-AC4F-418D-AE19-62706E023703}">
                      <ahyp:hlinkClr val="tx"/>
                    </a:ext>
                  </a:extLst>
                </a:hlinkClick>
              </a:rPr>
              <a:t>Classic revolution composition with vintage style</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11">
                  <a:extLst>
                    <a:ext uri="{A12FA001-AC4F-418D-AE19-62706E023703}">
                      <ahyp:hlinkClr val="tx"/>
                    </a:ext>
                  </a:extLst>
                </a:hlinkClick>
              </a:rPr>
              <a:t>Golden radio retro background</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12">
                  <a:extLst>
                    <a:ext uri="{A12FA001-AC4F-418D-AE19-62706E023703}">
                      <ahyp:hlinkClr val="tx"/>
                    </a:ext>
                  </a:extLst>
                </a:hlinkClick>
              </a:rPr>
              <a:t>Variety of stylish retro automobiles</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13">
                  <a:extLst>
                    <a:ext uri="{A12FA001-AC4F-418D-AE19-62706E023703}">
                      <ahyp:hlinkClr val="tx"/>
                    </a:ext>
                  </a:extLst>
                </a:hlinkClick>
              </a:rPr>
              <a:t>Labour day background</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14">
                  <a:extLst>
                    <a:ext uri="{A12FA001-AC4F-418D-AE19-62706E023703}">
                      <ahyp:hlinkClr val="tx"/>
                    </a:ext>
                  </a:extLst>
                </a:hlinkClick>
              </a:rPr>
              <a:t>Hand drawn train retro background</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15">
                  <a:extLst>
                    <a:ext uri="{A12FA001-AC4F-418D-AE19-62706E023703}">
                      <ahyp:hlinkClr val="tx"/>
                    </a:ext>
                  </a:extLst>
                </a:hlinkClick>
              </a:rPr>
              <a:t>Radio retro background with speech bubble</a:t>
            </a:r>
            <a:endParaRPr sz="1100">
              <a:solidFill>
                <a:schemeClr val="dk1"/>
              </a:solidFill>
            </a:endParaRPr>
          </a:p>
          <a:p>
            <a:pPr indent="-196850" lvl="0" marL="241300" rtl="0" algn="l">
              <a:lnSpc>
                <a:spcPct val="100000"/>
              </a:lnSpc>
              <a:spcBef>
                <a:spcPts val="300"/>
              </a:spcBef>
              <a:spcAft>
                <a:spcPts val="0"/>
              </a:spcAft>
              <a:buClr>
                <a:schemeClr val="dk1"/>
              </a:buClr>
              <a:buSzPts val="1100"/>
              <a:buFont typeface="Nunito Light"/>
              <a:buChar char="■"/>
            </a:pPr>
            <a:r>
              <a:rPr lang="en" sz="1100">
                <a:solidFill>
                  <a:schemeClr val="dk1"/>
                </a:solidFill>
                <a:uFill>
                  <a:noFill/>
                </a:uFill>
                <a:hlinkClick r:id="rId16">
                  <a:extLst>
                    <a:ext uri="{A12FA001-AC4F-418D-AE19-62706E023703}">
                      <ahyp:hlinkClr val="tx"/>
                    </a:ext>
                  </a:extLst>
                </a:hlinkClick>
              </a:rPr>
              <a:t>Veterans day background</a:t>
            </a:r>
            <a:endParaRPr sz="1100">
              <a:solidFill>
                <a:schemeClr val="dk1"/>
              </a:solidFill>
            </a:endParaRPr>
          </a:p>
          <a:p>
            <a:pPr indent="0" lvl="0" marL="241300" rtl="0" algn="l">
              <a:lnSpc>
                <a:spcPct val="100000"/>
              </a:lnSpc>
              <a:spcBef>
                <a:spcPts val="300"/>
              </a:spcBef>
              <a:spcAft>
                <a:spcPts val="0"/>
              </a:spcAft>
              <a:buNone/>
            </a:pPr>
            <a:r>
              <a:t/>
            </a:r>
            <a:endParaRPr sz="1100">
              <a:solidFill>
                <a:schemeClr val="dk1"/>
              </a:solidFill>
            </a:endParaRPr>
          </a:p>
        </p:txBody>
      </p:sp>
      <p:sp>
        <p:nvSpPr>
          <p:cNvPr id="838" name="Google Shape;838;p46"/>
          <p:cNvSpPr/>
          <p:nvPr/>
        </p:nvSpPr>
        <p:spPr>
          <a:xfrm flipH="1"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6"/>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840" name="Google Shape;840;p46"/>
          <p:cNvSpPr txBox="1"/>
          <p:nvPr>
            <p:ph idx="4294967295" type="subTitle"/>
          </p:nvPr>
        </p:nvSpPr>
        <p:spPr>
          <a:xfrm>
            <a:off x="1710475" y="460725"/>
            <a:ext cx="4784100" cy="577800"/>
          </a:xfrm>
          <a:prstGeom prst="rect">
            <a:avLst/>
          </a:prstGeom>
        </p:spPr>
        <p:txBody>
          <a:bodyPr anchorCtr="0" anchor="t" bIns="91425" lIns="91425" spcFirstLastPara="1" rIns="91425" wrap="square" tIns="91425">
            <a:noAutofit/>
          </a:bodyPr>
          <a:lstStyle/>
          <a:p>
            <a:pPr indent="0" lvl="0" marL="0" rtl="0" algn="l">
              <a:spcBef>
                <a:spcPts val="300"/>
              </a:spcBef>
              <a:spcAft>
                <a:spcPts val="0"/>
              </a:spcAft>
              <a:buNone/>
            </a:pPr>
            <a:r>
              <a:rPr lang="en" sz="1100">
                <a:solidFill>
                  <a:schemeClr val="dk1"/>
                </a:solidFill>
              </a:rPr>
              <a:t>Did you like the resources on this template? Get them for free at our other websites.</a:t>
            </a:r>
            <a:endParaRPr sz="1100">
              <a:solidFill>
                <a:schemeClr val="dk1"/>
              </a:solidFill>
            </a:endParaRPr>
          </a:p>
          <a:p>
            <a:pPr indent="0" lvl="0" marL="0" rtl="0" algn="l">
              <a:spcBef>
                <a:spcPts val="0"/>
              </a:spcBef>
              <a:spcAft>
                <a:spcPts val="1600"/>
              </a:spcAft>
              <a:buNone/>
            </a:pPr>
            <a:r>
              <a:t/>
            </a:r>
            <a:endParaRPr>
              <a:solidFill>
                <a:schemeClr val="dk1"/>
              </a:solidFill>
            </a:endParaRPr>
          </a:p>
        </p:txBody>
      </p:sp>
      <p:sp>
        <p:nvSpPr>
          <p:cNvPr id="841" name="Google Shape;841;p46"/>
          <p:cNvSpPr txBox="1"/>
          <p:nvPr>
            <p:ph idx="1" type="body"/>
          </p:nvPr>
        </p:nvSpPr>
        <p:spPr>
          <a:xfrm>
            <a:off x="5286525" y="1050325"/>
            <a:ext cx="3315900" cy="3164700"/>
          </a:xfrm>
          <a:prstGeom prst="rect">
            <a:avLst/>
          </a:prstGeom>
        </p:spPr>
        <p:txBody>
          <a:bodyPr anchorCtr="0" anchor="t" bIns="91425" lIns="91425" spcFirstLastPara="1" rIns="91425" wrap="square" tIns="91425">
            <a:noAutofit/>
          </a:bodyPr>
          <a:lstStyle/>
          <a:p>
            <a:pPr indent="-196850" lvl="0" marL="241300" rtl="0" algn="l">
              <a:lnSpc>
                <a:spcPct val="100000"/>
              </a:lnSpc>
              <a:spcBef>
                <a:spcPts val="300"/>
              </a:spcBef>
              <a:spcAft>
                <a:spcPts val="0"/>
              </a:spcAft>
              <a:buClr>
                <a:schemeClr val="dk1"/>
              </a:buClr>
              <a:buSzPts val="1100"/>
              <a:buChar char="■"/>
            </a:pPr>
            <a:r>
              <a:rPr lang="en" sz="1100">
                <a:solidFill>
                  <a:schemeClr val="dk1"/>
                </a:solidFill>
                <a:uFill>
                  <a:noFill/>
                </a:uFill>
                <a:hlinkClick r:id="rId17">
                  <a:extLst>
                    <a:ext uri="{A12FA001-AC4F-418D-AE19-62706E023703}">
                      <ahyp:hlinkClr val="tx"/>
                    </a:ext>
                  </a:extLst>
                </a:hlinkClick>
              </a:rPr>
              <a:t>Pack vehicles and transport 10</a:t>
            </a:r>
            <a:endParaRPr sz="1100">
              <a:solidFill>
                <a:schemeClr val="dk1"/>
              </a:solidFill>
            </a:endParaRPr>
          </a:p>
          <a:p>
            <a:pPr indent="-196850" lvl="0" marL="241300" rtl="0" algn="l">
              <a:lnSpc>
                <a:spcPct val="100000"/>
              </a:lnSpc>
              <a:spcBef>
                <a:spcPts val="300"/>
              </a:spcBef>
              <a:spcAft>
                <a:spcPts val="0"/>
              </a:spcAft>
              <a:buClr>
                <a:schemeClr val="dk1"/>
              </a:buClr>
              <a:buSzPts val="1100"/>
              <a:buChar char="■"/>
            </a:pPr>
            <a:r>
              <a:rPr lang="en" sz="1100">
                <a:solidFill>
                  <a:schemeClr val="dk1"/>
                </a:solidFill>
                <a:uFill>
                  <a:noFill/>
                </a:uFill>
                <a:hlinkClick r:id="rId18">
                  <a:extLst>
                    <a:ext uri="{A12FA001-AC4F-418D-AE19-62706E023703}">
                      <ahyp:hlinkClr val="tx"/>
                    </a:ext>
                  </a:extLst>
                </a:hlinkClick>
              </a:rPr>
              <a:t>Pack vintage furniture 3</a:t>
            </a:r>
            <a:endParaRPr sz="1100">
              <a:solidFill>
                <a:schemeClr val="dk1"/>
              </a:solidFill>
            </a:endParaRPr>
          </a:p>
          <a:p>
            <a:pPr indent="-196850" lvl="0" marL="241300" rtl="0" algn="l">
              <a:lnSpc>
                <a:spcPct val="100000"/>
              </a:lnSpc>
              <a:spcBef>
                <a:spcPts val="300"/>
              </a:spcBef>
              <a:spcAft>
                <a:spcPts val="0"/>
              </a:spcAft>
              <a:buClr>
                <a:schemeClr val="dk1"/>
              </a:buClr>
              <a:buSzPts val="1100"/>
              <a:buChar char="■"/>
            </a:pPr>
            <a:r>
              <a:rPr lang="en" sz="1100">
                <a:solidFill>
                  <a:schemeClr val="dk1"/>
                </a:solidFill>
                <a:uFill>
                  <a:noFill/>
                </a:uFill>
                <a:hlinkClick r:id="rId19">
                  <a:extLst>
                    <a:ext uri="{A12FA001-AC4F-418D-AE19-62706E023703}">
                      <ahyp:hlinkClr val="tx"/>
                    </a:ext>
                  </a:extLst>
                </a:hlinkClick>
              </a:rPr>
              <a:t>Pack weapons 2</a:t>
            </a:r>
            <a:endParaRPr sz="1100">
              <a:solidFill>
                <a:schemeClr val="dk1"/>
              </a:solidFill>
            </a:endParaRPr>
          </a:p>
          <a:p>
            <a:pPr indent="-196850" lvl="0" marL="241300" rtl="0" algn="l">
              <a:lnSpc>
                <a:spcPct val="100000"/>
              </a:lnSpc>
              <a:spcBef>
                <a:spcPts val="300"/>
              </a:spcBef>
              <a:spcAft>
                <a:spcPts val="0"/>
              </a:spcAft>
              <a:buClr>
                <a:schemeClr val="dk1"/>
              </a:buClr>
              <a:buSzPts val="1100"/>
              <a:buChar char="■"/>
            </a:pPr>
            <a:r>
              <a:rPr lang="en" sz="1100">
                <a:solidFill>
                  <a:schemeClr val="dk1"/>
                </a:solidFill>
                <a:uFill>
                  <a:noFill/>
                </a:uFill>
                <a:hlinkClick r:id="rId20">
                  <a:extLst>
                    <a:ext uri="{A12FA001-AC4F-418D-AE19-62706E023703}">
                      <ahyp:hlinkClr val="tx"/>
                    </a:ext>
                  </a:extLst>
                </a:hlinkClick>
              </a:rPr>
              <a:t>Pack work tools 3</a:t>
            </a:r>
            <a:endParaRPr sz="1100">
              <a:solidFill>
                <a:schemeClr val="dk1"/>
              </a:solidFill>
            </a:endParaRPr>
          </a:p>
          <a:p>
            <a:pPr indent="0" lvl="0" marL="241300" rtl="0" algn="l">
              <a:lnSpc>
                <a:spcPct val="100000"/>
              </a:lnSpc>
              <a:spcBef>
                <a:spcPts val="300"/>
              </a:spcBef>
              <a:spcAft>
                <a:spcPts val="0"/>
              </a:spcAft>
              <a:buNone/>
            </a:pPr>
            <a:r>
              <a:t/>
            </a:r>
            <a:endParaRPr sz="1100">
              <a:solidFill>
                <a:schemeClr val="dk1"/>
              </a:solidFill>
            </a:endParaRPr>
          </a:p>
          <a:p>
            <a:pPr indent="0" lvl="0" marL="0" rtl="0" algn="l">
              <a:lnSpc>
                <a:spcPct val="100000"/>
              </a:lnSpc>
              <a:spcBef>
                <a:spcPts val="300"/>
              </a:spcBef>
              <a:spcAft>
                <a:spcPts val="0"/>
              </a:spcAft>
              <a:buNone/>
            </a:pPr>
            <a:r>
              <a:rPr lang="en" sz="1100">
                <a:solidFill>
                  <a:schemeClr val="accent1"/>
                </a:solidFill>
                <a:latin typeface="Jockey One"/>
                <a:ea typeface="Jockey One"/>
                <a:cs typeface="Jockey One"/>
                <a:sym typeface="Jockey One"/>
              </a:rPr>
              <a:t>PHOTOS</a:t>
            </a:r>
            <a:endParaRPr sz="1100">
              <a:solidFill>
                <a:schemeClr val="accent1"/>
              </a:solidFill>
              <a:latin typeface="Jockey One"/>
              <a:ea typeface="Jockey One"/>
              <a:cs typeface="Jockey One"/>
              <a:sym typeface="Jockey One"/>
            </a:endParaRPr>
          </a:p>
          <a:p>
            <a:pPr indent="-196850" lvl="0" marL="241300" rtl="0" algn="l">
              <a:lnSpc>
                <a:spcPct val="100000"/>
              </a:lnSpc>
              <a:spcBef>
                <a:spcPts val="300"/>
              </a:spcBef>
              <a:spcAft>
                <a:spcPts val="0"/>
              </a:spcAft>
              <a:buClr>
                <a:schemeClr val="dk1"/>
              </a:buClr>
              <a:buSzPts val="1100"/>
              <a:buChar char="■"/>
            </a:pPr>
            <a:r>
              <a:rPr lang="en" sz="1100">
                <a:solidFill>
                  <a:schemeClr val="dk1"/>
                </a:solidFill>
                <a:uFill>
                  <a:noFill/>
                </a:uFill>
                <a:hlinkClick r:id="rId21">
                  <a:extLst>
                    <a:ext uri="{A12FA001-AC4F-418D-AE19-62706E023703}">
                      <ahyp:hlinkClr val="tx"/>
                    </a:ext>
                  </a:extLst>
                </a:hlinkClick>
              </a:rPr>
              <a:t>Light orange marble surface texture background</a:t>
            </a:r>
            <a:endParaRPr sz="1100">
              <a:solidFill>
                <a:schemeClr val="dk1"/>
              </a:solidFill>
            </a:endParaRPr>
          </a:p>
          <a:p>
            <a:pPr indent="-196850" lvl="0" marL="241300" rtl="0" algn="l">
              <a:lnSpc>
                <a:spcPct val="100000"/>
              </a:lnSpc>
              <a:spcBef>
                <a:spcPts val="300"/>
              </a:spcBef>
              <a:spcAft>
                <a:spcPts val="0"/>
              </a:spcAft>
              <a:buClr>
                <a:schemeClr val="dk1"/>
              </a:buClr>
              <a:buSzPts val="1100"/>
              <a:buChar char="■"/>
            </a:pPr>
            <a:r>
              <a:rPr lang="en" sz="1100">
                <a:solidFill>
                  <a:schemeClr val="dk1"/>
                </a:solidFill>
                <a:uFill>
                  <a:noFill/>
                </a:uFill>
                <a:hlinkClick r:id="rId22">
                  <a:extLst>
                    <a:ext uri="{A12FA001-AC4F-418D-AE19-62706E023703}">
                      <ahyp:hlinkClr val="tx"/>
                    </a:ext>
                  </a:extLst>
                </a:hlinkClick>
              </a:rPr>
              <a:t>Low angle old stone castle</a:t>
            </a:r>
            <a:endParaRPr sz="1100">
              <a:solidFill>
                <a:schemeClr val="dk1"/>
              </a:solidFill>
            </a:endParaRPr>
          </a:p>
          <a:p>
            <a:pPr indent="-196850" lvl="0" marL="241300" rtl="0" algn="l">
              <a:lnSpc>
                <a:spcPct val="100000"/>
              </a:lnSpc>
              <a:spcBef>
                <a:spcPts val="300"/>
              </a:spcBef>
              <a:spcAft>
                <a:spcPts val="0"/>
              </a:spcAft>
              <a:buClr>
                <a:schemeClr val="dk1"/>
              </a:buClr>
              <a:buSzPts val="1100"/>
              <a:buChar char="■"/>
            </a:pPr>
            <a:r>
              <a:rPr lang="en" sz="1100">
                <a:solidFill>
                  <a:schemeClr val="dk1"/>
                </a:solidFill>
                <a:uFill>
                  <a:noFill/>
                </a:uFill>
                <a:hlinkClick r:id="rId23">
                  <a:extLst>
                    <a:ext uri="{A12FA001-AC4F-418D-AE19-62706E023703}">
                      <ahyp:hlinkClr val="tx"/>
                    </a:ext>
                  </a:extLst>
                </a:hlinkClick>
              </a:rPr>
              <a:t>Vintage train in sunny day</a:t>
            </a:r>
            <a:endParaRPr sz="1100">
              <a:solidFill>
                <a:schemeClr val="dk1"/>
              </a:solidFill>
            </a:endParaRPr>
          </a:p>
          <a:p>
            <a:pPr indent="0" lvl="0" marL="0" rtl="0" algn="l">
              <a:lnSpc>
                <a:spcPct val="100000"/>
              </a:lnSpc>
              <a:spcBef>
                <a:spcPts val="300"/>
              </a:spcBef>
              <a:spcAft>
                <a:spcPts val="0"/>
              </a:spcAft>
              <a:buNone/>
            </a:pPr>
            <a:r>
              <a:t/>
            </a:r>
            <a:endParaRPr sz="1000">
              <a:solidFill>
                <a:schemeClr val="dk1"/>
              </a:solidFill>
            </a:endParaRPr>
          </a:p>
          <a:p>
            <a:pPr indent="0" lvl="0" marL="0" rtl="0" algn="l">
              <a:lnSpc>
                <a:spcPct val="100000"/>
              </a:lnSpc>
              <a:spcBef>
                <a:spcPts val="0"/>
              </a:spcBef>
              <a:spcAft>
                <a:spcPts val="1600"/>
              </a:spcAft>
              <a:buNone/>
            </a:pPr>
            <a:r>
              <a:t/>
            </a:r>
            <a:endParaRPr>
              <a:solidFill>
                <a:schemeClr val="dk1"/>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5" name="Shape 845"/>
        <p:cNvGrpSpPr/>
        <p:nvPr/>
      </p:nvGrpSpPr>
      <p:grpSpPr>
        <a:xfrm>
          <a:off x="0" y="0"/>
          <a:ext cx="0" cy="0"/>
          <a:chOff x="0" y="0"/>
          <a:chExt cx="0" cy="0"/>
        </a:xfrm>
      </p:grpSpPr>
      <p:sp>
        <p:nvSpPr>
          <p:cNvPr id="846" name="Google Shape;846;p47"/>
          <p:cNvSpPr/>
          <p:nvPr/>
        </p:nvSpPr>
        <p:spPr>
          <a:xfrm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7"/>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WEAPONS  ICONS</a:t>
            </a:r>
            <a:endParaRPr>
              <a:solidFill>
                <a:schemeClr val="accent3"/>
              </a:solidFill>
            </a:endParaRPr>
          </a:p>
        </p:txBody>
      </p:sp>
      <p:grpSp>
        <p:nvGrpSpPr>
          <p:cNvPr id="848" name="Google Shape;848;p47"/>
          <p:cNvGrpSpPr/>
          <p:nvPr/>
        </p:nvGrpSpPr>
        <p:grpSpPr>
          <a:xfrm>
            <a:off x="4480030" y="3484730"/>
            <a:ext cx="304699" cy="342763"/>
            <a:chOff x="4480030" y="4554880"/>
            <a:chExt cx="304699" cy="342763"/>
          </a:xfrm>
        </p:grpSpPr>
        <p:sp>
          <p:nvSpPr>
            <p:cNvPr id="849" name="Google Shape;849;p47"/>
            <p:cNvSpPr/>
            <p:nvPr/>
          </p:nvSpPr>
          <p:spPr>
            <a:xfrm>
              <a:off x="4500833" y="4575986"/>
              <a:ext cx="263094" cy="262814"/>
            </a:xfrm>
            <a:custGeom>
              <a:rect b="b" l="l" r="r" t="t"/>
              <a:pathLst>
                <a:path extrusionOk="0" h="11282" w="11294">
                  <a:moveTo>
                    <a:pt x="5641" y="1"/>
                  </a:moveTo>
                  <a:cubicBezTo>
                    <a:pt x="2527" y="1"/>
                    <a:pt x="1" y="2527"/>
                    <a:pt x="1" y="5641"/>
                  </a:cubicBezTo>
                  <a:cubicBezTo>
                    <a:pt x="1" y="8754"/>
                    <a:pt x="2527" y="11281"/>
                    <a:pt x="5641" y="11281"/>
                  </a:cubicBezTo>
                  <a:cubicBezTo>
                    <a:pt x="8767" y="11281"/>
                    <a:pt x="11294" y="8754"/>
                    <a:pt x="11294" y="5641"/>
                  </a:cubicBezTo>
                  <a:cubicBezTo>
                    <a:pt x="11294" y="2527"/>
                    <a:pt x="8767" y="1"/>
                    <a:pt x="5641" y="1"/>
                  </a:cubicBez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7"/>
            <p:cNvSpPr/>
            <p:nvPr/>
          </p:nvSpPr>
          <p:spPr>
            <a:xfrm>
              <a:off x="4486577" y="4572119"/>
              <a:ext cx="280914" cy="270525"/>
            </a:xfrm>
            <a:custGeom>
              <a:rect b="b" l="l" r="r" t="t"/>
              <a:pathLst>
                <a:path extrusionOk="0" h="11613" w="12059">
                  <a:moveTo>
                    <a:pt x="6253" y="333"/>
                  </a:moveTo>
                  <a:cubicBezTo>
                    <a:pt x="9277" y="333"/>
                    <a:pt x="11727" y="2783"/>
                    <a:pt x="11740" y="5807"/>
                  </a:cubicBezTo>
                  <a:cubicBezTo>
                    <a:pt x="11740" y="8027"/>
                    <a:pt x="10400" y="10018"/>
                    <a:pt x="8358" y="10873"/>
                  </a:cubicBezTo>
                  <a:cubicBezTo>
                    <a:pt x="7677" y="11152"/>
                    <a:pt x="6963" y="11288"/>
                    <a:pt x="6257" y="11288"/>
                  </a:cubicBezTo>
                  <a:cubicBezTo>
                    <a:pt x="4832" y="11288"/>
                    <a:pt x="3435" y="10735"/>
                    <a:pt x="2386" y="9686"/>
                  </a:cubicBezTo>
                  <a:cubicBezTo>
                    <a:pt x="817" y="8117"/>
                    <a:pt x="345" y="5756"/>
                    <a:pt x="1200" y="3714"/>
                  </a:cubicBezTo>
                  <a:cubicBezTo>
                    <a:pt x="2042" y="1660"/>
                    <a:pt x="4045" y="333"/>
                    <a:pt x="6253" y="333"/>
                  </a:cubicBezTo>
                  <a:close/>
                  <a:moveTo>
                    <a:pt x="6247" y="0"/>
                  </a:moveTo>
                  <a:cubicBezTo>
                    <a:pt x="4742" y="0"/>
                    <a:pt x="3264" y="590"/>
                    <a:pt x="2157" y="1698"/>
                  </a:cubicBezTo>
                  <a:cubicBezTo>
                    <a:pt x="498" y="3370"/>
                    <a:pt x="0" y="5858"/>
                    <a:pt x="893" y="8027"/>
                  </a:cubicBezTo>
                  <a:cubicBezTo>
                    <a:pt x="1786" y="10197"/>
                    <a:pt x="3905" y="11613"/>
                    <a:pt x="6253" y="11613"/>
                  </a:cubicBezTo>
                  <a:cubicBezTo>
                    <a:pt x="9468" y="11613"/>
                    <a:pt x="12059" y="9010"/>
                    <a:pt x="12059" y="5807"/>
                  </a:cubicBezTo>
                  <a:cubicBezTo>
                    <a:pt x="12059" y="3459"/>
                    <a:pt x="10655" y="1341"/>
                    <a:pt x="8473" y="447"/>
                  </a:cubicBezTo>
                  <a:cubicBezTo>
                    <a:pt x="7752" y="146"/>
                    <a:pt x="6996" y="0"/>
                    <a:pt x="6247"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7"/>
            <p:cNvSpPr/>
            <p:nvPr/>
          </p:nvSpPr>
          <p:spPr>
            <a:xfrm>
              <a:off x="4592687" y="4677531"/>
              <a:ext cx="69279" cy="59589"/>
            </a:xfrm>
            <a:custGeom>
              <a:rect b="b" l="l" r="r" t="t"/>
              <a:pathLst>
                <a:path extrusionOk="0" h="2558" w="2974">
                  <a:moveTo>
                    <a:pt x="1698" y="338"/>
                  </a:moveTo>
                  <a:lnTo>
                    <a:pt x="1698" y="350"/>
                  </a:lnTo>
                  <a:cubicBezTo>
                    <a:pt x="2221" y="350"/>
                    <a:pt x="2642" y="759"/>
                    <a:pt x="2642" y="1282"/>
                  </a:cubicBezTo>
                  <a:cubicBezTo>
                    <a:pt x="2642" y="1851"/>
                    <a:pt x="2182" y="2227"/>
                    <a:pt x="1699" y="2227"/>
                  </a:cubicBezTo>
                  <a:cubicBezTo>
                    <a:pt x="1467" y="2227"/>
                    <a:pt x="1229" y="2140"/>
                    <a:pt x="1034" y="1945"/>
                  </a:cubicBezTo>
                  <a:cubicBezTo>
                    <a:pt x="447" y="1358"/>
                    <a:pt x="868" y="338"/>
                    <a:pt x="1698" y="338"/>
                  </a:cubicBezTo>
                  <a:close/>
                  <a:moveTo>
                    <a:pt x="1693" y="1"/>
                  </a:moveTo>
                  <a:cubicBezTo>
                    <a:pt x="1381" y="1"/>
                    <a:pt x="1064" y="117"/>
                    <a:pt x="804" y="376"/>
                  </a:cubicBezTo>
                  <a:cubicBezTo>
                    <a:pt x="1" y="1180"/>
                    <a:pt x="562" y="2558"/>
                    <a:pt x="1698" y="2558"/>
                  </a:cubicBezTo>
                  <a:cubicBezTo>
                    <a:pt x="2412" y="2558"/>
                    <a:pt x="2974" y="1984"/>
                    <a:pt x="2974" y="1282"/>
                  </a:cubicBezTo>
                  <a:cubicBezTo>
                    <a:pt x="2974" y="512"/>
                    <a:pt x="2347" y="1"/>
                    <a:pt x="1693"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7"/>
            <p:cNvSpPr/>
            <p:nvPr/>
          </p:nvSpPr>
          <p:spPr>
            <a:xfrm>
              <a:off x="4626582" y="4554880"/>
              <a:ext cx="11601" cy="342763"/>
            </a:xfrm>
            <a:custGeom>
              <a:rect b="b" l="l" r="r" t="t"/>
              <a:pathLst>
                <a:path extrusionOk="0" h="14714" w="498">
                  <a:moveTo>
                    <a:pt x="0" y="1"/>
                  </a:moveTo>
                  <a:lnTo>
                    <a:pt x="0" y="14714"/>
                  </a:lnTo>
                  <a:lnTo>
                    <a:pt x="498" y="14714"/>
                  </a:lnTo>
                  <a:lnTo>
                    <a:pt x="498"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7"/>
            <p:cNvSpPr/>
            <p:nvPr/>
          </p:nvSpPr>
          <p:spPr>
            <a:xfrm>
              <a:off x="4480030" y="4701735"/>
              <a:ext cx="304699" cy="11321"/>
            </a:xfrm>
            <a:custGeom>
              <a:rect b="b" l="l" r="r" t="t"/>
              <a:pathLst>
                <a:path extrusionOk="0" h="486" w="13080">
                  <a:moveTo>
                    <a:pt x="0" y="0"/>
                  </a:moveTo>
                  <a:lnTo>
                    <a:pt x="0" y="485"/>
                  </a:lnTo>
                  <a:lnTo>
                    <a:pt x="13080" y="485"/>
                  </a:lnTo>
                  <a:lnTo>
                    <a:pt x="13080"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7"/>
            <p:cNvSpPr/>
            <p:nvPr/>
          </p:nvSpPr>
          <p:spPr>
            <a:xfrm>
              <a:off x="4533820" y="4633479"/>
              <a:ext cx="172453" cy="147644"/>
            </a:xfrm>
            <a:custGeom>
              <a:rect b="b" l="l" r="r" t="t"/>
              <a:pathLst>
                <a:path extrusionOk="0" h="6338" w="7403">
                  <a:moveTo>
                    <a:pt x="4225" y="340"/>
                  </a:moveTo>
                  <a:cubicBezTo>
                    <a:pt x="5794" y="340"/>
                    <a:pt x="7070" y="1603"/>
                    <a:pt x="7070" y="3173"/>
                  </a:cubicBezTo>
                  <a:cubicBezTo>
                    <a:pt x="7070" y="4882"/>
                    <a:pt x="5669" y="6019"/>
                    <a:pt x="4209" y="6019"/>
                  </a:cubicBezTo>
                  <a:cubicBezTo>
                    <a:pt x="3511" y="6019"/>
                    <a:pt x="2799" y="5759"/>
                    <a:pt x="2221" y="5176"/>
                  </a:cubicBezTo>
                  <a:cubicBezTo>
                    <a:pt x="435" y="3390"/>
                    <a:pt x="1698" y="340"/>
                    <a:pt x="4225" y="340"/>
                  </a:cubicBezTo>
                  <a:close/>
                  <a:moveTo>
                    <a:pt x="4210" y="1"/>
                  </a:moveTo>
                  <a:cubicBezTo>
                    <a:pt x="3431" y="1"/>
                    <a:pt x="2636" y="291"/>
                    <a:pt x="1992" y="940"/>
                  </a:cubicBezTo>
                  <a:cubicBezTo>
                    <a:pt x="1" y="2930"/>
                    <a:pt x="1405" y="6338"/>
                    <a:pt x="4225" y="6338"/>
                  </a:cubicBezTo>
                  <a:cubicBezTo>
                    <a:pt x="5973" y="6338"/>
                    <a:pt x="7389" y="4921"/>
                    <a:pt x="7402" y="3173"/>
                  </a:cubicBezTo>
                  <a:cubicBezTo>
                    <a:pt x="7402" y="1266"/>
                    <a:pt x="5839" y="1"/>
                    <a:pt x="4210"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 name="Google Shape;855;p47"/>
          <p:cNvGrpSpPr/>
          <p:nvPr/>
        </p:nvGrpSpPr>
        <p:grpSpPr>
          <a:xfrm>
            <a:off x="7862014" y="2926781"/>
            <a:ext cx="356134" cy="342693"/>
            <a:chOff x="7862014" y="3996931"/>
            <a:chExt cx="356134" cy="342693"/>
          </a:xfrm>
        </p:grpSpPr>
        <p:sp>
          <p:nvSpPr>
            <p:cNvPr id="856" name="Google Shape;856;p47"/>
            <p:cNvSpPr/>
            <p:nvPr/>
          </p:nvSpPr>
          <p:spPr>
            <a:xfrm>
              <a:off x="7969033" y="4103927"/>
              <a:ext cx="64224" cy="64248"/>
            </a:xfrm>
            <a:custGeom>
              <a:rect b="b" l="l" r="r" t="t"/>
              <a:pathLst>
                <a:path extrusionOk="0" h="2758" w="2757">
                  <a:moveTo>
                    <a:pt x="2757" y="1"/>
                  </a:moveTo>
                  <a:cubicBezTo>
                    <a:pt x="1238" y="1"/>
                    <a:pt x="0" y="1239"/>
                    <a:pt x="0" y="2757"/>
                  </a:cubicBezTo>
                  <a:lnTo>
                    <a:pt x="2757" y="2757"/>
                  </a:lnTo>
                  <a:lnTo>
                    <a:pt x="2757" y="1341"/>
                  </a:lnTo>
                  <a:lnTo>
                    <a:pt x="2757" y="1"/>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7"/>
            <p:cNvSpPr/>
            <p:nvPr/>
          </p:nvSpPr>
          <p:spPr>
            <a:xfrm>
              <a:off x="8033236" y="4103927"/>
              <a:ext cx="64527" cy="64527"/>
            </a:xfrm>
            <a:custGeom>
              <a:rect b="b" l="l" r="r" t="t"/>
              <a:pathLst>
                <a:path extrusionOk="0" h="2770" w="2770">
                  <a:moveTo>
                    <a:pt x="1" y="1"/>
                  </a:moveTo>
                  <a:lnTo>
                    <a:pt x="1" y="1341"/>
                  </a:lnTo>
                  <a:lnTo>
                    <a:pt x="1" y="2770"/>
                  </a:lnTo>
                  <a:lnTo>
                    <a:pt x="2770" y="2770"/>
                  </a:lnTo>
                  <a:cubicBezTo>
                    <a:pt x="2770" y="1239"/>
                    <a:pt x="1532" y="1"/>
                    <a:pt x="1" y="1"/>
                  </a:cubicBez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7"/>
            <p:cNvSpPr/>
            <p:nvPr/>
          </p:nvSpPr>
          <p:spPr>
            <a:xfrm>
              <a:off x="8033236" y="4168432"/>
              <a:ext cx="64527" cy="64248"/>
            </a:xfrm>
            <a:custGeom>
              <a:rect b="b" l="l" r="r" t="t"/>
              <a:pathLst>
                <a:path extrusionOk="0" h="2758" w="2770">
                  <a:moveTo>
                    <a:pt x="1" y="1"/>
                  </a:moveTo>
                  <a:lnTo>
                    <a:pt x="1" y="1417"/>
                  </a:lnTo>
                  <a:lnTo>
                    <a:pt x="1" y="2757"/>
                  </a:lnTo>
                  <a:cubicBezTo>
                    <a:pt x="1532" y="2757"/>
                    <a:pt x="2770" y="1519"/>
                    <a:pt x="2770" y="1"/>
                  </a:cubicBez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7"/>
            <p:cNvSpPr/>
            <p:nvPr/>
          </p:nvSpPr>
          <p:spPr>
            <a:xfrm>
              <a:off x="7969033" y="4168432"/>
              <a:ext cx="64224" cy="64248"/>
            </a:xfrm>
            <a:custGeom>
              <a:rect b="b" l="l" r="r" t="t"/>
              <a:pathLst>
                <a:path extrusionOk="0" h="2758" w="2757">
                  <a:moveTo>
                    <a:pt x="0" y="1"/>
                  </a:moveTo>
                  <a:cubicBezTo>
                    <a:pt x="0" y="1519"/>
                    <a:pt x="1238" y="2757"/>
                    <a:pt x="2757" y="2757"/>
                  </a:cubicBezTo>
                  <a:lnTo>
                    <a:pt x="2757" y="1417"/>
                  </a:lnTo>
                  <a:lnTo>
                    <a:pt x="2757" y="1"/>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7"/>
            <p:cNvSpPr/>
            <p:nvPr/>
          </p:nvSpPr>
          <p:spPr>
            <a:xfrm>
              <a:off x="7886102" y="4020996"/>
              <a:ext cx="305887" cy="294565"/>
            </a:xfrm>
            <a:custGeom>
              <a:rect b="b" l="l" r="r" t="t"/>
              <a:pathLst>
                <a:path extrusionOk="0" h="12645" w="13131">
                  <a:moveTo>
                    <a:pt x="6304" y="3559"/>
                  </a:moveTo>
                  <a:cubicBezTo>
                    <a:pt x="7726" y="3559"/>
                    <a:pt x="9086" y="4664"/>
                    <a:pt x="9086" y="6330"/>
                  </a:cubicBezTo>
                  <a:cubicBezTo>
                    <a:pt x="9086" y="7848"/>
                    <a:pt x="7848" y="9086"/>
                    <a:pt x="6317" y="9086"/>
                  </a:cubicBezTo>
                  <a:cubicBezTo>
                    <a:pt x="3867" y="9086"/>
                    <a:pt x="2629" y="6113"/>
                    <a:pt x="4364" y="4378"/>
                  </a:cubicBezTo>
                  <a:cubicBezTo>
                    <a:pt x="4930" y="3812"/>
                    <a:pt x="5624" y="3559"/>
                    <a:pt x="6304" y="3559"/>
                  </a:cubicBezTo>
                  <a:close/>
                  <a:moveTo>
                    <a:pt x="6317" y="1"/>
                  </a:moveTo>
                  <a:cubicBezTo>
                    <a:pt x="2833" y="1"/>
                    <a:pt x="0" y="2834"/>
                    <a:pt x="0" y="6330"/>
                  </a:cubicBezTo>
                  <a:cubicBezTo>
                    <a:pt x="0" y="8882"/>
                    <a:pt x="1544" y="11179"/>
                    <a:pt x="3905" y="12162"/>
                  </a:cubicBezTo>
                  <a:cubicBezTo>
                    <a:pt x="4686" y="12487"/>
                    <a:pt x="5506" y="12644"/>
                    <a:pt x="6319" y="12644"/>
                  </a:cubicBezTo>
                  <a:cubicBezTo>
                    <a:pt x="7964" y="12644"/>
                    <a:pt x="9579" y="12000"/>
                    <a:pt x="10783" y="10796"/>
                  </a:cubicBezTo>
                  <a:cubicBezTo>
                    <a:pt x="12595" y="8984"/>
                    <a:pt x="13131" y="6266"/>
                    <a:pt x="12161" y="3905"/>
                  </a:cubicBezTo>
                  <a:cubicBezTo>
                    <a:pt x="11179" y="1545"/>
                    <a:pt x="8882" y="1"/>
                    <a:pt x="6317" y="1"/>
                  </a:cubicBez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7"/>
            <p:cNvSpPr/>
            <p:nvPr/>
          </p:nvSpPr>
          <p:spPr>
            <a:xfrm>
              <a:off x="7862014" y="3996931"/>
              <a:ext cx="356134" cy="342693"/>
            </a:xfrm>
            <a:custGeom>
              <a:rect b="b" l="l" r="r" t="t"/>
              <a:pathLst>
                <a:path extrusionOk="0" h="14711" w="15288">
                  <a:moveTo>
                    <a:pt x="7348" y="1036"/>
                  </a:moveTo>
                  <a:cubicBezTo>
                    <a:pt x="8161" y="1036"/>
                    <a:pt x="8981" y="1194"/>
                    <a:pt x="9763" y="1519"/>
                  </a:cubicBezTo>
                  <a:cubicBezTo>
                    <a:pt x="12123" y="2501"/>
                    <a:pt x="13667" y="4798"/>
                    <a:pt x="13667" y="7363"/>
                  </a:cubicBezTo>
                  <a:cubicBezTo>
                    <a:pt x="13667" y="10847"/>
                    <a:pt x="10834" y="13679"/>
                    <a:pt x="7351" y="13679"/>
                  </a:cubicBezTo>
                  <a:cubicBezTo>
                    <a:pt x="4799" y="13679"/>
                    <a:pt x="2489" y="12135"/>
                    <a:pt x="1506" y="9775"/>
                  </a:cubicBezTo>
                  <a:cubicBezTo>
                    <a:pt x="537" y="7414"/>
                    <a:pt x="1072" y="4696"/>
                    <a:pt x="2884" y="2884"/>
                  </a:cubicBezTo>
                  <a:cubicBezTo>
                    <a:pt x="4088" y="1680"/>
                    <a:pt x="5704" y="1036"/>
                    <a:pt x="7348" y="1036"/>
                  </a:cubicBezTo>
                  <a:close/>
                  <a:moveTo>
                    <a:pt x="7351" y="0"/>
                  </a:moveTo>
                  <a:cubicBezTo>
                    <a:pt x="3293" y="0"/>
                    <a:pt x="1" y="3292"/>
                    <a:pt x="1" y="7363"/>
                  </a:cubicBezTo>
                  <a:cubicBezTo>
                    <a:pt x="1" y="10336"/>
                    <a:pt x="1787" y="13016"/>
                    <a:pt x="4543" y="14152"/>
                  </a:cubicBezTo>
                  <a:cubicBezTo>
                    <a:pt x="5452" y="14528"/>
                    <a:pt x="6407" y="14711"/>
                    <a:pt x="7354" y="14711"/>
                  </a:cubicBezTo>
                  <a:cubicBezTo>
                    <a:pt x="9267" y="14711"/>
                    <a:pt x="11149" y="13965"/>
                    <a:pt x="12557" y="12557"/>
                  </a:cubicBezTo>
                  <a:cubicBezTo>
                    <a:pt x="14663" y="10451"/>
                    <a:pt x="15288" y="7286"/>
                    <a:pt x="14152" y="4543"/>
                  </a:cubicBezTo>
                  <a:cubicBezTo>
                    <a:pt x="13016" y="1799"/>
                    <a:pt x="10324" y="0"/>
                    <a:pt x="7351"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7"/>
            <p:cNvSpPr/>
            <p:nvPr/>
          </p:nvSpPr>
          <p:spPr>
            <a:xfrm>
              <a:off x="7939006" y="4097614"/>
              <a:ext cx="164998" cy="141587"/>
            </a:xfrm>
            <a:custGeom>
              <a:rect b="b" l="l" r="r" t="t"/>
              <a:pathLst>
                <a:path extrusionOk="0" h="6078" w="7083">
                  <a:moveTo>
                    <a:pt x="4046" y="553"/>
                  </a:moveTo>
                  <a:cubicBezTo>
                    <a:pt x="5424" y="553"/>
                    <a:pt x="6534" y="1663"/>
                    <a:pt x="6534" y="3041"/>
                  </a:cubicBezTo>
                  <a:cubicBezTo>
                    <a:pt x="6534" y="4534"/>
                    <a:pt x="5315" y="5525"/>
                    <a:pt x="4040" y="5525"/>
                  </a:cubicBezTo>
                  <a:cubicBezTo>
                    <a:pt x="3429" y="5525"/>
                    <a:pt x="2806" y="5297"/>
                    <a:pt x="2298" y="4789"/>
                  </a:cubicBezTo>
                  <a:cubicBezTo>
                    <a:pt x="728" y="3232"/>
                    <a:pt x="1838" y="553"/>
                    <a:pt x="4046" y="553"/>
                  </a:cubicBezTo>
                  <a:close/>
                  <a:moveTo>
                    <a:pt x="4029" y="0"/>
                  </a:moveTo>
                  <a:cubicBezTo>
                    <a:pt x="3283" y="0"/>
                    <a:pt x="2521" y="278"/>
                    <a:pt x="1902" y="897"/>
                  </a:cubicBezTo>
                  <a:cubicBezTo>
                    <a:pt x="1" y="2811"/>
                    <a:pt x="1353" y="6078"/>
                    <a:pt x="4046" y="6078"/>
                  </a:cubicBezTo>
                  <a:cubicBezTo>
                    <a:pt x="5717" y="6065"/>
                    <a:pt x="7070" y="4713"/>
                    <a:pt x="7083" y="3041"/>
                  </a:cubicBezTo>
                  <a:cubicBezTo>
                    <a:pt x="7083" y="1211"/>
                    <a:pt x="5588" y="0"/>
                    <a:pt x="4029" y="0"/>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7"/>
            <p:cNvSpPr/>
            <p:nvPr/>
          </p:nvSpPr>
          <p:spPr>
            <a:xfrm>
              <a:off x="8014809" y="4067074"/>
              <a:ext cx="37179" cy="8642"/>
            </a:xfrm>
            <a:custGeom>
              <a:rect b="b" l="l" r="r" t="t"/>
              <a:pathLst>
                <a:path extrusionOk="0" h="371" w="1596">
                  <a:moveTo>
                    <a:pt x="1" y="1"/>
                  </a:moveTo>
                  <a:lnTo>
                    <a:pt x="1" y="371"/>
                  </a:lnTo>
                  <a:lnTo>
                    <a:pt x="1596" y="371"/>
                  </a:lnTo>
                  <a:lnTo>
                    <a:pt x="1596"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7"/>
            <p:cNvSpPr/>
            <p:nvPr/>
          </p:nvSpPr>
          <p:spPr>
            <a:xfrm>
              <a:off x="8014809" y="4260892"/>
              <a:ext cx="37179" cy="8642"/>
            </a:xfrm>
            <a:custGeom>
              <a:rect b="b" l="l" r="r" t="t"/>
              <a:pathLst>
                <a:path extrusionOk="0" h="371" w="1596">
                  <a:moveTo>
                    <a:pt x="1" y="1"/>
                  </a:moveTo>
                  <a:lnTo>
                    <a:pt x="1" y="371"/>
                  </a:lnTo>
                  <a:lnTo>
                    <a:pt x="1596" y="371"/>
                  </a:lnTo>
                  <a:lnTo>
                    <a:pt x="1596"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7"/>
            <p:cNvSpPr/>
            <p:nvPr/>
          </p:nvSpPr>
          <p:spPr>
            <a:xfrm>
              <a:off x="8014809" y="4130694"/>
              <a:ext cx="37179" cy="8642"/>
            </a:xfrm>
            <a:custGeom>
              <a:rect b="b" l="l" r="r" t="t"/>
              <a:pathLst>
                <a:path extrusionOk="0" h="371" w="1596">
                  <a:moveTo>
                    <a:pt x="1" y="0"/>
                  </a:moveTo>
                  <a:lnTo>
                    <a:pt x="1" y="370"/>
                  </a:lnTo>
                  <a:lnTo>
                    <a:pt x="1596" y="370"/>
                  </a:lnTo>
                  <a:lnTo>
                    <a:pt x="1596"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7"/>
            <p:cNvSpPr/>
            <p:nvPr/>
          </p:nvSpPr>
          <p:spPr>
            <a:xfrm>
              <a:off x="8014809" y="4197272"/>
              <a:ext cx="37179" cy="8642"/>
            </a:xfrm>
            <a:custGeom>
              <a:rect b="b" l="l" r="r" t="t"/>
              <a:pathLst>
                <a:path extrusionOk="0" h="371" w="1596">
                  <a:moveTo>
                    <a:pt x="1" y="1"/>
                  </a:moveTo>
                  <a:lnTo>
                    <a:pt x="1" y="371"/>
                  </a:lnTo>
                  <a:lnTo>
                    <a:pt x="1596" y="371"/>
                  </a:lnTo>
                  <a:lnTo>
                    <a:pt x="1596"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7"/>
            <p:cNvSpPr/>
            <p:nvPr/>
          </p:nvSpPr>
          <p:spPr>
            <a:xfrm>
              <a:off x="8029089" y="4053097"/>
              <a:ext cx="8642" cy="230108"/>
            </a:xfrm>
            <a:custGeom>
              <a:rect b="b" l="l" r="r" t="t"/>
              <a:pathLst>
                <a:path extrusionOk="0" h="9878" w="371">
                  <a:moveTo>
                    <a:pt x="0" y="1"/>
                  </a:moveTo>
                  <a:lnTo>
                    <a:pt x="0" y="9878"/>
                  </a:lnTo>
                  <a:lnTo>
                    <a:pt x="370" y="9878"/>
                  </a:lnTo>
                  <a:lnTo>
                    <a:pt x="370"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7"/>
            <p:cNvSpPr/>
            <p:nvPr/>
          </p:nvSpPr>
          <p:spPr>
            <a:xfrm>
              <a:off x="7918203" y="4163983"/>
              <a:ext cx="230108" cy="8642"/>
            </a:xfrm>
            <a:custGeom>
              <a:rect b="b" l="l" r="r" t="t"/>
              <a:pathLst>
                <a:path extrusionOk="0" h="371" w="9878">
                  <a:moveTo>
                    <a:pt x="0" y="1"/>
                  </a:moveTo>
                  <a:lnTo>
                    <a:pt x="0" y="371"/>
                  </a:lnTo>
                  <a:lnTo>
                    <a:pt x="9877" y="371"/>
                  </a:lnTo>
                  <a:lnTo>
                    <a:pt x="9877"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 name="Google Shape;869;p47"/>
          <p:cNvGrpSpPr/>
          <p:nvPr/>
        </p:nvGrpSpPr>
        <p:grpSpPr>
          <a:xfrm>
            <a:off x="7315038" y="2927177"/>
            <a:ext cx="292240" cy="342373"/>
            <a:chOff x="7315038" y="3997327"/>
            <a:chExt cx="292240" cy="342373"/>
          </a:xfrm>
        </p:grpSpPr>
        <p:sp>
          <p:nvSpPr>
            <p:cNvPr id="870" name="Google Shape;870;p47"/>
            <p:cNvSpPr/>
            <p:nvPr/>
          </p:nvSpPr>
          <p:spPr>
            <a:xfrm>
              <a:off x="7373323" y="4158928"/>
              <a:ext cx="175388" cy="99912"/>
            </a:xfrm>
            <a:custGeom>
              <a:rect b="b" l="l" r="r" t="t"/>
              <a:pathLst>
                <a:path extrusionOk="0" h="4289" w="7529">
                  <a:moveTo>
                    <a:pt x="0" y="1"/>
                  </a:moveTo>
                  <a:lnTo>
                    <a:pt x="0" y="3408"/>
                  </a:lnTo>
                  <a:cubicBezTo>
                    <a:pt x="0" y="3893"/>
                    <a:pt x="408" y="4288"/>
                    <a:pt x="893" y="4288"/>
                  </a:cubicBezTo>
                  <a:lnTo>
                    <a:pt x="6636" y="4288"/>
                  </a:lnTo>
                  <a:cubicBezTo>
                    <a:pt x="7120" y="4288"/>
                    <a:pt x="7529" y="3893"/>
                    <a:pt x="7529" y="3408"/>
                  </a:cubicBezTo>
                  <a:lnTo>
                    <a:pt x="7529" y="13"/>
                  </a:lnTo>
                  <a:lnTo>
                    <a:pt x="1633" y="537"/>
                  </a:lnTo>
                  <a:lnTo>
                    <a:pt x="1212" y="1851"/>
                  </a:lnTo>
                  <a:lnTo>
                    <a:pt x="0" y="1"/>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7"/>
            <p:cNvSpPr/>
            <p:nvPr/>
          </p:nvSpPr>
          <p:spPr>
            <a:xfrm>
              <a:off x="7524906" y="3997327"/>
              <a:ext cx="16097" cy="119713"/>
            </a:xfrm>
            <a:custGeom>
              <a:rect b="b" l="l" r="r" t="t"/>
              <a:pathLst>
                <a:path extrusionOk="0" h="5139" w="691">
                  <a:moveTo>
                    <a:pt x="370" y="1"/>
                  </a:moveTo>
                  <a:cubicBezTo>
                    <a:pt x="315" y="1"/>
                    <a:pt x="259" y="15"/>
                    <a:pt x="205" y="47"/>
                  </a:cubicBezTo>
                  <a:cubicBezTo>
                    <a:pt x="1" y="162"/>
                    <a:pt x="1" y="468"/>
                    <a:pt x="205" y="596"/>
                  </a:cubicBezTo>
                  <a:lnTo>
                    <a:pt x="205" y="5138"/>
                  </a:lnTo>
                  <a:lnTo>
                    <a:pt x="524" y="5138"/>
                  </a:lnTo>
                  <a:lnTo>
                    <a:pt x="524" y="596"/>
                  </a:lnTo>
                  <a:cubicBezTo>
                    <a:pt x="626" y="532"/>
                    <a:pt x="690" y="430"/>
                    <a:pt x="690" y="315"/>
                  </a:cubicBezTo>
                  <a:cubicBezTo>
                    <a:pt x="680" y="133"/>
                    <a:pt x="534" y="1"/>
                    <a:pt x="370"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7"/>
            <p:cNvSpPr/>
            <p:nvPr/>
          </p:nvSpPr>
          <p:spPr>
            <a:xfrm>
              <a:off x="7415231" y="4033179"/>
              <a:ext cx="91875" cy="35711"/>
            </a:xfrm>
            <a:custGeom>
              <a:rect b="b" l="l" r="r" t="t"/>
              <a:pathLst>
                <a:path extrusionOk="0" h="1533" w="3944">
                  <a:moveTo>
                    <a:pt x="791" y="1"/>
                  </a:moveTo>
                  <a:cubicBezTo>
                    <a:pt x="358" y="1"/>
                    <a:pt x="0" y="345"/>
                    <a:pt x="0" y="792"/>
                  </a:cubicBezTo>
                  <a:lnTo>
                    <a:pt x="0" y="1532"/>
                  </a:lnTo>
                  <a:lnTo>
                    <a:pt x="485" y="1532"/>
                  </a:lnTo>
                  <a:lnTo>
                    <a:pt x="485" y="792"/>
                  </a:lnTo>
                  <a:cubicBezTo>
                    <a:pt x="485" y="626"/>
                    <a:pt x="626" y="486"/>
                    <a:pt x="791" y="486"/>
                  </a:cubicBezTo>
                  <a:lnTo>
                    <a:pt x="3165" y="486"/>
                  </a:lnTo>
                  <a:cubicBezTo>
                    <a:pt x="3331" y="486"/>
                    <a:pt x="3458" y="626"/>
                    <a:pt x="3458" y="792"/>
                  </a:cubicBezTo>
                  <a:lnTo>
                    <a:pt x="3458" y="1532"/>
                  </a:lnTo>
                  <a:lnTo>
                    <a:pt x="3943" y="1532"/>
                  </a:lnTo>
                  <a:lnTo>
                    <a:pt x="3943" y="792"/>
                  </a:lnTo>
                  <a:cubicBezTo>
                    <a:pt x="3943" y="345"/>
                    <a:pt x="3599" y="1"/>
                    <a:pt x="3165"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7"/>
            <p:cNvSpPr/>
            <p:nvPr/>
          </p:nvSpPr>
          <p:spPr>
            <a:xfrm>
              <a:off x="7524906" y="4274263"/>
              <a:ext cx="45518" cy="55326"/>
            </a:xfrm>
            <a:custGeom>
              <a:rect b="b" l="l" r="r" t="t"/>
              <a:pathLst>
                <a:path extrusionOk="0" h="2375" w="1954">
                  <a:moveTo>
                    <a:pt x="1928" y="1"/>
                  </a:moveTo>
                  <a:cubicBezTo>
                    <a:pt x="1813" y="396"/>
                    <a:pt x="1468" y="677"/>
                    <a:pt x="1060" y="677"/>
                  </a:cubicBezTo>
                  <a:lnTo>
                    <a:pt x="1" y="677"/>
                  </a:lnTo>
                  <a:lnTo>
                    <a:pt x="1" y="2374"/>
                  </a:lnTo>
                  <a:lnTo>
                    <a:pt x="1060" y="2374"/>
                  </a:lnTo>
                  <a:cubicBezTo>
                    <a:pt x="1558" y="2374"/>
                    <a:pt x="1953" y="1979"/>
                    <a:pt x="1953" y="1481"/>
                  </a:cubicBezTo>
                  <a:lnTo>
                    <a:pt x="1953" y="230"/>
                  </a:lnTo>
                  <a:cubicBezTo>
                    <a:pt x="1953" y="154"/>
                    <a:pt x="1941" y="77"/>
                    <a:pt x="1928"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7"/>
            <p:cNvSpPr/>
            <p:nvPr/>
          </p:nvSpPr>
          <p:spPr>
            <a:xfrm>
              <a:off x="7418493" y="4289732"/>
              <a:ext cx="85330" cy="39858"/>
            </a:xfrm>
            <a:custGeom>
              <a:rect b="b" l="l" r="r" t="t"/>
              <a:pathLst>
                <a:path extrusionOk="0" h="1711" w="3663">
                  <a:moveTo>
                    <a:pt x="1" y="0"/>
                  </a:moveTo>
                  <a:lnTo>
                    <a:pt x="1" y="1710"/>
                  </a:lnTo>
                  <a:lnTo>
                    <a:pt x="3663" y="1710"/>
                  </a:lnTo>
                  <a:lnTo>
                    <a:pt x="3663"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7"/>
            <p:cNvSpPr/>
            <p:nvPr/>
          </p:nvSpPr>
          <p:spPr>
            <a:xfrm>
              <a:off x="7352194" y="4274263"/>
              <a:ext cx="45518" cy="55326"/>
            </a:xfrm>
            <a:custGeom>
              <a:rect b="b" l="l" r="r" t="t"/>
              <a:pathLst>
                <a:path extrusionOk="0" h="2375" w="1954">
                  <a:moveTo>
                    <a:pt x="27" y="1"/>
                  </a:moveTo>
                  <a:cubicBezTo>
                    <a:pt x="1" y="77"/>
                    <a:pt x="1" y="154"/>
                    <a:pt x="1" y="230"/>
                  </a:cubicBezTo>
                  <a:lnTo>
                    <a:pt x="1" y="1481"/>
                  </a:lnTo>
                  <a:cubicBezTo>
                    <a:pt x="1" y="1979"/>
                    <a:pt x="397" y="2374"/>
                    <a:pt x="881" y="2374"/>
                  </a:cubicBezTo>
                  <a:lnTo>
                    <a:pt x="1953" y="2374"/>
                  </a:lnTo>
                  <a:lnTo>
                    <a:pt x="1953" y="677"/>
                  </a:lnTo>
                  <a:lnTo>
                    <a:pt x="881" y="664"/>
                  </a:lnTo>
                  <a:cubicBezTo>
                    <a:pt x="473" y="664"/>
                    <a:pt x="129" y="396"/>
                    <a:pt x="27"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7"/>
            <p:cNvSpPr/>
            <p:nvPr/>
          </p:nvSpPr>
          <p:spPr>
            <a:xfrm>
              <a:off x="7524906" y="4271957"/>
              <a:ext cx="44913" cy="32287"/>
            </a:xfrm>
            <a:custGeom>
              <a:rect b="b" l="l" r="r" t="t"/>
              <a:pathLst>
                <a:path extrusionOk="0" h="1386" w="1928">
                  <a:moveTo>
                    <a:pt x="1235" y="0"/>
                  </a:moveTo>
                  <a:cubicBezTo>
                    <a:pt x="1178" y="0"/>
                    <a:pt x="1119" y="8"/>
                    <a:pt x="1060" y="23"/>
                  </a:cubicBezTo>
                  <a:lnTo>
                    <a:pt x="1" y="23"/>
                  </a:lnTo>
                  <a:lnTo>
                    <a:pt x="1" y="1363"/>
                  </a:lnTo>
                  <a:lnTo>
                    <a:pt x="1060" y="1363"/>
                  </a:lnTo>
                  <a:cubicBezTo>
                    <a:pt x="1119" y="1379"/>
                    <a:pt x="1177" y="1386"/>
                    <a:pt x="1235" y="1386"/>
                  </a:cubicBezTo>
                  <a:cubicBezTo>
                    <a:pt x="1603" y="1386"/>
                    <a:pt x="1928" y="1084"/>
                    <a:pt x="1928" y="687"/>
                  </a:cubicBezTo>
                  <a:cubicBezTo>
                    <a:pt x="1928" y="301"/>
                    <a:pt x="1603" y="0"/>
                    <a:pt x="1235"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7"/>
            <p:cNvSpPr/>
            <p:nvPr/>
          </p:nvSpPr>
          <p:spPr>
            <a:xfrm>
              <a:off x="7418493" y="4272493"/>
              <a:ext cx="85330" cy="30936"/>
            </a:xfrm>
            <a:custGeom>
              <a:rect b="b" l="l" r="r" t="t"/>
              <a:pathLst>
                <a:path extrusionOk="0" h="1328" w="3663">
                  <a:moveTo>
                    <a:pt x="1" y="0"/>
                  </a:moveTo>
                  <a:lnTo>
                    <a:pt x="1" y="1327"/>
                  </a:lnTo>
                  <a:lnTo>
                    <a:pt x="3663" y="1327"/>
                  </a:lnTo>
                  <a:lnTo>
                    <a:pt x="3663" y="0"/>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7"/>
            <p:cNvSpPr/>
            <p:nvPr/>
          </p:nvSpPr>
          <p:spPr>
            <a:xfrm>
              <a:off x="7352497" y="4271957"/>
              <a:ext cx="45216" cy="32287"/>
            </a:xfrm>
            <a:custGeom>
              <a:rect b="b" l="l" r="r" t="t"/>
              <a:pathLst>
                <a:path extrusionOk="0" h="1386" w="1941">
                  <a:moveTo>
                    <a:pt x="693" y="0"/>
                  </a:moveTo>
                  <a:cubicBezTo>
                    <a:pt x="325" y="0"/>
                    <a:pt x="1" y="301"/>
                    <a:pt x="1" y="687"/>
                  </a:cubicBezTo>
                  <a:cubicBezTo>
                    <a:pt x="1" y="1084"/>
                    <a:pt x="325" y="1386"/>
                    <a:pt x="694" y="1386"/>
                  </a:cubicBezTo>
                  <a:cubicBezTo>
                    <a:pt x="751" y="1386"/>
                    <a:pt x="810" y="1379"/>
                    <a:pt x="868" y="1363"/>
                  </a:cubicBezTo>
                  <a:lnTo>
                    <a:pt x="1940" y="1363"/>
                  </a:lnTo>
                  <a:lnTo>
                    <a:pt x="1940" y="23"/>
                  </a:lnTo>
                  <a:lnTo>
                    <a:pt x="868" y="23"/>
                  </a:lnTo>
                  <a:cubicBezTo>
                    <a:pt x="810" y="8"/>
                    <a:pt x="751" y="0"/>
                    <a:pt x="693"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7"/>
            <p:cNvSpPr/>
            <p:nvPr/>
          </p:nvSpPr>
          <p:spPr>
            <a:xfrm>
              <a:off x="7548691" y="4159231"/>
              <a:ext cx="50271" cy="77013"/>
            </a:xfrm>
            <a:custGeom>
              <a:rect b="b" l="l" r="r" t="t"/>
              <a:pathLst>
                <a:path extrusionOk="0" h="3306" w="2158">
                  <a:moveTo>
                    <a:pt x="1" y="0"/>
                  </a:moveTo>
                  <a:lnTo>
                    <a:pt x="1" y="2412"/>
                  </a:lnTo>
                  <a:cubicBezTo>
                    <a:pt x="1" y="2910"/>
                    <a:pt x="409" y="3305"/>
                    <a:pt x="894" y="3305"/>
                  </a:cubicBezTo>
                  <a:lnTo>
                    <a:pt x="1264" y="3305"/>
                  </a:lnTo>
                  <a:cubicBezTo>
                    <a:pt x="1749" y="3305"/>
                    <a:pt x="2157" y="2910"/>
                    <a:pt x="2157" y="2412"/>
                  </a:cubicBezTo>
                  <a:lnTo>
                    <a:pt x="2157"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7"/>
            <p:cNvSpPr/>
            <p:nvPr/>
          </p:nvSpPr>
          <p:spPr>
            <a:xfrm>
              <a:off x="7548691" y="4092652"/>
              <a:ext cx="50271" cy="43422"/>
            </a:xfrm>
            <a:custGeom>
              <a:rect b="b" l="l" r="r" t="t"/>
              <a:pathLst>
                <a:path extrusionOk="0" h="1864" w="2158">
                  <a:moveTo>
                    <a:pt x="894" y="0"/>
                  </a:moveTo>
                  <a:cubicBezTo>
                    <a:pt x="396" y="0"/>
                    <a:pt x="1" y="396"/>
                    <a:pt x="1" y="893"/>
                  </a:cubicBezTo>
                  <a:lnTo>
                    <a:pt x="1" y="1863"/>
                  </a:lnTo>
                  <a:lnTo>
                    <a:pt x="2157" y="1863"/>
                  </a:lnTo>
                  <a:lnTo>
                    <a:pt x="2157" y="893"/>
                  </a:lnTo>
                  <a:cubicBezTo>
                    <a:pt x="2157" y="396"/>
                    <a:pt x="1749" y="0"/>
                    <a:pt x="1264"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7"/>
            <p:cNvSpPr/>
            <p:nvPr/>
          </p:nvSpPr>
          <p:spPr>
            <a:xfrm>
              <a:off x="7524906" y="4258283"/>
              <a:ext cx="44913" cy="32287"/>
            </a:xfrm>
            <a:custGeom>
              <a:rect b="b" l="l" r="r" t="t"/>
              <a:pathLst>
                <a:path extrusionOk="0" h="1386" w="1928">
                  <a:moveTo>
                    <a:pt x="1235" y="0"/>
                  </a:moveTo>
                  <a:cubicBezTo>
                    <a:pt x="1178" y="0"/>
                    <a:pt x="1119" y="8"/>
                    <a:pt x="1060" y="23"/>
                  </a:cubicBezTo>
                  <a:lnTo>
                    <a:pt x="1" y="23"/>
                  </a:lnTo>
                  <a:lnTo>
                    <a:pt x="1" y="1363"/>
                  </a:lnTo>
                  <a:lnTo>
                    <a:pt x="1060" y="1363"/>
                  </a:lnTo>
                  <a:cubicBezTo>
                    <a:pt x="1119" y="1379"/>
                    <a:pt x="1177" y="1386"/>
                    <a:pt x="1235" y="1386"/>
                  </a:cubicBezTo>
                  <a:cubicBezTo>
                    <a:pt x="1603" y="1386"/>
                    <a:pt x="1928" y="1084"/>
                    <a:pt x="1928" y="687"/>
                  </a:cubicBezTo>
                  <a:cubicBezTo>
                    <a:pt x="1928" y="301"/>
                    <a:pt x="1603" y="0"/>
                    <a:pt x="1235"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7"/>
            <p:cNvSpPr/>
            <p:nvPr/>
          </p:nvSpPr>
          <p:spPr>
            <a:xfrm>
              <a:off x="7373323" y="4103927"/>
              <a:ext cx="175388" cy="107926"/>
            </a:xfrm>
            <a:custGeom>
              <a:rect b="b" l="l" r="r" t="t"/>
              <a:pathLst>
                <a:path extrusionOk="0" h="4633" w="7529">
                  <a:moveTo>
                    <a:pt x="0" y="1"/>
                  </a:moveTo>
                  <a:lnTo>
                    <a:pt x="0" y="4633"/>
                  </a:lnTo>
                  <a:lnTo>
                    <a:pt x="7529" y="4633"/>
                  </a:lnTo>
                  <a:lnTo>
                    <a:pt x="7529" y="2374"/>
                  </a:lnTo>
                  <a:lnTo>
                    <a:pt x="7529" y="1"/>
                  </a:lnTo>
                  <a:cubicBezTo>
                    <a:pt x="7529" y="250"/>
                    <a:pt x="5647" y="374"/>
                    <a:pt x="3764" y="374"/>
                  </a:cubicBezTo>
                  <a:cubicBezTo>
                    <a:pt x="1882" y="374"/>
                    <a:pt x="0" y="250"/>
                    <a:pt x="0"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7"/>
            <p:cNvSpPr/>
            <p:nvPr/>
          </p:nvSpPr>
          <p:spPr>
            <a:xfrm>
              <a:off x="7373602" y="4080445"/>
              <a:ext cx="175109" cy="59472"/>
            </a:xfrm>
            <a:custGeom>
              <a:rect b="b" l="l" r="r" t="t"/>
              <a:pathLst>
                <a:path extrusionOk="0" h="2553" w="7517">
                  <a:moveTo>
                    <a:pt x="881" y="1"/>
                  </a:moveTo>
                  <a:cubicBezTo>
                    <a:pt x="396" y="1"/>
                    <a:pt x="1" y="396"/>
                    <a:pt x="1" y="894"/>
                  </a:cubicBezTo>
                  <a:lnTo>
                    <a:pt x="1" y="1660"/>
                  </a:lnTo>
                  <a:cubicBezTo>
                    <a:pt x="1" y="2145"/>
                    <a:pt x="396" y="2553"/>
                    <a:pt x="881" y="2553"/>
                  </a:cubicBezTo>
                  <a:lnTo>
                    <a:pt x="6624" y="2553"/>
                  </a:lnTo>
                  <a:cubicBezTo>
                    <a:pt x="7121" y="2553"/>
                    <a:pt x="7517" y="2145"/>
                    <a:pt x="7517" y="1660"/>
                  </a:cubicBezTo>
                  <a:lnTo>
                    <a:pt x="7517" y="894"/>
                  </a:lnTo>
                  <a:cubicBezTo>
                    <a:pt x="7517" y="396"/>
                    <a:pt x="7121" y="1"/>
                    <a:pt x="6624"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7"/>
            <p:cNvSpPr/>
            <p:nvPr/>
          </p:nvSpPr>
          <p:spPr>
            <a:xfrm>
              <a:off x="7373602" y="4065303"/>
              <a:ext cx="175109" cy="59169"/>
            </a:xfrm>
            <a:custGeom>
              <a:rect b="b" l="l" r="r" t="t"/>
              <a:pathLst>
                <a:path extrusionOk="0" h="2540" w="7517">
                  <a:moveTo>
                    <a:pt x="881" y="0"/>
                  </a:moveTo>
                  <a:cubicBezTo>
                    <a:pt x="396" y="0"/>
                    <a:pt x="1" y="396"/>
                    <a:pt x="1" y="893"/>
                  </a:cubicBezTo>
                  <a:lnTo>
                    <a:pt x="1" y="1659"/>
                  </a:lnTo>
                  <a:cubicBezTo>
                    <a:pt x="1" y="2144"/>
                    <a:pt x="396" y="2539"/>
                    <a:pt x="881" y="2539"/>
                  </a:cubicBezTo>
                  <a:lnTo>
                    <a:pt x="6624" y="2539"/>
                  </a:lnTo>
                  <a:cubicBezTo>
                    <a:pt x="7121" y="2539"/>
                    <a:pt x="7517" y="2144"/>
                    <a:pt x="7517" y="1659"/>
                  </a:cubicBezTo>
                  <a:lnTo>
                    <a:pt x="7517" y="893"/>
                  </a:lnTo>
                  <a:cubicBezTo>
                    <a:pt x="7517" y="396"/>
                    <a:pt x="7121" y="0"/>
                    <a:pt x="6624"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7"/>
            <p:cNvSpPr/>
            <p:nvPr/>
          </p:nvSpPr>
          <p:spPr>
            <a:xfrm>
              <a:off x="7493108" y="4099478"/>
              <a:ext cx="20826" cy="54720"/>
            </a:xfrm>
            <a:custGeom>
              <a:rect b="b" l="l" r="r" t="t"/>
              <a:pathLst>
                <a:path extrusionOk="0" h="2349" w="894">
                  <a:moveTo>
                    <a:pt x="1" y="1"/>
                  </a:moveTo>
                  <a:lnTo>
                    <a:pt x="1" y="1072"/>
                  </a:lnTo>
                  <a:lnTo>
                    <a:pt x="1" y="2348"/>
                  </a:lnTo>
                  <a:lnTo>
                    <a:pt x="894" y="2348"/>
                  </a:lnTo>
                  <a:lnTo>
                    <a:pt x="894" y="1072"/>
                  </a:lnTo>
                  <a:lnTo>
                    <a:pt x="894"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7"/>
            <p:cNvSpPr/>
            <p:nvPr/>
          </p:nvSpPr>
          <p:spPr>
            <a:xfrm>
              <a:off x="7408382" y="4099478"/>
              <a:ext cx="21129" cy="54720"/>
            </a:xfrm>
            <a:custGeom>
              <a:rect b="b" l="l" r="r" t="t"/>
              <a:pathLst>
                <a:path extrusionOk="0" h="2349" w="907">
                  <a:moveTo>
                    <a:pt x="1" y="1"/>
                  </a:moveTo>
                  <a:lnTo>
                    <a:pt x="1" y="1072"/>
                  </a:lnTo>
                  <a:lnTo>
                    <a:pt x="1" y="2348"/>
                  </a:lnTo>
                  <a:lnTo>
                    <a:pt x="907" y="2348"/>
                  </a:lnTo>
                  <a:lnTo>
                    <a:pt x="907" y="1072"/>
                  </a:lnTo>
                  <a:lnTo>
                    <a:pt x="907"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7"/>
            <p:cNvSpPr/>
            <p:nvPr/>
          </p:nvSpPr>
          <p:spPr>
            <a:xfrm>
              <a:off x="7418493" y="4258819"/>
              <a:ext cx="85330" cy="31239"/>
            </a:xfrm>
            <a:custGeom>
              <a:rect b="b" l="l" r="r" t="t"/>
              <a:pathLst>
                <a:path extrusionOk="0" h="1341" w="3663">
                  <a:moveTo>
                    <a:pt x="1" y="0"/>
                  </a:moveTo>
                  <a:lnTo>
                    <a:pt x="1" y="1340"/>
                  </a:lnTo>
                  <a:lnTo>
                    <a:pt x="3663" y="1340"/>
                  </a:lnTo>
                  <a:lnTo>
                    <a:pt x="3663"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7"/>
            <p:cNvSpPr/>
            <p:nvPr/>
          </p:nvSpPr>
          <p:spPr>
            <a:xfrm>
              <a:off x="7352497" y="4258283"/>
              <a:ext cx="45216" cy="32287"/>
            </a:xfrm>
            <a:custGeom>
              <a:rect b="b" l="l" r="r" t="t"/>
              <a:pathLst>
                <a:path extrusionOk="0" h="1386" w="1941">
                  <a:moveTo>
                    <a:pt x="693" y="0"/>
                  </a:moveTo>
                  <a:cubicBezTo>
                    <a:pt x="325" y="0"/>
                    <a:pt x="1" y="301"/>
                    <a:pt x="1" y="687"/>
                  </a:cubicBezTo>
                  <a:cubicBezTo>
                    <a:pt x="1" y="1084"/>
                    <a:pt x="325" y="1386"/>
                    <a:pt x="694" y="1386"/>
                  </a:cubicBezTo>
                  <a:cubicBezTo>
                    <a:pt x="751" y="1386"/>
                    <a:pt x="810" y="1379"/>
                    <a:pt x="868" y="1363"/>
                  </a:cubicBezTo>
                  <a:lnTo>
                    <a:pt x="1940" y="1363"/>
                  </a:lnTo>
                  <a:lnTo>
                    <a:pt x="1940" y="23"/>
                  </a:lnTo>
                  <a:lnTo>
                    <a:pt x="868" y="23"/>
                  </a:lnTo>
                  <a:cubicBezTo>
                    <a:pt x="810" y="8"/>
                    <a:pt x="751" y="0"/>
                    <a:pt x="693"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7"/>
            <p:cNvSpPr/>
            <p:nvPr/>
          </p:nvSpPr>
          <p:spPr>
            <a:xfrm>
              <a:off x="7323657" y="4159231"/>
              <a:ext cx="49968" cy="77013"/>
            </a:xfrm>
            <a:custGeom>
              <a:rect b="b" l="l" r="r" t="t"/>
              <a:pathLst>
                <a:path extrusionOk="0" h="3306" w="2145">
                  <a:moveTo>
                    <a:pt x="1" y="0"/>
                  </a:moveTo>
                  <a:lnTo>
                    <a:pt x="1" y="2412"/>
                  </a:lnTo>
                  <a:cubicBezTo>
                    <a:pt x="1" y="2897"/>
                    <a:pt x="397" y="3305"/>
                    <a:pt x="894" y="3305"/>
                  </a:cubicBezTo>
                  <a:lnTo>
                    <a:pt x="1252" y="3305"/>
                  </a:lnTo>
                  <a:cubicBezTo>
                    <a:pt x="1673" y="3305"/>
                    <a:pt x="2043" y="2999"/>
                    <a:pt x="2132" y="2578"/>
                  </a:cubicBezTo>
                  <a:lnTo>
                    <a:pt x="2132" y="1978"/>
                  </a:lnTo>
                  <a:lnTo>
                    <a:pt x="2145" y="1978"/>
                  </a:lnTo>
                  <a:lnTo>
                    <a:pt x="2145"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7"/>
            <p:cNvSpPr/>
            <p:nvPr/>
          </p:nvSpPr>
          <p:spPr>
            <a:xfrm>
              <a:off x="7323657" y="4092652"/>
              <a:ext cx="49968" cy="43422"/>
            </a:xfrm>
            <a:custGeom>
              <a:rect b="b" l="l" r="r" t="t"/>
              <a:pathLst>
                <a:path extrusionOk="0" h="1864" w="2145">
                  <a:moveTo>
                    <a:pt x="881" y="0"/>
                  </a:moveTo>
                  <a:cubicBezTo>
                    <a:pt x="397" y="0"/>
                    <a:pt x="1" y="396"/>
                    <a:pt x="1" y="893"/>
                  </a:cubicBezTo>
                  <a:lnTo>
                    <a:pt x="1" y="1863"/>
                  </a:lnTo>
                  <a:lnTo>
                    <a:pt x="2145" y="1863"/>
                  </a:lnTo>
                  <a:lnTo>
                    <a:pt x="2145" y="893"/>
                  </a:lnTo>
                  <a:cubicBezTo>
                    <a:pt x="2145" y="396"/>
                    <a:pt x="1749" y="0"/>
                    <a:pt x="1252"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7"/>
            <p:cNvSpPr/>
            <p:nvPr/>
          </p:nvSpPr>
          <p:spPr>
            <a:xfrm>
              <a:off x="7341804" y="4159231"/>
              <a:ext cx="31821" cy="76710"/>
            </a:xfrm>
            <a:custGeom>
              <a:rect b="b" l="l" r="r" t="t"/>
              <a:pathLst>
                <a:path extrusionOk="0" h="3293" w="1366">
                  <a:moveTo>
                    <a:pt x="779" y="0"/>
                  </a:moveTo>
                  <a:lnTo>
                    <a:pt x="779" y="2412"/>
                  </a:lnTo>
                  <a:cubicBezTo>
                    <a:pt x="779" y="2859"/>
                    <a:pt x="447" y="3242"/>
                    <a:pt x="0" y="3293"/>
                  </a:cubicBezTo>
                  <a:lnTo>
                    <a:pt x="473" y="3293"/>
                  </a:lnTo>
                  <a:cubicBezTo>
                    <a:pt x="970" y="3293"/>
                    <a:pt x="1366" y="2897"/>
                    <a:pt x="1366" y="2399"/>
                  </a:cubicBezTo>
                  <a:lnTo>
                    <a:pt x="1366"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7"/>
            <p:cNvSpPr/>
            <p:nvPr/>
          </p:nvSpPr>
          <p:spPr>
            <a:xfrm>
              <a:off x="7341804" y="4092652"/>
              <a:ext cx="31821" cy="43422"/>
            </a:xfrm>
            <a:custGeom>
              <a:rect b="b" l="l" r="r" t="t"/>
              <a:pathLst>
                <a:path extrusionOk="0" h="1864" w="1366">
                  <a:moveTo>
                    <a:pt x="0" y="0"/>
                  </a:moveTo>
                  <a:cubicBezTo>
                    <a:pt x="447" y="51"/>
                    <a:pt x="779" y="434"/>
                    <a:pt x="779" y="880"/>
                  </a:cubicBezTo>
                  <a:lnTo>
                    <a:pt x="779" y="1863"/>
                  </a:lnTo>
                  <a:lnTo>
                    <a:pt x="1366" y="1863"/>
                  </a:lnTo>
                  <a:lnTo>
                    <a:pt x="1366" y="893"/>
                  </a:lnTo>
                  <a:cubicBezTo>
                    <a:pt x="1366" y="396"/>
                    <a:pt x="970" y="0"/>
                    <a:pt x="473"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7"/>
            <p:cNvSpPr/>
            <p:nvPr/>
          </p:nvSpPr>
          <p:spPr>
            <a:xfrm>
              <a:off x="7548691" y="4159231"/>
              <a:ext cx="32124" cy="76710"/>
            </a:xfrm>
            <a:custGeom>
              <a:rect b="b" l="l" r="r" t="t"/>
              <a:pathLst>
                <a:path extrusionOk="0" h="3293" w="1379">
                  <a:moveTo>
                    <a:pt x="14" y="0"/>
                  </a:moveTo>
                  <a:lnTo>
                    <a:pt x="14" y="2399"/>
                  </a:lnTo>
                  <a:cubicBezTo>
                    <a:pt x="1" y="2897"/>
                    <a:pt x="409" y="3293"/>
                    <a:pt x="894" y="3293"/>
                  </a:cubicBezTo>
                  <a:lnTo>
                    <a:pt x="1379" y="3293"/>
                  </a:lnTo>
                  <a:cubicBezTo>
                    <a:pt x="932" y="3242"/>
                    <a:pt x="588" y="2859"/>
                    <a:pt x="588" y="2412"/>
                  </a:cubicBezTo>
                  <a:lnTo>
                    <a:pt x="588"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7"/>
            <p:cNvSpPr/>
            <p:nvPr/>
          </p:nvSpPr>
          <p:spPr>
            <a:xfrm>
              <a:off x="7548691" y="4092652"/>
              <a:ext cx="32124" cy="43422"/>
            </a:xfrm>
            <a:custGeom>
              <a:rect b="b" l="l" r="r" t="t"/>
              <a:pathLst>
                <a:path extrusionOk="0" h="1864" w="1379">
                  <a:moveTo>
                    <a:pt x="894" y="0"/>
                  </a:moveTo>
                  <a:cubicBezTo>
                    <a:pt x="396" y="0"/>
                    <a:pt x="1" y="396"/>
                    <a:pt x="1" y="893"/>
                  </a:cubicBezTo>
                  <a:lnTo>
                    <a:pt x="1" y="1863"/>
                  </a:lnTo>
                  <a:lnTo>
                    <a:pt x="588" y="1863"/>
                  </a:lnTo>
                  <a:lnTo>
                    <a:pt x="588" y="880"/>
                  </a:lnTo>
                  <a:cubicBezTo>
                    <a:pt x="588" y="434"/>
                    <a:pt x="932" y="51"/>
                    <a:pt x="1379"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7"/>
            <p:cNvSpPr/>
            <p:nvPr/>
          </p:nvSpPr>
          <p:spPr>
            <a:xfrm>
              <a:off x="7548994" y="4134864"/>
              <a:ext cx="58284" cy="25275"/>
            </a:xfrm>
            <a:custGeom>
              <a:rect b="b" l="l" r="r" t="t"/>
              <a:pathLst>
                <a:path extrusionOk="0" h="1085" w="2502">
                  <a:moveTo>
                    <a:pt x="1" y="0"/>
                  </a:moveTo>
                  <a:lnTo>
                    <a:pt x="1" y="1085"/>
                  </a:lnTo>
                  <a:lnTo>
                    <a:pt x="2502" y="1085"/>
                  </a:lnTo>
                  <a:lnTo>
                    <a:pt x="2502"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7"/>
            <p:cNvSpPr/>
            <p:nvPr/>
          </p:nvSpPr>
          <p:spPr>
            <a:xfrm>
              <a:off x="7548994" y="4134864"/>
              <a:ext cx="19335" cy="25275"/>
            </a:xfrm>
            <a:custGeom>
              <a:rect b="b" l="l" r="r" t="t"/>
              <a:pathLst>
                <a:path extrusionOk="0" h="1085" w="830">
                  <a:moveTo>
                    <a:pt x="1" y="0"/>
                  </a:moveTo>
                  <a:lnTo>
                    <a:pt x="1" y="1085"/>
                  </a:lnTo>
                  <a:lnTo>
                    <a:pt x="830" y="1085"/>
                  </a:lnTo>
                  <a:lnTo>
                    <a:pt x="830"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7"/>
            <p:cNvSpPr/>
            <p:nvPr/>
          </p:nvSpPr>
          <p:spPr>
            <a:xfrm>
              <a:off x="7315038" y="4134864"/>
              <a:ext cx="58587" cy="25275"/>
            </a:xfrm>
            <a:custGeom>
              <a:rect b="b" l="l" r="r" t="t"/>
              <a:pathLst>
                <a:path extrusionOk="0" h="1085" w="2515">
                  <a:moveTo>
                    <a:pt x="1" y="0"/>
                  </a:moveTo>
                  <a:lnTo>
                    <a:pt x="1" y="1085"/>
                  </a:lnTo>
                  <a:lnTo>
                    <a:pt x="2515" y="1085"/>
                  </a:lnTo>
                  <a:lnTo>
                    <a:pt x="2515"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7"/>
            <p:cNvSpPr/>
            <p:nvPr/>
          </p:nvSpPr>
          <p:spPr>
            <a:xfrm>
              <a:off x="7353988" y="4134864"/>
              <a:ext cx="19638" cy="25275"/>
            </a:xfrm>
            <a:custGeom>
              <a:rect b="b" l="l" r="r" t="t"/>
              <a:pathLst>
                <a:path extrusionOk="0" h="1085" w="843">
                  <a:moveTo>
                    <a:pt x="1" y="0"/>
                  </a:moveTo>
                  <a:lnTo>
                    <a:pt x="1" y="1085"/>
                  </a:lnTo>
                  <a:lnTo>
                    <a:pt x="843" y="1085"/>
                  </a:lnTo>
                  <a:lnTo>
                    <a:pt x="843"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7"/>
            <p:cNvSpPr/>
            <p:nvPr/>
          </p:nvSpPr>
          <p:spPr>
            <a:xfrm>
              <a:off x="7397690" y="4222850"/>
              <a:ext cx="20826" cy="116848"/>
            </a:xfrm>
            <a:custGeom>
              <a:rect b="b" l="l" r="r" t="t"/>
              <a:pathLst>
                <a:path extrusionOk="0" h="5016" w="894">
                  <a:moveTo>
                    <a:pt x="0" y="0"/>
                  </a:moveTo>
                  <a:lnTo>
                    <a:pt x="0" y="1378"/>
                  </a:lnTo>
                  <a:lnTo>
                    <a:pt x="0" y="2782"/>
                  </a:lnTo>
                  <a:lnTo>
                    <a:pt x="0" y="4556"/>
                  </a:lnTo>
                  <a:lnTo>
                    <a:pt x="0" y="5015"/>
                  </a:lnTo>
                  <a:lnTo>
                    <a:pt x="894" y="5015"/>
                  </a:lnTo>
                  <a:lnTo>
                    <a:pt x="894" y="4556"/>
                  </a:lnTo>
                  <a:lnTo>
                    <a:pt x="894" y="2782"/>
                  </a:lnTo>
                  <a:lnTo>
                    <a:pt x="894" y="1378"/>
                  </a:lnTo>
                  <a:lnTo>
                    <a:pt x="894"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7"/>
            <p:cNvSpPr/>
            <p:nvPr/>
          </p:nvSpPr>
          <p:spPr>
            <a:xfrm>
              <a:off x="7503800" y="4222850"/>
              <a:ext cx="21129" cy="116848"/>
            </a:xfrm>
            <a:custGeom>
              <a:rect b="b" l="l" r="r" t="t"/>
              <a:pathLst>
                <a:path extrusionOk="0" h="5016" w="907">
                  <a:moveTo>
                    <a:pt x="1" y="0"/>
                  </a:moveTo>
                  <a:lnTo>
                    <a:pt x="1" y="1378"/>
                  </a:lnTo>
                  <a:lnTo>
                    <a:pt x="1" y="2782"/>
                  </a:lnTo>
                  <a:lnTo>
                    <a:pt x="1" y="4556"/>
                  </a:lnTo>
                  <a:lnTo>
                    <a:pt x="1" y="5015"/>
                  </a:lnTo>
                  <a:lnTo>
                    <a:pt x="907" y="5015"/>
                  </a:lnTo>
                  <a:lnTo>
                    <a:pt x="907" y="4556"/>
                  </a:lnTo>
                  <a:lnTo>
                    <a:pt x="907" y="2782"/>
                  </a:lnTo>
                  <a:lnTo>
                    <a:pt x="907" y="1378"/>
                  </a:lnTo>
                  <a:lnTo>
                    <a:pt x="907"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7"/>
            <p:cNvSpPr/>
            <p:nvPr/>
          </p:nvSpPr>
          <p:spPr>
            <a:xfrm>
              <a:off x="7503800" y="4217492"/>
              <a:ext cx="21129" cy="16959"/>
            </a:xfrm>
            <a:custGeom>
              <a:rect b="b" l="l" r="r" t="t"/>
              <a:pathLst>
                <a:path extrusionOk="0" h="728" w="907">
                  <a:moveTo>
                    <a:pt x="1" y="0"/>
                  </a:moveTo>
                  <a:lnTo>
                    <a:pt x="1" y="192"/>
                  </a:lnTo>
                  <a:lnTo>
                    <a:pt x="1" y="396"/>
                  </a:lnTo>
                  <a:lnTo>
                    <a:pt x="1" y="664"/>
                  </a:lnTo>
                  <a:lnTo>
                    <a:pt x="1" y="728"/>
                  </a:lnTo>
                  <a:lnTo>
                    <a:pt x="907" y="728"/>
                  </a:lnTo>
                  <a:lnTo>
                    <a:pt x="907" y="664"/>
                  </a:lnTo>
                  <a:lnTo>
                    <a:pt x="907" y="396"/>
                  </a:lnTo>
                  <a:lnTo>
                    <a:pt x="907" y="192"/>
                  </a:lnTo>
                  <a:lnTo>
                    <a:pt x="907"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7"/>
            <p:cNvSpPr/>
            <p:nvPr/>
          </p:nvSpPr>
          <p:spPr>
            <a:xfrm>
              <a:off x="7397690" y="4217492"/>
              <a:ext cx="20826" cy="16959"/>
            </a:xfrm>
            <a:custGeom>
              <a:rect b="b" l="l" r="r" t="t"/>
              <a:pathLst>
                <a:path extrusionOk="0" h="728" w="894">
                  <a:moveTo>
                    <a:pt x="0" y="0"/>
                  </a:moveTo>
                  <a:lnTo>
                    <a:pt x="0" y="192"/>
                  </a:lnTo>
                  <a:lnTo>
                    <a:pt x="0" y="396"/>
                  </a:lnTo>
                  <a:lnTo>
                    <a:pt x="0" y="664"/>
                  </a:lnTo>
                  <a:lnTo>
                    <a:pt x="0" y="728"/>
                  </a:lnTo>
                  <a:lnTo>
                    <a:pt x="894" y="728"/>
                  </a:lnTo>
                  <a:lnTo>
                    <a:pt x="894" y="664"/>
                  </a:lnTo>
                  <a:lnTo>
                    <a:pt x="894" y="396"/>
                  </a:lnTo>
                  <a:lnTo>
                    <a:pt x="894" y="192"/>
                  </a:lnTo>
                  <a:lnTo>
                    <a:pt x="894"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7"/>
            <p:cNvSpPr/>
            <p:nvPr/>
          </p:nvSpPr>
          <p:spPr>
            <a:xfrm>
              <a:off x="7503800" y="4328076"/>
              <a:ext cx="21129" cy="11624"/>
            </a:xfrm>
            <a:custGeom>
              <a:rect b="b" l="l" r="r" t="t"/>
              <a:pathLst>
                <a:path extrusionOk="0" h="499" w="907">
                  <a:moveTo>
                    <a:pt x="1" y="0"/>
                  </a:moveTo>
                  <a:lnTo>
                    <a:pt x="1" y="141"/>
                  </a:lnTo>
                  <a:lnTo>
                    <a:pt x="1" y="281"/>
                  </a:lnTo>
                  <a:lnTo>
                    <a:pt x="1" y="447"/>
                  </a:lnTo>
                  <a:lnTo>
                    <a:pt x="1" y="498"/>
                  </a:lnTo>
                  <a:lnTo>
                    <a:pt x="907" y="498"/>
                  </a:lnTo>
                  <a:lnTo>
                    <a:pt x="907" y="447"/>
                  </a:lnTo>
                  <a:lnTo>
                    <a:pt x="907" y="281"/>
                  </a:lnTo>
                  <a:lnTo>
                    <a:pt x="907" y="141"/>
                  </a:lnTo>
                  <a:lnTo>
                    <a:pt x="907"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7"/>
            <p:cNvSpPr/>
            <p:nvPr/>
          </p:nvSpPr>
          <p:spPr>
            <a:xfrm>
              <a:off x="7397690" y="4328076"/>
              <a:ext cx="20826" cy="11624"/>
            </a:xfrm>
            <a:custGeom>
              <a:rect b="b" l="l" r="r" t="t"/>
              <a:pathLst>
                <a:path extrusionOk="0" h="499" w="894">
                  <a:moveTo>
                    <a:pt x="0" y="0"/>
                  </a:moveTo>
                  <a:lnTo>
                    <a:pt x="0" y="141"/>
                  </a:lnTo>
                  <a:lnTo>
                    <a:pt x="0" y="281"/>
                  </a:lnTo>
                  <a:lnTo>
                    <a:pt x="0" y="447"/>
                  </a:lnTo>
                  <a:lnTo>
                    <a:pt x="0" y="498"/>
                  </a:lnTo>
                  <a:lnTo>
                    <a:pt x="894" y="498"/>
                  </a:lnTo>
                  <a:lnTo>
                    <a:pt x="894" y="447"/>
                  </a:lnTo>
                  <a:lnTo>
                    <a:pt x="894" y="281"/>
                  </a:lnTo>
                  <a:lnTo>
                    <a:pt x="894" y="141"/>
                  </a:lnTo>
                  <a:lnTo>
                    <a:pt x="894"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7"/>
            <p:cNvSpPr/>
            <p:nvPr/>
          </p:nvSpPr>
          <p:spPr>
            <a:xfrm>
              <a:off x="7373602" y="4205309"/>
              <a:ext cx="175411" cy="22899"/>
            </a:xfrm>
            <a:custGeom>
              <a:rect b="b" l="l" r="r" t="t"/>
              <a:pathLst>
                <a:path extrusionOk="0" h="983" w="7530">
                  <a:moveTo>
                    <a:pt x="1" y="0"/>
                  </a:moveTo>
                  <a:lnTo>
                    <a:pt x="1" y="434"/>
                  </a:lnTo>
                  <a:lnTo>
                    <a:pt x="1" y="983"/>
                  </a:lnTo>
                  <a:lnTo>
                    <a:pt x="7530" y="983"/>
                  </a:lnTo>
                  <a:lnTo>
                    <a:pt x="7530" y="434"/>
                  </a:lnTo>
                  <a:lnTo>
                    <a:pt x="7530"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7"/>
            <p:cNvSpPr/>
            <p:nvPr/>
          </p:nvSpPr>
          <p:spPr>
            <a:xfrm>
              <a:off x="7529379" y="4205309"/>
              <a:ext cx="19638" cy="22899"/>
            </a:xfrm>
            <a:custGeom>
              <a:rect b="b" l="l" r="r" t="t"/>
              <a:pathLst>
                <a:path extrusionOk="0" h="983" w="843">
                  <a:moveTo>
                    <a:pt x="0" y="0"/>
                  </a:moveTo>
                  <a:lnTo>
                    <a:pt x="0" y="983"/>
                  </a:lnTo>
                  <a:lnTo>
                    <a:pt x="843" y="983"/>
                  </a:lnTo>
                  <a:lnTo>
                    <a:pt x="843"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7"/>
            <p:cNvSpPr/>
            <p:nvPr/>
          </p:nvSpPr>
          <p:spPr>
            <a:xfrm>
              <a:off x="7373602" y="4205309"/>
              <a:ext cx="19358" cy="22899"/>
            </a:xfrm>
            <a:custGeom>
              <a:rect b="b" l="l" r="r" t="t"/>
              <a:pathLst>
                <a:path extrusionOk="0" h="983" w="831">
                  <a:moveTo>
                    <a:pt x="1" y="0"/>
                  </a:moveTo>
                  <a:lnTo>
                    <a:pt x="1" y="983"/>
                  </a:lnTo>
                  <a:lnTo>
                    <a:pt x="830" y="983"/>
                  </a:lnTo>
                  <a:lnTo>
                    <a:pt x="830"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 name="Google Shape;908;p47"/>
          <p:cNvSpPr/>
          <p:nvPr/>
        </p:nvSpPr>
        <p:spPr>
          <a:xfrm>
            <a:off x="6754992" y="2926781"/>
            <a:ext cx="268754" cy="344230"/>
          </a:xfrm>
          <a:custGeom>
            <a:rect b="b" l="l" r="r" t="t"/>
            <a:pathLst>
              <a:path extrusionOk="0" h="14777" w="11537">
                <a:moveTo>
                  <a:pt x="498" y="0"/>
                </a:moveTo>
                <a:cubicBezTo>
                  <a:pt x="243" y="0"/>
                  <a:pt x="39" y="204"/>
                  <a:pt x="39" y="459"/>
                </a:cubicBezTo>
                <a:lnTo>
                  <a:pt x="39" y="8996"/>
                </a:lnTo>
                <a:cubicBezTo>
                  <a:pt x="1" y="12179"/>
                  <a:pt x="2579" y="14777"/>
                  <a:pt x="5758" y="14777"/>
                </a:cubicBezTo>
                <a:cubicBezTo>
                  <a:pt x="5766" y="14777"/>
                  <a:pt x="5774" y="14777"/>
                  <a:pt x="5781" y="14777"/>
                </a:cubicBezTo>
                <a:cubicBezTo>
                  <a:pt x="8972" y="14764"/>
                  <a:pt x="11536" y="12135"/>
                  <a:pt x="11473" y="8945"/>
                </a:cubicBezTo>
                <a:lnTo>
                  <a:pt x="11473" y="459"/>
                </a:lnTo>
                <a:cubicBezTo>
                  <a:pt x="11473" y="204"/>
                  <a:pt x="11268" y="0"/>
                  <a:pt x="11013"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7"/>
          <p:cNvSpPr/>
          <p:nvPr/>
        </p:nvSpPr>
        <p:spPr>
          <a:xfrm>
            <a:off x="6777286" y="2948167"/>
            <a:ext cx="223562" cy="299970"/>
          </a:xfrm>
          <a:custGeom>
            <a:rect b="b" l="l" r="r" t="t"/>
            <a:pathLst>
              <a:path extrusionOk="0" h="12877" w="9597">
                <a:moveTo>
                  <a:pt x="1" y="1"/>
                </a:moveTo>
                <a:lnTo>
                  <a:pt x="1" y="8078"/>
                </a:lnTo>
                <a:cubicBezTo>
                  <a:pt x="1" y="10720"/>
                  <a:pt x="2145" y="12864"/>
                  <a:pt x="4799" y="12876"/>
                </a:cubicBezTo>
                <a:cubicBezTo>
                  <a:pt x="7440" y="12864"/>
                  <a:pt x="9584" y="10720"/>
                  <a:pt x="9597" y="8078"/>
                </a:cubicBezTo>
                <a:lnTo>
                  <a:pt x="9597" y="1"/>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7"/>
          <p:cNvSpPr/>
          <p:nvPr/>
        </p:nvSpPr>
        <p:spPr>
          <a:xfrm>
            <a:off x="6785020" y="2955901"/>
            <a:ext cx="208118" cy="284502"/>
          </a:xfrm>
          <a:custGeom>
            <a:rect b="b" l="l" r="r" t="t"/>
            <a:pathLst>
              <a:path extrusionOk="0" h="12213" w="8934">
                <a:moveTo>
                  <a:pt x="1" y="1"/>
                </a:moveTo>
                <a:lnTo>
                  <a:pt x="1" y="7746"/>
                </a:lnTo>
                <a:cubicBezTo>
                  <a:pt x="1" y="10209"/>
                  <a:pt x="2004" y="12213"/>
                  <a:pt x="4467" y="12213"/>
                </a:cubicBezTo>
                <a:cubicBezTo>
                  <a:pt x="6942" y="12213"/>
                  <a:pt x="8933" y="10209"/>
                  <a:pt x="8933" y="7746"/>
                </a:cubicBezTo>
                <a:lnTo>
                  <a:pt x="8933" y="1"/>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7"/>
          <p:cNvSpPr/>
          <p:nvPr/>
        </p:nvSpPr>
        <p:spPr>
          <a:xfrm>
            <a:off x="6806941" y="3022130"/>
            <a:ext cx="164253" cy="140842"/>
          </a:xfrm>
          <a:custGeom>
            <a:rect b="b" l="l" r="r" t="t"/>
            <a:pathLst>
              <a:path extrusionOk="0" h="6046" w="7051">
                <a:moveTo>
                  <a:pt x="3521" y="0"/>
                </a:moveTo>
                <a:cubicBezTo>
                  <a:pt x="3175" y="0"/>
                  <a:pt x="2830" y="61"/>
                  <a:pt x="2505" y="182"/>
                </a:cubicBezTo>
                <a:cubicBezTo>
                  <a:pt x="1586" y="526"/>
                  <a:pt x="961" y="1381"/>
                  <a:pt x="923" y="2364"/>
                </a:cubicBezTo>
                <a:lnTo>
                  <a:pt x="923" y="2453"/>
                </a:lnTo>
                <a:cubicBezTo>
                  <a:pt x="923" y="2696"/>
                  <a:pt x="948" y="2951"/>
                  <a:pt x="1025" y="3193"/>
                </a:cubicBezTo>
                <a:cubicBezTo>
                  <a:pt x="1" y="3711"/>
                  <a:pt x="471" y="5162"/>
                  <a:pt x="1461" y="5162"/>
                </a:cubicBezTo>
                <a:cubicBezTo>
                  <a:pt x="1570" y="5162"/>
                  <a:pt x="1684" y="5145"/>
                  <a:pt x="1803" y="5107"/>
                </a:cubicBezTo>
                <a:lnTo>
                  <a:pt x="1803" y="5618"/>
                </a:lnTo>
                <a:cubicBezTo>
                  <a:pt x="1803" y="5643"/>
                  <a:pt x="1816" y="5669"/>
                  <a:pt x="1841" y="5682"/>
                </a:cubicBezTo>
                <a:cubicBezTo>
                  <a:pt x="2377" y="5924"/>
                  <a:pt x="2952" y="6045"/>
                  <a:pt x="3526" y="6045"/>
                </a:cubicBezTo>
                <a:cubicBezTo>
                  <a:pt x="4100" y="6045"/>
                  <a:pt x="4674" y="5924"/>
                  <a:pt x="5210" y="5682"/>
                </a:cubicBezTo>
                <a:cubicBezTo>
                  <a:pt x="5236" y="5669"/>
                  <a:pt x="5249" y="5643"/>
                  <a:pt x="5249" y="5618"/>
                </a:cubicBezTo>
                <a:lnTo>
                  <a:pt x="5249" y="5107"/>
                </a:lnTo>
                <a:cubicBezTo>
                  <a:pt x="5368" y="5145"/>
                  <a:pt x="5482" y="5162"/>
                  <a:pt x="5590" y="5162"/>
                </a:cubicBezTo>
                <a:cubicBezTo>
                  <a:pt x="6581" y="5162"/>
                  <a:pt x="7051" y="3711"/>
                  <a:pt x="6027" y="3193"/>
                </a:cubicBezTo>
                <a:cubicBezTo>
                  <a:pt x="6091" y="2951"/>
                  <a:pt x="6129" y="2696"/>
                  <a:pt x="6129" y="2453"/>
                </a:cubicBezTo>
                <a:lnTo>
                  <a:pt x="6129" y="2364"/>
                </a:lnTo>
                <a:cubicBezTo>
                  <a:pt x="6091" y="1381"/>
                  <a:pt x="5465" y="526"/>
                  <a:pt x="4547" y="182"/>
                </a:cubicBezTo>
                <a:cubicBezTo>
                  <a:pt x="4215" y="61"/>
                  <a:pt x="3867" y="0"/>
                  <a:pt x="3521" y="0"/>
                </a:cubicBez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7"/>
          <p:cNvSpPr/>
          <p:nvPr/>
        </p:nvSpPr>
        <p:spPr>
          <a:xfrm>
            <a:off x="6845658" y="3088032"/>
            <a:ext cx="37482" cy="26929"/>
          </a:xfrm>
          <a:custGeom>
            <a:rect b="b" l="l" r="r" t="t"/>
            <a:pathLst>
              <a:path extrusionOk="0" h="1156" w="1609">
                <a:moveTo>
                  <a:pt x="667" y="0"/>
                </a:moveTo>
                <a:cubicBezTo>
                  <a:pt x="282" y="0"/>
                  <a:pt x="0" y="538"/>
                  <a:pt x="384" y="849"/>
                </a:cubicBezTo>
                <a:lnTo>
                  <a:pt x="677" y="1066"/>
                </a:lnTo>
                <a:cubicBezTo>
                  <a:pt x="766" y="1130"/>
                  <a:pt x="856" y="1156"/>
                  <a:pt x="958" y="1156"/>
                </a:cubicBezTo>
                <a:cubicBezTo>
                  <a:pt x="1417" y="1156"/>
                  <a:pt x="1609" y="581"/>
                  <a:pt x="1251" y="313"/>
                </a:cubicBezTo>
                <a:lnTo>
                  <a:pt x="945" y="96"/>
                </a:lnTo>
                <a:cubicBezTo>
                  <a:pt x="852" y="29"/>
                  <a:pt x="757" y="0"/>
                  <a:pt x="667" y="0"/>
                </a:cubicBezTo>
                <a:close/>
              </a:path>
            </a:pathLst>
          </a:custGeom>
          <a:solidFill>
            <a:srgbClr val="501A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7"/>
          <p:cNvSpPr/>
          <p:nvPr/>
        </p:nvSpPr>
        <p:spPr>
          <a:xfrm>
            <a:off x="6895021" y="3087706"/>
            <a:ext cx="38064" cy="27255"/>
          </a:xfrm>
          <a:custGeom>
            <a:rect b="b" l="l" r="r" t="t"/>
            <a:pathLst>
              <a:path extrusionOk="0" h="1170" w="1634">
                <a:moveTo>
                  <a:pt x="949" y="0"/>
                </a:moveTo>
                <a:cubicBezTo>
                  <a:pt x="853" y="0"/>
                  <a:pt x="751" y="33"/>
                  <a:pt x="651" y="110"/>
                </a:cubicBezTo>
                <a:lnTo>
                  <a:pt x="357" y="327"/>
                </a:lnTo>
                <a:cubicBezTo>
                  <a:pt x="0" y="595"/>
                  <a:pt x="191" y="1170"/>
                  <a:pt x="638" y="1170"/>
                </a:cubicBezTo>
                <a:cubicBezTo>
                  <a:pt x="740" y="1170"/>
                  <a:pt x="842" y="1144"/>
                  <a:pt x="919" y="1080"/>
                </a:cubicBezTo>
                <a:lnTo>
                  <a:pt x="1212" y="863"/>
                </a:lnTo>
                <a:cubicBezTo>
                  <a:pt x="1633" y="555"/>
                  <a:pt x="1344" y="0"/>
                  <a:pt x="949" y="0"/>
                </a:cubicBezTo>
                <a:close/>
              </a:path>
            </a:pathLst>
          </a:custGeom>
          <a:solidFill>
            <a:srgbClr val="501A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7"/>
          <p:cNvSpPr/>
          <p:nvPr/>
        </p:nvSpPr>
        <p:spPr>
          <a:xfrm>
            <a:off x="6882814" y="3114496"/>
            <a:ext cx="12509" cy="20383"/>
          </a:xfrm>
          <a:custGeom>
            <a:rect b="b" l="l" r="r" t="t"/>
            <a:pathLst>
              <a:path extrusionOk="0" h="875" w="537">
                <a:moveTo>
                  <a:pt x="269" y="0"/>
                </a:moveTo>
                <a:cubicBezTo>
                  <a:pt x="141" y="0"/>
                  <a:pt x="14" y="83"/>
                  <a:pt x="1" y="249"/>
                </a:cubicBezTo>
                <a:lnTo>
                  <a:pt x="1" y="594"/>
                </a:lnTo>
                <a:cubicBezTo>
                  <a:pt x="1" y="747"/>
                  <a:pt x="116" y="875"/>
                  <a:pt x="269" y="875"/>
                </a:cubicBezTo>
                <a:cubicBezTo>
                  <a:pt x="422" y="862"/>
                  <a:pt x="537" y="747"/>
                  <a:pt x="537" y="594"/>
                </a:cubicBezTo>
                <a:lnTo>
                  <a:pt x="537" y="249"/>
                </a:lnTo>
                <a:cubicBezTo>
                  <a:pt x="524" y="83"/>
                  <a:pt x="396" y="0"/>
                  <a:pt x="269" y="0"/>
                </a:cubicBezTo>
                <a:close/>
              </a:path>
            </a:pathLst>
          </a:custGeom>
          <a:solidFill>
            <a:srgbClr val="501A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7"/>
          <p:cNvSpPr/>
          <p:nvPr/>
        </p:nvSpPr>
        <p:spPr>
          <a:xfrm>
            <a:off x="6824273" y="2977612"/>
            <a:ext cx="129613" cy="12789"/>
          </a:xfrm>
          <a:custGeom>
            <a:rect b="b" l="l" r="r" t="t"/>
            <a:pathLst>
              <a:path extrusionOk="0" h="549" w="5564">
                <a:moveTo>
                  <a:pt x="0" y="0"/>
                </a:moveTo>
                <a:lnTo>
                  <a:pt x="0" y="549"/>
                </a:lnTo>
                <a:lnTo>
                  <a:pt x="5564" y="549"/>
                </a:lnTo>
                <a:lnTo>
                  <a:pt x="5564"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7"/>
          <p:cNvSpPr/>
          <p:nvPr/>
        </p:nvSpPr>
        <p:spPr>
          <a:xfrm>
            <a:off x="6855465" y="3196985"/>
            <a:ext cx="67206" cy="12509"/>
          </a:xfrm>
          <a:custGeom>
            <a:rect b="b" l="l" r="r" t="t"/>
            <a:pathLst>
              <a:path extrusionOk="0" h="537" w="2885">
                <a:moveTo>
                  <a:pt x="1" y="0"/>
                </a:moveTo>
                <a:lnTo>
                  <a:pt x="1" y="536"/>
                </a:lnTo>
                <a:lnTo>
                  <a:pt x="2885" y="536"/>
                </a:lnTo>
                <a:lnTo>
                  <a:pt x="2885"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7" name="Google Shape;917;p47"/>
          <p:cNvGrpSpPr/>
          <p:nvPr/>
        </p:nvGrpSpPr>
        <p:grpSpPr>
          <a:xfrm>
            <a:off x="6145304" y="2944905"/>
            <a:ext cx="343071" cy="306800"/>
            <a:chOff x="6145304" y="4015055"/>
            <a:chExt cx="343071" cy="306800"/>
          </a:xfrm>
        </p:grpSpPr>
        <p:sp>
          <p:nvSpPr>
            <p:cNvPr id="918" name="Google Shape;918;p47"/>
            <p:cNvSpPr/>
            <p:nvPr/>
          </p:nvSpPr>
          <p:spPr>
            <a:xfrm>
              <a:off x="6372714" y="4192217"/>
              <a:ext cx="106738" cy="81183"/>
            </a:xfrm>
            <a:custGeom>
              <a:rect b="b" l="l" r="r" t="t"/>
              <a:pathLst>
                <a:path extrusionOk="0" h="3485" w="4582">
                  <a:moveTo>
                    <a:pt x="2527" y="1"/>
                  </a:moveTo>
                  <a:lnTo>
                    <a:pt x="600" y="422"/>
                  </a:lnTo>
                  <a:lnTo>
                    <a:pt x="1" y="3484"/>
                  </a:lnTo>
                  <a:lnTo>
                    <a:pt x="4582" y="3484"/>
                  </a:lnTo>
                  <a:lnTo>
                    <a:pt x="4288" y="422"/>
                  </a:lnTo>
                  <a:lnTo>
                    <a:pt x="2527"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7"/>
            <p:cNvSpPr/>
            <p:nvPr/>
          </p:nvSpPr>
          <p:spPr>
            <a:xfrm>
              <a:off x="6157208" y="4184506"/>
              <a:ext cx="106738" cy="88894"/>
            </a:xfrm>
            <a:custGeom>
              <a:rect b="b" l="l" r="r" t="t"/>
              <a:pathLst>
                <a:path extrusionOk="0" h="3816" w="4582">
                  <a:moveTo>
                    <a:pt x="2514" y="0"/>
                  </a:moveTo>
                  <a:lnTo>
                    <a:pt x="281" y="753"/>
                  </a:lnTo>
                  <a:lnTo>
                    <a:pt x="191" y="1799"/>
                  </a:lnTo>
                  <a:lnTo>
                    <a:pt x="0" y="3815"/>
                  </a:lnTo>
                  <a:lnTo>
                    <a:pt x="4581" y="3815"/>
                  </a:lnTo>
                  <a:lnTo>
                    <a:pt x="4173" y="1787"/>
                  </a:lnTo>
                  <a:lnTo>
                    <a:pt x="3969" y="753"/>
                  </a:lnTo>
                  <a:lnTo>
                    <a:pt x="2514"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7"/>
            <p:cNvSpPr/>
            <p:nvPr/>
          </p:nvSpPr>
          <p:spPr>
            <a:xfrm>
              <a:off x="6157208" y="4202024"/>
              <a:ext cx="30330" cy="71376"/>
            </a:xfrm>
            <a:custGeom>
              <a:rect b="b" l="l" r="r" t="t"/>
              <a:pathLst>
                <a:path extrusionOk="0" h="3064" w="1302">
                  <a:moveTo>
                    <a:pt x="281" y="1"/>
                  </a:moveTo>
                  <a:lnTo>
                    <a:pt x="191" y="1047"/>
                  </a:lnTo>
                  <a:lnTo>
                    <a:pt x="0" y="3063"/>
                  </a:lnTo>
                  <a:lnTo>
                    <a:pt x="1021" y="3063"/>
                  </a:lnTo>
                  <a:lnTo>
                    <a:pt x="1212" y="1047"/>
                  </a:lnTo>
                  <a:lnTo>
                    <a:pt x="1302"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7"/>
            <p:cNvSpPr/>
            <p:nvPr/>
          </p:nvSpPr>
          <p:spPr>
            <a:xfrm>
              <a:off x="6225860" y="4202024"/>
              <a:ext cx="38087" cy="71376"/>
            </a:xfrm>
            <a:custGeom>
              <a:rect b="b" l="l" r="r" t="t"/>
              <a:pathLst>
                <a:path extrusionOk="0" h="3064" w="1635">
                  <a:moveTo>
                    <a:pt x="1" y="1"/>
                  </a:moveTo>
                  <a:lnTo>
                    <a:pt x="205" y="1035"/>
                  </a:lnTo>
                  <a:lnTo>
                    <a:pt x="613" y="3063"/>
                  </a:lnTo>
                  <a:lnTo>
                    <a:pt x="1634" y="3063"/>
                  </a:lnTo>
                  <a:lnTo>
                    <a:pt x="1226" y="1035"/>
                  </a:lnTo>
                  <a:lnTo>
                    <a:pt x="1022"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7"/>
            <p:cNvSpPr/>
            <p:nvPr/>
          </p:nvSpPr>
          <p:spPr>
            <a:xfrm>
              <a:off x="6161658" y="4191635"/>
              <a:ext cx="92761" cy="34803"/>
            </a:xfrm>
            <a:custGeom>
              <a:rect b="b" l="l" r="r" t="t"/>
              <a:pathLst>
                <a:path extrusionOk="0" h="1494" w="3982">
                  <a:moveTo>
                    <a:pt x="2348" y="0"/>
                  </a:moveTo>
                  <a:lnTo>
                    <a:pt x="90" y="447"/>
                  </a:lnTo>
                  <a:lnTo>
                    <a:pt x="0" y="1493"/>
                  </a:lnTo>
                  <a:lnTo>
                    <a:pt x="3127" y="1493"/>
                  </a:lnTo>
                  <a:lnTo>
                    <a:pt x="3127" y="1481"/>
                  </a:lnTo>
                  <a:lnTo>
                    <a:pt x="3982" y="1481"/>
                  </a:lnTo>
                  <a:lnTo>
                    <a:pt x="3778" y="447"/>
                  </a:lnTo>
                  <a:lnTo>
                    <a:pt x="2348"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7"/>
            <p:cNvSpPr/>
            <p:nvPr/>
          </p:nvSpPr>
          <p:spPr>
            <a:xfrm>
              <a:off x="6448820" y="4202024"/>
              <a:ext cx="30633" cy="71376"/>
            </a:xfrm>
            <a:custGeom>
              <a:rect b="b" l="l" r="r" t="t"/>
              <a:pathLst>
                <a:path extrusionOk="0" h="3064" w="1315">
                  <a:moveTo>
                    <a:pt x="0" y="1"/>
                  </a:moveTo>
                  <a:lnTo>
                    <a:pt x="102" y="1047"/>
                  </a:lnTo>
                  <a:lnTo>
                    <a:pt x="294" y="3063"/>
                  </a:lnTo>
                  <a:lnTo>
                    <a:pt x="1315" y="3063"/>
                  </a:lnTo>
                  <a:lnTo>
                    <a:pt x="1123" y="1047"/>
                  </a:lnTo>
                  <a:lnTo>
                    <a:pt x="1021"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7"/>
            <p:cNvSpPr/>
            <p:nvPr/>
          </p:nvSpPr>
          <p:spPr>
            <a:xfrm>
              <a:off x="6372714" y="4202024"/>
              <a:ext cx="37784" cy="71376"/>
            </a:xfrm>
            <a:custGeom>
              <a:rect b="b" l="l" r="r" t="t"/>
              <a:pathLst>
                <a:path extrusionOk="0" h="3064" w="1622">
                  <a:moveTo>
                    <a:pt x="600" y="1"/>
                  </a:moveTo>
                  <a:lnTo>
                    <a:pt x="396" y="1035"/>
                  </a:lnTo>
                  <a:lnTo>
                    <a:pt x="1" y="3063"/>
                  </a:lnTo>
                  <a:lnTo>
                    <a:pt x="1021" y="3063"/>
                  </a:lnTo>
                  <a:lnTo>
                    <a:pt x="1417" y="1035"/>
                  </a:lnTo>
                  <a:lnTo>
                    <a:pt x="1621"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7"/>
            <p:cNvSpPr/>
            <p:nvPr/>
          </p:nvSpPr>
          <p:spPr>
            <a:xfrm>
              <a:off x="6381939" y="4196387"/>
              <a:ext cx="93064" cy="30051"/>
            </a:xfrm>
            <a:custGeom>
              <a:rect b="b" l="l" r="r" t="t"/>
              <a:pathLst>
                <a:path extrusionOk="0" h="1290" w="3995">
                  <a:moveTo>
                    <a:pt x="2055" y="0"/>
                  </a:moveTo>
                  <a:lnTo>
                    <a:pt x="204" y="243"/>
                  </a:lnTo>
                  <a:lnTo>
                    <a:pt x="0" y="1277"/>
                  </a:lnTo>
                  <a:lnTo>
                    <a:pt x="855" y="1277"/>
                  </a:lnTo>
                  <a:lnTo>
                    <a:pt x="855" y="1289"/>
                  </a:lnTo>
                  <a:lnTo>
                    <a:pt x="3994" y="1289"/>
                  </a:lnTo>
                  <a:lnTo>
                    <a:pt x="3892" y="243"/>
                  </a:lnTo>
                  <a:lnTo>
                    <a:pt x="2055"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7"/>
            <p:cNvSpPr/>
            <p:nvPr/>
          </p:nvSpPr>
          <p:spPr>
            <a:xfrm>
              <a:off x="6355778" y="4039143"/>
              <a:ext cx="46101" cy="45495"/>
            </a:xfrm>
            <a:custGeom>
              <a:rect b="b" l="l" r="r" t="t"/>
              <a:pathLst>
                <a:path extrusionOk="0" h="1953" w="1979">
                  <a:moveTo>
                    <a:pt x="0" y="0"/>
                  </a:moveTo>
                  <a:lnTo>
                    <a:pt x="0" y="1952"/>
                  </a:lnTo>
                  <a:lnTo>
                    <a:pt x="1978" y="1952"/>
                  </a:lnTo>
                  <a:lnTo>
                    <a:pt x="1978"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7"/>
            <p:cNvSpPr/>
            <p:nvPr/>
          </p:nvSpPr>
          <p:spPr>
            <a:xfrm>
              <a:off x="6234782" y="4039143"/>
              <a:ext cx="46101" cy="45495"/>
            </a:xfrm>
            <a:custGeom>
              <a:rect b="b" l="l" r="r" t="t"/>
              <a:pathLst>
                <a:path extrusionOk="0" h="1953" w="1979">
                  <a:moveTo>
                    <a:pt x="1" y="0"/>
                  </a:moveTo>
                  <a:lnTo>
                    <a:pt x="1" y="1952"/>
                  </a:lnTo>
                  <a:lnTo>
                    <a:pt x="1978" y="1952"/>
                  </a:lnTo>
                  <a:lnTo>
                    <a:pt x="1978"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7"/>
            <p:cNvSpPr/>
            <p:nvPr/>
          </p:nvSpPr>
          <p:spPr>
            <a:xfrm>
              <a:off x="6234782" y="4039143"/>
              <a:ext cx="46101" cy="14280"/>
            </a:xfrm>
            <a:custGeom>
              <a:rect b="b" l="l" r="r" t="t"/>
              <a:pathLst>
                <a:path extrusionOk="0" h="613" w="1979">
                  <a:moveTo>
                    <a:pt x="1" y="0"/>
                  </a:moveTo>
                  <a:lnTo>
                    <a:pt x="1" y="613"/>
                  </a:lnTo>
                  <a:lnTo>
                    <a:pt x="1978" y="613"/>
                  </a:lnTo>
                  <a:lnTo>
                    <a:pt x="1978"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7"/>
            <p:cNvSpPr/>
            <p:nvPr/>
          </p:nvSpPr>
          <p:spPr>
            <a:xfrm>
              <a:off x="6234782" y="4039143"/>
              <a:ext cx="16376" cy="45495"/>
            </a:xfrm>
            <a:custGeom>
              <a:rect b="b" l="l" r="r" t="t"/>
              <a:pathLst>
                <a:path extrusionOk="0" h="1953" w="703">
                  <a:moveTo>
                    <a:pt x="1" y="0"/>
                  </a:moveTo>
                  <a:lnTo>
                    <a:pt x="1" y="1952"/>
                  </a:lnTo>
                  <a:lnTo>
                    <a:pt x="702" y="1952"/>
                  </a:lnTo>
                  <a:lnTo>
                    <a:pt x="702"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7"/>
            <p:cNvSpPr/>
            <p:nvPr/>
          </p:nvSpPr>
          <p:spPr>
            <a:xfrm>
              <a:off x="6355778" y="4039143"/>
              <a:ext cx="46101" cy="14280"/>
            </a:xfrm>
            <a:custGeom>
              <a:rect b="b" l="l" r="r" t="t"/>
              <a:pathLst>
                <a:path extrusionOk="0" h="613" w="1979">
                  <a:moveTo>
                    <a:pt x="0" y="0"/>
                  </a:moveTo>
                  <a:lnTo>
                    <a:pt x="0" y="613"/>
                  </a:lnTo>
                  <a:lnTo>
                    <a:pt x="1978" y="613"/>
                  </a:lnTo>
                  <a:lnTo>
                    <a:pt x="1978"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7"/>
            <p:cNvSpPr/>
            <p:nvPr/>
          </p:nvSpPr>
          <p:spPr>
            <a:xfrm>
              <a:off x="6385503" y="4039143"/>
              <a:ext cx="16376" cy="45495"/>
            </a:xfrm>
            <a:custGeom>
              <a:rect b="b" l="l" r="r" t="t"/>
              <a:pathLst>
                <a:path extrusionOk="0" h="1953" w="703">
                  <a:moveTo>
                    <a:pt x="0" y="0"/>
                  </a:moveTo>
                  <a:lnTo>
                    <a:pt x="0" y="1952"/>
                  </a:lnTo>
                  <a:lnTo>
                    <a:pt x="702" y="1952"/>
                  </a:lnTo>
                  <a:lnTo>
                    <a:pt x="702"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7"/>
            <p:cNvSpPr/>
            <p:nvPr/>
          </p:nvSpPr>
          <p:spPr>
            <a:xfrm>
              <a:off x="6282654" y="4165777"/>
              <a:ext cx="71353" cy="23202"/>
            </a:xfrm>
            <a:custGeom>
              <a:rect b="b" l="l" r="r" t="t"/>
              <a:pathLst>
                <a:path extrusionOk="0" h="996" w="3063">
                  <a:moveTo>
                    <a:pt x="0" y="0"/>
                  </a:moveTo>
                  <a:lnTo>
                    <a:pt x="0" y="995"/>
                  </a:lnTo>
                  <a:lnTo>
                    <a:pt x="3063" y="995"/>
                  </a:lnTo>
                  <a:lnTo>
                    <a:pt x="3063"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7"/>
            <p:cNvSpPr/>
            <p:nvPr/>
          </p:nvSpPr>
          <p:spPr>
            <a:xfrm>
              <a:off x="6282654" y="4093840"/>
              <a:ext cx="71353" cy="23505"/>
            </a:xfrm>
            <a:custGeom>
              <a:rect b="b" l="l" r="r" t="t"/>
              <a:pathLst>
                <a:path extrusionOk="0" h="1009" w="3063">
                  <a:moveTo>
                    <a:pt x="0" y="0"/>
                  </a:moveTo>
                  <a:lnTo>
                    <a:pt x="0" y="1008"/>
                  </a:lnTo>
                  <a:lnTo>
                    <a:pt x="3063" y="1008"/>
                  </a:lnTo>
                  <a:lnTo>
                    <a:pt x="3063"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7"/>
            <p:cNvSpPr/>
            <p:nvPr/>
          </p:nvSpPr>
          <p:spPr>
            <a:xfrm>
              <a:off x="6341195" y="4081936"/>
              <a:ext cx="131430" cy="120412"/>
            </a:xfrm>
            <a:custGeom>
              <a:rect b="b" l="l" r="r" t="t"/>
              <a:pathLst>
                <a:path extrusionOk="0" h="5169" w="5642">
                  <a:moveTo>
                    <a:pt x="282" y="1"/>
                  </a:moveTo>
                  <a:cubicBezTo>
                    <a:pt x="129" y="1"/>
                    <a:pt x="1" y="128"/>
                    <a:pt x="1" y="281"/>
                  </a:cubicBezTo>
                  <a:lnTo>
                    <a:pt x="1" y="4875"/>
                  </a:lnTo>
                  <a:cubicBezTo>
                    <a:pt x="1" y="5028"/>
                    <a:pt x="129" y="5156"/>
                    <a:pt x="294" y="5156"/>
                  </a:cubicBezTo>
                  <a:lnTo>
                    <a:pt x="1953" y="5156"/>
                  </a:lnTo>
                  <a:lnTo>
                    <a:pt x="1953" y="5169"/>
                  </a:lnTo>
                  <a:lnTo>
                    <a:pt x="5641" y="5169"/>
                  </a:lnTo>
                  <a:lnTo>
                    <a:pt x="5195" y="383"/>
                  </a:lnTo>
                  <a:cubicBezTo>
                    <a:pt x="5182" y="167"/>
                    <a:pt x="4990" y="1"/>
                    <a:pt x="4786"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7"/>
            <p:cNvSpPr/>
            <p:nvPr/>
          </p:nvSpPr>
          <p:spPr>
            <a:xfrm>
              <a:off x="6163731" y="4081936"/>
              <a:ext cx="131407" cy="120109"/>
            </a:xfrm>
            <a:custGeom>
              <a:rect b="b" l="l" r="r" t="t"/>
              <a:pathLst>
                <a:path extrusionOk="0" h="5156" w="5641">
                  <a:moveTo>
                    <a:pt x="869" y="1"/>
                  </a:moveTo>
                  <a:cubicBezTo>
                    <a:pt x="652" y="1"/>
                    <a:pt x="473" y="154"/>
                    <a:pt x="447" y="371"/>
                  </a:cubicBezTo>
                  <a:lnTo>
                    <a:pt x="1" y="5156"/>
                  </a:lnTo>
                  <a:lnTo>
                    <a:pt x="5360" y="5156"/>
                  </a:lnTo>
                  <a:cubicBezTo>
                    <a:pt x="5513" y="5156"/>
                    <a:pt x="5641" y="5028"/>
                    <a:pt x="5641" y="4862"/>
                  </a:cubicBezTo>
                  <a:lnTo>
                    <a:pt x="5641" y="4594"/>
                  </a:lnTo>
                  <a:lnTo>
                    <a:pt x="5641" y="281"/>
                  </a:lnTo>
                  <a:cubicBezTo>
                    <a:pt x="5641" y="115"/>
                    <a:pt x="5513" y="1"/>
                    <a:pt x="5360"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7"/>
            <p:cNvSpPr/>
            <p:nvPr/>
          </p:nvSpPr>
          <p:spPr>
            <a:xfrm>
              <a:off x="6225580" y="4202024"/>
              <a:ext cx="24087" cy="23"/>
            </a:xfrm>
            <a:custGeom>
              <a:rect b="b" l="l" r="r" t="t"/>
              <a:pathLst>
                <a:path extrusionOk="0" h="1" w="1034">
                  <a:moveTo>
                    <a:pt x="0" y="1"/>
                  </a:moveTo>
                  <a:lnTo>
                    <a:pt x="0" y="1"/>
                  </a:lnTo>
                  <a:lnTo>
                    <a:pt x="1034" y="1"/>
                  </a:lnTo>
                  <a:lnTo>
                    <a:pt x="1034"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7"/>
            <p:cNvSpPr/>
            <p:nvPr/>
          </p:nvSpPr>
          <p:spPr>
            <a:xfrm>
              <a:off x="6271053" y="4081936"/>
              <a:ext cx="24087" cy="120109"/>
            </a:xfrm>
            <a:custGeom>
              <a:rect b="b" l="l" r="r" t="t"/>
              <a:pathLst>
                <a:path extrusionOk="0" h="5156" w="1034">
                  <a:moveTo>
                    <a:pt x="0" y="1"/>
                  </a:moveTo>
                  <a:lnTo>
                    <a:pt x="0" y="5156"/>
                  </a:lnTo>
                  <a:lnTo>
                    <a:pt x="753" y="5156"/>
                  </a:lnTo>
                  <a:cubicBezTo>
                    <a:pt x="906" y="5156"/>
                    <a:pt x="1034" y="5028"/>
                    <a:pt x="1034" y="4862"/>
                  </a:cubicBezTo>
                  <a:lnTo>
                    <a:pt x="1034" y="281"/>
                  </a:lnTo>
                  <a:cubicBezTo>
                    <a:pt x="1034" y="128"/>
                    <a:pt x="906" y="1"/>
                    <a:pt x="753"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7"/>
            <p:cNvSpPr/>
            <p:nvPr/>
          </p:nvSpPr>
          <p:spPr>
            <a:xfrm>
              <a:off x="6163731" y="4082239"/>
              <a:ext cx="38367" cy="120109"/>
            </a:xfrm>
            <a:custGeom>
              <a:rect b="b" l="l" r="r" t="t"/>
              <a:pathLst>
                <a:path extrusionOk="0" h="5156" w="1647">
                  <a:moveTo>
                    <a:pt x="856" y="0"/>
                  </a:moveTo>
                  <a:cubicBezTo>
                    <a:pt x="652" y="0"/>
                    <a:pt x="473" y="154"/>
                    <a:pt x="447" y="370"/>
                  </a:cubicBezTo>
                  <a:lnTo>
                    <a:pt x="1" y="5156"/>
                  </a:lnTo>
                  <a:lnTo>
                    <a:pt x="1162" y="5156"/>
                  </a:lnTo>
                  <a:lnTo>
                    <a:pt x="1647"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7"/>
            <p:cNvSpPr/>
            <p:nvPr/>
          </p:nvSpPr>
          <p:spPr>
            <a:xfrm>
              <a:off x="6386691" y="4202024"/>
              <a:ext cx="24390" cy="23"/>
            </a:xfrm>
            <a:custGeom>
              <a:rect b="b" l="l" r="r" t="t"/>
              <a:pathLst>
                <a:path extrusionOk="0" h="1" w="1047">
                  <a:moveTo>
                    <a:pt x="1047" y="1"/>
                  </a:moveTo>
                  <a:lnTo>
                    <a:pt x="1047" y="1"/>
                  </a:lnTo>
                  <a:lnTo>
                    <a:pt x="0" y="1"/>
                  </a:lnTo>
                  <a:lnTo>
                    <a:pt x="0"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7"/>
            <p:cNvSpPr/>
            <p:nvPr/>
          </p:nvSpPr>
          <p:spPr>
            <a:xfrm>
              <a:off x="6341498" y="4081936"/>
              <a:ext cx="24110" cy="120109"/>
            </a:xfrm>
            <a:custGeom>
              <a:rect b="b" l="l" r="r" t="t"/>
              <a:pathLst>
                <a:path extrusionOk="0" h="5156" w="1035">
                  <a:moveTo>
                    <a:pt x="281" y="1"/>
                  </a:moveTo>
                  <a:cubicBezTo>
                    <a:pt x="116" y="1"/>
                    <a:pt x="1" y="128"/>
                    <a:pt x="1" y="281"/>
                  </a:cubicBezTo>
                  <a:lnTo>
                    <a:pt x="1" y="4862"/>
                  </a:lnTo>
                  <a:cubicBezTo>
                    <a:pt x="1" y="5028"/>
                    <a:pt x="116" y="5143"/>
                    <a:pt x="281" y="5156"/>
                  </a:cubicBezTo>
                  <a:lnTo>
                    <a:pt x="1034" y="5156"/>
                  </a:lnTo>
                  <a:lnTo>
                    <a:pt x="1034"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7"/>
            <p:cNvSpPr/>
            <p:nvPr/>
          </p:nvSpPr>
          <p:spPr>
            <a:xfrm>
              <a:off x="6434540" y="4082239"/>
              <a:ext cx="38087" cy="120109"/>
            </a:xfrm>
            <a:custGeom>
              <a:rect b="b" l="l" r="r" t="t"/>
              <a:pathLst>
                <a:path extrusionOk="0" h="5156" w="1635">
                  <a:moveTo>
                    <a:pt x="1" y="0"/>
                  </a:moveTo>
                  <a:lnTo>
                    <a:pt x="473" y="5156"/>
                  </a:lnTo>
                  <a:lnTo>
                    <a:pt x="1634" y="5156"/>
                  </a:lnTo>
                  <a:lnTo>
                    <a:pt x="1188" y="370"/>
                  </a:lnTo>
                  <a:cubicBezTo>
                    <a:pt x="1162" y="154"/>
                    <a:pt x="983" y="0"/>
                    <a:pt x="779"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7"/>
            <p:cNvSpPr/>
            <p:nvPr/>
          </p:nvSpPr>
          <p:spPr>
            <a:xfrm>
              <a:off x="6145607" y="4270699"/>
              <a:ext cx="127237" cy="51156"/>
            </a:xfrm>
            <a:custGeom>
              <a:rect b="b" l="l" r="r" t="t"/>
              <a:pathLst>
                <a:path extrusionOk="0" h="2196" w="5462">
                  <a:moveTo>
                    <a:pt x="77" y="1"/>
                  </a:moveTo>
                  <a:cubicBezTo>
                    <a:pt x="26" y="1"/>
                    <a:pt x="0" y="39"/>
                    <a:pt x="0" y="77"/>
                  </a:cubicBezTo>
                  <a:lnTo>
                    <a:pt x="0" y="2132"/>
                  </a:lnTo>
                  <a:cubicBezTo>
                    <a:pt x="0" y="2170"/>
                    <a:pt x="26" y="2195"/>
                    <a:pt x="77" y="2195"/>
                  </a:cubicBezTo>
                  <a:lnTo>
                    <a:pt x="5385" y="2195"/>
                  </a:lnTo>
                  <a:cubicBezTo>
                    <a:pt x="5424" y="2195"/>
                    <a:pt x="5462" y="2170"/>
                    <a:pt x="5462" y="2132"/>
                  </a:cubicBezTo>
                  <a:lnTo>
                    <a:pt x="5462" y="77"/>
                  </a:lnTo>
                  <a:cubicBezTo>
                    <a:pt x="5462" y="39"/>
                    <a:pt x="5424" y="1"/>
                    <a:pt x="5385"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7"/>
            <p:cNvSpPr/>
            <p:nvPr/>
          </p:nvSpPr>
          <p:spPr>
            <a:xfrm>
              <a:off x="6145304" y="4270699"/>
              <a:ext cx="21129" cy="51156"/>
            </a:xfrm>
            <a:custGeom>
              <a:rect b="b" l="l" r="r" t="t"/>
              <a:pathLst>
                <a:path extrusionOk="0" h="2196" w="907">
                  <a:moveTo>
                    <a:pt x="77" y="1"/>
                  </a:moveTo>
                  <a:cubicBezTo>
                    <a:pt x="39" y="1"/>
                    <a:pt x="1" y="39"/>
                    <a:pt x="1" y="77"/>
                  </a:cubicBezTo>
                  <a:lnTo>
                    <a:pt x="1" y="2119"/>
                  </a:lnTo>
                  <a:cubicBezTo>
                    <a:pt x="1" y="2170"/>
                    <a:pt x="39" y="2195"/>
                    <a:pt x="77" y="2195"/>
                  </a:cubicBezTo>
                  <a:lnTo>
                    <a:pt x="907" y="2195"/>
                  </a:lnTo>
                  <a:lnTo>
                    <a:pt x="907"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7"/>
            <p:cNvSpPr/>
            <p:nvPr/>
          </p:nvSpPr>
          <p:spPr>
            <a:xfrm>
              <a:off x="6252626" y="4270699"/>
              <a:ext cx="20220" cy="51156"/>
            </a:xfrm>
            <a:custGeom>
              <a:rect b="b" l="l" r="r" t="t"/>
              <a:pathLst>
                <a:path extrusionOk="0" h="2196" w="868">
                  <a:moveTo>
                    <a:pt x="0" y="1"/>
                  </a:moveTo>
                  <a:lnTo>
                    <a:pt x="0" y="2195"/>
                  </a:lnTo>
                  <a:lnTo>
                    <a:pt x="791" y="2195"/>
                  </a:lnTo>
                  <a:cubicBezTo>
                    <a:pt x="830" y="2195"/>
                    <a:pt x="868" y="2170"/>
                    <a:pt x="868" y="2132"/>
                  </a:cubicBezTo>
                  <a:lnTo>
                    <a:pt x="868" y="77"/>
                  </a:lnTo>
                  <a:cubicBezTo>
                    <a:pt x="868" y="39"/>
                    <a:pt x="830" y="1"/>
                    <a:pt x="791"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7"/>
            <p:cNvSpPr/>
            <p:nvPr/>
          </p:nvSpPr>
          <p:spPr>
            <a:xfrm>
              <a:off x="6360834" y="4270699"/>
              <a:ext cx="127540" cy="51156"/>
            </a:xfrm>
            <a:custGeom>
              <a:rect b="b" l="l" r="r" t="t"/>
              <a:pathLst>
                <a:path extrusionOk="0" h="2196" w="5475">
                  <a:moveTo>
                    <a:pt x="77" y="1"/>
                  </a:moveTo>
                  <a:cubicBezTo>
                    <a:pt x="38" y="1"/>
                    <a:pt x="0" y="39"/>
                    <a:pt x="0" y="77"/>
                  </a:cubicBezTo>
                  <a:lnTo>
                    <a:pt x="0" y="2132"/>
                  </a:lnTo>
                  <a:cubicBezTo>
                    <a:pt x="0" y="2170"/>
                    <a:pt x="38" y="2195"/>
                    <a:pt x="77" y="2195"/>
                  </a:cubicBezTo>
                  <a:lnTo>
                    <a:pt x="5398" y="2195"/>
                  </a:lnTo>
                  <a:cubicBezTo>
                    <a:pt x="5436" y="2195"/>
                    <a:pt x="5474" y="2170"/>
                    <a:pt x="5474" y="2132"/>
                  </a:cubicBezTo>
                  <a:lnTo>
                    <a:pt x="5474" y="77"/>
                  </a:lnTo>
                  <a:cubicBezTo>
                    <a:pt x="5474" y="39"/>
                    <a:pt x="5436" y="1"/>
                    <a:pt x="5398"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7"/>
            <p:cNvSpPr/>
            <p:nvPr/>
          </p:nvSpPr>
          <p:spPr>
            <a:xfrm>
              <a:off x="6467550" y="4270699"/>
              <a:ext cx="20826" cy="51156"/>
            </a:xfrm>
            <a:custGeom>
              <a:rect b="b" l="l" r="r" t="t"/>
              <a:pathLst>
                <a:path extrusionOk="0" h="2196" w="894">
                  <a:moveTo>
                    <a:pt x="0" y="1"/>
                  </a:moveTo>
                  <a:lnTo>
                    <a:pt x="0" y="2195"/>
                  </a:lnTo>
                  <a:lnTo>
                    <a:pt x="817" y="2195"/>
                  </a:lnTo>
                  <a:cubicBezTo>
                    <a:pt x="868" y="2195"/>
                    <a:pt x="893" y="2170"/>
                    <a:pt x="893" y="2119"/>
                  </a:cubicBezTo>
                  <a:lnTo>
                    <a:pt x="893" y="77"/>
                  </a:lnTo>
                  <a:cubicBezTo>
                    <a:pt x="893" y="39"/>
                    <a:pt x="868" y="1"/>
                    <a:pt x="817"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7"/>
            <p:cNvSpPr/>
            <p:nvPr/>
          </p:nvSpPr>
          <p:spPr>
            <a:xfrm>
              <a:off x="6361113" y="4270699"/>
              <a:ext cx="20243" cy="51156"/>
            </a:xfrm>
            <a:custGeom>
              <a:rect b="b" l="l" r="r" t="t"/>
              <a:pathLst>
                <a:path extrusionOk="0" h="2196" w="869">
                  <a:moveTo>
                    <a:pt x="65" y="1"/>
                  </a:moveTo>
                  <a:cubicBezTo>
                    <a:pt x="26" y="1"/>
                    <a:pt x="1" y="39"/>
                    <a:pt x="1" y="77"/>
                  </a:cubicBezTo>
                  <a:lnTo>
                    <a:pt x="1" y="2132"/>
                  </a:lnTo>
                  <a:cubicBezTo>
                    <a:pt x="1" y="2170"/>
                    <a:pt x="26" y="2195"/>
                    <a:pt x="65" y="2195"/>
                  </a:cubicBezTo>
                  <a:lnTo>
                    <a:pt x="869" y="2195"/>
                  </a:lnTo>
                  <a:lnTo>
                    <a:pt x="869"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7"/>
            <p:cNvSpPr/>
            <p:nvPr/>
          </p:nvSpPr>
          <p:spPr>
            <a:xfrm>
              <a:off x="6226163" y="4015055"/>
              <a:ext cx="63339" cy="25298"/>
            </a:xfrm>
            <a:custGeom>
              <a:rect b="b" l="l" r="r" t="t"/>
              <a:pathLst>
                <a:path extrusionOk="0" h="1086" w="2719">
                  <a:moveTo>
                    <a:pt x="103" y="1"/>
                  </a:moveTo>
                  <a:cubicBezTo>
                    <a:pt x="39" y="1"/>
                    <a:pt x="1" y="39"/>
                    <a:pt x="1" y="103"/>
                  </a:cubicBezTo>
                  <a:lnTo>
                    <a:pt x="1" y="996"/>
                  </a:lnTo>
                  <a:cubicBezTo>
                    <a:pt x="1" y="1047"/>
                    <a:pt x="39" y="1085"/>
                    <a:pt x="103" y="1085"/>
                  </a:cubicBezTo>
                  <a:lnTo>
                    <a:pt x="2616" y="1085"/>
                  </a:lnTo>
                  <a:cubicBezTo>
                    <a:pt x="2680" y="1085"/>
                    <a:pt x="2719" y="1047"/>
                    <a:pt x="2719" y="996"/>
                  </a:cubicBezTo>
                  <a:lnTo>
                    <a:pt x="2719" y="103"/>
                  </a:lnTo>
                  <a:cubicBezTo>
                    <a:pt x="2719" y="39"/>
                    <a:pt x="2680" y="1"/>
                    <a:pt x="2616"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7"/>
            <p:cNvSpPr/>
            <p:nvPr/>
          </p:nvSpPr>
          <p:spPr>
            <a:xfrm>
              <a:off x="6226163" y="4015055"/>
              <a:ext cx="16959" cy="25298"/>
            </a:xfrm>
            <a:custGeom>
              <a:rect b="b" l="l" r="r" t="t"/>
              <a:pathLst>
                <a:path extrusionOk="0" h="1086" w="728">
                  <a:moveTo>
                    <a:pt x="103" y="1"/>
                  </a:moveTo>
                  <a:cubicBezTo>
                    <a:pt x="39" y="1"/>
                    <a:pt x="1" y="39"/>
                    <a:pt x="1" y="103"/>
                  </a:cubicBezTo>
                  <a:lnTo>
                    <a:pt x="1" y="996"/>
                  </a:lnTo>
                  <a:cubicBezTo>
                    <a:pt x="1" y="1047"/>
                    <a:pt x="39" y="1085"/>
                    <a:pt x="103" y="1085"/>
                  </a:cubicBezTo>
                  <a:lnTo>
                    <a:pt x="728" y="1085"/>
                  </a:lnTo>
                  <a:lnTo>
                    <a:pt x="728"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7"/>
            <p:cNvSpPr/>
            <p:nvPr/>
          </p:nvSpPr>
          <p:spPr>
            <a:xfrm>
              <a:off x="6272544" y="4015055"/>
              <a:ext cx="16959" cy="25298"/>
            </a:xfrm>
            <a:custGeom>
              <a:rect b="b" l="l" r="r" t="t"/>
              <a:pathLst>
                <a:path extrusionOk="0" h="1086" w="728">
                  <a:moveTo>
                    <a:pt x="0" y="1"/>
                  </a:moveTo>
                  <a:lnTo>
                    <a:pt x="0" y="1085"/>
                  </a:lnTo>
                  <a:lnTo>
                    <a:pt x="625" y="1085"/>
                  </a:lnTo>
                  <a:cubicBezTo>
                    <a:pt x="689" y="1085"/>
                    <a:pt x="728" y="1047"/>
                    <a:pt x="728" y="996"/>
                  </a:cubicBezTo>
                  <a:lnTo>
                    <a:pt x="728" y="103"/>
                  </a:lnTo>
                  <a:cubicBezTo>
                    <a:pt x="728" y="39"/>
                    <a:pt x="689" y="1"/>
                    <a:pt x="625"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7"/>
            <p:cNvSpPr/>
            <p:nvPr/>
          </p:nvSpPr>
          <p:spPr>
            <a:xfrm>
              <a:off x="6347159" y="4015055"/>
              <a:ext cx="63339" cy="25298"/>
            </a:xfrm>
            <a:custGeom>
              <a:rect b="b" l="l" r="r" t="t"/>
              <a:pathLst>
                <a:path extrusionOk="0" h="1086" w="2719">
                  <a:moveTo>
                    <a:pt x="89" y="1"/>
                  </a:moveTo>
                  <a:cubicBezTo>
                    <a:pt x="38" y="1"/>
                    <a:pt x="0" y="39"/>
                    <a:pt x="0" y="103"/>
                  </a:cubicBezTo>
                  <a:lnTo>
                    <a:pt x="0" y="996"/>
                  </a:lnTo>
                  <a:cubicBezTo>
                    <a:pt x="0" y="1047"/>
                    <a:pt x="38" y="1085"/>
                    <a:pt x="89" y="1085"/>
                  </a:cubicBezTo>
                  <a:lnTo>
                    <a:pt x="2616" y="1085"/>
                  </a:lnTo>
                  <a:cubicBezTo>
                    <a:pt x="2667" y="1085"/>
                    <a:pt x="2718" y="1047"/>
                    <a:pt x="2718" y="996"/>
                  </a:cubicBezTo>
                  <a:lnTo>
                    <a:pt x="2718" y="103"/>
                  </a:lnTo>
                  <a:cubicBezTo>
                    <a:pt x="2718" y="39"/>
                    <a:pt x="2667" y="1"/>
                    <a:pt x="2616"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7"/>
            <p:cNvSpPr/>
            <p:nvPr/>
          </p:nvSpPr>
          <p:spPr>
            <a:xfrm>
              <a:off x="6393517" y="4015055"/>
              <a:ext cx="16679" cy="25298"/>
            </a:xfrm>
            <a:custGeom>
              <a:rect b="b" l="l" r="r" t="t"/>
              <a:pathLst>
                <a:path extrusionOk="0" h="1086" w="716">
                  <a:moveTo>
                    <a:pt x="1" y="1"/>
                  </a:moveTo>
                  <a:lnTo>
                    <a:pt x="1" y="1085"/>
                  </a:lnTo>
                  <a:lnTo>
                    <a:pt x="626" y="1085"/>
                  </a:lnTo>
                  <a:cubicBezTo>
                    <a:pt x="677" y="1085"/>
                    <a:pt x="715" y="1047"/>
                    <a:pt x="715" y="996"/>
                  </a:cubicBezTo>
                  <a:lnTo>
                    <a:pt x="715" y="103"/>
                  </a:lnTo>
                  <a:cubicBezTo>
                    <a:pt x="715" y="39"/>
                    <a:pt x="677" y="1"/>
                    <a:pt x="626"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7"/>
            <p:cNvSpPr/>
            <p:nvPr/>
          </p:nvSpPr>
          <p:spPr>
            <a:xfrm>
              <a:off x="6346856" y="4015055"/>
              <a:ext cx="16959" cy="25298"/>
            </a:xfrm>
            <a:custGeom>
              <a:rect b="b" l="l" r="r" t="t"/>
              <a:pathLst>
                <a:path extrusionOk="0" h="1086" w="728">
                  <a:moveTo>
                    <a:pt x="102" y="1"/>
                  </a:moveTo>
                  <a:cubicBezTo>
                    <a:pt x="51" y="1"/>
                    <a:pt x="0" y="39"/>
                    <a:pt x="0" y="103"/>
                  </a:cubicBezTo>
                  <a:lnTo>
                    <a:pt x="0" y="996"/>
                  </a:lnTo>
                  <a:cubicBezTo>
                    <a:pt x="0" y="1047"/>
                    <a:pt x="51" y="1085"/>
                    <a:pt x="102" y="1085"/>
                  </a:cubicBezTo>
                  <a:lnTo>
                    <a:pt x="728" y="1085"/>
                  </a:lnTo>
                  <a:lnTo>
                    <a:pt x="728"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 name="Google Shape;954;p47"/>
          <p:cNvGrpSpPr/>
          <p:nvPr/>
        </p:nvGrpSpPr>
        <p:grpSpPr>
          <a:xfrm>
            <a:off x="5573378" y="2926781"/>
            <a:ext cx="356134" cy="342693"/>
            <a:chOff x="5573378" y="3996931"/>
            <a:chExt cx="356134" cy="342693"/>
          </a:xfrm>
        </p:grpSpPr>
        <p:sp>
          <p:nvSpPr>
            <p:cNvPr id="955" name="Google Shape;955;p47"/>
            <p:cNvSpPr/>
            <p:nvPr/>
          </p:nvSpPr>
          <p:spPr>
            <a:xfrm>
              <a:off x="5730319" y="4153873"/>
              <a:ext cx="33615" cy="28886"/>
            </a:xfrm>
            <a:custGeom>
              <a:rect b="b" l="l" r="r" t="t"/>
              <a:pathLst>
                <a:path extrusionOk="0" h="1240" w="1443">
                  <a:moveTo>
                    <a:pt x="626" y="1"/>
                  </a:moveTo>
                  <a:cubicBezTo>
                    <a:pt x="281" y="1"/>
                    <a:pt x="1" y="281"/>
                    <a:pt x="1" y="626"/>
                  </a:cubicBezTo>
                  <a:cubicBezTo>
                    <a:pt x="1" y="997"/>
                    <a:pt x="304" y="1240"/>
                    <a:pt x="623" y="1240"/>
                  </a:cubicBezTo>
                  <a:cubicBezTo>
                    <a:pt x="775" y="1240"/>
                    <a:pt x="932" y="1184"/>
                    <a:pt x="1060" y="1060"/>
                  </a:cubicBezTo>
                  <a:cubicBezTo>
                    <a:pt x="1443" y="664"/>
                    <a:pt x="1175" y="1"/>
                    <a:pt x="626"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7"/>
            <p:cNvSpPr/>
            <p:nvPr/>
          </p:nvSpPr>
          <p:spPr>
            <a:xfrm>
              <a:off x="5655425" y="4157437"/>
              <a:ext cx="67183" cy="89197"/>
            </a:xfrm>
            <a:custGeom>
              <a:rect b="b" l="l" r="r" t="t"/>
              <a:pathLst>
                <a:path extrusionOk="0" h="3829" w="2884">
                  <a:moveTo>
                    <a:pt x="191" y="1"/>
                  </a:moveTo>
                  <a:cubicBezTo>
                    <a:pt x="0" y="1634"/>
                    <a:pt x="919" y="3204"/>
                    <a:pt x="2450" y="3829"/>
                  </a:cubicBezTo>
                  <a:cubicBezTo>
                    <a:pt x="2476" y="3778"/>
                    <a:pt x="2501" y="3740"/>
                    <a:pt x="2527" y="3689"/>
                  </a:cubicBezTo>
                  <a:cubicBezTo>
                    <a:pt x="2833" y="3089"/>
                    <a:pt x="2884" y="2400"/>
                    <a:pt x="2680" y="1762"/>
                  </a:cubicBezTo>
                  <a:lnTo>
                    <a:pt x="2680" y="1749"/>
                  </a:lnTo>
                  <a:cubicBezTo>
                    <a:pt x="2361" y="754"/>
                    <a:pt x="1455" y="65"/>
                    <a:pt x="421"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7"/>
            <p:cNvSpPr/>
            <p:nvPr/>
          </p:nvSpPr>
          <p:spPr>
            <a:xfrm>
              <a:off x="5766893" y="4157437"/>
              <a:ext cx="67206" cy="89197"/>
            </a:xfrm>
            <a:custGeom>
              <a:rect b="b" l="l" r="r" t="t"/>
              <a:pathLst>
                <a:path extrusionOk="0" h="3829" w="2885">
                  <a:moveTo>
                    <a:pt x="2693" y="1"/>
                  </a:moveTo>
                  <a:cubicBezTo>
                    <a:pt x="2603" y="1"/>
                    <a:pt x="2527" y="1"/>
                    <a:pt x="2450" y="26"/>
                  </a:cubicBezTo>
                  <a:cubicBezTo>
                    <a:pt x="1812" y="65"/>
                    <a:pt x="1213" y="345"/>
                    <a:pt x="766" y="818"/>
                  </a:cubicBezTo>
                  <a:cubicBezTo>
                    <a:pt x="638" y="958"/>
                    <a:pt x="523" y="1111"/>
                    <a:pt x="421" y="1277"/>
                  </a:cubicBezTo>
                  <a:cubicBezTo>
                    <a:pt x="332" y="1430"/>
                    <a:pt x="268" y="1596"/>
                    <a:pt x="204" y="1762"/>
                  </a:cubicBezTo>
                  <a:cubicBezTo>
                    <a:pt x="0" y="2400"/>
                    <a:pt x="51" y="3102"/>
                    <a:pt x="358" y="3701"/>
                  </a:cubicBezTo>
                  <a:cubicBezTo>
                    <a:pt x="383" y="3740"/>
                    <a:pt x="409" y="3791"/>
                    <a:pt x="434" y="3829"/>
                  </a:cubicBezTo>
                  <a:cubicBezTo>
                    <a:pt x="1965" y="3204"/>
                    <a:pt x="2884" y="1647"/>
                    <a:pt x="2693"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7"/>
            <p:cNvSpPr/>
            <p:nvPr/>
          </p:nvSpPr>
          <p:spPr>
            <a:xfrm>
              <a:off x="5692860" y="4082169"/>
              <a:ext cx="103779" cy="48547"/>
            </a:xfrm>
            <a:custGeom>
              <a:rect b="b" l="l" r="r" t="t"/>
              <a:pathLst>
                <a:path extrusionOk="0" h="2084" w="4455">
                  <a:moveTo>
                    <a:pt x="2228" y="0"/>
                  </a:moveTo>
                  <a:cubicBezTo>
                    <a:pt x="1443" y="0"/>
                    <a:pt x="658" y="252"/>
                    <a:pt x="1" y="756"/>
                  </a:cubicBezTo>
                  <a:cubicBezTo>
                    <a:pt x="477" y="1635"/>
                    <a:pt x="1351" y="2083"/>
                    <a:pt x="2228" y="2083"/>
                  </a:cubicBezTo>
                  <a:cubicBezTo>
                    <a:pt x="3019" y="2083"/>
                    <a:pt x="3811" y="1718"/>
                    <a:pt x="4314" y="973"/>
                  </a:cubicBezTo>
                  <a:cubicBezTo>
                    <a:pt x="4365" y="897"/>
                    <a:pt x="4416" y="833"/>
                    <a:pt x="4454" y="756"/>
                  </a:cubicBezTo>
                  <a:cubicBezTo>
                    <a:pt x="3797" y="252"/>
                    <a:pt x="3012" y="0"/>
                    <a:pt x="2228" y="0"/>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7"/>
            <p:cNvSpPr/>
            <p:nvPr/>
          </p:nvSpPr>
          <p:spPr>
            <a:xfrm>
              <a:off x="5573378" y="3996931"/>
              <a:ext cx="356134" cy="342693"/>
            </a:xfrm>
            <a:custGeom>
              <a:rect b="b" l="l" r="r" t="t"/>
              <a:pathLst>
                <a:path extrusionOk="0" h="14711" w="15288">
                  <a:moveTo>
                    <a:pt x="7363" y="0"/>
                  </a:moveTo>
                  <a:cubicBezTo>
                    <a:pt x="3292" y="0"/>
                    <a:pt x="0" y="3292"/>
                    <a:pt x="0" y="7363"/>
                  </a:cubicBezTo>
                  <a:cubicBezTo>
                    <a:pt x="0" y="10336"/>
                    <a:pt x="1799" y="13016"/>
                    <a:pt x="4543" y="14152"/>
                  </a:cubicBezTo>
                  <a:cubicBezTo>
                    <a:pt x="5452" y="14528"/>
                    <a:pt x="6406" y="14711"/>
                    <a:pt x="7354" y="14711"/>
                  </a:cubicBezTo>
                  <a:cubicBezTo>
                    <a:pt x="9267" y="14711"/>
                    <a:pt x="11148" y="13965"/>
                    <a:pt x="12557" y="12557"/>
                  </a:cubicBezTo>
                  <a:cubicBezTo>
                    <a:pt x="14662" y="10451"/>
                    <a:pt x="15287" y="7286"/>
                    <a:pt x="14152" y="4543"/>
                  </a:cubicBezTo>
                  <a:cubicBezTo>
                    <a:pt x="13016" y="1799"/>
                    <a:pt x="10336" y="0"/>
                    <a:pt x="7363" y="0"/>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7"/>
            <p:cNvSpPr/>
            <p:nvPr/>
          </p:nvSpPr>
          <p:spPr>
            <a:xfrm>
              <a:off x="5777283" y="4249594"/>
              <a:ext cx="23" cy="23"/>
            </a:xfrm>
            <a:custGeom>
              <a:rect b="b" l="l" r="r" t="t"/>
              <a:pathLst>
                <a:path extrusionOk="0" fill="none" h="1" w="1">
                  <a:moveTo>
                    <a:pt x="1" y="1"/>
                  </a:moveTo>
                  <a:lnTo>
                    <a:pt x="1" y="1"/>
                  </a:lnTo>
                  <a:close/>
                </a:path>
              </a:pathLst>
            </a:custGeom>
            <a:noFill/>
            <a:ln cap="flat" cmpd="sng" w="59975">
              <a:solidFill>
                <a:srgbClr val="501A1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7"/>
            <p:cNvSpPr/>
            <p:nvPr/>
          </p:nvSpPr>
          <p:spPr>
            <a:xfrm>
              <a:off x="5621227" y="4075716"/>
              <a:ext cx="216131" cy="185195"/>
            </a:xfrm>
            <a:custGeom>
              <a:rect b="b" l="l" r="r" t="t"/>
              <a:pathLst>
                <a:path extrusionOk="0" h="7950" w="9278">
                  <a:moveTo>
                    <a:pt x="5309" y="561"/>
                  </a:moveTo>
                  <a:cubicBezTo>
                    <a:pt x="7185" y="561"/>
                    <a:pt x="8716" y="2092"/>
                    <a:pt x="8716" y="3968"/>
                  </a:cubicBezTo>
                  <a:cubicBezTo>
                    <a:pt x="8716" y="6033"/>
                    <a:pt x="7032" y="7396"/>
                    <a:pt x="5275" y="7396"/>
                  </a:cubicBezTo>
                  <a:cubicBezTo>
                    <a:pt x="4436" y="7396"/>
                    <a:pt x="3581" y="7085"/>
                    <a:pt x="2884" y="6393"/>
                  </a:cubicBezTo>
                  <a:cubicBezTo>
                    <a:pt x="741" y="4236"/>
                    <a:pt x="2259" y="561"/>
                    <a:pt x="5309" y="561"/>
                  </a:cubicBezTo>
                  <a:close/>
                  <a:moveTo>
                    <a:pt x="5284" y="1"/>
                  </a:moveTo>
                  <a:cubicBezTo>
                    <a:pt x="4308" y="1"/>
                    <a:pt x="3312" y="364"/>
                    <a:pt x="2502" y="1174"/>
                  </a:cubicBezTo>
                  <a:cubicBezTo>
                    <a:pt x="1" y="3675"/>
                    <a:pt x="1762" y="7950"/>
                    <a:pt x="5309" y="7950"/>
                  </a:cubicBezTo>
                  <a:cubicBezTo>
                    <a:pt x="7491" y="7937"/>
                    <a:pt x="9265" y="6163"/>
                    <a:pt x="9278" y="3981"/>
                  </a:cubicBezTo>
                  <a:cubicBezTo>
                    <a:pt x="9278" y="1582"/>
                    <a:pt x="7323" y="1"/>
                    <a:pt x="5284"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7"/>
            <p:cNvSpPr/>
            <p:nvPr/>
          </p:nvSpPr>
          <p:spPr>
            <a:xfrm>
              <a:off x="5597139" y="4023092"/>
              <a:ext cx="295800" cy="267380"/>
            </a:xfrm>
            <a:custGeom>
              <a:rect b="b" l="l" r="r" t="t"/>
              <a:pathLst>
                <a:path extrusionOk="0" h="11478" w="12698">
                  <a:moveTo>
                    <a:pt x="6332" y="5614"/>
                  </a:moveTo>
                  <a:cubicBezTo>
                    <a:pt x="6651" y="5614"/>
                    <a:pt x="6955" y="5860"/>
                    <a:pt x="6955" y="6240"/>
                  </a:cubicBezTo>
                  <a:cubicBezTo>
                    <a:pt x="6955" y="6572"/>
                    <a:pt x="6675" y="6852"/>
                    <a:pt x="6343" y="6852"/>
                  </a:cubicBezTo>
                  <a:cubicBezTo>
                    <a:pt x="5782" y="6852"/>
                    <a:pt x="5514" y="6189"/>
                    <a:pt x="5896" y="5793"/>
                  </a:cubicBezTo>
                  <a:cubicBezTo>
                    <a:pt x="6024" y="5670"/>
                    <a:pt x="6180" y="5614"/>
                    <a:pt x="6332" y="5614"/>
                  </a:cubicBezTo>
                  <a:close/>
                  <a:moveTo>
                    <a:pt x="4901" y="0"/>
                  </a:moveTo>
                  <a:lnTo>
                    <a:pt x="4901" y="0"/>
                  </a:lnTo>
                  <a:cubicBezTo>
                    <a:pt x="3370" y="600"/>
                    <a:pt x="2362" y="2067"/>
                    <a:pt x="2362" y="3713"/>
                  </a:cubicBezTo>
                  <a:lnTo>
                    <a:pt x="2362" y="3956"/>
                  </a:lnTo>
                  <a:cubicBezTo>
                    <a:pt x="2311" y="3981"/>
                    <a:pt x="2247" y="4020"/>
                    <a:pt x="2196" y="4045"/>
                  </a:cubicBezTo>
                  <a:cubicBezTo>
                    <a:pt x="767" y="4875"/>
                    <a:pt x="1" y="6482"/>
                    <a:pt x="243" y="8103"/>
                  </a:cubicBezTo>
                  <a:cubicBezTo>
                    <a:pt x="358" y="6814"/>
                    <a:pt x="1417" y="5806"/>
                    <a:pt x="2706" y="5781"/>
                  </a:cubicBezTo>
                  <a:lnTo>
                    <a:pt x="2936" y="5781"/>
                  </a:lnTo>
                  <a:cubicBezTo>
                    <a:pt x="4748" y="5883"/>
                    <a:pt x="5858" y="7835"/>
                    <a:pt x="5041" y="9456"/>
                  </a:cubicBezTo>
                  <a:cubicBezTo>
                    <a:pt x="5016" y="9507"/>
                    <a:pt x="4990" y="9545"/>
                    <a:pt x="4965" y="9596"/>
                  </a:cubicBezTo>
                  <a:cubicBezTo>
                    <a:pt x="4495" y="10390"/>
                    <a:pt x="3643" y="10846"/>
                    <a:pt x="2764" y="10846"/>
                  </a:cubicBezTo>
                  <a:cubicBezTo>
                    <a:pt x="2400" y="10846"/>
                    <a:pt x="2033" y="10768"/>
                    <a:pt x="1685" y="10604"/>
                  </a:cubicBezTo>
                  <a:lnTo>
                    <a:pt x="1685" y="10604"/>
                  </a:lnTo>
                  <a:cubicBezTo>
                    <a:pt x="2415" y="11182"/>
                    <a:pt x="3299" y="11477"/>
                    <a:pt x="4188" y="11477"/>
                  </a:cubicBezTo>
                  <a:cubicBezTo>
                    <a:pt x="4871" y="11477"/>
                    <a:pt x="5557" y="11303"/>
                    <a:pt x="6177" y="10949"/>
                  </a:cubicBezTo>
                  <a:cubicBezTo>
                    <a:pt x="6228" y="10910"/>
                    <a:pt x="6279" y="10872"/>
                    <a:pt x="6330" y="10847"/>
                  </a:cubicBezTo>
                  <a:cubicBezTo>
                    <a:pt x="6394" y="10872"/>
                    <a:pt x="6445" y="10910"/>
                    <a:pt x="6509" y="10949"/>
                  </a:cubicBezTo>
                  <a:cubicBezTo>
                    <a:pt x="7124" y="11303"/>
                    <a:pt x="7809" y="11477"/>
                    <a:pt x="8491" y="11477"/>
                  </a:cubicBezTo>
                  <a:cubicBezTo>
                    <a:pt x="9380" y="11477"/>
                    <a:pt x="10266" y="11182"/>
                    <a:pt x="10988" y="10604"/>
                  </a:cubicBezTo>
                  <a:lnTo>
                    <a:pt x="10988" y="10604"/>
                  </a:lnTo>
                  <a:cubicBezTo>
                    <a:pt x="10641" y="10768"/>
                    <a:pt x="10274" y="10846"/>
                    <a:pt x="9912" y="10846"/>
                  </a:cubicBezTo>
                  <a:cubicBezTo>
                    <a:pt x="9037" y="10846"/>
                    <a:pt x="8191" y="10390"/>
                    <a:pt x="7721" y="9596"/>
                  </a:cubicBezTo>
                  <a:cubicBezTo>
                    <a:pt x="7696" y="9545"/>
                    <a:pt x="7670" y="9507"/>
                    <a:pt x="7657" y="9443"/>
                  </a:cubicBezTo>
                  <a:cubicBezTo>
                    <a:pt x="7351" y="8843"/>
                    <a:pt x="7300" y="8154"/>
                    <a:pt x="7504" y="7516"/>
                  </a:cubicBezTo>
                  <a:cubicBezTo>
                    <a:pt x="7555" y="7350"/>
                    <a:pt x="7632" y="7184"/>
                    <a:pt x="7721" y="7031"/>
                  </a:cubicBezTo>
                  <a:cubicBezTo>
                    <a:pt x="7810" y="6865"/>
                    <a:pt x="7938" y="6712"/>
                    <a:pt x="8066" y="6572"/>
                  </a:cubicBezTo>
                  <a:cubicBezTo>
                    <a:pt x="8500" y="6100"/>
                    <a:pt x="9112" y="5819"/>
                    <a:pt x="9750" y="5781"/>
                  </a:cubicBezTo>
                  <a:lnTo>
                    <a:pt x="9980" y="5781"/>
                  </a:lnTo>
                  <a:cubicBezTo>
                    <a:pt x="11281" y="5806"/>
                    <a:pt x="12341" y="6814"/>
                    <a:pt x="12443" y="8103"/>
                  </a:cubicBezTo>
                  <a:cubicBezTo>
                    <a:pt x="12698" y="6482"/>
                    <a:pt x="11919" y="4862"/>
                    <a:pt x="10503" y="4045"/>
                  </a:cubicBezTo>
                  <a:cubicBezTo>
                    <a:pt x="10439" y="4007"/>
                    <a:pt x="10375" y="3981"/>
                    <a:pt x="10312" y="3943"/>
                  </a:cubicBezTo>
                  <a:lnTo>
                    <a:pt x="10312" y="3713"/>
                  </a:lnTo>
                  <a:cubicBezTo>
                    <a:pt x="10324" y="2080"/>
                    <a:pt x="9316" y="600"/>
                    <a:pt x="7798" y="0"/>
                  </a:cubicBezTo>
                  <a:lnTo>
                    <a:pt x="7798" y="0"/>
                  </a:lnTo>
                  <a:cubicBezTo>
                    <a:pt x="8857" y="740"/>
                    <a:pt x="9201" y="2157"/>
                    <a:pt x="8576" y="3292"/>
                  </a:cubicBezTo>
                  <a:cubicBezTo>
                    <a:pt x="8538" y="3369"/>
                    <a:pt x="8500" y="3445"/>
                    <a:pt x="8448" y="3509"/>
                  </a:cubicBezTo>
                  <a:cubicBezTo>
                    <a:pt x="7950" y="4242"/>
                    <a:pt x="7151" y="4622"/>
                    <a:pt x="6344" y="4622"/>
                  </a:cubicBezTo>
                  <a:cubicBezTo>
                    <a:pt x="5703" y="4622"/>
                    <a:pt x="5059" y="4383"/>
                    <a:pt x="4556" y="3892"/>
                  </a:cubicBezTo>
                  <a:cubicBezTo>
                    <a:pt x="3434" y="2769"/>
                    <a:pt x="3599" y="906"/>
                    <a:pt x="4901"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 name="Google Shape;963;p47"/>
          <p:cNvGrpSpPr/>
          <p:nvPr/>
        </p:nvGrpSpPr>
        <p:grpSpPr>
          <a:xfrm>
            <a:off x="4993695" y="2927364"/>
            <a:ext cx="350198" cy="342838"/>
            <a:chOff x="4993695" y="3997514"/>
            <a:chExt cx="350198" cy="342838"/>
          </a:xfrm>
        </p:grpSpPr>
        <p:sp>
          <p:nvSpPr>
            <p:cNvPr id="964" name="Google Shape;964;p47"/>
            <p:cNvSpPr/>
            <p:nvPr/>
          </p:nvSpPr>
          <p:spPr>
            <a:xfrm>
              <a:off x="5013915" y="4108982"/>
              <a:ext cx="218507" cy="218810"/>
            </a:xfrm>
            <a:custGeom>
              <a:rect b="b" l="l" r="r" t="t"/>
              <a:pathLst>
                <a:path extrusionOk="0" h="9393" w="9380">
                  <a:moveTo>
                    <a:pt x="4824" y="1"/>
                  </a:moveTo>
                  <a:cubicBezTo>
                    <a:pt x="4671" y="116"/>
                    <a:pt x="4530" y="231"/>
                    <a:pt x="4403" y="358"/>
                  </a:cubicBezTo>
                  <a:lnTo>
                    <a:pt x="409" y="4339"/>
                  </a:lnTo>
                  <a:cubicBezTo>
                    <a:pt x="256" y="4493"/>
                    <a:pt x="115" y="4671"/>
                    <a:pt x="0" y="4850"/>
                  </a:cubicBezTo>
                  <a:lnTo>
                    <a:pt x="1800" y="7849"/>
                  </a:lnTo>
                  <a:lnTo>
                    <a:pt x="4530" y="9393"/>
                  </a:lnTo>
                  <a:cubicBezTo>
                    <a:pt x="4709" y="9265"/>
                    <a:pt x="4875" y="9125"/>
                    <a:pt x="5041" y="8972"/>
                  </a:cubicBezTo>
                  <a:lnTo>
                    <a:pt x="9022" y="4990"/>
                  </a:lnTo>
                  <a:cubicBezTo>
                    <a:pt x="9150" y="4850"/>
                    <a:pt x="9277" y="4710"/>
                    <a:pt x="9380" y="4569"/>
                  </a:cubicBezTo>
                  <a:lnTo>
                    <a:pt x="7861" y="1864"/>
                  </a:lnTo>
                  <a:lnTo>
                    <a:pt x="4824"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7"/>
            <p:cNvSpPr/>
            <p:nvPr/>
          </p:nvSpPr>
          <p:spPr>
            <a:xfrm>
              <a:off x="5079911" y="4173790"/>
              <a:ext cx="98421" cy="98421"/>
            </a:xfrm>
            <a:custGeom>
              <a:rect b="b" l="l" r="r" t="t"/>
              <a:pathLst>
                <a:path extrusionOk="0" h="4225" w="4225">
                  <a:moveTo>
                    <a:pt x="3025" y="1"/>
                  </a:moveTo>
                  <a:lnTo>
                    <a:pt x="1825" y="894"/>
                  </a:lnTo>
                  <a:lnTo>
                    <a:pt x="409" y="409"/>
                  </a:lnTo>
                  <a:lnTo>
                    <a:pt x="894" y="1825"/>
                  </a:lnTo>
                  <a:lnTo>
                    <a:pt x="0" y="3025"/>
                  </a:lnTo>
                  <a:lnTo>
                    <a:pt x="1493" y="3012"/>
                  </a:lnTo>
                  <a:lnTo>
                    <a:pt x="2361" y="4224"/>
                  </a:lnTo>
                  <a:lnTo>
                    <a:pt x="2795" y="2795"/>
                  </a:lnTo>
                  <a:lnTo>
                    <a:pt x="4224" y="2361"/>
                  </a:lnTo>
                  <a:lnTo>
                    <a:pt x="3012" y="1494"/>
                  </a:lnTo>
                  <a:lnTo>
                    <a:pt x="3025"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7"/>
            <p:cNvSpPr/>
            <p:nvPr/>
          </p:nvSpPr>
          <p:spPr>
            <a:xfrm>
              <a:off x="5090301" y="4184203"/>
              <a:ext cx="76734" cy="76710"/>
            </a:xfrm>
            <a:custGeom>
              <a:rect b="b" l="l" r="r" t="t"/>
              <a:pathLst>
                <a:path extrusionOk="0" h="3293" w="3294">
                  <a:moveTo>
                    <a:pt x="2349" y="0"/>
                  </a:moveTo>
                  <a:lnTo>
                    <a:pt x="1417" y="689"/>
                  </a:lnTo>
                  <a:lnTo>
                    <a:pt x="320" y="319"/>
                  </a:lnTo>
                  <a:lnTo>
                    <a:pt x="690" y="1417"/>
                  </a:lnTo>
                  <a:lnTo>
                    <a:pt x="1" y="2348"/>
                  </a:lnTo>
                  <a:lnTo>
                    <a:pt x="1162" y="2335"/>
                  </a:lnTo>
                  <a:lnTo>
                    <a:pt x="1838" y="3293"/>
                  </a:lnTo>
                  <a:lnTo>
                    <a:pt x="2183" y="2182"/>
                  </a:lnTo>
                  <a:lnTo>
                    <a:pt x="3293" y="1838"/>
                  </a:lnTo>
                  <a:lnTo>
                    <a:pt x="2336" y="1161"/>
                  </a:lnTo>
                  <a:lnTo>
                    <a:pt x="2349" y="0"/>
                  </a:lnTo>
                  <a:close/>
                </a:path>
              </a:pathLst>
            </a:custGeom>
            <a:solidFill>
              <a:srgbClr val="FAD5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7"/>
            <p:cNvSpPr/>
            <p:nvPr/>
          </p:nvSpPr>
          <p:spPr>
            <a:xfrm>
              <a:off x="5228233" y="4094423"/>
              <a:ext cx="115660" cy="81183"/>
            </a:xfrm>
            <a:custGeom>
              <a:rect b="b" l="l" r="r" t="t"/>
              <a:pathLst>
                <a:path extrusionOk="0" h="3485" w="4965">
                  <a:moveTo>
                    <a:pt x="2068" y="1"/>
                  </a:moveTo>
                  <a:lnTo>
                    <a:pt x="1" y="2119"/>
                  </a:lnTo>
                  <a:cubicBezTo>
                    <a:pt x="90" y="2272"/>
                    <a:pt x="167" y="2425"/>
                    <a:pt x="231" y="2591"/>
                  </a:cubicBezTo>
                  <a:lnTo>
                    <a:pt x="2604" y="3484"/>
                  </a:lnTo>
                  <a:lnTo>
                    <a:pt x="4965" y="1098"/>
                  </a:lnTo>
                  <a:lnTo>
                    <a:pt x="2068"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7"/>
            <p:cNvSpPr/>
            <p:nvPr/>
          </p:nvSpPr>
          <p:spPr>
            <a:xfrm>
              <a:off x="5165825" y="3997514"/>
              <a:ext cx="81160" cy="115963"/>
            </a:xfrm>
            <a:custGeom>
              <a:rect b="b" l="l" r="r" t="t"/>
              <a:pathLst>
                <a:path extrusionOk="0" h="4978" w="3484">
                  <a:moveTo>
                    <a:pt x="2399" y="1"/>
                  </a:moveTo>
                  <a:lnTo>
                    <a:pt x="0" y="2361"/>
                  </a:lnTo>
                  <a:lnTo>
                    <a:pt x="893" y="4748"/>
                  </a:lnTo>
                  <a:cubicBezTo>
                    <a:pt x="1059" y="4811"/>
                    <a:pt x="1212" y="4888"/>
                    <a:pt x="1378" y="4977"/>
                  </a:cubicBezTo>
                  <a:lnTo>
                    <a:pt x="3484" y="2897"/>
                  </a:lnTo>
                  <a:lnTo>
                    <a:pt x="2399" y="1"/>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7"/>
            <p:cNvSpPr/>
            <p:nvPr/>
          </p:nvSpPr>
          <p:spPr>
            <a:xfrm>
              <a:off x="4993695" y="4222245"/>
              <a:ext cx="125770" cy="118106"/>
            </a:xfrm>
            <a:custGeom>
              <a:rect b="b" l="l" r="r" t="t"/>
              <a:pathLst>
                <a:path extrusionOk="0" h="5070" w="5399">
                  <a:moveTo>
                    <a:pt x="868" y="1"/>
                  </a:moveTo>
                  <a:cubicBezTo>
                    <a:pt x="1" y="1289"/>
                    <a:pt x="179" y="3012"/>
                    <a:pt x="1277" y="4110"/>
                  </a:cubicBezTo>
                  <a:cubicBezTo>
                    <a:pt x="1909" y="4742"/>
                    <a:pt x="2750" y="5069"/>
                    <a:pt x="3598" y="5069"/>
                  </a:cubicBezTo>
                  <a:cubicBezTo>
                    <a:pt x="4220" y="5069"/>
                    <a:pt x="4847" y="4893"/>
                    <a:pt x="5398" y="4531"/>
                  </a:cubicBezTo>
                  <a:lnTo>
                    <a:pt x="868"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7"/>
            <p:cNvSpPr/>
            <p:nvPr/>
          </p:nvSpPr>
          <p:spPr>
            <a:xfrm>
              <a:off x="5126269" y="4095215"/>
              <a:ext cx="123999" cy="120225"/>
            </a:xfrm>
            <a:custGeom>
              <a:rect b="b" l="l" r="r" t="t"/>
              <a:pathLst>
                <a:path extrusionOk="0" h="5161" w="5323">
                  <a:moveTo>
                    <a:pt x="1879" y="0"/>
                  </a:moveTo>
                  <a:cubicBezTo>
                    <a:pt x="1216" y="0"/>
                    <a:pt x="559" y="202"/>
                    <a:pt x="1" y="592"/>
                  </a:cubicBezTo>
                  <a:lnTo>
                    <a:pt x="4557" y="5160"/>
                  </a:lnTo>
                  <a:cubicBezTo>
                    <a:pt x="5182" y="4254"/>
                    <a:pt x="5322" y="3106"/>
                    <a:pt x="4939" y="2085"/>
                  </a:cubicBezTo>
                  <a:cubicBezTo>
                    <a:pt x="4876" y="1932"/>
                    <a:pt x="4799" y="1779"/>
                    <a:pt x="4722" y="1638"/>
                  </a:cubicBezTo>
                  <a:cubicBezTo>
                    <a:pt x="4582" y="1396"/>
                    <a:pt x="4403" y="1153"/>
                    <a:pt x="4199" y="949"/>
                  </a:cubicBezTo>
                  <a:cubicBezTo>
                    <a:pt x="3995" y="745"/>
                    <a:pt x="3765" y="566"/>
                    <a:pt x="3510" y="426"/>
                  </a:cubicBezTo>
                  <a:cubicBezTo>
                    <a:pt x="3370" y="349"/>
                    <a:pt x="3217" y="273"/>
                    <a:pt x="3064" y="222"/>
                  </a:cubicBezTo>
                  <a:cubicBezTo>
                    <a:pt x="2680" y="73"/>
                    <a:pt x="2278" y="0"/>
                    <a:pt x="1879"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7"/>
            <p:cNvSpPr/>
            <p:nvPr/>
          </p:nvSpPr>
          <p:spPr>
            <a:xfrm>
              <a:off x="5098641" y="4194593"/>
              <a:ext cx="133783" cy="133201"/>
            </a:xfrm>
            <a:custGeom>
              <a:rect b="b" l="l" r="r" t="t"/>
              <a:pathLst>
                <a:path extrusionOk="0" h="5718" w="5743">
                  <a:moveTo>
                    <a:pt x="4862" y="1"/>
                  </a:moveTo>
                  <a:cubicBezTo>
                    <a:pt x="4747" y="154"/>
                    <a:pt x="4632" y="294"/>
                    <a:pt x="4505" y="435"/>
                  </a:cubicBezTo>
                  <a:lnTo>
                    <a:pt x="511" y="4416"/>
                  </a:lnTo>
                  <a:cubicBezTo>
                    <a:pt x="358" y="4569"/>
                    <a:pt x="192" y="4710"/>
                    <a:pt x="0" y="4837"/>
                  </a:cubicBezTo>
                  <a:lnTo>
                    <a:pt x="893" y="5718"/>
                  </a:lnTo>
                  <a:cubicBezTo>
                    <a:pt x="1072" y="5590"/>
                    <a:pt x="1251" y="5462"/>
                    <a:pt x="1404" y="5297"/>
                  </a:cubicBezTo>
                  <a:lnTo>
                    <a:pt x="5385" y="1315"/>
                  </a:lnTo>
                  <a:cubicBezTo>
                    <a:pt x="5513" y="1188"/>
                    <a:pt x="5640" y="1035"/>
                    <a:pt x="5743" y="894"/>
                  </a:cubicBezTo>
                  <a:lnTo>
                    <a:pt x="4862"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7"/>
            <p:cNvSpPr/>
            <p:nvPr/>
          </p:nvSpPr>
          <p:spPr>
            <a:xfrm>
              <a:off x="5014218" y="4306667"/>
              <a:ext cx="105247" cy="33685"/>
            </a:xfrm>
            <a:custGeom>
              <a:rect b="b" l="l" r="r" t="t"/>
              <a:pathLst>
                <a:path extrusionOk="0" h="1446" w="4518">
                  <a:moveTo>
                    <a:pt x="0" y="1"/>
                  </a:moveTo>
                  <a:cubicBezTo>
                    <a:pt x="635" y="941"/>
                    <a:pt x="1664" y="1446"/>
                    <a:pt x="2715" y="1446"/>
                  </a:cubicBezTo>
                  <a:cubicBezTo>
                    <a:pt x="3334" y="1446"/>
                    <a:pt x="3960" y="1271"/>
                    <a:pt x="4517" y="907"/>
                  </a:cubicBezTo>
                  <a:lnTo>
                    <a:pt x="3637" y="13"/>
                  </a:lnTo>
                  <a:cubicBezTo>
                    <a:pt x="3084" y="375"/>
                    <a:pt x="2453" y="557"/>
                    <a:pt x="1822" y="557"/>
                  </a:cubicBezTo>
                  <a:cubicBezTo>
                    <a:pt x="1186" y="557"/>
                    <a:pt x="551" y="372"/>
                    <a:pt x="0"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7"/>
            <p:cNvSpPr/>
            <p:nvPr/>
          </p:nvSpPr>
          <p:spPr>
            <a:xfrm>
              <a:off x="5211903" y="4108097"/>
              <a:ext cx="38646" cy="107343"/>
            </a:xfrm>
            <a:custGeom>
              <a:rect b="b" l="l" r="r" t="t"/>
              <a:pathLst>
                <a:path extrusionOk="0" h="4608" w="1659">
                  <a:moveTo>
                    <a:pt x="38" y="1"/>
                  </a:moveTo>
                  <a:lnTo>
                    <a:pt x="38" y="1"/>
                  </a:lnTo>
                  <a:cubicBezTo>
                    <a:pt x="89" y="64"/>
                    <a:pt x="128" y="141"/>
                    <a:pt x="166" y="205"/>
                  </a:cubicBezTo>
                  <a:cubicBezTo>
                    <a:pt x="255" y="345"/>
                    <a:pt x="319" y="498"/>
                    <a:pt x="383" y="651"/>
                  </a:cubicBezTo>
                  <a:cubicBezTo>
                    <a:pt x="778" y="1672"/>
                    <a:pt x="638" y="2821"/>
                    <a:pt x="0" y="3714"/>
                  </a:cubicBezTo>
                  <a:lnTo>
                    <a:pt x="881" y="4607"/>
                  </a:lnTo>
                  <a:cubicBezTo>
                    <a:pt x="1519" y="3701"/>
                    <a:pt x="1659" y="2553"/>
                    <a:pt x="1263" y="1532"/>
                  </a:cubicBezTo>
                  <a:cubicBezTo>
                    <a:pt x="1200" y="1379"/>
                    <a:pt x="1123" y="1238"/>
                    <a:pt x="1046" y="1085"/>
                  </a:cubicBezTo>
                  <a:cubicBezTo>
                    <a:pt x="906" y="843"/>
                    <a:pt x="727" y="613"/>
                    <a:pt x="523" y="409"/>
                  </a:cubicBezTo>
                  <a:cubicBezTo>
                    <a:pt x="370" y="256"/>
                    <a:pt x="217" y="115"/>
                    <a:pt x="38"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7"/>
            <p:cNvSpPr/>
            <p:nvPr/>
          </p:nvSpPr>
          <p:spPr>
            <a:xfrm>
              <a:off x="5201793" y="4053399"/>
              <a:ext cx="86518" cy="86238"/>
            </a:xfrm>
            <a:custGeom>
              <a:rect b="b" l="l" r="r" t="t"/>
              <a:pathLst>
                <a:path extrusionOk="0" h="3702" w="3714">
                  <a:moveTo>
                    <a:pt x="3318" y="1"/>
                  </a:moveTo>
                  <a:lnTo>
                    <a:pt x="0" y="3318"/>
                  </a:lnTo>
                  <a:lnTo>
                    <a:pt x="396" y="3701"/>
                  </a:lnTo>
                  <a:lnTo>
                    <a:pt x="3714" y="383"/>
                  </a:lnTo>
                  <a:lnTo>
                    <a:pt x="3318" y="1"/>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 name="Google Shape;975;p47"/>
          <p:cNvGrpSpPr/>
          <p:nvPr/>
        </p:nvGrpSpPr>
        <p:grpSpPr>
          <a:xfrm>
            <a:off x="4466053" y="2926781"/>
            <a:ext cx="268756" cy="342768"/>
            <a:chOff x="4466053" y="3996931"/>
            <a:chExt cx="268756" cy="342768"/>
          </a:xfrm>
        </p:grpSpPr>
        <p:sp>
          <p:nvSpPr>
            <p:cNvPr id="976" name="Google Shape;976;p47"/>
            <p:cNvSpPr/>
            <p:nvPr/>
          </p:nvSpPr>
          <p:spPr>
            <a:xfrm>
              <a:off x="4498457" y="3996931"/>
              <a:ext cx="92178" cy="38646"/>
            </a:xfrm>
            <a:custGeom>
              <a:rect b="b" l="l" r="r" t="t"/>
              <a:pathLst>
                <a:path extrusionOk="0" h="1659" w="3957">
                  <a:moveTo>
                    <a:pt x="830" y="0"/>
                  </a:moveTo>
                  <a:cubicBezTo>
                    <a:pt x="370" y="0"/>
                    <a:pt x="0" y="370"/>
                    <a:pt x="0" y="830"/>
                  </a:cubicBezTo>
                  <a:lnTo>
                    <a:pt x="0" y="1659"/>
                  </a:lnTo>
                  <a:lnTo>
                    <a:pt x="511" y="1659"/>
                  </a:lnTo>
                  <a:lnTo>
                    <a:pt x="511" y="830"/>
                  </a:lnTo>
                  <a:cubicBezTo>
                    <a:pt x="511" y="651"/>
                    <a:pt x="651" y="511"/>
                    <a:pt x="830" y="511"/>
                  </a:cubicBezTo>
                  <a:lnTo>
                    <a:pt x="3127" y="511"/>
                  </a:lnTo>
                  <a:cubicBezTo>
                    <a:pt x="3305" y="511"/>
                    <a:pt x="3446" y="651"/>
                    <a:pt x="3446" y="830"/>
                  </a:cubicBezTo>
                  <a:lnTo>
                    <a:pt x="3446" y="1659"/>
                  </a:lnTo>
                  <a:lnTo>
                    <a:pt x="3956" y="1659"/>
                  </a:lnTo>
                  <a:lnTo>
                    <a:pt x="3956" y="830"/>
                  </a:lnTo>
                  <a:cubicBezTo>
                    <a:pt x="3956" y="370"/>
                    <a:pt x="3586" y="0"/>
                    <a:pt x="3127" y="0"/>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7"/>
            <p:cNvSpPr/>
            <p:nvPr/>
          </p:nvSpPr>
          <p:spPr>
            <a:xfrm>
              <a:off x="4476746" y="4026353"/>
              <a:ext cx="55326" cy="59472"/>
            </a:xfrm>
            <a:custGeom>
              <a:rect b="b" l="l" r="r" t="t"/>
              <a:pathLst>
                <a:path extrusionOk="0" h="2553" w="2375">
                  <a:moveTo>
                    <a:pt x="1" y="0"/>
                  </a:moveTo>
                  <a:lnTo>
                    <a:pt x="1" y="2553"/>
                  </a:lnTo>
                  <a:lnTo>
                    <a:pt x="2374" y="2553"/>
                  </a:lnTo>
                  <a:lnTo>
                    <a:pt x="2374"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7"/>
            <p:cNvSpPr/>
            <p:nvPr/>
          </p:nvSpPr>
          <p:spPr>
            <a:xfrm>
              <a:off x="4637275" y="4167244"/>
              <a:ext cx="55326" cy="67509"/>
            </a:xfrm>
            <a:custGeom>
              <a:rect b="b" l="l" r="r" t="t"/>
              <a:pathLst>
                <a:path extrusionOk="0" h="2898" w="2375">
                  <a:moveTo>
                    <a:pt x="1" y="1"/>
                  </a:moveTo>
                  <a:lnTo>
                    <a:pt x="1" y="2898"/>
                  </a:lnTo>
                  <a:lnTo>
                    <a:pt x="2374" y="2898"/>
                  </a:lnTo>
                  <a:lnTo>
                    <a:pt x="2374"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7"/>
            <p:cNvSpPr/>
            <p:nvPr/>
          </p:nvSpPr>
          <p:spPr>
            <a:xfrm>
              <a:off x="4557022" y="4106606"/>
              <a:ext cx="55302" cy="121018"/>
            </a:xfrm>
            <a:custGeom>
              <a:rect b="b" l="l" r="r" t="t"/>
              <a:pathLst>
                <a:path extrusionOk="0" h="5195" w="2374">
                  <a:moveTo>
                    <a:pt x="0" y="1"/>
                  </a:moveTo>
                  <a:lnTo>
                    <a:pt x="0" y="5194"/>
                  </a:lnTo>
                  <a:lnTo>
                    <a:pt x="2374" y="5194"/>
                  </a:lnTo>
                  <a:lnTo>
                    <a:pt x="2374" y="2578"/>
                  </a:lnTo>
                  <a:lnTo>
                    <a:pt x="1442" y="2578"/>
                  </a:lnTo>
                  <a:cubicBezTo>
                    <a:pt x="1098" y="2566"/>
                    <a:pt x="817" y="2272"/>
                    <a:pt x="830" y="1915"/>
                  </a:cubicBezTo>
                  <a:lnTo>
                    <a:pt x="830"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7"/>
            <p:cNvSpPr/>
            <p:nvPr/>
          </p:nvSpPr>
          <p:spPr>
            <a:xfrm>
              <a:off x="4476746" y="4102739"/>
              <a:ext cx="55023" cy="129637"/>
            </a:xfrm>
            <a:custGeom>
              <a:rect b="b" l="l" r="r" t="t"/>
              <a:pathLst>
                <a:path extrusionOk="0" h="5565" w="2362">
                  <a:moveTo>
                    <a:pt x="1" y="1"/>
                  </a:moveTo>
                  <a:lnTo>
                    <a:pt x="1" y="5564"/>
                  </a:lnTo>
                  <a:lnTo>
                    <a:pt x="2362" y="5564"/>
                  </a:lnTo>
                  <a:lnTo>
                    <a:pt x="2362"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7"/>
            <p:cNvSpPr/>
            <p:nvPr/>
          </p:nvSpPr>
          <p:spPr>
            <a:xfrm>
              <a:off x="4578710" y="4301030"/>
              <a:ext cx="92178" cy="38670"/>
            </a:xfrm>
            <a:custGeom>
              <a:rect b="b" l="l" r="r" t="t"/>
              <a:pathLst>
                <a:path extrusionOk="0" h="1660" w="3957">
                  <a:moveTo>
                    <a:pt x="1" y="0"/>
                  </a:moveTo>
                  <a:lnTo>
                    <a:pt x="1" y="830"/>
                  </a:lnTo>
                  <a:cubicBezTo>
                    <a:pt x="1" y="1289"/>
                    <a:pt x="371" y="1659"/>
                    <a:pt x="830" y="1659"/>
                  </a:cubicBezTo>
                  <a:lnTo>
                    <a:pt x="3127" y="1659"/>
                  </a:lnTo>
                  <a:cubicBezTo>
                    <a:pt x="3587" y="1659"/>
                    <a:pt x="3957" y="1289"/>
                    <a:pt x="3957" y="830"/>
                  </a:cubicBezTo>
                  <a:lnTo>
                    <a:pt x="3957" y="0"/>
                  </a:lnTo>
                  <a:lnTo>
                    <a:pt x="3446" y="0"/>
                  </a:lnTo>
                  <a:lnTo>
                    <a:pt x="3446" y="830"/>
                  </a:lnTo>
                  <a:cubicBezTo>
                    <a:pt x="3446" y="1008"/>
                    <a:pt x="3306" y="1149"/>
                    <a:pt x="3127" y="1149"/>
                  </a:cubicBezTo>
                  <a:lnTo>
                    <a:pt x="830" y="1149"/>
                  </a:lnTo>
                  <a:cubicBezTo>
                    <a:pt x="652" y="1149"/>
                    <a:pt x="511" y="1008"/>
                    <a:pt x="511" y="830"/>
                  </a:cubicBezTo>
                  <a:lnTo>
                    <a:pt x="511"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7"/>
            <p:cNvSpPr/>
            <p:nvPr/>
          </p:nvSpPr>
          <p:spPr>
            <a:xfrm>
              <a:off x="4637275" y="4246915"/>
              <a:ext cx="55326" cy="61848"/>
            </a:xfrm>
            <a:custGeom>
              <a:rect b="b" l="l" r="r" t="t"/>
              <a:pathLst>
                <a:path extrusionOk="0" h="2655" w="2375">
                  <a:moveTo>
                    <a:pt x="1" y="1"/>
                  </a:moveTo>
                  <a:lnTo>
                    <a:pt x="1" y="2655"/>
                  </a:lnTo>
                  <a:lnTo>
                    <a:pt x="2374" y="2655"/>
                  </a:lnTo>
                  <a:lnTo>
                    <a:pt x="2374"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7"/>
            <p:cNvSpPr/>
            <p:nvPr/>
          </p:nvSpPr>
          <p:spPr>
            <a:xfrm>
              <a:off x="4557022" y="4248708"/>
              <a:ext cx="55302" cy="60055"/>
            </a:xfrm>
            <a:custGeom>
              <a:rect b="b" l="l" r="r" t="t"/>
              <a:pathLst>
                <a:path extrusionOk="0" h="2578" w="2374">
                  <a:moveTo>
                    <a:pt x="0" y="0"/>
                  </a:moveTo>
                  <a:lnTo>
                    <a:pt x="0" y="2578"/>
                  </a:lnTo>
                  <a:lnTo>
                    <a:pt x="2374" y="2578"/>
                  </a:lnTo>
                  <a:lnTo>
                    <a:pt x="2374"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7"/>
            <p:cNvSpPr/>
            <p:nvPr/>
          </p:nvSpPr>
          <p:spPr>
            <a:xfrm>
              <a:off x="4476746" y="4249291"/>
              <a:ext cx="55023" cy="59472"/>
            </a:xfrm>
            <a:custGeom>
              <a:rect b="b" l="l" r="r" t="t"/>
              <a:pathLst>
                <a:path extrusionOk="0" h="2553" w="2362">
                  <a:moveTo>
                    <a:pt x="1" y="1"/>
                  </a:moveTo>
                  <a:lnTo>
                    <a:pt x="1" y="2553"/>
                  </a:lnTo>
                  <a:lnTo>
                    <a:pt x="2362" y="2553"/>
                  </a:lnTo>
                  <a:lnTo>
                    <a:pt x="2362"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7"/>
            <p:cNvSpPr/>
            <p:nvPr/>
          </p:nvSpPr>
          <p:spPr>
            <a:xfrm>
              <a:off x="4637275" y="4026353"/>
              <a:ext cx="55326" cy="42537"/>
            </a:xfrm>
            <a:custGeom>
              <a:rect b="b" l="l" r="r" t="t"/>
              <a:pathLst>
                <a:path extrusionOk="0" h="1826" w="2375">
                  <a:moveTo>
                    <a:pt x="1" y="0"/>
                  </a:moveTo>
                  <a:lnTo>
                    <a:pt x="1" y="1825"/>
                  </a:lnTo>
                  <a:lnTo>
                    <a:pt x="2374" y="1825"/>
                  </a:lnTo>
                  <a:lnTo>
                    <a:pt x="2374"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7"/>
            <p:cNvSpPr/>
            <p:nvPr/>
          </p:nvSpPr>
          <p:spPr>
            <a:xfrm>
              <a:off x="4637577" y="4255837"/>
              <a:ext cx="17867" cy="52926"/>
            </a:xfrm>
            <a:custGeom>
              <a:rect b="b" l="l" r="r" t="t"/>
              <a:pathLst>
                <a:path extrusionOk="0" h="2272" w="767">
                  <a:moveTo>
                    <a:pt x="0" y="1"/>
                  </a:moveTo>
                  <a:lnTo>
                    <a:pt x="0" y="2272"/>
                  </a:lnTo>
                  <a:lnTo>
                    <a:pt x="766" y="2272"/>
                  </a:lnTo>
                  <a:lnTo>
                    <a:pt x="766" y="1"/>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7"/>
            <p:cNvSpPr/>
            <p:nvPr/>
          </p:nvSpPr>
          <p:spPr>
            <a:xfrm>
              <a:off x="4637577" y="4111358"/>
              <a:ext cx="17867" cy="112398"/>
            </a:xfrm>
            <a:custGeom>
              <a:rect b="b" l="l" r="r" t="t"/>
              <a:pathLst>
                <a:path extrusionOk="0" h="4825" w="767">
                  <a:moveTo>
                    <a:pt x="0" y="1"/>
                  </a:moveTo>
                  <a:lnTo>
                    <a:pt x="0" y="4824"/>
                  </a:lnTo>
                  <a:lnTo>
                    <a:pt x="766" y="4824"/>
                  </a:lnTo>
                  <a:lnTo>
                    <a:pt x="766" y="1"/>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7"/>
            <p:cNvSpPr/>
            <p:nvPr/>
          </p:nvSpPr>
          <p:spPr>
            <a:xfrm>
              <a:off x="4637577" y="4026353"/>
              <a:ext cx="17867" cy="53229"/>
            </a:xfrm>
            <a:custGeom>
              <a:rect b="b" l="l" r="r" t="t"/>
              <a:pathLst>
                <a:path extrusionOk="0" h="2285" w="767">
                  <a:moveTo>
                    <a:pt x="0" y="0"/>
                  </a:moveTo>
                  <a:lnTo>
                    <a:pt x="0" y="2285"/>
                  </a:lnTo>
                  <a:lnTo>
                    <a:pt x="766" y="2285"/>
                  </a:lnTo>
                  <a:lnTo>
                    <a:pt x="766" y="0"/>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7"/>
            <p:cNvSpPr/>
            <p:nvPr/>
          </p:nvSpPr>
          <p:spPr>
            <a:xfrm>
              <a:off x="4576334" y="4068868"/>
              <a:ext cx="152512" cy="98398"/>
            </a:xfrm>
            <a:custGeom>
              <a:rect b="b" l="l" r="r" t="t"/>
              <a:pathLst>
                <a:path extrusionOk="0" h="4224" w="6547">
                  <a:moveTo>
                    <a:pt x="613" y="0"/>
                  </a:moveTo>
                  <a:cubicBezTo>
                    <a:pt x="281" y="0"/>
                    <a:pt x="1" y="268"/>
                    <a:pt x="1" y="613"/>
                  </a:cubicBezTo>
                  <a:lnTo>
                    <a:pt x="1" y="3599"/>
                  </a:lnTo>
                  <a:cubicBezTo>
                    <a:pt x="1" y="3943"/>
                    <a:pt x="281" y="4224"/>
                    <a:pt x="613" y="4224"/>
                  </a:cubicBezTo>
                  <a:lnTo>
                    <a:pt x="5934" y="4224"/>
                  </a:lnTo>
                  <a:cubicBezTo>
                    <a:pt x="6279" y="4224"/>
                    <a:pt x="6547" y="3943"/>
                    <a:pt x="6547" y="3599"/>
                  </a:cubicBezTo>
                  <a:lnTo>
                    <a:pt x="6547" y="613"/>
                  </a:lnTo>
                  <a:cubicBezTo>
                    <a:pt x="6547" y="268"/>
                    <a:pt x="6279" y="0"/>
                    <a:pt x="5934"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7"/>
            <p:cNvSpPr/>
            <p:nvPr/>
          </p:nvSpPr>
          <p:spPr>
            <a:xfrm>
              <a:off x="4595949" y="4088482"/>
              <a:ext cx="113284" cy="58866"/>
            </a:xfrm>
            <a:custGeom>
              <a:rect b="b" l="l" r="r" t="t"/>
              <a:pathLst>
                <a:path extrusionOk="0" h="2527" w="4863">
                  <a:moveTo>
                    <a:pt x="1" y="0"/>
                  </a:moveTo>
                  <a:lnTo>
                    <a:pt x="1" y="2527"/>
                  </a:lnTo>
                  <a:lnTo>
                    <a:pt x="4863" y="2527"/>
                  </a:lnTo>
                  <a:lnTo>
                    <a:pt x="4863" y="0"/>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7"/>
            <p:cNvSpPr/>
            <p:nvPr/>
          </p:nvSpPr>
          <p:spPr>
            <a:xfrm>
              <a:off x="4466053" y="4223736"/>
              <a:ext cx="237236" cy="32124"/>
            </a:xfrm>
            <a:custGeom>
              <a:rect b="b" l="l" r="r" t="t"/>
              <a:pathLst>
                <a:path extrusionOk="0" h="1379" w="10184">
                  <a:moveTo>
                    <a:pt x="1" y="0"/>
                  </a:moveTo>
                  <a:lnTo>
                    <a:pt x="1" y="1379"/>
                  </a:lnTo>
                  <a:lnTo>
                    <a:pt x="10184" y="1379"/>
                  </a:lnTo>
                  <a:lnTo>
                    <a:pt x="10184"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7"/>
            <p:cNvSpPr/>
            <p:nvPr/>
          </p:nvSpPr>
          <p:spPr>
            <a:xfrm>
              <a:off x="4466053" y="4223736"/>
              <a:ext cx="21431" cy="32124"/>
            </a:xfrm>
            <a:custGeom>
              <a:rect b="b" l="l" r="r" t="t"/>
              <a:pathLst>
                <a:path extrusionOk="0" h="1379" w="920">
                  <a:moveTo>
                    <a:pt x="1" y="0"/>
                  </a:moveTo>
                  <a:lnTo>
                    <a:pt x="1" y="1379"/>
                  </a:lnTo>
                  <a:lnTo>
                    <a:pt x="919" y="1379"/>
                  </a:lnTo>
                  <a:lnTo>
                    <a:pt x="919"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7"/>
            <p:cNvSpPr/>
            <p:nvPr/>
          </p:nvSpPr>
          <p:spPr>
            <a:xfrm>
              <a:off x="4557022" y="4026353"/>
              <a:ext cx="55302" cy="53229"/>
            </a:xfrm>
            <a:custGeom>
              <a:rect b="b" l="l" r="r" t="t"/>
              <a:pathLst>
                <a:path extrusionOk="0" h="2285" w="2374">
                  <a:moveTo>
                    <a:pt x="0" y="0"/>
                  </a:moveTo>
                  <a:lnTo>
                    <a:pt x="0" y="2285"/>
                  </a:lnTo>
                  <a:lnTo>
                    <a:pt x="855" y="2285"/>
                  </a:lnTo>
                  <a:cubicBezTo>
                    <a:pt x="919" y="2004"/>
                    <a:pt x="1162" y="1825"/>
                    <a:pt x="1442" y="1825"/>
                  </a:cubicBezTo>
                  <a:lnTo>
                    <a:pt x="2374" y="1825"/>
                  </a:lnTo>
                  <a:lnTo>
                    <a:pt x="2374"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7"/>
            <p:cNvSpPr/>
            <p:nvPr/>
          </p:nvSpPr>
          <p:spPr>
            <a:xfrm>
              <a:off x="4576334" y="4152685"/>
              <a:ext cx="116265" cy="37784"/>
            </a:xfrm>
            <a:custGeom>
              <a:rect b="b" l="l" r="r" t="t"/>
              <a:pathLst>
                <a:path extrusionOk="0" h="1622" w="4991">
                  <a:moveTo>
                    <a:pt x="1" y="1"/>
                  </a:moveTo>
                  <a:lnTo>
                    <a:pt x="1" y="996"/>
                  </a:lnTo>
                  <a:cubicBezTo>
                    <a:pt x="1" y="1341"/>
                    <a:pt x="281" y="1608"/>
                    <a:pt x="613" y="1608"/>
                  </a:cubicBezTo>
                  <a:lnTo>
                    <a:pt x="1545" y="1608"/>
                  </a:lnTo>
                  <a:lnTo>
                    <a:pt x="1545" y="766"/>
                  </a:lnTo>
                  <a:lnTo>
                    <a:pt x="843" y="766"/>
                  </a:lnTo>
                  <a:lnTo>
                    <a:pt x="843" y="613"/>
                  </a:lnTo>
                  <a:lnTo>
                    <a:pt x="613" y="613"/>
                  </a:lnTo>
                  <a:cubicBezTo>
                    <a:pt x="281" y="613"/>
                    <a:pt x="1" y="332"/>
                    <a:pt x="1" y="1"/>
                  </a:cubicBezTo>
                  <a:close/>
                  <a:moveTo>
                    <a:pt x="2617" y="779"/>
                  </a:moveTo>
                  <a:lnTo>
                    <a:pt x="2617" y="1621"/>
                  </a:lnTo>
                  <a:lnTo>
                    <a:pt x="4990" y="1621"/>
                  </a:lnTo>
                  <a:lnTo>
                    <a:pt x="4990" y="779"/>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7"/>
            <p:cNvSpPr/>
            <p:nvPr/>
          </p:nvSpPr>
          <p:spPr>
            <a:xfrm>
              <a:off x="4466053" y="4079560"/>
              <a:ext cx="110907" cy="32124"/>
            </a:xfrm>
            <a:custGeom>
              <a:rect b="b" l="l" r="r" t="t"/>
              <a:pathLst>
                <a:path extrusionOk="0" h="1379" w="4761">
                  <a:moveTo>
                    <a:pt x="1" y="1"/>
                  </a:moveTo>
                  <a:lnTo>
                    <a:pt x="1" y="1379"/>
                  </a:lnTo>
                  <a:lnTo>
                    <a:pt x="4735" y="1379"/>
                  </a:lnTo>
                  <a:lnTo>
                    <a:pt x="4735" y="154"/>
                  </a:lnTo>
                  <a:cubicBezTo>
                    <a:pt x="4735" y="103"/>
                    <a:pt x="4735" y="52"/>
                    <a:pt x="4760"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7"/>
            <p:cNvSpPr/>
            <p:nvPr/>
          </p:nvSpPr>
          <p:spPr>
            <a:xfrm>
              <a:off x="4466053" y="4079560"/>
              <a:ext cx="21431" cy="31821"/>
            </a:xfrm>
            <a:custGeom>
              <a:rect b="b" l="l" r="r" t="t"/>
              <a:pathLst>
                <a:path extrusionOk="0" h="1366" w="920">
                  <a:moveTo>
                    <a:pt x="1" y="1"/>
                  </a:moveTo>
                  <a:lnTo>
                    <a:pt x="1" y="1366"/>
                  </a:lnTo>
                  <a:lnTo>
                    <a:pt x="919" y="1366"/>
                  </a:lnTo>
                  <a:lnTo>
                    <a:pt x="919"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7"/>
            <p:cNvSpPr/>
            <p:nvPr/>
          </p:nvSpPr>
          <p:spPr>
            <a:xfrm>
              <a:off x="4476746" y="4255837"/>
              <a:ext cx="17867" cy="52926"/>
            </a:xfrm>
            <a:custGeom>
              <a:rect b="b" l="l" r="r" t="t"/>
              <a:pathLst>
                <a:path extrusionOk="0" h="2272" w="767">
                  <a:moveTo>
                    <a:pt x="1" y="1"/>
                  </a:moveTo>
                  <a:lnTo>
                    <a:pt x="1" y="2272"/>
                  </a:lnTo>
                  <a:lnTo>
                    <a:pt x="767" y="2272"/>
                  </a:lnTo>
                  <a:lnTo>
                    <a:pt x="767" y="1"/>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7"/>
            <p:cNvSpPr/>
            <p:nvPr/>
          </p:nvSpPr>
          <p:spPr>
            <a:xfrm>
              <a:off x="4476746" y="4111358"/>
              <a:ext cx="17867" cy="112398"/>
            </a:xfrm>
            <a:custGeom>
              <a:rect b="b" l="l" r="r" t="t"/>
              <a:pathLst>
                <a:path extrusionOk="0" h="4825" w="767">
                  <a:moveTo>
                    <a:pt x="1" y="1"/>
                  </a:moveTo>
                  <a:lnTo>
                    <a:pt x="1" y="4824"/>
                  </a:lnTo>
                  <a:lnTo>
                    <a:pt x="767" y="4824"/>
                  </a:lnTo>
                  <a:lnTo>
                    <a:pt x="767" y="1"/>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7"/>
            <p:cNvSpPr/>
            <p:nvPr/>
          </p:nvSpPr>
          <p:spPr>
            <a:xfrm>
              <a:off x="4476746" y="4111358"/>
              <a:ext cx="55023" cy="16074"/>
            </a:xfrm>
            <a:custGeom>
              <a:rect b="b" l="l" r="r" t="t"/>
              <a:pathLst>
                <a:path extrusionOk="0" h="690" w="2362">
                  <a:moveTo>
                    <a:pt x="1" y="1"/>
                  </a:moveTo>
                  <a:lnTo>
                    <a:pt x="1" y="690"/>
                  </a:lnTo>
                  <a:lnTo>
                    <a:pt x="2362" y="690"/>
                  </a:lnTo>
                  <a:lnTo>
                    <a:pt x="2362" y="1"/>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7"/>
            <p:cNvSpPr/>
            <p:nvPr/>
          </p:nvSpPr>
          <p:spPr>
            <a:xfrm>
              <a:off x="4476746" y="4255837"/>
              <a:ext cx="55023" cy="15771"/>
            </a:xfrm>
            <a:custGeom>
              <a:rect b="b" l="l" r="r" t="t"/>
              <a:pathLst>
                <a:path extrusionOk="0" h="677" w="2362">
                  <a:moveTo>
                    <a:pt x="1" y="1"/>
                  </a:moveTo>
                  <a:lnTo>
                    <a:pt x="1" y="677"/>
                  </a:lnTo>
                  <a:lnTo>
                    <a:pt x="2362" y="677"/>
                  </a:lnTo>
                  <a:lnTo>
                    <a:pt x="2362" y="1"/>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7"/>
            <p:cNvSpPr/>
            <p:nvPr/>
          </p:nvSpPr>
          <p:spPr>
            <a:xfrm>
              <a:off x="4557022" y="4255837"/>
              <a:ext cx="55302" cy="15771"/>
            </a:xfrm>
            <a:custGeom>
              <a:rect b="b" l="l" r="r" t="t"/>
              <a:pathLst>
                <a:path extrusionOk="0" h="677" w="2374">
                  <a:moveTo>
                    <a:pt x="0" y="1"/>
                  </a:moveTo>
                  <a:lnTo>
                    <a:pt x="0" y="677"/>
                  </a:lnTo>
                  <a:lnTo>
                    <a:pt x="2374" y="677"/>
                  </a:lnTo>
                  <a:lnTo>
                    <a:pt x="2374" y="1"/>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7"/>
            <p:cNvSpPr/>
            <p:nvPr/>
          </p:nvSpPr>
          <p:spPr>
            <a:xfrm>
              <a:off x="4637275" y="4255837"/>
              <a:ext cx="55326" cy="15771"/>
            </a:xfrm>
            <a:custGeom>
              <a:rect b="b" l="l" r="r" t="t"/>
              <a:pathLst>
                <a:path extrusionOk="0" h="677" w="2375">
                  <a:moveTo>
                    <a:pt x="1" y="1"/>
                  </a:moveTo>
                  <a:lnTo>
                    <a:pt x="1" y="677"/>
                  </a:lnTo>
                  <a:lnTo>
                    <a:pt x="2374" y="677"/>
                  </a:lnTo>
                  <a:lnTo>
                    <a:pt x="2374" y="1"/>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7"/>
            <p:cNvSpPr/>
            <p:nvPr/>
          </p:nvSpPr>
          <p:spPr>
            <a:xfrm>
              <a:off x="4476746" y="4026353"/>
              <a:ext cx="17867" cy="53229"/>
            </a:xfrm>
            <a:custGeom>
              <a:rect b="b" l="l" r="r" t="t"/>
              <a:pathLst>
                <a:path extrusionOk="0" h="2285" w="767">
                  <a:moveTo>
                    <a:pt x="1" y="0"/>
                  </a:moveTo>
                  <a:lnTo>
                    <a:pt x="1" y="2285"/>
                  </a:lnTo>
                  <a:lnTo>
                    <a:pt x="767" y="2285"/>
                  </a:lnTo>
                  <a:lnTo>
                    <a:pt x="767" y="0"/>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7"/>
            <p:cNvSpPr/>
            <p:nvPr/>
          </p:nvSpPr>
          <p:spPr>
            <a:xfrm>
              <a:off x="4557604" y="4255837"/>
              <a:ext cx="18170" cy="52926"/>
            </a:xfrm>
            <a:custGeom>
              <a:rect b="b" l="l" r="r" t="t"/>
              <a:pathLst>
                <a:path extrusionOk="0" h="2272" w="780">
                  <a:moveTo>
                    <a:pt x="1" y="1"/>
                  </a:moveTo>
                  <a:lnTo>
                    <a:pt x="1" y="2272"/>
                  </a:lnTo>
                  <a:lnTo>
                    <a:pt x="779" y="2272"/>
                  </a:lnTo>
                  <a:lnTo>
                    <a:pt x="779" y="1"/>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7"/>
            <p:cNvSpPr/>
            <p:nvPr/>
          </p:nvSpPr>
          <p:spPr>
            <a:xfrm>
              <a:off x="4557604" y="4111358"/>
              <a:ext cx="18170" cy="112398"/>
            </a:xfrm>
            <a:custGeom>
              <a:rect b="b" l="l" r="r" t="t"/>
              <a:pathLst>
                <a:path extrusionOk="0" h="4825" w="780">
                  <a:moveTo>
                    <a:pt x="1" y="1"/>
                  </a:moveTo>
                  <a:lnTo>
                    <a:pt x="1" y="4824"/>
                  </a:lnTo>
                  <a:lnTo>
                    <a:pt x="779" y="4824"/>
                  </a:lnTo>
                  <a:lnTo>
                    <a:pt x="779" y="1"/>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7"/>
            <p:cNvSpPr/>
            <p:nvPr/>
          </p:nvSpPr>
          <p:spPr>
            <a:xfrm>
              <a:off x="4557604" y="4026353"/>
              <a:ext cx="18170" cy="53229"/>
            </a:xfrm>
            <a:custGeom>
              <a:rect b="b" l="l" r="r" t="t"/>
              <a:pathLst>
                <a:path extrusionOk="0" h="2285" w="780">
                  <a:moveTo>
                    <a:pt x="1" y="0"/>
                  </a:moveTo>
                  <a:lnTo>
                    <a:pt x="1" y="2285"/>
                  </a:lnTo>
                  <a:lnTo>
                    <a:pt x="779" y="2285"/>
                  </a:lnTo>
                  <a:lnTo>
                    <a:pt x="779" y="0"/>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7"/>
            <p:cNvSpPr/>
            <p:nvPr/>
          </p:nvSpPr>
          <p:spPr>
            <a:xfrm>
              <a:off x="4570393" y="4062904"/>
              <a:ext cx="164416" cy="110325"/>
            </a:xfrm>
            <a:custGeom>
              <a:rect b="b" l="l" r="r" t="t"/>
              <a:pathLst>
                <a:path extrusionOk="0" h="4736" w="7058">
                  <a:moveTo>
                    <a:pt x="6189" y="511"/>
                  </a:moveTo>
                  <a:cubicBezTo>
                    <a:pt x="6394" y="511"/>
                    <a:pt x="6547" y="665"/>
                    <a:pt x="6547" y="869"/>
                  </a:cubicBezTo>
                  <a:lnTo>
                    <a:pt x="6547" y="3855"/>
                  </a:lnTo>
                  <a:cubicBezTo>
                    <a:pt x="6547" y="4059"/>
                    <a:pt x="6394" y="4225"/>
                    <a:pt x="6189" y="4225"/>
                  </a:cubicBezTo>
                  <a:lnTo>
                    <a:pt x="868" y="4225"/>
                  </a:lnTo>
                  <a:cubicBezTo>
                    <a:pt x="677" y="4225"/>
                    <a:pt x="511" y="4059"/>
                    <a:pt x="511" y="3855"/>
                  </a:cubicBezTo>
                  <a:lnTo>
                    <a:pt x="511" y="869"/>
                  </a:lnTo>
                  <a:cubicBezTo>
                    <a:pt x="511" y="665"/>
                    <a:pt x="677" y="511"/>
                    <a:pt x="868" y="511"/>
                  </a:cubicBezTo>
                  <a:close/>
                  <a:moveTo>
                    <a:pt x="868" y="1"/>
                  </a:moveTo>
                  <a:cubicBezTo>
                    <a:pt x="396" y="1"/>
                    <a:pt x="1" y="384"/>
                    <a:pt x="1" y="869"/>
                  </a:cubicBezTo>
                  <a:lnTo>
                    <a:pt x="1" y="3855"/>
                  </a:lnTo>
                  <a:cubicBezTo>
                    <a:pt x="1" y="4340"/>
                    <a:pt x="396" y="4735"/>
                    <a:pt x="868" y="4735"/>
                  </a:cubicBezTo>
                  <a:lnTo>
                    <a:pt x="6189" y="4735"/>
                  </a:lnTo>
                  <a:cubicBezTo>
                    <a:pt x="6674" y="4735"/>
                    <a:pt x="7057" y="4340"/>
                    <a:pt x="7057" y="3855"/>
                  </a:cubicBezTo>
                  <a:lnTo>
                    <a:pt x="7057" y="869"/>
                  </a:lnTo>
                  <a:cubicBezTo>
                    <a:pt x="7057" y="384"/>
                    <a:pt x="6674" y="1"/>
                    <a:pt x="6189"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7"/>
            <p:cNvSpPr/>
            <p:nvPr/>
          </p:nvSpPr>
          <p:spPr>
            <a:xfrm>
              <a:off x="4664321" y="4125941"/>
              <a:ext cx="31239" cy="11904"/>
            </a:xfrm>
            <a:custGeom>
              <a:rect b="b" l="l" r="r" t="t"/>
              <a:pathLst>
                <a:path extrusionOk="0" h="511" w="1341">
                  <a:moveTo>
                    <a:pt x="1" y="0"/>
                  </a:moveTo>
                  <a:lnTo>
                    <a:pt x="1" y="511"/>
                  </a:lnTo>
                  <a:lnTo>
                    <a:pt x="1341" y="511"/>
                  </a:lnTo>
                  <a:lnTo>
                    <a:pt x="1341" y="0"/>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 name="Google Shape;1009;p47"/>
          <p:cNvGrpSpPr/>
          <p:nvPr/>
        </p:nvGrpSpPr>
        <p:grpSpPr>
          <a:xfrm>
            <a:off x="3854269" y="2926828"/>
            <a:ext cx="345935" cy="342838"/>
            <a:chOff x="3854269" y="3996978"/>
            <a:chExt cx="345935" cy="342838"/>
          </a:xfrm>
        </p:grpSpPr>
        <p:sp>
          <p:nvSpPr>
            <p:cNvPr id="1010" name="Google Shape;1010;p47"/>
            <p:cNvSpPr/>
            <p:nvPr/>
          </p:nvSpPr>
          <p:spPr>
            <a:xfrm>
              <a:off x="4101014" y="3996978"/>
              <a:ext cx="99190" cy="98957"/>
            </a:xfrm>
            <a:custGeom>
              <a:rect b="b" l="l" r="r" t="t"/>
              <a:pathLst>
                <a:path extrusionOk="0" h="4248" w="4258">
                  <a:moveTo>
                    <a:pt x="4163" y="1"/>
                  </a:moveTo>
                  <a:cubicBezTo>
                    <a:pt x="4150" y="1"/>
                    <a:pt x="4136" y="4"/>
                    <a:pt x="4122" y="11"/>
                  </a:cubicBezTo>
                  <a:lnTo>
                    <a:pt x="3727" y="215"/>
                  </a:lnTo>
                  <a:cubicBezTo>
                    <a:pt x="2348" y="904"/>
                    <a:pt x="1098" y="1810"/>
                    <a:pt x="0" y="2895"/>
                  </a:cubicBezTo>
                  <a:lnTo>
                    <a:pt x="243" y="4069"/>
                  </a:lnTo>
                  <a:lnTo>
                    <a:pt x="1340" y="4247"/>
                  </a:lnTo>
                  <a:cubicBezTo>
                    <a:pt x="1889" y="3699"/>
                    <a:pt x="2387" y="3112"/>
                    <a:pt x="2833" y="2486"/>
                  </a:cubicBezTo>
                  <a:cubicBezTo>
                    <a:pt x="3293" y="1861"/>
                    <a:pt x="3688" y="1198"/>
                    <a:pt x="4046" y="509"/>
                  </a:cubicBezTo>
                  <a:lnTo>
                    <a:pt x="4237" y="113"/>
                  </a:lnTo>
                  <a:cubicBezTo>
                    <a:pt x="4258" y="61"/>
                    <a:pt x="4219" y="1"/>
                    <a:pt x="4163"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7"/>
            <p:cNvSpPr/>
            <p:nvPr/>
          </p:nvSpPr>
          <p:spPr>
            <a:xfrm>
              <a:off x="4122422" y="3996978"/>
              <a:ext cx="77735" cy="98957"/>
            </a:xfrm>
            <a:custGeom>
              <a:rect b="b" l="l" r="r" t="t"/>
              <a:pathLst>
                <a:path extrusionOk="0" h="4248" w="3337">
                  <a:moveTo>
                    <a:pt x="3232" y="1"/>
                  </a:moveTo>
                  <a:cubicBezTo>
                    <a:pt x="3218" y="1"/>
                    <a:pt x="3204" y="4"/>
                    <a:pt x="3190" y="11"/>
                  </a:cubicBezTo>
                  <a:lnTo>
                    <a:pt x="2808" y="202"/>
                  </a:lnTo>
                  <a:lnTo>
                    <a:pt x="2578" y="330"/>
                  </a:lnTo>
                  <a:cubicBezTo>
                    <a:pt x="2259" y="930"/>
                    <a:pt x="1889" y="1517"/>
                    <a:pt x="1493" y="2078"/>
                  </a:cubicBezTo>
                  <a:cubicBezTo>
                    <a:pt x="1047" y="2703"/>
                    <a:pt x="549" y="3290"/>
                    <a:pt x="0" y="3839"/>
                  </a:cubicBezTo>
                  <a:lnTo>
                    <a:pt x="421" y="4247"/>
                  </a:lnTo>
                  <a:cubicBezTo>
                    <a:pt x="957" y="3699"/>
                    <a:pt x="1455" y="3112"/>
                    <a:pt x="1914" y="2486"/>
                  </a:cubicBezTo>
                  <a:cubicBezTo>
                    <a:pt x="2361" y="1861"/>
                    <a:pt x="2769" y="1198"/>
                    <a:pt x="3114" y="509"/>
                  </a:cubicBezTo>
                  <a:lnTo>
                    <a:pt x="3305" y="126"/>
                  </a:lnTo>
                  <a:cubicBezTo>
                    <a:pt x="3336" y="63"/>
                    <a:pt x="3291" y="1"/>
                    <a:pt x="3232"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7"/>
            <p:cNvSpPr/>
            <p:nvPr/>
          </p:nvSpPr>
          <p:spPr>
            <a:xfrm>
              <a:off x="4024908" y="4098593"/>
              <a:ext cx="73146" cy="73146"/>
            </a:xfrm>
            <a:custGeom>
              <a:rect b="b" l="l" r="r" t="t"/>
              <a:pathLst>
                <a:path extrusionOk="0" h="3140" w="3140">
                  <a:moveTo>
                    <a:pt x="1545" y="0"/>
                  </a:moveTo>
                  <a:lnTo>
                    <a:pt x="1" y="677"/>
                  </a:lnTo>
                  <a:lnTo>
                    <a:pt x="422" y="2680"/>
                  </a:lnTo>
                  <a:lnTo>
                    <a:pt x="2463" y="3139"/>
                  </a:lnTo>
                  <a:lnTo>
                    <a:pt x="3140" y="1595"/>
                  </a:lnTo>
                  <a:lnTo>
                    <a:pt x="3114" y="1583"/>
                  </a:lnTo>
                  <a:lnTo>
                    <a:pt x="2731" y="434"/>
                  </a:lnTo>
                  <a:lnTo>
                    <a:pt x="1557" y="26"/>
                  </a:lnTo>
                  <a:lnTo>
                    <a:pt x="1545" y="0"/>
                  </a:ln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7"/>
            <p:cNvSpPr/>
            <p:nvPr/>
          </p:nvSpPr>
          <p:spPr>
            <a:xfrm>
              <a:off x="4060573" y="4098593"/>
              <a:ext cx="24716" cy="24996"/>
            </a:xfrm>
            <a:custGeom>
              <a:rect b="b" l="l" r="r" t="t"/>
              <a:pathLst>
                <a:path extrusionOk="0" h="1073" w="1061">
                  <a:moveTo>
                    <a:pt x="1" y="0"/>
                  </a:moveTo>
                  <a:lnTo>
                    <a:pt x="1060" y="1072"/>
                  </a:lnTo>
                  <a:lnTo>
                    <a:pt x="1060" y="1072"/>
                  </a:lnTo>
                  <a:lnTo>
                    <a:pt x="26" y="26"/>
                  </a:lnTo>
                  <a:lnTo>
                    <a:pt x="14"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7"/>
            <p:cNvSpPr/>
            <p:nvPr/>
          </p:nvSpPr>
          <p:spPr>
            <a:xfrm>
              <a:off x="4070101" y="4124148"/>
              <a:ext cx="27954" cy="47592"/>
            </a:xfrm>
            <a:custGeom>
              <a:rect b="b" l="l" r="r" t="t"/>
              <a:pathLst>
                <a:path extrusionOk="0" h="2043" w="1200">
                  <a:moveTo>
                    <a:pt x="677" y="1"/>
                  </a:moveTo>
                  <a:lnTo>
                    <a:pt x="0" y="1532"/>
                  </a:lnTo>
                  <a:lnTo>
                    <a:pt x="523" y="2042"/>
                  </a:lnTo>
                  <a:lnTo>
                    <a:pt x="1200" y="498"/>
                  </a:lnTo>
                  <a:lnTo>
                    <a:pt x="1174" y="486"/>
                  </a:lnTo>
                  <a:lnTo>
                    <a:pt x="677"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7"/>
            <p:cNvSpPr/>
            <p:nvPr/>
          </p:nvSpPr>
          <p:spPr>
            <a:xfrm>
              <a:off x="4060573" y="4061436"/>
              <a:ext cx="74637" cy="74637"/>
            </a:xfrm>
            <a:custGeom>
              <a:rect b="b" l="l" r="r" t="t"/>
              <a:pathLst>
                <a:path extrusionOk="0" h="3204" w="3204">
                  <a:moveTo>
                    <a:pt x="1596" y="0"/>
                  </a:moveTo>
                  <a:lnTo>
                    <a:pt x="1" y="1595"/>
                  </a:lnTo>
                  <a:lnTo>
                    <a:pt x="26" y="1634"/>
                  </a:lnTo>
                  <a:lnTo>
                    <a:pt x="1571" y="3178"/>
                  </a:lnTo>
                  <a:lnTo>
                    <a:pt x="1609" y="3203"/>
                  </a:lnTo>
                  <a:lnTo>
                    <a:pt x="3204" y="1608"/>
                  </a:lnTo>
                  <a:lnTo>
                    <a:pt x="3076" y="1468"/>
                  </a:lnTo>
                  <a:lnTo>
                    <a:pt x="1724" y="128"/>
                  </a:lnTo>
                  <a:lnTo>
                    <a:pt x="1596"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7"/>
            <p:cNvSpPr/>
            <p:nvPr/>
          </p:nvSpPr>
          <p:spPr>
            <a:xfrm>
              <a:off x="4086151" y="4086409"/>
              <a:ext cx="49059" cy="49665"/>
            </a:xfrm>
            <a:custGeom>
              <a:rect b="b" l="l" r="r" t="t"/>
              <a:pathLst>
                <a:path extrusionOk="0" h="2132" w="2106">
                  <a:moveTo>
                    <a:pt x="1595" y="0"/>
                  </a:moveTo>
                  <a:lnTo>
                    <a:pt x="0" y="1595"/>
                  </a:lnTo>
                  <a:lnTo>
                    <a:pt x="13" y="1633"/>
                  </a:lnTo>
                  <a:lnTo>
                    <a:pt x="473" y="2106"/>
                  </a:lnTo>
                  <a:lnTo>
                    <a:pt x="511" y="2131"/>
                  </a:lnTo>
                  <a:lnTo>
                    <a:pt x="2106" y="536"/>
                  </a:lnTo>
                  <a:lnTo>
                    <a:pt x="1978" y="396"/>
                  </a:lnTo>
                  <a:lnTo>
                    <a:pt x="1723" y="140"/>
                  </a:lnTo>
                  <a:lnTo>
                    <a:pt x="1595" y="0"/>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7"/>
            <p:cNvSpPr/>
            <p:nvPr/>
          </p:nvSpPr>
          <p:spPr>
            <a:xfrm>
              <a:off x="3868852" y="4251667"/>
              <a:ext cx="77316" cy="76128"/>
            </a:xfrm>
            <a:custGeom>
              <a:rect b="b" l="l" r="r" t="t"/>
              <a:pathLst>
                <a:path extrusionOk="0" h="3268" w="3319">
                  <a:moveTo>
                    <a:pt x="1251" y="1"/>
                  </a:moveTo>
                  <a:lnTo>
                    <a:pt x="0" y="1251"/>
                  </a:lnTo>
                  <a:lnTo>
                    <a:pt x="2016" y="3268"/>
                  </a:lnTo>
                  <a:lnTo>
                    <a:pt x="3318" y="1953"/>
                  </a:lnTo>
                  <a:lnTo>
                    <a:pt x="1251" y="1"/>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7"/>
            <p:cNvSpPr/>
            <p:nvPr/>
          </p:nvSpPr>
          <p:spPr>
            <a:xfrm>
              <a:off x="3900067" y="4297745"/>
              <a:ext cx="30027" cy="30051"/>
            </a:xfrm>
            <a:custGeom>
              <a:rect b="b" l="l" r="r" t="t"/>
              <a:pathLst>
                <a:path extrusionOk="0" h="1290" w="1289">
                  <a:moveTo>
                    <a:pt x="625" y="1"/>
                  </a:moveTo>
                  <a:lnTo>
                    <a:pt x="0" y="626"/>
                  </a:lnTo>
                  <a:lnTo>
                    <a:pt x="676" y="1290"/>
                  </a:lnTo>
                  <a:lnTo>
                    <a:pt x="1289" y="664"/>
                  </a:lnTo>
                  <a:lnTo>
                    <a:pt x="625"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7"/>
            <p:cNvSpPr/>
            <p:nvPr/>
          </p:nvSpPr>
          <p:spPr>
            <a:xfrm>
              <a:off x="3878053" y="4114340"/>
              <a:ext cx="204251" cy="204251"/>
            </a:xfrm>
            <a:custGeom>
              <a:rect b="b" l="l" r="r" t="t"/>
              <a:pathLst>
                <a:path extrusionOk="0" h="8768" w="8768">
                  <a:moveTo>
                    <a:pt x="6305" y="1"/>
                  </a:moveTo>
                  <a:lnTo>
                    <a:pt x="1" y="6304"/>
                  </a:lnTo>
                  <a:lnTo>
                    <a:pt x="231" y="6534"/>
                  </a:lnTo>
                  <a:lnTo>
                    <a:pt x="2234" y="8537"/>
                  </a:lnTo>
                  <a:lnTo>
                    <a:pt x="2464" y="8767"/>
                  </a:lnTo>
                  <a:lnTo>
                    <a:pt x="8767" y="2463"/>
                  </a:lnTo>
                  <a:lnTo>
                    <a:pt x="6305"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7"/>
            <p:cNvSpPr/>
            <p:nvPr/>
          </p:nvSpPr>
          <p:spPr>
            <a:xfrm>
              <a:off x="3920870" y="4157157"/>
              <a:ext cx="161434" cy="161434"/>
            </a:xfrm>
            <a:custGeom>
              <a:rect b="b" l="l" r="r" t="t"/>
              <a:pathLst>
                <a:path extrusionOk="0" h="6930" w="6930">
                  <a:moveTo>
                    <a:pt x="6291" y="0"/>
                  </a:moveTo>
                  <a:lnTo>
                    <a:pt x="0" y="6291"/>
                  </a:lnTo>
                  <a:lnTo>
                    <a:pt x="217" y="6521"/>
                  </a:lnTo>
                  <a:lnTo>
                    <a:pt x="396" y="6699"/>
                  </a:lnTo>
                  <a:lnTo>
                    <a:pt x="626" y="6929"/>
                  </a:lnTo>
                  <a:lnTo>
                    <a:pt x="6929" y="625"/>
                  </a:lnTo>
                  <a:lnTo>
                    <a:pt x="6291" y="0"/>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7"/>
            <p:cNvSpPr/>
            <p:nvPr/>
          </p:nvSpPr>
          <p:spPr>
            <a:xfrm>
              <a:off x="3854269" y="4269511"/>
              <a:ext cx="74940" cy="70188"/>
            </a:xfrm>
            <a:custGeom>
              <a:rect b="b" l="l" r="r" t="t"/>
              <a:pathLst>
                <a:path extrusionOk="0" h="3013" w="3217">
                  <a:moveTo>
                    <a:pt x="395" y="0"/>
                  </a:moveTo>
                  <a:cubicBezTo>
                    <a:pt x="183" y="0"/>
                    <a:pt x="0" y="278"/>
                    <a:pt x="205" y="473"/>
                  </a:cubicBezTo>
                  <a:lnTo>
                    <a:pt x="2655" y="2936"/>
                  </a:lnTo>
                  <a:cubicBezTo>
                    <a:pt x="2706" y="2987"/>
                    <a:pt x="2783" y="3012"/>
                    <a:pt x="2859" y="3012"/>
                  </a:cubicBezTo>
                  <a:cubicBezTo>
                    <a:pt x="3102" y="3012"/>
                    <a:pt x="3217" y="2719"/>
                    <a:pt x="3051" y="2553"/>
                  </a:cubicBezTo>
                  <a:lnTo>
                    <a:pt x="588" y="90"/>
                  </a:lnTo>
                  <a:cubicBezTo>
                    <a:pt x="528" y="27"/>
                    <a:pt x="460" y="0"/>
                    <a:pt x="395" y="0"/>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7"/>
            <p:cNvSpPr/>
            <p:nvPr/>
          </p:nvSpPr>
          <p:spPr>
            <a:xfrm>
              <a:off x="3901838" y="4314099"/>
              <a:ext cx="28327" cy="25718"/>
            </a:xfrm>
            <a:custGeom>
              <a:rect b="b" l="l" r="r" t="t"/>
              <a:pathLst>
                <a:path extrusionOk="0" h="1104" w="1216">
                  <a:moveTo>
                    <a:pt x="396" y="1"/>
                  </a:moveTo>
                  <a:cubicBezTo>
                    <a:pt x="592" y="207"/>
                    <a:pt x="404" y="480"/>
                    <a:pt x="191" y="480"/>
                  </a:cubicBezTo>
                  <a:cubicBezTo>
                    <a:pt x="127" y="480"/>
                    <a:pt x="60" y="455"/>
                    <a:pt x="1" y="396"/>
                  </a:cubicBezTo>
                  <a:lnTo>
                    <a:pt x="1" y="396"/>
                  </a:lnTo>
                  <a:lnTo>
                    <a:pt x="626" y="1022"/>
                  </a:lnTo>
                  <a:cubicBezTo>
                    <a:pt x="684" y="1080"/>
                    <a:pt x="749" y="1104"/>
                    <a:pt x="813" y="1104"/>
                  </a:cubicBezTo>
                  <a:cubicBezTo>
                    <a:pt x="1027" y="1104"/>
                    <a:pt x="1216" y="823"/>
                    <a:pt x="1009" y="626"/>
                  </a:cubicBezTo>
                  <a:lnTo>
                    <a:pt x="396" y="1"/>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 name="Google Shape;1023;p47"/>
          <p:cNvGrpSpPr/>
          <p:nvPr/>
        </p:nvGrpSpPr>
        <p:grpSpPr>
          <a:xfrm>
            <a:off x="3299581" y="2926781"/>
            <a:ext cx="313042" cy="342763"/>
            <a:chOff x="3299581" y="3996931"/>
            <a:chExt cx="313042" cy="342763"/>
          </a:xfrm>
        </p:grpSpPr>
        <p:sp>
          <p:nvSpPr>
            <p:cNvPr id="1024" name="Google Shape;1024;p47"/>
            <p:cNvSpPr/>
            <p:nvPr/>
          </p:nvSpPr>
          <p:spPr>
            <a:xfrm>
              <a:off x="3316517" y="3996931"/>
              <a:ext cx="279447" cy="342763"/>
            </a:xfrm>
            <a:custGeom>
              <a:rect b="b" l="l" r="r" t="t"/>
              <a:pathLst>
                <a:path extrusionOk="0" h="14714" w="11996">
                  <a:moveTo>
                    <a:pt x="1928" y="0"/>
                  </a:moveTo>
                  <a:cubicBezTo>
                    <a:pt x="1596" y="0"/>
                    <a:pt x="1328" y="268"/>
                    <a:pt x="1328" y="600"/>
                  </a:cubicBezTo>
                  <a:lnTo>
                    <a:pt x="1328" y="4237"/>
                  </a:lnTo>
                  <a:cubicBezTo>
                    <a:pt x="1328" y="5194"/>
                    <a:pt x="818" y="6061"/>
                    <a:pt x="1" y="6534"/>
                  </a:cubicBezTo>
                  <a:lnTo>
                    <a:pt x="1" y="14713"/>
                  </a:lnTo>
                  <a:lnTo>
                    <a:pt x="11996" y="14713"/>
                  </a:lnTo>
                  <a:lnTo>
                    <a:pt x="11996" y="13195"/>
                  </a:lnTo>
                  <a:lnTo>
                    <a:pt x="11996" y="6534"/>
                  </a:lnTo>
                  <a:cubicBezTo>
                    <a:pt x="11167" y="6061"/>
                    <a:pt x="10656" y="5194"/>
                    <a:pt x="10656" y="4237"/>
                  </a:cubicBezTo>
                  <a:lnTo>
                    <a:pt x="10656" y="600"/>
                  </a:lnTo>
                  <a:cubicBezTo>
                    <a:pt x="10656" y="268"/>
                    <a:pt x="10388" y="0"/>
                    <a:pt x="10056" y="0"/>
                  </a:cubicBezTo>
                  <a:lnTo>
                    <a:pt x="9240" y="0"/>
                  </a:lnTo>
                  <a:cubicBezTo>
                    <a:pt x="8908" y="0"/>
                    <a:pt x="8640" y="268"/>
                    <a:pt x="8640" y="600"/>
                  </a:cubicBezTo>
                  <a:lnTo>
                    <a:pt x="8640" y="1850"/>
                  </a:lnTo>
                  <a:cubicBezTo>
                    <a:pt x="8653" y="3318"/>
                    <a:pt x="7466" y="4517"/>
                    <a:pt x="5998" y="4543"/>
                  </a:cubicBezTo>
                  <a:cubicBezTo>
                    <a:pt x="4531" y="4543"/>
                    <a:pt x="3344" y="3356"/>
                    <a:pt x="3344" y="1889"/>
                  </a:cubicBezTo>
                  <a:lnTo>
                    <a:pt x="3344" y="600"/>
                  </a:lnTo>
                  <a:cubicBezTo>
                    <a:pt x="3344" y="268"/>
                    <a:pt x="3076" y="0"/>
                    <a:pt x="2744"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7"/>
            <p:cNvSpPr/>
            <p:nvPr/>
          </p:nvSpPr>
          <p:spPr>
            <a:xfrm>
              <a:off x="3334361" y="4015055"/>
              <a:ext cx="243782" cy="306795"/>
            </a:xfrm>
            <a:custGeom>
              <a:rect b="b" l="l" r="r" t="t"/>
              <a:pathLst>
                <a:path extrusionOk="0" h="13170" w="10465">
                  <a:moveTo>
                    <a:pt x="1340" y="1"/>
                  </a:moveTo>
                  <a:lnTo>
                    <a:pt x="1340" y="3459"/>
                  </a:lnTo>
                  <a:cubicBezTo>
                    <a:pt x="1340" y="4518"/>
                    <a:pt x="843" y="5526"/>
                    <a:pt x="1" y="6164"/>
                  </a:cubicBezTo>
                  <a:lnTo>
                    <a:pt x="1" y="13157"/>
                  </a:lnTo>
                  <a:lnTo>
                    <a:pt x="10464" y="13169"/>
                  </a:lnTo>
                  <a:lnTo>
                    <a:pt x="10464" y="6177"/>
                  </a:lnTo>
                  <a:cubicBezTo>
                    <a:pt x="9622" y="5526"/>
                    <a:pt x="9124" y="4518"/>
                    <a:pt x="9124" y="3459"/>
                  </a:cubicBezTo>
                  <a:lnTo>
                    <a:pt x="9124" y="1"/>
                  </a:lnTo>
                  <a:lnTo>
                    <a:pt x="8652" y="1"/>
                  </a:lnTo>
                  <a:lnTo>
                    <a:pt x="8652" y="1072"/>
                  </a:lnTo>
                  <a:cubicBezTo>
                    <a:pt x="8652" y="2974"/>
                    <a:pt x="7134" y="4518"/>
                    <a:pt x="5245" y="4543"/>
                  </a:cubicBezTo>
                  <a:lnTo>
                    <a:pt x="5232" y="4543"/>
                  </a:lnTo>
                  <a:cubicBezTo>
                    <a:pt x="3344" y="4531"/>
                    <a:pt x="1813" y="2999"/>
                    <a:pt x="1813" y="1111"/>
                  </a:cubicBezTo>
                  <a:lnTo>
                    <a:pt x="1813"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7"/>
            <p:cNvSpPr/>
            <p:nvPr/>
          </p:nvSpPr>
          <p:spPr>
            <a:xfrm>
              <a:off x="3299581" y="4175864"/>
              <a:ext cx="92178" cy="44330"/>
            </a:xfrm>
            <a:custGeom>
              <a:rect b="b" l="l" r="r" t="t"/>
              <a:pathLst>
                <a:path extrusionOk="0" h="1903" w="3957">
                  <a:moveTo>
                    <a:pt x="371" y="1"/>
                  </a:moveTo>
                  <a:cubicBezTo>
                    <a:pt x="166" y="1"/>
                    <a:pt x="1" y="167"/>
                    <a:pt x="1" y="371"/>
                  </a:cubicBezTo>
                  <a:lnTo>
                    <a:pt x="1" y="1532"/>
                  </a:lnTo>
                  <a:cubicBezTo>
                    <a:pt x="1" y="1736"/>
                    <a:pt x="166" y="1902"/>
                    <a:pt x="371" y="1902"/>
                  </a:cubicBezTo>
                  <a:lnTo>
                    <a:pt x="3599" y="1902"/>
                  </a:lnTo>
                  <a:cubicBezTo>
                    <a:pt x="3791" y="1902"/>
                    <a:pt x="3956" y="1736"/>
                    <a:pt x="3956" y="1532"/>
                  </a:cubicBezTo>
                  <a:lnTo>
                    <a:pt x="3956" y="371"/>
                  </a:lnTo>
                  <a:cubicBezTo>
                    <a:pt x="3956" y="167"/>
                    <a:pt x="3791" y="1"/>
                    <a:pt x="3599"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7"/>
            <p:cNvSpPr/>
            <p:nvPr/>
          </p:nvSpPr>
          <p:spPr>
            <a:xfrm>
              <a:off x="3299581" y="4260286"/>
              <a:ext cx="92178" cy="44028"/>
            </a:xfrm>
            <a:custGeom>
              <a:rect b="b" l="l" r="r" t="t"/>
              <a:pathLst>
                <a:path extrusionOk="0" h="1890" w="3957">
                  <a:moveTo>
                    <a:pt x="371" y="1"/>
                  </a:moveTo>
                  <a:cubicBezTo>
                    <a:pt x="166" y="1"/>
                    <a:pt x="1" y="167"/>
                    <a:pt x="1" y="371"/>
                  </a:cubicBezTo>
                  <a:lnTo>
                    <a:pt x="1" y="1519"/>
                  </a:lnTo>
                  <a:cubicBezTo>
                    <a:pt x="1" y="1724"/>
                    <a:pt x="166" y="1890"/>
                    <a:pt x="371" y="1890"/>
                  </a:cubicBezTo>
                  <a:lnTo>
                    <a:pt x="3599" y="1890"/>
                  </a:lnTo>
                  <a:cubicBezTo>
                    <a:pt x="3791" y="1890"/>
                    <a:pt x="3956" y="1724"/>
                    <a:pt x="3956" y="1519"/>
                  </a:cubicBezTo>
                  <a:lnTo>
                    <a:pt x="3956" y="371"/>
                  </a:lnTo>
                  <a:cubicBezTo>
                    <a:pt x="3956" y="167"/>
                    <a:pt x="3791" y="1"/>
                    <a:pt x="3599"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7"/>
            <p:cNvSpPr/>
            <p:nvPr/>
          </p:nvSpPr>
          <p:spPr>
            <a:xfrm>
              <a:off x="3520445" y="4260286"/>
              <a:ext cx="92178" cy="44028"/>
            </a:xfrm>
            <a:custGeom>
              <a:rect b="b" l="l" r="r" t="t"/>
              <a:pathLst>
                <a:path extrusionOk="0" h="1890" w="3957">
                  <a:moveTo>
                    <a:pt x="371" y="1"/>
                  </a:moveTo>
                  <a:cubicBezTo>
                    <a:pt x="167" y="1"/>
                    <a:pt x="1" y="167"/>
                    <a:pt x="1" y="371"/>
                  </a:cubicBezTo>
                  <a:lnTo>
                    <a:pt x="1" y="1519"/>
                  </a:lnTo>
                  <a:cubicBezTo>
                    <a:pt x="1" y="1724"/>
                    <a:pt x="167" y="1890"/>
                    <a:pt x="371" y="1890"/>
                  </a:cubicBezTo>
                  <a:lnTo>
                    <a:pt x="3587" y="1890"/>
                  </a:lnTo>
                  <a:cubicBezTo>
                    <a:pt x="3791" y="1890"/>
                    <a:pt x="3957" y="1724"/>
                    <a:pt x="3957" y="1519"/>
                  </a:cubicBezTo>
                  <a:lnTo>
                    <a:pt x="3957" y="371"/>
                  </a:lnTo>
                  <a:cubicBezTo>
                    <a:pt x="3957" y="167"/>
                    <a:pt x="3791" y="1"/>
                    <a:pt x="3587"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7"/>
            <p:cNvSpPr/>
            <p:nvPr/>
          </p:nvSpPr>
          <p:spPr>
            <a:xfrm>
              <a:off x="3520445" y="4176166"/>
              <a:ext cx="92178" cy="44028"/>
            </a:xfrm>
            <a:custGeom>
              <a:rect b="b" l="l" r="r" t="t"/>
              <a:pathLst>
                <a:path extrusionOk="0" h="1890" w="3957">
                  <a:moveTo>
                    <a:pt x="371" y="1"/>
                  </a:moveTo>
                  <a:cubicBezTo>
                    <a:pt x="167" y="1"/>
                    <a:pt x="1" y="154"/>
                    <a:pt x="1" y="358"/>
                  </a:cubicBezTo>
                  <a:lnTo>
                    <a:pt x="1" y="1519"/>
                  </a:lnTo>
                  <a:cubicBezTo>
                    <a:pt x="1" y="1723"/>
                    <a:pt x="167" y="1889"/>
                    <a:pt x="371" y="1889"/>
                  </a:cubicBezTo>
                  <a:lnTo>
                    <a:pt x="3587" y="1889"/>
                  </a:lnTo>
                  <a:cubicBezTo>
                    <a:pt x="3791" y="1889"/>
                    <a:pt x="3957" y="1723"/>
                    <a:pt x="3957" y="1519"/>
                  </a:cubicBezTo>
                  <a:lnTo>
                    <a:pt x="3957" y="358"/>
                  </a:lnTo>
                  <a:cubicBezTo>
                    <a:pt x="3957" y="154"/>
                    <a:pt x="3791" y="1"/>
                    <a:pt x="3587"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 name="Google Shape;1030;p47"/>
          <p:cNvGrpSpPr/>
          <p:nvPr/>
        </p:nvGrpSpPr>
        <p:grpSpPr>
          <a:xfrm>
            <a:off x="2712769" y="2979010"/>
            <a:ext cx="342483" cy="239405"/>
            <a:chOff x="2712769" y="4049160"/>
            <a:chExt cx="342483" cy="239405"/>
          </a:xfrm>
        </p:grpSpPr>
        <p:sp>
          <p:nvSpPr>
            <p:cNvPr id="1031" name="Google Shape;1031;p47"/>
            <p:cNvSpPr/>
            <p:nvPr/>
          </p:nvSpPr>
          <p:spPr>
            <a:xfrm>
              <a:off x="2712769" y="4162492"/>
              <a:ext cx="342483" cy="100797"/>
            </a:xfrm>
            <a:custGeom>
              <a:rect b="b" l="l" r="r" t="t"/>
              <a:pathLst>
                <a:path extrusionOk="0" h="4327" w="14702">
                  <a:moveTo>
                    <a:pt x="1" y="1"/>
                  </a:moveTo>
                  <a:lnTo>
                    <a:pt x="1" y="4327"/>
                  </a:lnTo>
                  <a:lnTo>
                    <a:pt x="14701" y="4327"/>
                  </a:lnTo>
                  <a:lnTo>
                    <a:pt x="14701" y="1"/>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7"/>
            <p:cNvSpPr/>
            <p:nvPr/>
          </p:nvSpPr>
          <p:spPr>
            <a:xfrm>
              <a:off x="2745173" y="4049160"/>
              <a:ext cx="21129" cy="61033"/>
            </a:xfrm>
            <a:custGeom>
              <a:rect b="b" l="l" r="r" t="t"/>
              <a:pathLst>
                <a:path extrusionOk="0" h="2620" w="907">
                  <a:moveTo>
                    <a:pt x="448" y="1"/>
                  </a:moveTo>
                  <a:cubicBezTo>
                    <a:pt x="432" y="1"/>
                    <a:pt x="416" y="10"/>
                    <a:pt x="409" y="29"/>
                  </a:cubicBezTo>
                  <a:lnTo>
                    <a:pt x="345" y="221"/>
                  </a:lnTo>
                  <a:cubicBezTo>
                    <a:pt x="116" y="910"/>
                    <a:pt x="1" y="1637"/>
                    <a:pt x="1" y="2377"/>
                  </a:cubicBezTo>
                  <a:lnTo>
                    <a:pt x="422" y="2620"/>
                  </a:lnTo>
                  <a:lnTo>
                    <a:pt x="907" y="2377"/>
                  </a:lnTo>
                  <a:cubicBezTo>
                    <a:pt x="894" y="2007"/>
                    <a:pt x="869" y="1650"/>
                    <a:pt x="805" y="1293"/>
                  </a:cubicBezTo>
                  <a:cubicBezTo>
                    <a:pt x="754" y="923"/>
                    <a:pt x="664" y="565"/>
                    <a:pt x="550" y="221"/>
                  </a:cubicBezTo>
                  <a:lnTo>
                    <a:pt x="486" y="29"/>
                  </a:lnTo>
                  <a:cubicBezTo>
                    <a:pt x="479" y="10"/>
                    <a:pt x="463" y="1"/>
                    <a:pt x="448" y="1"/>
                  </a:cubicBez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7"/>
            <p:cNvSpPr/>
            <p:nvPr/>
          </p:nvSpPr>
          <p:spPr>
            <a:xfrm>
              <a:off x="2736554" y="4122960"/>
              <a:ext cx="38367" cy="31821"/>
            </a:xfrm>
            <a:custGeom>
              <a:rect b="b" l="l" r="r" t="t"/>
              <a:pathLst>
                <a:path extrusionOk="0" h="1366" w="1647">
                  <a:moveTo>
                    <a:pt x="754" y="1"/>
                  </a:moveTo>
                  <a:lnTo>
                    <a:pt x="294" y="281"/>
                  </a:lnTo>
                  <a:lnTo>
                    <a:pt x="282" y="269"/>
                  </a:lnTo>
                  <a:lnTo>
                    <a:pt x="1" y="1021"/>
                  </a:lnTo>
                  <a:lnTo>
                    <a:pt x="792" y="1366"/>
                  </a:lnTo>
                  <a:lnTo>
                    <a:pt x="1647" y="1021"/>
                  </a:lnTo>
                  <a:lnTo>
                    <a:pt x="1353" y="269"/>
                  </a:lnTo>
                  <a:lnTo>
                    <a:pt x="1341" y="281"/>
                  </a:lnTo>
                  <a:lnTo>
                    <a:pt x="754" y="1"/>
                  </a:ln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7"/>
            <p:cNvSpPr/>
            <p:nvPr/>
          </p:nvSpPr>
          <p:spPr>
            <a:xfrm>
              <a:off x="2743100" y="4104533"/>
              <a:ext cx="24996" cy="24693"/>
            </a:xfrm>
            <a:custGeom>
              <a:rect b="b" l="l" r="r" t="t"/>
              <a:pathLst>
                <a:path extrusionOk="0" h="1060" w="1073">
                  <a:moveTo>
                    <a:pt x="1" y="0"/>
                  </a:moveTo>
                  <a:lnTo>
                    <a:pt x="1" y="1060"/>
                  </a:lnTo>
                  <a:lnTo>
                    <a:pt x="1072" y="1060"/>
                  </a:lnTo>
                  <a:lnTo>
                    <a:pt x="1072"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7"/>
            <p:cNvSpPr/>
            <p:nvPr/>
          </p:nvSpPr>
          <p:spPr>
            <a:xfrm>
              <a:off x="2736554" y="4146744"/>
              <a:ext cx="38367" cy="141820"/>
            </a:xfrm>
            <a:custGeom>
              <a:rect b="b" l="l" r="r" t="t"/>
              <a:pathLst>
                <a:path extrusionOk="0" h="6088" w="1647">
                  <a:moveTo>
                    <a:pt x="1" y="0"/>
                  </a:moveTo>
                  <a:lnTo>
                    <a:pt x="1" y="5819"/>
                  </a:lnTo>
                  <a:cubicBezTo>
                    <a:pt x="1" y="5972"/>
                    <a:pt x="116" y="6087"/>
                    <a:pt x="269" y="6087"/>
                  </a:cubicBezTo>
                  <a:lnTo>
                    <a:pt x="1366" y="6087"/>
                  </a:lnTo>
                  <a:cubicBezTo>
                    <a:pt x="1519" y="6087"/>
                    <a:pt x="1647" y="5972"/>
                    <a:pt x="1647" y="5819"/>
                  </a:cubicBezTo>
                  <a:lnTo>
                    <a:pt x="1647" y="5003"/>
                  </a:lnTo>
                  <a:lnTo>
                    <a:pt x="1647"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7"/>
            <p:cNvSpPr/>
            <p:nvPr/>
          </p:nvSpPr>
          <p:spPr>
            <a:xfrm>
              <a:off x="3001726" y="4049160"/>
              <a:ext cx="21129" cy="61033"/>
            </a:xfrm>
            <a:custGeom>
              <a:rect b="b" l="l" r="r" t="t"/>
              <a:pathLst>
                <a:path extrusionOk="0" h="2620" w="907">
                  <a:moveTo>
                    <a:pt x="447" y="1"/>
                  </a:moveTo>
                  <a:cubicBezTo>
                    <a:pt x="431" y="1"/>
                    <a:pt x="415" y="10"/>
                    <a:pt x="409" y="29"/>
                  </a:cubicBezTo>
                  <a:lnTo>
                    <a:pt x="345" y="221"/>
                  </a:lnTo>
                  <a:cubicBezTo>
                    <a:pt x="115" y="910"/>
                    <a:pt x="0" y="1637"/>
                    <a:pt x="0" y="2377"/>
                  </a:cubicBezTo>
                  <a:lnTo>
                    <a:pt x="434" y="2620"/>
                  </a:lnTo>
                  <a:lnTo>
                    <a:pt x="906" y="2377"/>
                  </a:lnTo>
                  <a:cubicBezTo>
                    <a:pt x="906" y="2007"/>
                    <a:pt x="868" y="1650"/>
                    <a:pt x="817" y="1293"/>
                  </a:cubicBezTo>
                  <a:cubicBezTo>
                    <a:pt x="753" y="923"/>
                    <a:pt x="664" y="565"/>
                    <a:pt x="549" y="221"/>
                  </a:cubicBezTo>
                  <a:lnTo>
                    <a:pt x="485" y="29"/>
                  </a:lnTo>
                  <a:cubicBezTo>
                    <a:pt x="479" y="10"/>
                    <a:pt x="463" y="1"/>
                    <a:pt x="447" y="1"/>
                  </a:cubicBez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7"/>
            <p:cNvSpPr/>
            <p:nvPr/>
          </p:nvSpPr>
          <p:spPr>
            <a:xfrm>
              <a:off x="2993107" y="4122960"/>
              <a:ext cx="38367" cy="31821"/>
            </a:xfrm>
            <a:custGeom>
              <a:rect b="b" l="l" r="r" t="t"/>
              <a:pathLst>
                <a:path extrusionOk="0" h="1366" w="1647">
                  <a:moveTo>
                    <a:pt x="753" y="1"/>
                  </a:moveTo>
                  <a:lnTo>
                    <a:pt x="307" y="281"/>
                  </a:lnTo>
                  <a:lnTo>
                    <a:pt x="294" y="269"/>
                  </a:lnTo>
                  <a:lnTo>
                    <a:pt x="0" y="1021"/>
                  </a:lnTo>
                  <a:lnTo>
                    <a:pt x="804" y="1366"/>
                  </a:lnTo>
                  <a:lnTo>
                    <a:pt x="1646" y="1021"/>
                  </a:lnTo>
                  <a:lnTo>
                    <a:pt x="1366" y="269"/>
                  </a:lnTo>
                  <a:lnTo>
                    <a:pt x="1353" y="281"/>
                  </a:lnTo>
                  <a:lnTo>
                    <a:pt x="753" y="1"/>
                  </a:ln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7"/>
            <p:cNvSpPr/>
            <p:nvPr/>
          </p:nvSpPr>
          <p:spPr>
            <a:xfrm>
              <a:off x="2999932" y="4104533"/>
              <a:ext cx="24996" cy="24693"/>
            </a:xfrm>
            <a:custGeom>
              <a:rect b="b" l="l" r="r" t="t"/>
              <a:pathLst>
                <a:path extrusionOk="0" h="1060" w="1073">
                  <a:moveTo>
                    <a:pt x="1" y="0"/>
                  </a:moveTo>
                  <a:lnTo>
                    <a:pt x="1" y="1060"/>
                  </a:lnTo>
                  <a:lnTo>
                    <a:pt x="1073" y="1060"/>
                  </a:lnTo>
                  <a:lnTo>
                    <a:pt x="1073"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7"/>
            <p:cNvSpPr/>
            <p:nvPr/>
          </p:nvSpPr>
          <p:spPr>
            <a:xfrm>
              <a:off x="2993107" y="4146744"/>
              <a:ext cx="38367" cy="141820"/>
            </a:xfrm>
            <a:custGeom>
              <a:rect b="b" l="l" r="r" t="t"/>
              <a:pathLst>
                <a:path extrusionOk="0" h="6088" w="1647">
                  <a:moveTo>
                    <a:pt x="0" y="0"/>
                  </a:moveTo>
                  <a:lnTo>
                    <a:pt x="0" y="5819"/>
                  </a:lnTo>
                  <a:cubicBezTo>
                    <a:pt x="0" y="5972"/>
                    <a:pt x="128" y="6087"/>
                    <a:pt x="281" y="6087"/>
                  </a:cubicBezTo>
                  <a:lnTo>
                    <a:pt x="1378" y="6087"/>
                  </a:lnTo>
                  <a:cubicBezTo>
                    <a:pt x="1532" y="6087"/>
                    <a:pt x="1646" y="5972"/>
                    <a:pt x="1646" y="5819"/>
                  </a:cubicBezTo>
                  <a:lnTo>
                    <a:pt x="1646" y="5003"/>
                  </a:lnTo>
                  <a:lnTo>
                    <a:pt x="1646"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7"/>
            <p:cNvSpPr/>
            <p:nvPr/>
          </p:nvSpPr>
          <p:spPr>
            <a:xfrm>
              <a:off x="2809096" y="4049160"/>
              <a:ext cx="21129" cy="61033"/>
            </a:xfrm>
            <a:custGeom>
              <a:rect b="b" l="l" r="r" t="t"/>
              <a:pathLst>
                <a:path extrusionOk="0" h="2620" w="907">
                  <a:moveTo>
                    <a:pt x="460" y="1"/>
                  </a:moveTo>
                  <a:cubicBezTo>
                    <a:pt x="444" y="1"/>
                    <a:pt x="428" y="10"/>
                    <a:pt x="422" y="29"/>
                  </a:cubicBezTo>
                  <a:lnTo>
                    <a:pt x="358" y="221"/>
                  </a:lnTo>
                  <a:cubicBezTo>
                    <a:pt x="128" y="910"/>
                    <a:pt x="0" y="1637"/>
                    <a:pt x="0" y="2377"/>
                  </a:cubicBezTo>
                  <a:lnTo>
                    <a:pt x="434" y="2620"/>
                  </a:lnTo>
                  <a:lnTo>
                    <a:pt x="906" y="2377"/>
                  </a:lnTo>
                  <a:cubicBezTo>
                    <a:pt x="906" y="2007"/>
                    <a:pt x="881" y="1650"/>
                    <a:pt x="817" y="1293"/>
                  </a:cubicBezTo>
                  <a:cubicBezTo>
                    <a:pt x="766" y="923"/>
                    <a:pt x="677" y="565"/>
                    <a:pt x="562" y="221"/>
                  </a:cubicBezTo>
                  <a:lnTo>
                    <a:pt x="498" y="29"/>
                  </a:lnTo>
                  <a:cubicBezTo>
                    <a:pt x="492" y="10"/>
                    <a:pt x="476" y="1"/>
                    <a:pt x="460" y="1"/>
                  </a:cubicBez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7"/>
            <p:cNvSpPr/>
            <p:nvPr/>
          </p:nvSpPr>
          <p:spPr>
            <a:xfrm>
              <a:off x="2800779" y="4122960"/>
              <a:ext cx="38367" cy="31821"/>
            </a:xfrm>
            <a:custGeom>
              <a:rect b="b" l="l" r="r" t="t"/>
              <a:pathLst>
                <a:path extrusionOk="0" h="1366" w="1647">
                  <a:moveTo>
                    <a:pt x="740" y="1"/>
                  </a:moveTo>
                  <a:lnTo>
                    <a:pt x="294" y="281"/>
                  </a:lnTo>
                  <a:lnTo>
                    <a:pt x="281" y="269"/>
                  </a:lnTo>
                  <a:lnTo>
                    <a:pt x="0" y="1021"/>
                  </a:lnTo>
                  <a:lnTo>
                    <a:pt x="791" y="1366"/>
                  </a:lnTo>
                  <a:lnTo>
                    <a:pt x="1646" y="1021"/>
                  </a:lnTo>
                  <a:lnTo>
                    <a:pt x="1353" y="269"/>
                  </a:lnTo>
                  <a:lnTo>
                    <a:pt x="1340" y="281"/>
                  </a:lnTo>
                  <a:lnTo>
                    <a:pt x="740" y="1"/>
                  </a:ln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7"/>
            <p:cNvSpPr/>
            <p:nvPr/>
          </p:nvSpPr>
          <p:spPr>
            <a:xfrm>
              <a:off x="2807302" y="4104533"/>
              <a:ext cx="24996" cy="24693"/>
            </a:xfrm>
            <a:custGeom>
              <a:rect b="b" l="l" r="r" t="t"/>
              <a:pathLst>
                <a:path extrusionOk="0" h="1060" w="1073">
                  <a:moveTo>
                    <a:pt x="1" y="0"/>
                  </a:moveTo>
                  <a:lnTo>
                    <a:pt x="1" y="1060"/>
                  </a:lnTo>
                  <a:lnTo>
                    <a:pt x="1073" y="1060"/>
                  </a:lnTo>
                  <a:lnTo>
                    <a:pt x="1073"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7"/>
            <p:cNvSpPr/>
            <p:nvPr/>
          </p:nvSpPr>
          <p:spPr>
            <a:xfrm>
              <a:off x="2800779" y="4146744"/>
              <a:ext cx="38367" cy="141820"/>
            </a:xfrm>
            <a:custGeom>
              <a:rect b="b" l="l" r="r" t="t"/>
              <a:pathLst>
                <a:path extrusionOk="0" h="6088" w="1647">
                  <a:moveTo>
                    <a:pt x="0" y="0"/>
                  </a:moveTo>
                  <a:lnTo>
                    <a:pt x="0" y="5819"/>
                  </a:lnTo>
                  <a:cubicBezTo>
                    <a:pt x="0" y="5972"/>
                    <a:pt x="115" y="6087"/>
                    <a:pt x="268" y="6087"/>
                  </a:cubicBezTo>
                  <a:lnTo>
                    <a:pt x="1366" y="6087"/>
                  </a:lnTo>
                  <a:cubicBezTo>
                    <a:pt x="1519" y="6087"/>
                    <a:pt x="1646" y="5972"/>
                    <a:pt x="1646" y="5819"/>
                  </a:cubicBezTo>
                  <a:lnTo>
                    <a:pt x="1646" y="5003"/>
                  </a:lnTo>
                  <a:lnTo>
                    <a:pt x="1646"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7"/>
            <p:cNvSpPr/>
            <p:nvPr/>
          </p:nvSpPr>
          <p:spPr>
            <a:xfrm>
              <a:off x="2873298" y="4049160"/>
              <a:ext cx="21129" cy="61033"/>
            </a:xfrm>
            <a:custGeom>
              <a:rect b="b" l="l" r="r" t="t"/>
              <a:pathLst>
                <a:path extrusionOk="0" h="2620" w="907">
                  <a:moveTo>
                    <a:pt x="460" y="1"/>
                  </a:moveTo>
                  <a:cubicBezTo>
                    <a:pt x="444" y="1"/>
                    <a:pt x="428" y="10"/>
                    <a:pt x="422" y="29"/>
                  </a:cubicBezTo>
                  <a:lnTo>
                    <a:pt x="358" y="221"/>
                  </a:lnTo>
                  <a:cubicBezTo>
                    <a:pt x="128" y="910"/>
                    <a:pt x="1" y="1637"/>
                    <a:pt x="1" y="2377"/>
                  </a:cubicBezTo>
                  <a:lnTo>
                    <a:pt x="435" y="2620"/>
                  </a:lnTo>
                  <a:lnTo>
                    <a:pt x="907" y="2377"/>
                  </a:lnTo>
                  <a:cubicBezTo>
                    <a:pt x="907" y="2007"/>
                    <a:pt x="881" y="1650"/>
                    <a:pt x="817" y="1293"/>
                  </a:cubicBezTo>
                  <a:cubicBezTo>
                    <a:pt x="754" y="923"/>
                    <a:pt x="677" y="565"/>
                    <a:pt x="549" y="221"/>
                  </a:cubicBezTo>
                  <a:lnTo>
                    <a:pt x="498" y="29"/>
                  </a:lnTo>
                  <a:cubicBezTo>
                    <a:pt x="492" y="10"/>
                    <a:pt x="476" y="1"/>
                    <a:pt x="460" y="1"/>
                  </a:cubicBez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7"/>
            <p:cNvSpPr/>
            <p:nvPr/>
          </p:nvSpPr>
          <p:spPr>
            <a:xfrm>
              <a:off x="2864679" y="4122960"/>
              <a:ext cx="38670" cy="31821"/>
            </a:xfrm>
            <a:custGeom>
              <a:rect b="b" l="l" r="r" t="t"/>
              <a:pathLst>
                <a:path extrusionOk="0" h="1366" w="1660">
                  <a:moveTo>
                    <a:pt x="754" y="1"/>
                  </a:moveTo>
                  <a:lnTo>
                    <a:pt x="307" y="281"/>
                  </a:lnTo>
                  <a:lnTo>
                    <a:pt x="294" y="269"/>
                  </a:lnTo>
                  <a:lnTo>
                    <a:pt x="1" y="1021"/>
                  </a:lnTo>
                  <a:lnTo>
                    <a:pt x="805" y="1366"/>
                  </a:lnTo>
                  <a:lnTo>
                    <a:pt x="1660" y="1021"/>
                  </a:lnTo>
                  <a:lnTo>
                    <a:pt x="1366" y="269"/>
                  </a:lnTo>
                  <a:lnTo>
                    <a:pt x="1353" y="281"/>
                  </a:lnTo>
                  <a:lnTo>
                    <a:pt x="754" y="1"/>
                  </a:ln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7"/>
            <p:cNvSpPr/>
            <p:nvPr/>
          </p:nvSpPr>
          <p:spPr>
            <a:xfrm>
              <a:off x="2871528" y="4104533"/>
              <a:ext cx="24996" cy="24693"/>
            </a:xfrm>
            <a:custGeom>
              <a:rect b="b" l="l" r="r" t="t"/>
              <a:pathLst>
                <a:path extrusionOk="0" h="1060" w="1073">
                  <a:moveTo>
                    <a:pt x="0" y="0"/>
                  </a:moveTo>
                  <a:lnTo>
                    <a:pt x="0" y="1060"/>
                  </a:lnTo>
                  <a:lnTo>
                    <a:pt x="1072" y="1060"/>
                  </a:lnTo>
                  <a:lnTo>
                    <a:pt x="1072"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7"/>
            <p:cNvSpPr/>
            <p:nvPr/>
          </p:nvSpPr>
          <p:spPr>
            <a:xfrm>
              <a:off x="2864679" y="4146744"/>
              <a:ext cx="38670" cy="141820"/>
            </a:xfrm>
            <a:custGeom>
              <a:rect b="b" l="l" r="r" t="t"/>
              <a:pathLst>
                <a:path extrusionOk="0" h="6088" w="1660">
                  <a:moveTo>
                    <a:pt x="1" y="0"/>
                  </a:moveTo>
                  <a:lnTo>
                    <a:pt x="1" y="5819"/>
                  </a:lnTo>
                  <a:cubicBezTo>
                    <a:pt x="1" y="5972"/>
                    <a:pt x="128" y="6087"/>
                    <a:pt x="281" y="6087"/>
                  </a:cubicBezTo>
                  <a:lnTo>
                    <a:pt x="1379" y="6087"/>
                  </a:lnTo>
                  <a:cubicBezTo>
                    <a:pt x="1532" y="6087"/>
                    <a:pt x="1660" y="5972"/>
                    <a:pt x="1660" y="5819"/>
                  </a:cubicBezTo>
                  <a:lnTo>
                    <a:pt x="1660" y="5003"/>
                  </a:lnTo>
                  <a:lnTo>
                    <a:pt x="1647" y="5003"/>
                  </a:lnTo>
                  <a:lnTo>
                    <a:pt x="1647"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7"/>
            <p:cNvSpPr/>
            <p:nvPr/>
          </p:nvSpPr>
          <p:spPr>
            <a:xfrm>
              <a:off x="2937524" y="4049160"/>
              <a:ext cx="21129" cy="61033"/>
            </a:xfrm>
            <a:custGeom>
              <a:rect b="b" l="l" r="r" t="t"/>
              <a:pathLst>
                <a:path extrusionOk="0" h="2620" w="907">
                  <a:moveTo>
                    <a:pt x="448" y="1"/>
                  </a:moveTo>
                  <a:cubicBezTo>
                    <a:pt x="434" y="1"/>
                    <a:pt x="421" y="10"/>
                    <a:pt x="421" y="29"/>
                  </a:cubicBezTo>
                  <a:lnTo>
                    <a:pt x="357" y="221"/>
                  </a:lnTo>
                  <a:cubicBezTo>
                    <a:pt x="115" y="910"/>
                    <a:pt x="0" y="1637"/>
                    <a:pt x="0" y="2377"/>
                  </a:cubicBezTo>
                  <a:lnTo>
                    <a:pt x="434" y="2620"/>
                  </a:lnTo>
                  <a:lnTo>
                    <a:pt x="906" y="2377"/>
                  </a:lnTo>
                  <a:cubicBezTo>
                    <a:pt x="906" y="2007"/>
                    <a:pt x="881" y="1650"/>
                    <a:pt x="817" y="1293"/>
                  </a:cubicBezTo>
                  <a:cubicBezTo>
                    <a:pt x="753" y="923"/>
                    <a:pt x="664" y="565"/>
                    <a:pt x="549" y="221"/>
                  </a:cubicBezTo>
                  <a:lnTo>
                    <a:pt x="485" y="29"/>
                  </a:lnTo>
                  <a:cubicBezTo>
                    <a:pt x="479" y="10"/>
                    <a:pt x="463" y="1"/>
                    <a:pt x="448" y="1"/>
                  </a:cubicBez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7"/>
            <p:cNvSpPr/>
            <p:nvPr/>
          </p:nvSpPr>
          <p:spPr>
            <a:xfrm>
              <a:off x="2928904" y="4122960"/>
              <a:ext cx="38367" cy="31821"/>
            </a:xfrm>
            <a:custGeom>
              <a:rect b="b" l="l" r="r" t="t"/>
              <a:pathLst>
                <a:path extrusionOk="0" h="1366" w="1647">
                  <a:moveTo>
                    <a:pt x="753" y="1"/>
                  </a:moveTo>
                  <a:lnTo>
                    <a:pt x="306" y="281"/>
                  </a:lnTo>
                  <a:lnTo>
                    <a:pt x="294" y="269"/>
                  </a:lnTo>
                  <a:lnTo>
                    <a:pt x="0" y="1021"/>
                  </a:lnTo>
                  <a:lnTo>
                    <a:pt x="804" y="1366"/>
                  </a:lnTo>
                  <a:lnTo>
                    <a:pt x="1646" y="1021"/>
                  </a:lnTo>
                  <a:lnTo>
                    <a:pt x="1365" y="269"/>
                  </a:lnTo>
                  <a:lnTo>
                    <a:pt x="1353" y="281"/>
                  </a:lnTo>
                  <a:lnTo>
                    <a:pt x="753" y="1"/>
                  </a:ln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7"/>
            <p:cNvSpPr/>
            <p:nvPr/>
          </p:nvSpPr>
          <p:spPr>
            <a:xfrm>
              <a:off x="2935730" y="4104533"/>
              <a:ext cx="24996" cy="24693"/>
            </a:xfrm>
            <a:custGeom>
              <a:rect b="b" l="l" r="r" t="t"/>
              <a:pathLst>
                <a:path extrusionOk="0" h="1060" w="1073">
                  <a:moveTo>
                    <a:pt x="1" y="0"/>
                  </a:moveTo>
                  <a:lnTo>
                    <a:pt x="1" y="1060"/>
                  </a:lnTo>
                  <a:lnTo>
                    <a:pt x="1072" y="1060"/>
                  </a:lnTo>
                  <a:lnTo>
                    <a:pt x="1072"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7"/>
            <p:cNvSpPr/>
            <p:nvPr/>
          </p:nvSpPr>
          <p:spPr>
            <a:xfrm>
              <a:off x="2928904" y="4146744"/>
              <a:ext cx="38367" cy="141820"/>
            </a:xfrm>
            <a:custGeom>
              <a:rect b="b" l="l" r="r" t="t"/>
              <a:pathLst>
                <a:path extrusionOk="0" h="6088" w="1647">
                  <a:moveTo>
                    <a:pt x="0" y="0"/>
                  </a:moveTo>
                  <a:lnTo>
                    <a:pt x="0" y="5819"/>
                  </a:lnTo>
                  <a:cubicBezTo>
                    <a:pt x="0" y="5972"/>
                    <a:pt x="128" y="6087"/>
                    <a:pt x="281" y="6087"/>
                  </a:cubicBezTo>
                  <a:lnTo>
                    <a:pt x="1378" y="6087"/>
                  </a:lnTo>
                  <a:cubicBezTo>
                    <a:pt x="1531" y="6087"/>
                    <a:pt x="1646" y="5972"/>
                    <a:pt x="1646" y="5819"/>
                  </a:cubicBezTo>
                  <a:lnTo>
                    <a:pt x="1646" y="5003"/>
                  </a:lnTo>
                  <a:lnTo>
                    <a:pt x="1646"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7"/>
            <p:cNvSpPr/>
            <p:nvPr/>
          </p:nvSpPr>
          <p:spPr>
            <a:xfrm>
              <a:off x="2712769" y="4243048"/>
              <a:ext cx="342483" cy="9248"/>
            </a:xfrm>
            <a:custGeom>
              <a:rect b="b" l="l" r="r" t="t"/>
              <a:pathLst>
                <a:path extrusionOk="0" h="397" w="14702">
                  <a:moveTo>
                    <a:pt x="1" y="1"/>
                  </a:moveTo>
                  <a:lnTo>
                    <a:pt x="1" y="396"/>
                  </a:lnTo>
                  <a:lnTo>
                    <a:pt x="14701" y="396"/>
                  </a:lnTo>
                  <a:lnTo>
                    <a:pt x="14701" y="1"/>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7"/>
            <p:cNvSpPr/>
            <p:nvPr/>
          </p:nvSpPr>
          <p:spPr>
            <a:xfrm>
              <a:off x="2712769" y="4173208"/>
              <a:ext cx="342483" cy="8922"/>
            </a:xfrm>
            <a:custGeom>
              <a:rect b="b" l="l" r="r" t="t"/>
              <a:pathLst>
                <a:path extrusionOk="0" h="383" w="14702">
                  <a:moveTo>
                    <a:pt x="1" y="0"/>
                  </a:moveTo>
                  <a:lnTo>
                    <a:pt x="1" y="383"/>
                  </a:lnTo>
                  <a:lnTo>
                    <a:pt x="14701" y="383"/>
                  </a:lnTo>
                  <a:lnTo>
                    <a:pt x="14701"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 name="Google Shape;1054;p47"/>
          <p:cNvGrpSpPr/>
          <p:nvPr/>
        </p:nvGrpSpPr>
        <p:grpSpPr>
          <a:xfrm>
            <a:off x="2140540" y="2997763"/>
            <a:ext cx="343374" cy="201621"/>
            <a:chOff x="2140540" y="4067913"/>
            <a:chExt cx="343374" cy="201621"/>
          </a:xfrm>
        </p:grpSpPr>
        <p:sp>
          <p:nvSpPr>
            <p:cNvPr id="1055" name="Google Shape;1055;p47"/>
            <p:cNvSpPr/>
            <p:nvPr/>
          </p:nvSpPr>
          <p:spPr>
            <a:xfrm>
              <a:off x="2140540" y="4224877"/>
              <a:ext cx="85330" cy="44657"/>
            </a:xfrm>
            <a:custGeom>
              <a:rect b="b" l="l" r="r" t="t"/>
              <a:pathLst>
                <a:path extrusionOk="0" h="1917" w="3663">
                  <a:moveTo>
                    <a:pt x="1862" y="1"/>
                  </a:moveTo>
                  <a:cubicBezTo>
                    <a:pt x="1785" y="1"/>
                    <a:pt x="1719" y="49"/>
                    <a:pt x="1685" y="117"/>
                  </a:cubicBezTo>
                  <a:lnTo>
                    <a:pt x="1238" y="934"/>
                  </a:lnTo>
                  <a:lnTo>
                    <a:pt x="1" y="934"/>
                  </a:lnTo>
                  <a:lnTo>
                    <a:pt x="1" y="1406"/>
                  </a:lnTo>
                  <a:lnTo>
                    <a:pt x="447" y="1406"/>
                  </a:lnTo>
                  <a:lnTo>
                    <a:pt x="447" y="1917"/>
                  </a:lnTo>
                  <a:lnTo>
                    <a:pt x="932" y="1917"/>
                  </a:lnTo>
                  <a:lnTo>
                    <a:pt x="932" y="1406"/>
                  </a:lnTo>
                  <a:lnTo>
                    <a:pt x="1379" y="1406"/>
                  </a:lnTo>
                  <a:cubicBezTo>
                    <a:pt x="1468" y="1406"/>
                    <a:pt x="1557" y="1355"/>
                    <a:pt x="1596" y="1279"/>
                  </a:cubicBezTo>
                  <a:lnTo>
                    <a:pt x="2030" y="475"/>
                  </a:lnTo>
                  <a:lnTo>
                    <a:pt x="3663" y="475"/>
                  </a:lnTo>
                  <a:lnTo>
                    <a:pt x="3663" y="2"/>
                  </a:lnTo>
                  <a:lnTo>
                    <a:pt x="1889" y="2"/>
                  </a:lnTo>
                  <a:cubicBezTo>
                    <a:pt x="1880" y="1"/>
                    <a:pt x="1871" y="1"/>
                    <a:pt x="1862"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7"/>
            <p:cNvSpPr/>
            <p:nvPr/>
          </p:nvSpPr>
          <p:spPr>
            <a:xfrm>
              <a:off x="2401845" y="4086106"/>
              <a:ext cx="45798" cy="30051"/>
            </a:xfrm>
            <a:custGeom>
              <a:rect b="b" l="l" r="r" t="t"/>
              <a:pathLst>
                <a:path extrusionOk="0" h="1290" w="1966">
                  <a:moveTo>
                    <a:pt x="1761" y="0"/>
                  </a:moveTo>
                  <a:lnTo>
                    <a:pt x="0" y="868"/>
                  </a:lnTo>
                  <a:lnTo>
                    <a:pt x="204" y="1289"/>
                  </a:lnTo>
                  <a:lnTo>
                    <a:pt x="1965" y="434"/>
                  </a:lnTo>
                  <a:lnTo>
                    <a:pt x="1761"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7"/>
            <p:cNvSpPr/>
            <p:nvPr/>
          </p:nvSpPr>
          <p:spPr>
            <a:xfrm>
              <a:off x="2437208" y="4067913"/>
              <a:ext cx="46706" cy="32240"/>
            </a:xfrm>
            <a:custGeom>
              <a:rect b="b" l="l" r="r" t="t"/>
              <a:pathLst>
                <a:path extrusionOk="0" h="1384" w="2005">
                  <a:moveTo>
                    <a:pt x="1616" y="1"/>
                  </a:moveTo>
                  <a:cubicBezTo>
                    <a:pt x="1592" y="1"/>
                    <a:pt x="1568" y="6"/>
                    <a:pt x="1545" y="16"/>
                  </a:cubicBezTo>
                  <a:lnTo>
                    <a:pt x="141" y="679"/>
                  </a:lnTo>
                  <a:cubicBezTo>
                    <a:pt x="39" y="717"/>
                    <a:pt x="1" y="832"/>
                    <a:pt x="52" y="922"/>
                  </a:cubicBezTo>
                  <a:lnTo>
                    <a:pt x="141" y="1100"/>
                  </a:lnTo>
                  <a:lnTo>
                    <a:pt x="218" y="1279"/>
                  </a:lnTo>
                  <a:cubicBezTo>
                    <a:pt x="255" y="1345"/>
                    <a:pt x="321" y="1383"/>
                    <a:pt x="389" y="1383"/>
                  </a:cubicBezTo>
                  <a:cubicBezTo>
                    <a:pt x="413" y="1383"/>
                    <a:pt x="437" y="1378"/>
                    <a:pt x="460" y="1368"/>
                  </a:cubicBezTo>
                  <a:lnTo>
                    <a:pt x="1864" y="705"/>
                  </a:lnTo>
                  <a:cubicBezTo>
                    <a:pt x="1966" y="666"/>
                    <a:pt x="2004" y="552"/>
                    <a:pt x="1953" y="462"/>
                  </a:cubicBezTo>
                  <a:lnTo>
                    <a:pt x="1787" y="105"/>
                  </a:lnTo>
                  <a:cubicBezTo>
                    <a:pt x="1750" y="39"/>
                    <a:pt x="1684" y="1"/>
                    <a:pt x="1616"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7"/>
            <p:cNvSpPr/>
            <p:nvPr/>
          </p:nvSpPr>
          <p:spPr>
            <a:xfrm>
              <a:off x="2447621" y="4079024"/>
              <a:ext cx="29445" cy="15957"/>
            </a:xfrm>
            <a:custGeom>
              <a:rect b="b" l="l" r="r" t="t"/>
              <a:pathLst>
                <a:path extrusionOk="0" h="685" w="1264">
                  <a:moveTo>
                    <a:pt x="1153" y="1"/>
                  </a:moveTo>
                  <a:cubicBezTo>
                    <a:pt x="1139" y="1"/>
                    <a:pt x="1124" y="4"/>
                    <a:pt x="1111" y="11"/>
                  </a:cubicBezTo>
                  <a:lnTo>
                    <a:pt x="77" y="496"/>
                  </a:lnTo>
                  <a:cubicBezTo>
                    <a:pt x="26" y="521"/>
                    <a:pt x="0" y="585"/>
                    <a:pt x="26" y="623"/>
                  </a:cubicBezTo>
                  <a:cubicBezTo>
                    <a:pt x="45" y="661"/>
                    <a:pt x="77" y="684"/>
                    <a:pt x="113" y="684"/>
                  </a:cubicBezTo>
                  <a:cubicBezTo>
                    <a:pt x="126" y="684"/>
                    <a:pt x="140" y="681"/>
                    <a:pt x="154" y="674"/>
                  </a:cubicBezTo>
                  <a:lnTo>
                    <a:pt x="1200" y="189"/>
                  </a:lnTo>
                  <a:cubicBezTo>
                    <a:pt x="1251" y="164"/>
                    <a:pt x="1264" y="100"/>
                    <a:pt x="1251" y="62"/>
                  </a:cubicBezTo>
                  <a:cubicBezTo>
                    <a:pt x="1232" y="24"/>
                    <a:pt x="1193" y="1"/>
                    <a:pt x="1153"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7"/>
            <p:cNvSpPr/>
            <p:nvPr/>
          </p:nvSpPr>
          <p:spPr>
            <a:xfrm>
              <a:off x="2444639" y="4073084"/>
              <a:ext cx="29468" cy="15957"/>
            </a:xfrm>
            <a:custGeom>
              <a:rect b="b" l="l" r="r" t="t"/>
              <a:pathLst>
                <a:path extrusionOk="0" h="685" w="1265">
                  <a:moveTo>
                    <a:pt x="1154" y="1"/>
                  </a:moveTo>
                  <a:cubicBezTo>
                    <a:pt x="1139" y="1"/>
                    <a:pt x="1125" y="4"/>
                    <a:pt x="1111" y="11"/>
                  </a:cubicBezTo>
                  <a:lnTo>
                    <a:pt x="77" y="495"/>
                  </a:lnTo>
                  <a:cubicBezTo>
                    <a:pt x="26" y="521"/>
                    <a:pt x="1" y="585"/>
                    <a:pt x="26" y="636"/>
                  </a:cubicBezTo>
                  <a:cubicBezTo>
                    <a:pt x="45" y="663"/>
                    <a:pt x="76" y="684"/>
                    <a:pt x="112" y="684"/>
                  </a:cubicBezTo>
                  <a:cubicBezTo>
                    <a:pt x="125" y="684"/>
                    <a:pt x="140" y="681"/>
                    <a:pt x="154" y="674"/>
                  </a:cubicBezTo>
                  <a:lnTo>
                    <a:pt x="1200" y="189"/>
                  </a:lnTo>
                  <a:cubicBezTo>
                    <a:pt x="1251" y="164"/>
                    <a:pt x="1264" y="100"/>
                    <a:pt x="1251" y="62"/>
                  </a:cubicBezTo>
                  <a:cubicBezTo>
                    <a:pt x="1233" y="24"/>
                    <a:pt x="1194" y="1"/>
                    <a:pt x="115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7"/>
            <p:cNvSpPr/>
            <p:nvPr/>
          </p:nvSpPr>
          <p:spPr>
            <a:xfrm>
              <a:off x="2231812" y="4130088"/>
              <a:ext cx="68091" cy="54720"/>
            </a:xfrm>
            <a:custGeom>
              <a:rect b="b" l="l" r="r" t="t"/>
              <a:pathLst>
                <a:path extrusionOk="0" h="2349" w="2923">
                  <a:moveTo>
                    <a:pt x="2118" y="1"/>
                  </a:moveTo>
                  <a:lnTo>
                    <a:pt x="0" y="1034"/>
                  </a:lnTo>
                  <a:lnTo>
                    <a:pt x="0" y="2349"/>
                  </a:lnTo>
                  <a:lnTo>
                    <a:pt x="345" y="2183"/>
                  </a:lnTo>
                  <a:cubicBezTo>
                    <a:pt x="460" y="2106"/>
                    <a:pt x="600" y="2043"/>
                    <a:pt x="740" y="1992"/>
                  </a:cubicBezTo>
                  <a:lnTo>
                    <a:pt x="2922" y="1353"/>
                  </a:lnTo>
                  <a:lnTo>
                    <a:pt x="2118" y="1"/>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7"/>
            <p:cNvSpPr/>
            <p:nvPr/>
          </p:nvSpPr>
          <p:spPr>
            <a:xfrm>
              <a:off x="2199711" y="4181221"/>
              <a:ext cx="39834" cy="35408"/>
            </a:xfrm>
            <a:custGeom>
              <a:rect b="b" l="l" r="r" t="t"/>
              <a:pathLst>
                <a:path extrusionOk="0" h="1520" w="1710">
                  <a:moveTo>
                    <a:pt x="1710" y="1"/>
                  </a:moveTo>
                  <a:lnTo>
                    <a:pt x="1378" y="167"/>
                  </a:lnTo>
                  <a:lnTo>
                    <a:pt x="0" y="830"/>
                  </a:lnTo>
                  <a:lnTo>
                    <a:pt x="332" y="1519"/>
                  </a:lnTo>
                  <a:lnTo>
                    <a:pt x="855" y="1264"/>
                  </a:lnTo>
                  <a:cubicBezTo>
                    <a:pt x="957" y="741"/>
                    <a:pt x="1263" y="281"/>
                    <a:pt x="1710"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7"/>
            <p:cNvSpPr/>
            <p:nvPr/>
          </p:nvSpPr>
          <p:spPr>
            <a:xfrm>
              <a:off x="2295408" y="4100666"/>
              <a:ext cx="117756" cy="68697"/>
            </a:xfrm>
            <a:custGeom>
              <a:rect b="b" l="l" r="r" t="t"/>
              <a:pathLst>
                <a:path extrusionOk="0" h="2949" w="5055">
                  <a:moveTo>
                    <a:pt x="4722" y="1"/>
                  </a:moveTo>
                  <a:lnTo>
                    <a:pt x="1" y="2297"/>
                  </a:lnTo>
                  <a:lnTo>
                    <a:pt x="384" y="2948"/>
                  </a:lnTo>
                  <a:lnTo>
                    <a:pt x="5054" y="690"/>
                  </a:lnTo>
                  <a:lnTo>
                    <a:pt x="4888" y="345"/>
                  </a:lnTo>
                  <a:lnTo>
                    <a:pt x="4722" y="1"/>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7"/>
            <p:cNvSpPr/>
            <p:nvPr/>
          </p:nvSpPr>
          <p:spPr>
            <a:xfrm>
              <a:off x="2303143" y="4111661"/>
              <a:ext cx="110022" cy="57096"/>
            </a:xfrm>
            <a:custGeom>
              <a:rect b="b" l="l" r="r" t="t"/>
              <a:pathLst>
                <a:path extrusionOk="0" h="2451" w="4723">
                  <a:moveTo>
                    <a:pt x="4620" y="1"/>
                  </a:moveTo>
                  <a:lnTo>
                    <a:pt x="1" y="2247"/>
                  </a:lnTo>
                  <a:lnTo>
                    <a:pt x="116" y="2451"/>
                  </a:lnTo>
                  <a:lnTo>
                    <a:pt x="4722" y="218"/>
                  </a:lnTo>
                  <a:lnTo>
                    <a:pt x="4620"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7"/>
            <p:cNvSpPr/>
            <p:nvPr/>
          </p:nvSpPr>
          <p:spPr>
            <a:xfrm>
              <a:off x="2303143" y="4111661"/>
              <a:ext cx="110022" cy="57096"/>
            </a:xfrm>
            <a:custGeom>
              <a:rect b="b" l="l" r="r" t="t"/>
              <a:pathLst>
                <a:path extrusionOk="0" h="2451" w="4723">
                  <a:moveTo>
                    <a:pt x="4620" y="1"/>
                  </a:moveTo>
                  <a:lnTo>
                    <a:pt x="1" y="2247"/>
                  </a:lnTo>
                  <a:lnTo>
                    <a:pt x="116" y="2451"/>
                  </a:lnTo>
                  <a:lnTo>
                    <a:pt x="4722" y="218"/>
                  </a:lnTo>
                  <a:lnTo>
                    <a:pt x="4620"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7"/>
            <p:cNvSpPr/>
            <p:nvPr/>
          </p:nvSpPr>
          <p:spPr>
            <a:xfrm>
              <a:off x="2248748" y="4154175"/>
              <a:ext cx="55605" cy="24996"/>
            </a:xfrm>
            <a:custGeom>
              <a:rect b="b" l="l" r="r" t="t"/>
              <a:pathLst>
                <a:path extrusionOk="0" h="1073" w="2387">
                  <a:moveTo>
                    <a:pt x="2004" y="0"/>
                  </a:moveTo>
                  <a:lnTo>
                    <a:pt x="1" y="970"/>
                  </a:lnTo>
                  <a:cubicBezTo>
                    <a:pt x="213" y="896"/>
                    <a:pt x="433" y="859"/>
                    <a:pt x="651" y="859"/>
                  </a:cubicBezTo>
                  <a:cubicBezTo>
                    <a:pt x="955" y="859"/>
                    <a:pt x="1257" y="931"/>
                    <a:pt x="1532" y="1072"/>
                  </a:cubicBezTo>
                  <a:lnTo>
                    <a:pt x="2387" y="651"/>
                  </a:lnTo>
                  <a:lnTo>
                    <a:pt x="2004"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7"/>
            <p:cNvSpPr/>
            <p:nvPr/>
          </p:nvSpPr>
          <p:spPr>
            <a:xfrm>
              <a:off x="2209798" y="4168735"/>
              <a:ext cx="116661" cy="100401"/>
            </a:xfrm>
            <a:custGeom>
              <a:rect b="b" l="l" r="r" t="t"/>
              <a:pathLst>
                <a:path extrusionOk="0" h="4310" w="5008">
                  <a:moveTo>
                    <a:pt x="2326" y="1"/>
                  </a:moveTo>
                  <a:cubicBezTo>
                    <a:pt x="2090" y="1"/>
                    <a:pt x="1844" y="41"/>
                    <a:pt x="1596" y="128"/>
                  </a:cubicBezTo>
                  <a:lnTo>
                    <a:pt x="1162" y="345"/>
                  </a:lnTo>
                  <a:cubicBezTo>
                    <a:pt x="371" y="843"/>
                    <a:pt x="1" y="1800"/>
                    <a:pt x="231" y="2706"/>
                  </a:cubicBezTo>
                  <a:cubicBezTo>
                    <a:pt x="506" y="3749"/>
                    <a:pt x="1411" y="4310"/>
                    <a:pt x="2322" y="4310"/>
                  </a:cubicBezTo>
                  <a:cubicBezTo>
                    <a:pt x="3060" y="4310"/>
                    <a:pt x="3801" y="3942"/>
                    <a:pt x="4212" y="3165"/>
                  </a:cubicBezTo>
                  <a:cubicBezTo>
                    <a:pt x="5007" y="1674"/>
                    <a:pt x="3852" y="1"/>
                    <a:pt x="2326"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7"/>
            <p:cNvSpPr/>
            <p:nvPr/>
          </p:nvSpPr>
          <p:spPr>
            <a:xfrm>
              <a:off x="2240734" y="4196084"/>
              <a:ext cx="53811" cy="45938"/>
            </a:xfrm>
            <a:custGeom>
              <a:rect b="b" l="l" r="r" t="t"/>
              <a:pathLst>
                <a:path extrusionOk="0" h="1972" w="2310">
                  <a:moveTo>
                    <a:pt x="983" y="1"/>
                  </a:moveTo>
                  <a:cubicBezTo>
                    <a:pt x="447" y="1"/>
                    <a:pt x="0" y="435"/>
                    <a:pt x="0" y="983"/>
                  </a:cubicBezTo>
                  <a:cubicBezTo>
                    <a:pt x="0" y="1580"/>
                    <a:pt x="486" y="1971"/>
                    <a:pt x="994" y="1971"/>
                  </a:cubicBezTo>
                  <a:cubicBezTo>
                    <a:pt x="1236" y="1971"/>
                    <a:pt x="1483" y="1883"/>
                    <a:pt x="1684" y="1685"/>
                  </a:cubicBezTo>
                  <a:cubicBezTo>
                    <a:pt x="2310" y="1060"/>
                    <a:pt x="1863" y="1"/>
                    <a:pt x="983" y="1"/>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7"/>
            <p:cNvSpPr/>
            <p:nvPr/>
          </p:nvSpPr>
          <p:spPr>
            <a:xfrm>
              <a:off x="2225569" y="4190400"/>
              <a:ext cx="66600" cy="57143"/>
            </a:xfrm>
            <a:custGeom>
              <a:rect b="b" l="l" r="r" t="t"/>
              <a:pathLst>
                <a:path extrusionOk="0" h="2453" w="2859">
                  <a:moveTo>
                    <a:pt x="1634" y="474"/>
                  </a:moveTo>
                  <a:cubicBezTo>
                    <a:pt x="2055" y="474"/>
                    <a:pt x="2386" y="819"/>
                    <a:pt x="2386" y="1227"/>
                  </a:cubicBezTo>
                  <a:cubicBezTo>
                    <a:pt x="2386" y="1675"/>
                    <a:pt x="2020" y="1972"/>
                    <a:pt x="1636" y="1972"/>
                  </a:cubicBezTo>
                  <a:cubicBezTo>
                    <a:pt x="1452" y="1972"/>
                    <a:pt x="1264" y="1904"/>
                    <a:pt x="1110" y="1750"/>
                  </a:cubicBezTo>
                  <a:cubicBezTo>
                    <a:pt x="638" y="1278"/>
                    <a:pt x="970" y="474"/>
                    <a:pt x="1634" y="474"/>
                  </a:cubicBezTo>
                  <a:close/>
                  <a:moveTo>
                    <a:pt x="1628" y="0"/>
                  </a:moveTo>
                  <a:cubicBezTo>
                    <a:pt x="1326" y="0"/>
                    <a:pt x="1018" y="112"/>
                    <a:pt x="766" y="360"/>
                  </a:cubicBezTo>
                  <a:cubicBezTo>
                    <a:pt x="0" y="1138"/>
                    <a:pt x="549" y="2452"/>
                    <a:pt x="1634" y="2452"/>
                  </a:cubicBezTo>
                  <a:cubicBezTo>
                    <a:pt x="2310" y="2452"/>
                    <a:pt x="2859" y="1904"/>
                    <a:pt x="2859" y="1227"/>
                  </a:cubicBezTo>
                  <a:cubicBezTo>
                    <a:pt x="2859" y="485"/>
                    <a:pt x="2258" y="0"/>
                    <a:pt x="1628"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7"/>
            <p:cNvSpPr/>
            <p:nvPr/>
          </p:nvSpPr>
          <p:spPr>
            <a:xfrm>
              <a:off x="2256109" y="4094190"/>
              <a:ext cx="71446" cy="108462"/>
            </a:xfrm>
            <a:custGeom>
              <a:rect b="b" l="l" r="r" t="t"/>
              <a:pathLst>
                <a:path extrusionOk="0" h="4656" w="3067">
                  <a:moveTo>
                    <a:pt x="324" y="1"/>
                  </a:moveTo>
                  <a:cubicBezTo>
                    <a:pt x="160" y="1"/>
                    <a:pt x="1" y="175"/>
                    <a:pt x="106" y="368"/>
                  </a:cubicBezTo>
                  <a:lnTo>
                    <a:pt x="2556" y="4528"/>
                  </a:lnTo>
                  <a:cubicBezTo>
                    <a:pt x="2607" y="4604"/>
                    <a:pt x="2683" y="4655"/>
                    <a:pt x="2773" y="4655"/>
                  </a:cubicBezTo>
                  <a:cubicBezTo>
                    <a:pt x="2951" y="4643"/>
                    <a:pt x="3066" y="4451"/>
                    <a:pt x="2977" y="4285"/>
                  </a:cubicBezTo>
                  <a:lnTo>
                    <a:pt x="527" y="125"/>
                  </a:lnTo>
                  <a:cubicBezTo>
                    <a:pt x="475" y="37"/>
                    <a:pt x="399" y="1"/>
                    <a:pt x="324"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 name="Google Shape;1070;p47"/>
          <p:cNvGrpSpPr/>
          <p:nvPr/>
        </p:nvGrpSpPr>
        <p:grpSpPr>
          <a:xfrm>
            <a:off x="1649752" y="2926781"/>
            <a:ext cx="180466" cy="342530"/>
            <a:chOff x="1649752" y="3996931"/>
            <a:chExt cx="180466" cy="342530"/>
          </a:xfrm>
        </p:grpSpPr>
        <p:sp>
          <p:nvSpPr>
            <p:cNvPr id="1071" name="Google Shape;1071;p47"/>
            <p:cNvSpPr/>
            <p:nvPr/>
          </p:nvSpPr>
          <p:spPr>
            <a:xfrm>
              <a:off x="1649752" y="3996931"/>
              <a:ext cx="180466" cy="342530"/>
            </a:xfrm>
            <a:custGeom>
              <a:rect b="b" l="l" r="r" t="t"/>
              <a:pathLst>
                <a:path extrusionOk="0" h="14704" w="7747">
                  <a:moveTo>
                    <a:pt x="243" y="0"/>
                  </a:moveTo>
                  <a:cubicBezTo>
                    <a:pt x="103" y="0"/>
                    <a:pt x="1" y="115"/>
                    <a:pt x="1" y="255"/>
                  </a:cubicBezTo>
                  <a:lnTo>
                    <a:pt x="1" y="12391"/>
                  </a:lnTo>
                  <a:cubicBezTo>
                    <a:pt x="1" y="12467"/>
                    <a:pt x="39" y="12557"/>
                    <a:pt x="116" y="12595"/>
                  </a:cubicBezTo>
                  <a:lnTo>
                    <a:pt x="3740" y="14675"/>
                  </a:lnTo>
                  <a:cubicBezTo>
                    <a:pt x="3778" y="14694"/>
                    <a:pt x="3823" y="14703"/>
                    <a:pt x="3867" y="14703"/>
                  </a:cubicBezTo>
                  <a:cubicBezTo>
                    <a:pt x="3912" y="14703"/>
                    <a:pt x="3957" y="14694"/>
                    <a:pt x="3995" y="14675"/>
                  </a:cubicBezTo>
                  <a:lnTo>
                    <a:pt x="7619" y="12595"/>
                  </a:lnTo>
                  <a:cubicBezTo>
                    <a:pt x="7695" y="12557"/>
                    <a:pt x="7747" y="12467"/>
                    <a:pt x="7747" y="12391"/>
                  </a:cubicBezTo>
                  <a:lnTo>
                    <a:pt x="7747" y="255"/>
                  </a:lnTo>
                  <a:cubicBezTo>
                    <a:pt x="7747" y="115"/>
                    <a:pt x="7632" y="0"/>
                    <a:pt x="7491"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7"/>
            <p:cNvSpPr/>
            <p:nvPr/>
          </p:nvSpPr>
          <p:spPr>
            <a:xfrm>
              <a:off x="1660165" y="4007624"/>
              <a:ext cx="159058" cy="320772"/>
            </a:xfrm>
            <a:custGeom>
              <a:rect b="b" l="l" r="r" t="t"/>
              <a:pathLst>
                <a:path extrusionOk="0" h="13770" w="6828">
                  <a:moveTo>
                    <a:pt x="0" y="0"/>
                  </a:moveTo>
                  <a:lnTo>
                    <a:pt x="0" y="11804"/>
                  </a:lnTo>
                  <a:lnTo>
                    <a:pt x="3420" y="13769"/>
                  </a:lnTo>
                  <a:lnTo>
                    <a:pt x="6827" y="11804"/>
                  </a:lnTo>
                  <a:lnTo>
                    <a:pt x="6827"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7"/>
            <p:cNvSpPr/>
            <p:nvPr/>
          </p:nvSpPr>
          <p:spPr>
            <a:xfrm>
              <a:off x="1714863" y="4281369"/>
              <a:ext cx="43422" cy="37225"/>
            </a:xfrm>
            <a:custGeom>
              <a:rect b="b" l="l" r="r" t="t"/>
              <a:pathLst>
                <a:path extrusionOk="0" h="1598" w="1864">
                  <a:moveTo>
                    <a:pt x="1056" y="0"/>
                  </a:moveTo>
                  <a:cubicBezTo>
                    <a:pt x="861" y="0"/>
                    <a:pt x="662" y="72"/>
                    <a:pt x="498" y="232"/>
                  </a:cubicBezTo>
                  <a:cubicBezTo>
                    <a:pt x="0" y="742"/>
                    <a:pt x="358" y="1597"/>
                    <a:pt x="1072" y="1597"/>
                  </a:cubicBezTo>
                  <a:cubicBezTo>
                    <a:pt x="1506" y="1597"/>
                    <a:pt x="1863" y="1240"/>
                    <a:pt x="1863" y="806"/>
                  </a:cubicBezTo>
                  <a:cubicBezTo>
                    <a:pt x="1863" y="321"/>
                    <a:pt x="1469" y="0"/>
                    <a:pt x="1056"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7"/>
            <p:cNvSpPr/>
            <p:nvPr/>
          </p:nvSpPr>
          <p:spPr>
            <a:xfrm>
              <a:off x="1726744" y="4287053"/>
              <a:ext cx="30353" cy="25788"/>
            </a:xfrm>
            <a:custGeom>
              <a:rect b="b" l="l" r="r" t="t"/>
              <a:pathLst>
                <a:path extrusionOk="0" h="1107" w="1303">
                  <a:moveTo>
                    <a:pt x="562" y="0"/>
                  </a:moveTo>
                  <a:cubicBezTo>
                    <a:pt x="256" y="0"/>
                    <a:pt x="1" y="243"/>
                    <a:pt x="1" y="549"/>
                  </a:cubicBezTo>
                  <a:cubicBezTo>
                    <a:pt x="1" y="886"/>
                    <a:pt x="276" y="1106"/>
                    <a:pt x="560" y="1106"/>
                  </a:cubicBezTo>
                  <a:cubicBezTo>
                    <a:pt x="696" y="1106"/>
                    <a:pt x="834" y="1056"/>
                    <a:pt x="945" y="945"/>
                  </a:cubicBezTo>
                  <a:cubicBezTo>
                    <a:pt x="1302" y="587"/>
                    <a:pt x="1047" y="0"/>
                    <a:pt x="562" y="0"/>
                  </a:cubicBez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7"/>
            <p:cNvSpPr/>
            <p:nvPr/>
          </p:nvSpPr>
          <p:spPr>
            <a:xfrm>
              <a:off x="1670578" y="4050441"/>
              <a:ext cx="138535" cy="131989"/>
            </a:xfrm>
            <a:custGeom>
              <a:rect b="b" l="l" r="r" t="t"/>
              <a:pathLst>
                <a:path extrusionOk="0" h="5666" w="5947">
                  <a:moveTo>
                    <a:pt x="2973" y="0"/>
                  </a:moveTo>
                  <a:lnTo>
                    <a:pt x="2055" y="1863"/>
                  </a:lnTo>
                  <a:lnTo>
                    <a:pt x="0" y="2169"/>
                  </a:lnTo>
                  <a:lnTo>
                    <a:pt x="1480" y="3611"/>
                  </a:lnTo>
                  <a:lnTo>
                    <a:pt x="1123" y="5666"/>
                  </a:lnTo>
                  <a:lnTo>
                    <a:pt x="1123" y="5666"/>
                  </a:lnTo>
                  <a:lnTo>
                    <a:pt x="2973" y="4696"/>
                  </a:lnTo>
                  <a:lnTo>
                    <a:pt x="4811" y="5666"/>
                  </a:lnTo>
                  <a:lnTo>
                    <a:pt x="4811" y="5666"/>
                  </a:lnTo>
                  <a:lnTo>
                    <a:pt x="4454" y="3611"/>
                  </a:lnTo>
                  <a:lnTo>
                    <a:pt x="5947" y="2169"/>
                  </a:lnTo>
                  <a:lnTo>
                    <a:pt x="3892" y="1863"/>
                  </a:lnTo>
                  <a:lnTo>
                    <a:pt x="2973" y="0"/>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7"/>
            <p:cNvSpPr/>
            <p:nvPr/>
          </p:nvSpPr>
          <p:spPr>
            <a:xfrm>
              <a:off x="1688097" y="4069147"/>
              <a:ext cx="103174" cy="98119"/>
            </a:xfrm>
            <a:custGeom>
              <a:rect b="b" l="l" r="r" t="t"/>
              <a:pathLst>
                <a:path extrusionOk="0" h="4212" w="4429">
                  <a:moveTo>
                    <a:pt x="2221" y="1"/>
                  </a:moveTo>
                  <a:lnTo>
                    <a:pt x="1532" y="1392"/>
                  </a:lnTo>
                  <a:lnTo>
                    <a:pt x="1" y="1609"/>
                  </a:lnTo>
                  <a:lnTo>
                    <a:pt x="1111" y="2693"/>
                  </a:lnTo>
                  <a:lnTo>
                    <a:pt x="843" y="4212"/>
                  </a:lnTo>
                  <a:lnTo>
                    <a:pt x="2221" y="3497"/>
                  </a:lnTo>
                  <a:lnTo>
                    <a:pt x="3587" y="4212"/>
                  </a:lnTo>
                  <a:lnTo>
                    <a:pt x="3319" y="2693"/>
                  </a:lnTo>
                  <a:lnTo>
                    <a:pt x="4429" y="1609"/>
                  </a:lnTo>
                  <a:lnTo>
                    <a:pt x="2898" y="1392"/>
                  </a:lnTo>
                  <a:lnTo>
                    <a:pt x="2221" y="1"/>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7"/>
            <p:cNvSpPr/>
            <p:nvPr/>
          </p:nvSpPr>
          <p:spPr>
            <a:xfrm>
              <a:off x="1688097" y="4069147"/>
              <a:ext cx="51761" cy="98119"/>
            </a:xfrm>
            <a:custGeom>
              <a:rect b="b" l="l" r="r" t="t"/>
              <a:pathLst>
                <a:path extrusionOk="0" h="4212" w="2222">
                  <a:moveTo>
                    <a:pt x="2221" y="1"/>
                  </a:moveTo>
                  <a:lnTo>
                    <a:pt x="1532" y="1392"/>
                  </a:lnTo>
                  <a:lnTo>
                    <a:pt x="1" y="1609"/>
                  </a:lnTo>
                  <a:lnTo>
                    <a:pt x="1111" y="2693"/>
                  </a:lnTo>
                  <a:lnTo>
                    <a:pt x="843" y="4212"/>
                  </a:lnTo>
                  <a:lnTo>
                    <a:pt x="2221" y="3497"/>
                  </a:lnTo>
                  <a:lnTo>
                    <a:pt x="2221" y="1"/>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 name="Google Shape;1078;p47"/>
          <p:cNvGrpSpPr/>
          <p:nvPr/>
        </p:nvGrpSpPr>
        <p:grpSpPr>
          <a:xfrm>
            <a:off x="7943176" y="2368809"/>
            <a:ext cx="180443" cy="342530"/>
            <a:chOff x="7943176" y="3438959"/>
            <a:chExt cx="180443" cy="342530"/>
          </a:xfrm>
        </p:grpSpPr>
        <p:sp>
          <p:nvSpPr>
            <p:cNvPr id="1079" name="Google Shape;1079;p47"/>
            <p:cNvSpPr/>
            <p:nvPr/>
          </p:nvSpPr>
          <p:spPr>
            <a:xfrm>
              <a:off x="7943176" y="3438959"/>
              <a:ext cx="180443" cy="342530"/>
            </a:xfrm>
            <a:custGeom>
              <a:rect b="b" l="l" r="r" t="t"/>
              <a:pathLst>
                <a:path extrusionOk="0" h="14704" w="7746">
                  <a:moveTo>
                    <a:pt x="243" y="0"/>
                  </a:moveTo>
                  <a:cubicBezTo>
                    <a:pt x="115" y="0"/>
                    <a:pt x="0" y="115"/>
                    <a:pt x="0" y="256"/>
                  </a:cubicBezTo>
                  <a:lnTo>
                    <a:pt x="0" y="12391"/>
                  </a:lnTo>
                  <a:cubicBezTo>
                    <a:pt x="0" y="12468"/>
                    <a:pt x="51" y="12557"/>
                    <a:pt x="128" y="12595"/>
                  </a:cubicBezTo>
                  <a:lnTo>
                    <a:pt x="3752" y="14675"/>
                  </a:lnTo>
                  <a:cubicBezTo>
                    <a:pt x="3790" y="14694"/>
                    <a:pt x="3832" y="14704"/>
                    <a:pt x="3873" y="14704"/>
                  </a:cubicBezTo>
                  <a:cubicBezTo>
                    <a:pt x="3915" y="14704"/>
                    <a:pt x="3956" y="14694"/>
                    <a:pt x="3994" y="14675"/>
                  </a:cubicBezTo>
                  <a:lnTo>
                    <a:pt x="7618" y="12595"/>
                  </a:lnTo>
                  <a:cubicBezTo>
                    <a:pt x="7695" y="12557"/>
                    <a:pt x="7746" y="12468"/>
                    <a:pt x="7746" y="12391"/>
                  </a:cubicBezTo>
                  <a:lnTo>
                    <a:pt x="7746" y="256"/>
                  </a:lnTo>
                  <a:cubicBezTo>
                    <a:pt x="7746" y="115"/>
                    <a:pt x="7631" y="0"/>
                    <a:pt x="7491"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7"/>
            <p:cNvSpPr/>
            <p:nvPr/>
          </p:nvSpPr>
          <p:spPr>
            <a:xfrm>
              <a:off x="7953868" y="3449652"/>
              <a:ext cx="159058" cy="320772"/>
            </a:xfrm>
            <a:custGeom>
              <a:rect b="b" l="l" r="r" t="t"/>
              <a:pathLst>
                <a:path extrusionOk="0" h="13770" w="6828">
                  <a:moveTo>
                    <a:pt x="1" y="1"/>
                  </a:moveTo>
                  <a:lnTo>
                    <a:pt x="1" y="11804"/>
                  </a:lnTo>
                  <a:lnTo>
                    <a:pt x="3408" y="13770"/>
                  </a:lnTo>
                  <a:lnTo>
                    <a:pt x="6828" y="11804"/>
                  </a:lnTo>
                  <a:lnTo>
                    <a:pt x="6828" y="1"/>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7"/>
            <p:cNvSpPr/>
            <p:nvPr/>
          </p:nvSpPr>
          <p:spPr>
            <a:xfrm>
              <a:off x="8008566" y="3723396"/>
              <a:ext cx="43422" cy="37225"/>
            </a:xfrm>
            <a:custGeom>
              <a:rect b="b" l="l" r="r" t="t"/>
              <a:pathLst>
                <a:path extrusionOk="0" h="1598" w="1864">
                  <a:moveTo>
                    <a:pt x="1057" y="1"/>
                  </a:moveTo>
                  <a:cubicBezTo>
                    <a:pt x="862" y="1"/>
                    <a:pt x="662" y="72"/>
                    <a:pt x="498" y="232"/>
                  </a:cubicBezTo>
                  <a:cubicBezTo>
                    <a:pt x="1" y="742"/>
                    <a:pt x="358" y="1597"/>
                    <a:pt x="1060" y="1597"/>
                  </a:cubicBezTo>
                  <a:cubicBezTo>
                    <a:pt x="1506" y="1597"/>
                    <a:pt x="1864" y="1240"/>
                    <a:pt x="1864" y="806"/>
                  </a:cubicBezTo>
                  <a:cubicBezTo>
                    <a:pt x="1864" y="321"/>
                    <a:pt x="1470" y="1"/>
                    <a:pt x="1057"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7"/>
            <p:cNvSpPr/>
            <p:nvPr/>
          </p:nvSpPr>
          <p:spPr>
            <a:xfrm>
              <a:off x="8020470" y="3729080"/>
              <a:ext cx="30330" cy="25788"/>
            </a:xfrm>
            <a:custGeom>
              <a:rect b="b" l="l" r="r" t="t"/>
              <a:pathLst>
                <a:path extrusionOk="0" h="1107" w="1302">
                  <a:moveTo>
                    <a:pt x="549" y="1"/>
                  </a:moveTo>
                  <a:cubicBezTo>
                    <a:pt x="242" y="1"/>
                    <a:pt x="0" y="243"/>
                    <a:pt x="0" y="550"/>
                  </a:cubicBezTo>
                  <a:cubicBezTo>
                    <a:pt x="0" y="886"/>
                    <a:pt x="275" y="1106"/>
                    <a:pt x="559" y="1106"/>
                  </a:cubicBezTo>
                  <a:cubicBezTo>
                    <a:pt x="695" y="1106"/>
                    <a:pt x="833" y="1056"/>
                    <a:pt x="944" y="945"/>
                  </a:cubicBezTo>
                  <a:cubicBezTo>
                    <a:pt x="1302" y="588"/>
                    <a:pt x="1046" y="1"/>
                    <a:pt x="549"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7"/>
            <p:cNvSpPr/>
            <p:nvPr/>
          </p:nvSpPr>
          <p:spPr>
            <a:xfrm>
              <a:off x="7964281" y="3622970"/>
              <a:ext cx="138233" cy="82068"/>
            </a:xfrm>
            <a:custGeom>
              <a:rect b="b" l="l" r="r" t="t"/>
              <a:pathLst>
                <a:path extrusionOk="0" h="3523" w="5934">
                  <a:moveTo>
                    <a:pt x="0" y="0"/>
                  </a:moveTo>
                  <a:lnTo>
                    <a:pt x="0" y="2080"/>
                  </a:lnTo>
                  <a:lnTo>
                    <a:pt x="2961" y="3522"/>
                  </a:lnTo>
                  <a:lnTo>
                    <a:pt x="5934" y="2080"/>
                  </a:lnTo>
                  <a:lnTo>
                    <a:pt x="5934" y="0"/>
                  </a:lnTo>
                  <a:lnTo>
                    <a:pt x="2961" y="1429"/>
                  </a:lnTo>
                  <a:lnTo>
                    <a:pt x="0"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7"/>
            <p:cNvSpPr/>
            <p:nvPr/>
          </p:nvSpPr>
          <p:spPr>
            <a:xfrm>
              <a:off x="7964281" y="3547749"/>
              <a:ext cx="138233" cy="82068"/>
            </a:xfrm>
            <a:custGeom>
              <a:rect b="b" l="l" r="r" t="t"/>
              <a:pathLst>
                <a:path extrusionOk="0" h="3523" w="5934">
                  <a:moveTo>
                    <a:pt x="0" y="1"/>
                  </a:moveTo>
                  <a:lnTo>
                    <a:pt x="0" y="2094"/>
                  </a:lnTo>
                  <a:lnTo>
                    <a:pt x="2961" y="3523"/>
                  </a:lnTo>
                  <a:lnTo>
                    <a:pt x="5934" y="2094"/>
                  </a:lnTo>
                  <a:lnTo>
                    <a:pt x="5934" y="1"/>
                  </a:lnTo>
                  <a:lnTo>
                    <a:pt x="2961" y="1430"/>
                  </a:lnTo>
                  <a:lnTo>
                    <a:pt x="0"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7"/>
            <p:cNvSpPr/>
            <p:nvPr/>
          </p:nvSpPr>
          <p:spPr>
            <a:xfrm>
              <a:off x="7964281" y="3472551"/>
              <a:ext cx="138233" cy="82068"/>
            </a:xfrm>
            <a:custGeom>
              <a:rect b="b" l="l" r="r" t="t"/>
              <a:pathLst>
                <a:path extrusionOk="0" h="3523" w="5934">
                  <a:moveTo>
                    <a:pt x="0" y="0"/>
                  </a:moveTo>
                  <a:lnTo>
                    <a:pt x="0" y="2093"/>
                  </a:lnTo>
                  <a:lnTo>
                    <a:pt x="2961" y="3522"/>
                  </a:lnTo>
                  <a:lnTo>
                    <a:pt x="5934" y="2093"/>
                  </a:lnTo>
                  <a:lnTo>
                    <a:pt x="5934" y="0"/>
                  </a:lnTo>
                  <a:lnTo>
                    <a:pt x="2961" y="1430"/>
                  </a:lnTo>
                  <a:lnTo>
                    <a:pt x="0"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7"/>
            <p:cNvSpPr/>
            <p:nvPr/>
          </p:nvSpPr>
          <p:spPr>
            <a:xfrm>
              <a:off x="7964281" y="3472551"/>
              <a:ext cx="68976" cy="82068"/>
            </a:xfrm>
            <a:custGeom>
              <a:rect b="b" l="l" r="r" t="t"/>
              <a:pathLst>
                <a:path extrusionOk="0" h="3523" w="2961">
                  <a:moveTo>
                    <a:pt x="0" y="0"/>
                  </a:moveTo>
                  <a:lnTo>
                    <a:pt x="0" y="2093"/>
                  </a:lnTo>
                  <a:lnTo>
                    <a:pt x="2961" y="3522"/>
                  </a:lnTo>
                  <a:lnTo>
                    <a:pt x="2961" y="1430"/>
                  </a:lnTo>
                  <a:lnTo>
                    <a:pt x="0" y="0"/>
                  </a:lnTo>
                  <a:close/>
                </a:path>
              </a:pathLst>
            </a:custGeom>
            <a:solidFill>
              <a:srgbClr val="6E36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7"/>
            <p:cNvSpPr/>
            <p:nvPr/>
          </p:nvSpPr>
          <p:spPr>
            <a:xfrm>
              <a:off x="7964281" y="3547749"/>
              <a:ext cx="68976" cy="82068"/>
            </a:xfrm>
            <a:custGeom>
              <a:rect b="b" l="l" r="r" t="t"/>
              <a:pathLst>
                <a:path extrusionOk="0" h="3523" w="2961">
                  <a:moveTo>
                    <a:pt x="0" y="1"/>
                  </a:moveTo>
                  <a:lnTo>
                    <a:pt x="0" y="2094"/>
                  </a:lnTo>
                  <a:lnTo>
                    <a:pt x="2961" y="3523"/>
                  </a:lnTo>
                  <a:lnTo>
                    <a:pt x="2961" y="1430"/>
                  </a:lnTo>
                  <a:lnTo>
                    <a:pt x="0" y="1"/>
                  </a:lnTo>
                  <a:close/>
                </a:path>
              </a:pathLst>
            </a:custGeom>
            <a:solidFill>
              <a:srgbClr val="6E36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7"/>
            <p:cNvSpPr/>
            <p:nvPr/>
          </p:nvSpPr>
          <p:spPr>
            <a:xfrm>
              <a:off x="7964281" y="3622970"/>
              <a:ext cx="68976" cy="82068"/>
            </a:xfrm>
            <a:custGeom>
              <a:rect b="b" l="l" r="r" t="t"/>
              <a:pathLst>
                <a:path extrusionOk="0" h="3523" w="2961">
                  <a:moveTo>
                    <a:pt x="0" y="0"/>
                  </a:moveTo>
                  <a:lnTo>
                    <a:pt x="0" y="2080"/>
                  </a:lnTo>
                  <a:lnTo>
                    <a:pt x="2961" y="3522"/>
                  </a:lnTo>
                  <a:lnTo>
                    <a:pt x="2961" y="1429"/>
                  </a:lnTo>
                  <a:lnTo>
                    <a:pt x="0" y="0"/>
                  </a:lnTo>
                  <a:close/>
                </a:path>
              </a:pathLst>
            </a:custGeom>
            <a:solidFill>
              <a:srgbClr val="6E36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 name="Google Shape;1089;p47"/>
          <p:cNvGrpSpPr/>
          <p:nvPr/>
        </p:nvGrpSpPr>
        <p:grpSpPr>
          <a:xfrm>
            <a:off x="7288294" y="2417334"/>
            <a:ext cx="342768" cy="247280"/>
            <a:chOff x="7288294" y="3487484"/>
            <a:chExt cx="342768" cy="247280"/>
          </a:xfrm>
        </p:grpSpPr>
        <p:sp>
          <p:nvSpPr>
            <p:cNvPr id="1090" name="Google Shape;1090;p47"/>
            <p:cNvSpPr/>
            <p:nvPr/>
          </p:nvSpPr>
          <p:spPr>
            <a:xfrm>
              <a:off x="7573081" y="3578662"/>
              <a:ext cx="57981" cy="24413"/>
            </a:xfrm>
            <a:custGeom>
              <a:rect b="b" l="l" r="r" t="t"/>
              <a:pathLst>
                <a:path extrusionOk="0" h="1048" w="2489">
                  <a:moveTo>
                    <a:pt x="2374" y="1"/>
                  </a:moveTo>
                  <a:lnTo>
                    <a:pt x="0" y="537"/>
                  </a:lnTo>
                  <a:lnTo>
                    <a:pt x="115" y="1047"/>
                  </a:lnTo>
                  <a:lnTo>
                    <a:pt x="2489" y="511"/>
                  </a:lnTo>
                  <a:lnTo>
                    <a:pt x="2374"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7"/>
            <p:cNvSpPr/>
            <p:nvPr/>
          </p:nvSpPr>
          <p:spPr>
            <a:xfrm>
              <a:off x="7515402" y="3582529"/>
              <a:ext cx="69279" cy="33918"/>
            </a:xfrm>
            <a:custGeom>
              <a:rect b="b" l="l" r="r" t="t"/>
              <a:pathLst>
                <a:path extrusionOk="0" h="1456" w="2974">
                  <a:moveTo>
                    <a:pt x="218" y="1"/>
                  </a:moveTo>
                  <a:cubicBezTo>
                    <a:pt x="103" y="1"/>
                    <a:pt x="1" y="90"/>
                    <a:pt x="1" y="205"/>
                  </a:cubicBezTo>
                  <a:lnTo>
                    <a:pt x="1" y="1456"/>
                  </a:lnTo>
                  <a:lnTo>
                    <a:pt x="2974" y="1456"/>
                  </a:lnTo>
                  <a:lnTo>
                    <a:pt x="2974" y="983"/>
                  </a:lnTo>
                  <a:cubicBezTo>
                    <a:pt x="2974" y="766"/>
                    <a:pt x="2897" y="550"/>
                    <a:pt x="2757" y="384"/>
                  </a:cubicBezTo>
                  <a:cubicBezTo>
                    <a:pt x="2578" y="141"/>
                    <a:pt x="2285" y="1"/>
                    <a:pt x="1979" y="1"/>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7"/>
            <p:cNvSpPr/>
            <p:nvPr/>
          </p:nvSpPr>
          <p:spPr>
            <a:xfrm>
              <a:off x="7337634" y="3496639"/>
              <a:ext cx="32124" cy="43701"/>
            </a:xfrm>
            <a:custGeom>
              <a:rect b="b" l="l" r="r" t="t"/>
              <a:pathLst>
                <a:path extrusionOk="0" h="1876" w="1379">
                  <a:moveTo>
                    <a:pt x="473" y="0"/>
                  </a:moveTo>
                  <a:cubicBezTo>
                    <a:pt x="218" y="0"/>
                    <a:pt x="1" y="204"/>
                    <a:pt x="1" y="472"/>
                  </a:cubicBezTo>
                  <a:lnTo>
                    <a:pt x="1" y="1391"/>
                  </a:lnTo>
                  <a:cubicBezTo>
                    <a:pt x="1" y="1659"/>
                    <a:pt x="218" y="1876"/>
                    <a:pt x="473" y="1876"/>
                  </a:cubicBezTo>
                  <a:lnTo>
                    <a:pt x="1379" y="1876"/>
                  </a:lnTo>
                  <a:lnTo>
                    <a:pt x="1379"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7"/>
            <p:cNvSpPr/>
            <p:nvPr/>
          </p:nvSpPr>
          <p:spPr>
            <a:xfrm>
              <a:off x="7370038" y="3496033"/>
              <a:ext cx="32427" cy="44307"/>
            </a:xfrm>
            <a:custGeom>
              <a:rect b="b" l="l" r="r" t="t"/>
              <a:pathLst>
                <a:path extrusionOk="0" h="1902" w="1392">
                  <a:moveTo>
                    <a:pt x="1" y="1"/>
                  </a:moveTo>
                  <a:lnTo>
                    <a:pt x="1" y="1902"/>
                  </a:lnTo>
                  <a:lnTo>
                    <a:pt x="907" y="1902"/>
                  </a:lnTo>
                  <a:cubicBezTo>
                    <a:pt x="1175" y="1902"/>
                    <a:pt x="1392" y="1685"/>
                    <a:pt x="1392" y="1417"/>
                  </a:cubicBezTo>
                  <a:lnTo>
                    <a:pt x="1392" y="498"/>
                  </a:lnTo>
                  <a:cubicBezTo>
                    <a:pt x="1392" y="230"/>
                    <a:pt x="1175" y="1"/>
                    <a:pt x="907"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47"/>
            <p:cNvSpPr/>
            <p:nvPr/>
          </p:nvSpPr>
          <p:spPr>
            <a:xfrm>
              <a:off x="7323377" y="3558768"/>
              <a:ext cx="93064" cy="32706"/>
            </a:xfrm>
            <a:custGeom>
              <a:rect b="b" l="l" r="r" t="t"/>
              <a:pathLst>
                <a:path extrusionOk="0" h="1404" w="3995">
                  <a:moveTo>
                    <a:pt x="0" y="0"/>
                  </a:moveTo>
                  <a:lnTo>
                    <a:pt x="0" y="1404"/>
                  </a:lnTo>
                  <a:lnTo>
                    <a:pt x="3994" y="1404"/>
                  </a:lnTo>
                  <a:lnTo>
                    <a:pt x="3994" y="0"/>
                  </a:ln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7"/>
            <p:cNvSpPr/>
            <p:nvPr/>
          </p:nvSpPr>
          <p:spPr>
            <a:xfrm>
              <a:off x="7308515" y="3591148"/>
              <a:ext cx="122485" cy="57702"/>
            </a:xfrm>
            <a:custGeom>
              <a:rect b="b" l="l" r="r" t="t"/>
              <a:pathLst>
                <a:path extrusionOk="0" h="2477" w="5258">
                  <a:moveTo>
                    <a:pt x="0" y="1"/>
                  </a:moveTo>
                  <a:lnTo>
                    <a:pt x="0" y="2476"/>
                  </a:lnTo>
                  <a:lnTo>
                    <a:pt x="5258" y="2476"/>
                  </a:lnTo>
                  <a:lnTo>
                    <a:pt x="5258" y="1"/>
                  </a:ln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7"/>
            <p:cNvSpPr/>
            <p:nvPr/>
          </p:nvSpPr>
          <p:spPr>
            <a:xfrm>
              <a:off x="7288294" y="3614630"/>
              <a:ext cx="332070" cy="85935"/>
            </a:xfrm>
            <a:custGeom>
              <a:rect b="b" l="l" r="r" t="t"/>
              <a:pathLst>
                <a:path extrusionOk="0" h="3689" w="14255">
                  <a:moveTo>
                    <a:pt x="14254" y="1"/>
                  </a:moveTo>
                  <a:lnTo>
                    <a:pt x="14249" y="14"/>
                  </a:lnTo>
                  <a:lnTo>
                    <a:pt x="14254" y="14"/>
                  </a:lnTo>
                  <a:lnTo>
                    <a:pt x="14254" y="1"/>
                  </a:lnTo>
                  <a:close/>
                  <a:moveTo>
                    <a:pt x="9188" y="14"/>
                  </a:moveTo>
                  <a:cubicBezTo>
                    <a:pt x="8920" y="14"/>
                    <a:pt x="8690" y="154"/>
                    <a:pt x="8563" y="384"/>
                  </a:cubicBezTo>
                  <a:lnTo>
                    <a:pt x="8282" y="920"/>
                  </a:lnTo>
                  <a:cubicBezTo>
                    <a:pt x="8167" y="1149"/>
                    <a:pt x="7925" y="1290"/>
                    <a:pt x="7670" y="1290"/>
                  </a:cubicBezTo>
                  <a:lnTo>
                    <a:pt x="0" y="1290"/>
                  </a:lnTo>
                  <a:lnTo>
                    <a:pt x="447" y="3434"/>
                  </a:lnTo>
                  <a:lnTo>
                    <a:pt x="498" y="3689"/>
                  </a:lnTo>
                  <a:lnTo>
                    <a:pt x="12812" y="3689"/>
                  </a:lnTo>
                  <a:lnTo>
                    <a:pt x="12914" y="3434"/>
                  </a:lnTo>
                  <a:lnTo>
                    <a:pt x="14249" y="14"/>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7"/>
            <p:cNvSpPr/>
            <p:nvPr/>
          </p:nvSpPr>
          <p:spPr>
            <a:xfrm>
              <a:off x="7300175" y="3700544"/>
              <a:ext cx="286598" cy="34220"/>
            </a:xfrm>
            <a:custGeom>
              <a:rect b="b" l="l" r="r" t="t"/>
              <a:pathLst>
                <a:path extrusionOk="0" h="1469" w="12303">
                  <a:moveTo>
                    <a:pt x="1" y="1"/>
                  </a:moveTo>
                  <a:lnTo>
                    <a:pt x="52" y="269"/>
                  </a:lnTo>
                  <a:lnTo>
                    <a:pt x="307" y="1468"/>
                  </a:lnTo>
                  <a:lnTo>
                    <a:pt x="11728" y="1468"/>
                  </a:lnTo>
                  <a:lnTo>
                    <a:pt x="12200" y="269"/>
                  </a:lnTo>
                  <a:lnTo>
                    <a:pt x="12302"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7"/>
            <p:cNvSpPr/>
            <p:nvPr/>
          </p:nvSpPr>
          <p:spPr>
            <a:xfrm>
              <a:off x="7365868" y="3487484"/>
              <a:ext cx="8060" cy="76943"/>
            </a:xfrm>
            <a:custGeom>
              <a:rect b="b" l="l" r="r" t="t"/>
              <a:pathLst>
                <a:path extrusionOk="0" h="3303" w="346">
                  <a:moveTo>
                    <a:pt x="168" y="1"/>
                  </a:moveTo>
                  <a:cubicBezTo>
                    <a:pt x="87" y="1"/>
                    <a:pt x="7" y="55"/>
                    <a:pt x="1" y="163"/>
                  </a:cubicBezTo>
                  <a:lnTo>
                    <a:pt x="1" y="3124"/>
                  </a:lnTo>
                  <a:cubicBezTo>
                    <a:pt x="1" y="3226"/>
                    <a:pt x="78" y="3302"/>
                    <a:pt x="167" y="3302"/>
                  </a:cubicBezTo>
                  <a:cubicBezTo>
                    <a:pt x="269" y="3302"/>
                    <a:pt x="346" y="3226"/>
                    <a:pt x="346" y="3124"/>
                  </a:cubicBezTo>
                  <a:lnTo>
                    <a:pt x="346" y="163"/>
                  </a:lnTo>
                  <a:cubicBezTo>
                    <a:pt x="333" y="55"/>
                    <a:pt x="250" y="1"/>
                    <a:pt x="168"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7"/>
            <p:cNvSpPr/>
            <p:nvPr/>
          </p:nvSpPr>
          <p:spPr>
            <a:xfrm>
              <a:off x="7299896" y="3585208"/>
              <a:ext cx="139723" cy="12207"/>
            </a:xfrm>
            <a:custGeom>
              <a:rect b="b" l="l" r="r" t="t"/>
              <a:pathLst>
                <a:path extrusionOk="0" h="524" w="5998">
                  <a:moveTo>
                    <a:pt x="0" y="1"/>
                  </a:moveTo>
                  <a:lnTo>
                    <a:pt x="0" y="524"/>
                  </a:lnTo>
                  <a:lnTo>
                    <a:pt x="5998" y="524"/>
                  </a:lnTo>
                  <a:lnTo>
                    <a:pt x="5998"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7"/>
            <p:cNvSpPr/>
            <p:nvPr/>
          </p:nvSpPr>
          <p:spPr>
            <a:xfrm>
              <a:off x="7311776" y="3552524"/>
              <a:ext cx="115963" cy="12207"/>
            </a:xfrm>
            <a:custGeom>
              <a:rect b="b" l="l" r="r" t="t"/>
              <a:pathLst>
                <a:path extrusionOk="0" h="524" w="4978">
                  <a:moveTo>
                    <a:pt x="1" y="0"/>
                  </a:moveTo>
                  <a:lnTo>
                    <a:pt x="1" y="523"/>
                  </a:lnTo>
                  <a:lnTo>
                    <a:pt x="4977" y="523"/>
                  </a:lnTo>
                  <a:lnTo>
                    <a:pt x="4977"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47"/>
            <p:cNvSpPr/>
            <p:nvPr/>
          </p:nvSpPr>
          <p:spPr>
            <a:xfrm>
              <a:off x="7323261" y="3606011"/>
              <a:ext cx="108042" cy="12230"/>
            </a:xfrm>
            <a:custGeom>
              <a:rect b="b" l="l" r="r" t="t"/>
              <a:pathLst>
                <a:path extrusionOk="0" h="525" w="4638">
                  <a:moveTo>
                    <a:pt x="351" y="0"/>
                  </a:moveTo>
                  <a:cubicBezTo>
                    <a:pt x="1" y="0"/>
                    <a:pt x="1" y="525"/>
                    <a:pt x="351" y="525"/>
                  </a:cubicBezTo>
                  <a:cubicBezTo>
                    <a:pt x="359" y="525"/>
                    <a:pt x="367" y="525"/>
                    <a:pt x="375" y="524"/>
                  </a:cubicBezTo>
                  <a:lnTo>
                    <a:pt x="4637" y="524"/>
                  </a:lnTo>
                  <a:lnTo>
                    <a:pt x="4637" y="1"/>
                  </a:lnTo>
                  <a:lnTo>
                    <a:pt x="375" y="1"/>
                  </a:lnTo>
                  <a:cubicBezTo>
                    <a:pt x="367" y="0"/>
                    <a:pt x="359" y="0"/>
                    <a:pt x="351"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47"/>
            <p:cNvSpPr/>
            <p:nvPr/>
          </p:nvSpPr>
          <p:spPr>
            <a:xfrm>
              <a:off x="7350121" y="3570951"/>
              <a:ext cx="66321" cy="7454"/>
            </a:xfrm>
            <a:custGeom>
              <a:rect b="b" l="l" r="r" t="t"/>
              <a:pathLst>
                <a:path extrusionOk="0" h="320" w="2847">
                  <a:moveTo>
                    <a:pt x="218" y="0"/>
                  </a:moveTo>
                  <a:cubicBezTo>
                    <a:pt x="1" y="0"/>
                    <a:pt x="1" y="319"/>
                    <a:pt x="218" y="319"/>
                  </a:cubicBezTo>
                  <a:lnTo>
                    <a:pt x="2846" y="319"/>
                  </a:lnTo>
                  <a:lnTo>
                    <a:pt x="2846"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7"/>
            <p:cNvSpPr/>
            <p:nvPr/>
          </p:nvSpPr>
          <p:spPr>
            <a:xfrm>
              <a:off x="7364983" y="3626231"/>
              <a:ext cx="66321" cy="7454"/>
            </a:xfrm>
            <a:custGeom>
              <a:rect b="b" l="l" r="r" t="t"/>
              <a:pathLst>
                <a:path extrusionOk="0" h="320" w="2847">
                  <a:moveTo>
                    <a:pt x="218" y="1"/>
                  </a:moveTo>
                  <a:cubicBezTo>
                    <a:pt x="1" y="1"/>
                    <a:pt x="1" y="320"/>
                    <a:pt x="218" y="320"/>
                  </a:cubicBezTo>
                  <a:lnTo>
                    <a:pt x="2846" y="320"/>
                  </a:lnTo>
                  <a:lnTo>
                    <a:pt x="2846" y="1"/>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47"/>
            <p:cNvSpPr/>
            <p:nvPr/>
          </p:nvSpPr>
          <p:spPr>
            <a:xfrm>
              <a:off x="7298708" y="3694603"/>
              <a:ext cx="290442" cy="12207"/>
            </a:xfrm>
            <a:custGeom>
              <a:rect b="b" l="l" r="r" t="t"/>
              <a:pathLst>
                <a:path extrusionOk="0" h="524" w="12468">
                  <a:moveTo>
                    <a:pt x="0" y="1"/>
                  </a:moveTo>
                  <a:lnTo>
                    <a:pt x="115" y="524"/>
                  </a:lnTo>
                  <a:lnTo>
                    <a:pt x="12263" y="524"/>
                  </a:lnTo>
                  <a:lnTo>
                    <a:pt x="12467" y="1"/>
                  </a:ln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47"/>
            <p:cNvSpPr/>
            <p:nvPr/>
          </p:nvSpPr>
          <p:spPr>
            <a:xfrm>
              <a:off x="7549599" y="3633662"/>
              <a:ext cx="20523" cy="20546"/>
            </a:xfrm>
            <a:custGeom>
              <a:rect b="b" l="l" r="r" t="t"/>
              <a:pathLst>
                <a:path extrusionOk="0" h="882" w="881">
                  <a:moveTo>
                    <a:pt x="434" y="1"/>
                  </a:moveTo>
                  <a:cubicBezTo>
                    <a:pt x="192" y="1"/>
                    <a:pt x="0" y="192"/>
                    <a:pt x="0" y="435"/>
                  </a:cubicBezTo>
                  <a:cubicBezTo>
                    <a:pt x="0" y="677"/>
                    <a:pt x="192" y="881"/>
                    <a:pt x="434" y="881"/>
                  </a:cubicBezTo>
                  <a:cubicBezTo>
                    <a:pt x="676" y="881"/>
                    <a:pt x="881" y="677"/>
                    <a:pt x="881" y="435"/>
                  </a:cubicBezTo>
                  <a:cubicBezTo>
                    <a:pt x="881" y="192"/>
                    <a:pt x="676" y="1"/>
                    <a:pt x="434"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7"/>
            <p:cNvSpPr/>
            <p:nvPr/>
          </p:nvSpPr>
          <p:spPr>
            <a:xfrm>
              <a:off x="7535925" y="3641094"/>
              <a:ext cx="47568" cy="48407"/>
            </a:xfrm>
            <a:custGeom>
              <a:rect b="b" l="l" r="r" t="t"/>
              <a:pathLst>
                <a:path extrusionOk="0" h="2078" w="2042">
                  <a:moveTo>
                    <a:pt x="1027" y="1"/>
                  </a:moveTo>
                  <a:cubicBezTo>
                    <a:pt x="935" y="1"/>
                    <a:pt x="842" y="64"/>
                    <a:pt x="855" y="192"/>
                  </a:cubicBezTo>
                  <a:lnTo>
                    <a:pt x="855" y="1226"/>
                  </a:lnTo>
                  <a:cubicBezTo>
                    <a:pt x="842" y="1379"/>
                    <a:pt x="724" y="1455"/>
                    <a:pt x="606" y="1455"/>
                  </a:cubicBezTo>
                  <a:cubicBezTo>
                    <a:pt x="488" y="1455"/>
                    <a:pt x="370" y="1379"/>
                    <a:pt x="357" y="1226"/>
                  </a:cubicBezTo>
                  <a:cubicBezTo>
                    <a:pt x="370" y="1098"/>
                    <a:pt x="278" y="1034"/>
                    <a:pt x="185" y="1034"/>
                  </a:cubicBezTo>
                  <a:cubicBezTo>
                    <a:pt x="93" y="1034"/>
                    <a:pt x="0" y="1098"/>
                    <a:pt x="13" y="1226"/>
                  </a:cubicBezTo>
                  <a:cubicBezTo>
                    <a:pt x="109" y="1794"/>
                    <a:pt x="568" y="2077"/>
                    <a:pt x="1027" y="2077"/>
                  </a:cubicBezTo>
                  <a:cubicBezTo>
                    <a:pt x="1487" y="2077"/>
                    <a:pt x="1946" y="1794"/>
                    <a:pt x="2042" y="1226"/>
                  </a:cubicBezTo>
                  <a:cubicBezTo>
                    <a:pt x="2042" y="1124"/>
                    <a:pt x="1965" y="1047"/>
                    <a:pt x="1863" y="1047"/>
                  </a:cubicBezTo>
                  <a:cubicBezTo>
                    <a:pt x="1774" y="1047"/>
                    <a:pt x="1697" y="1136"/>
                    <a:pt x="1697" y="1226"/>
                  </a:cubicBezTo>
                  <a:cubicBezTo>
                    <a:pt x="1710" y="1404"/>
                    <a:pt x="1579" y="1494"/>
                    <a:pt x="1448" y="1494"/>
                  </a:cubicBezTo>
                  <a:cubicBezTo>
                    <a:pt x="1318" y="1494"/>
                    <a:pt x="1187" y="1404"/>
                    <a:pt x="1200" y="1226"/>
                  </a:cubicBezTo>
                  <a:lnTo>
                    <a:pt x="1200" y="192"/>
                  </a:lnTo>
                  <a:cubicBezTo>
                    <a:pt x="1212" y="64"/>
                    <a:pt x="1120" y="1"/>
                    <a:pt x="1027" y="1"/>
                  </a:cubicBezTo>
                  <a:close/>
                </a:path>
              </a:pathLst>
            </a:custGeom>
            <a:solidFill>
              <a:srgbClr val="501A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 name="Google Shape;1107;p47"/>
          <p:cNvGrpSpPr/>
          <p:nvPr/>
        </p:nvGrpSpPr>
        <p:grpSpPr>
          <a:xfrm>
            <a:off x="6140855" y="2403589"/>
            <a:ext cx="342763" cy="273790"/>
            <a:chOff x="6140855" y="3473739"/>
            <a:chExt cx="342763" cy="273790"/>
          </a:xfrm>
        </p:grpSpPr>
        <p:sp>
          <p:nvSpPr>
            <p:cNvPr id="1108" name="Google Shape;1108;p47"/>
            <p:cNvSpPr/>
            <p:nvPr/>
          </p:nvSpPr>
          <p:spPr>
            <a:xfrm>
              <a:off x="6147098" y="3709163"/>
              <a:ext cx="38670" cy="37179"/>
            </a:xfrm>
            <a:custGeom>
              <a:rect b="b" l="l" r="r" t="t"/>
              <a:pathLst>
                <a:path extrusionOk="0" h="1596" w="1660">
                  <a:moveTo>
                    <a:pt x="0" y="1"/>
                  </a:moveTo>
                  <a:lnTo>
                    <a:pt x="0" y="766"/>
                  </a:lnTo>
                  <a:cubicBezTo>
                    <a:pt x="0" y="1213"/>
                    <a:pt x="370" y="1596"/>
                    <a:pt x="830" y="1596"/>
                  </a:cubicBezTo>
                  <a:cubicBezTo>
                    <a:pt x="1289" y="1596"/>
                    <a:pt x="1659" y="1213"/>
                    <a:pt x="1659" y="766"/>
                  </a:cubicBezTo>
                  <a:lnTo>
                    <a:pt x="1659" y="486"/>
                  </a:lnTo>
                  <a:cubicBezTo>
                    <a:pt x="1659" y="473"/>
                    <a:pt x="1659" y="460"/>
                    <a:pt x="1659" y="460"/>
                  </a:cubicBezTo>
                  <a:lnTo>
                    <a:pt x="1659"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47"/>
            <p:cNvSpPr/>
            <p:nvPr/>
          </p:nvSpPr>
          <p:spPr>
            <a:xfrm>
              <a:off x="6438407" y="3709163"/>
              <a:ext cx="38670" cy="37179"/>
            </a:xfrm>
            <a:custGeom>
              <a:rect b="b" l="l" r="r" t="t"/>
              <a:pathLst>
                <a:path extrusionOk="0" h="1596" w="1660">
                  <a:moveTo>
                    <a:pt x="1" y="1"/>
                  </a:moveTo>
                  <a:lnTo>
                    <a:pt x="1" y="766"/>
                  </a:lnTo>
                  <a:cubicBezTo>
                    <a:pt x="1" y="1213"/>
                    <a:pt x="371" y="1596"/>
                    <a:pt x="830" y="1596"/>
                  </a:cubicBezTo>
                  <a:cubicBezTo>
                    <a:pt x="1289" y="1596"/>
                    <a:pt x="1660" y="1213"/>
                    <a:pt x="1660" y="766"/>
                  </a:cubicBezTo>
                  <a:lnTo>
                    <a:pt x="1660"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47"/>
            <p:cNvSpPr/>
            <p:nvPr/>
          </p:nvSpPr>
          <p:spPr>
            <a:xfrm>
              <a:off x="6146935" y="3620361"/>
              <a:ext cx="38833" cy="65063"/>
            </a:xfrm>
            <a:custGeom>
              <a:rect b="b" l="l" r="r" t="t"/>
              <a:pathLst>
                <a:path extrusionOk="0" h="2793" w="1667">
                  <a:moveTo>
                    <a:pt x="834" y="1"/>
                  </a:moveTo>
                  <a:cubicBezTo>
                    <a:pt x="417" y="1"/>
                    <a:pt x="1" y="281"/>
                    <a:pt x="7" y="840"/>
                  </a:cubicBezTo>
                  <a:lnTo>
                    <a:pt x="7" y="2792"/>
                  </a:lnTo>
                  <a:lnTo>
                    <a:pt x="1666" y="2792"/>
                  </a:lnTo>
                  <a:lnTo>
                    <a:pt x="1666" y="827"/>
                  </a:lnTo>
                  <a:cubicBezTo>
                    <a:pt x="1660" y="275"/>
                    <a:pt x="1247" y="1"/>
                    <a:pt x="834"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7"/>
            <p:cNvSpPr/>
            <p:nvPr/>
          </p:nvSpPr>
          <p:spPr>
            <a:xfrm>
              <a:off x="6161658" y="3708883"/>
              <a:ext cx="24110" cy="37179"/>
            </a:xfrm>
            <a:custGeom>
              <a:rect b="b" l="l" r="r" t="t"/>
              <a:pathLst>
                <a:path extrusionOk="0" h="1596" w="1035">
                  <a:moveTo>
                    <a:pt x="626" y="0"/>
                  </a:moveTo>
                  <a:lnTo>
                    <a:pt x="626" y="778"/>
                  </a:lnTo>
                  <a:cubicBezTo>
                    <a:pt x="626" y="1149"/>
                    <a:pt x="371" y="1480"/>
                    <a:pt x="0" y="1570"/>
                  </a:cubicBezTo>
                  <a:cubicBezTo>
                    <a:pt x="64" y="1582"/>
                    <a:pt x="141" y="1595"/>
                    <a:pt x="205" y="1595"/>
                  </a:cubicBezTo>
                  <a:cubicBezTo>
                    <a:pt x="664" y="1595"/>
                    <a:pt x="1034" y="1225"/>
                    <a:pt x="1034" y="766"/>
                  </a:cubicBezTo>
                  <a:lnTo>
                    <a:pt x="1034" y="0"/>
                  </a:ln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7"/>
            <p:cNvSpPr/>
            <p:nvPr/>
          </p:nvSpPr>
          <p:spPr>
            <a:xfrm>
              <a:off x="6161658" y="3620594"/>
              <a:ext cx="24110" cy="64527"/>
            </a:xfrm>
            <a:custGeom>
              <a:rect b="b" l="l" r="r" t="t"/>
              <a:pathLst>
                <a:path extrusionOk="0" h="2770" w="1035">
                  <a:moveTo>
                    <a:pt x="205" y="0"/>
                  </a:moveTo>
                  <a:cubicBezTo>
                    <a:pt x="141" y="0"/>
                    <a:pt x="64" y="13"/>
                    <a:pt x="0" y="26"/>
                  </a:cubicBezTo>
                  <a:cubicBezTo>
                    <a:pt x="371" y="115"/>
                    <a:pt x="626" y="447"/>
                    <a:pt x="626" y="830"/>
                  </a:cubicBezTo>
                  <a:lnTo>
                    <a:pt x="626" y="2769"/>
                  </a:lnTo>
                  <a:lnTo>
                    <a:pt x="1034" y="2769"/>
                  </a:lnTo>
                  <a:lnTo>
                    <a:pt x="1034" y="830"/>
                  </a:lnTo>
                  <a:cubicBezTo>
                    <a:pt x="1034" y="370"/>
                    <a:pt x="664" y="0"/>
                    <a:pt x="205" y="0"/>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7"/>
            <p:cNvSpPr/>
            <p:nvPr/>
          </p:nvSpPr>
          <p:spPr>
            <a:xfrm>
              <a:off x="6438407" y="3620524"/>
              <a:ext cx="38670" cy="64900"/>
            </a:xfrm>
            <a:custGeom>
              <a:rect b="b" l="l" r="r" t="t"/>
              <a:pathLst>
                <a:path extrusionOk="0" h="2786" w="1660">
                  <a:moveTo>
                    <a:pt x="830" y="0"/>
                  </a:moveTo>
                  <a:cubicBezTo>
                    <a:pt x="415" y="0"/>
                    <a:pt x="1" y="278"/>
                    <a:pt x="1" y="833"/>
                  </a:cubicBezTo>
                  <a:lnTo>
                    <a:pt x="1" y="2785"/>
                  </a:lnTo>
                  <a:lnTo>
                    <a:pt x="1660" y="2785"/>
                  </a:lnTo>
                  <a:lnTo>
                    <a:pt x="1660" y="833"/>
                  </a:lnTo>
                  <a:cubicBezTo>
                    <a:pt x="1660" y="278"/>
                    <a:pt x="1245" y="0"/>
                    <a:pt x="830" y="0"/>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47"/>
            <p:cNvSpPr/>
            <p:nvPr/>
          </p:nvSpPr>
          <p:spPr>
            <a:xfrm>
              <a:off x="6438407" y="3708883"/>
              <a:ext cx="24110" cy="37179"/>
            </a:xfrm>
            <a:custGeom>
              <a:rect b="b" l="l" r="r" t="t"/>
              <a:pathLst>
                <a:path extrusionOk="0" h="1596" w="1035">
                  <a:moveTo>
                    <a:pt x="1" y="0"/>
                  </a:moveTo>
                  <a:lnTo>
                    <a:pt x="1" y="766"/>
                  </a:lnTo>
                  <a:cubicBezTo>
                    <a:pt x="1" y="1225"/>
                    <a:pt x="371" y="1595"/>
                    <a:pt x="830" y="1595"/>
                  </a:cubicBezTo>
                  <a:cubicBezTo>
                    <a:pt x="894" y="1595"/>
                    <a:pt x="970" y="1582"/>
                    <a:pt x="1034" y="1570"/>
                  </a:cubicBezTo>
                  <a:cubicBezTo>
                    <a:pt x="664" y="1480"/>
                    <a:pt x="409" y="1149"/>
                    <a:pt x="409" y="778"/>
                  </a:cubicBezTo>
                  <a:lnTo>
                    <a:pt x="409" y="0"/>
                  </a:ln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47"/>
            <p:cNvSpPr/>
            <p:nvPr/>
          </p:nvSpPr>
          <p:spPr>
            <a:xfrm>
              <a:off x="6438407" y="3620594"/>
              <a:ext cx="24110" cy="64527"/>
            </a:xfrm>
            <a:custGeom>
              <a:rect b="b" l="l" r="r" t="t"/>
              <a:pathLst>
                <a:path extrusionOk="0" h="2770" w="1035">
                  <a:moveTo>
                    <a:pt x="830" y="0"/>
                  </a:moveTo>
                  <a:cubicBezTo>
                    <a:pt x="371" y="0"/>
                    <a:pt x="1" y="370"/>
                    <a:pt x="1" y="830"/>
                  </a:cubicBezTo>
                  <a:lnTo>
                    <a:pt x="1" y="2769"/>
                  </a:lnTo>
                  <a:lnTo>
                    <a:pt x="409" y="2769"/>
                  </a:lnTo>
                  <a:lnTo>
                    <a:pt x="409" y="830"/>
                  </a:lnTo>
                  <a:cubicBezTo>
                    <a:pt x="409" y="447"/>
                    <a:pt x="664" y="115"/>
                    <a:pt x="1034" y="26"/>
                  </a:cubicBezTo>
                  <a:cubicBezTo>
                    <a:pt x="970" y="13"/>
                    <a:pt x="894" y="0"/>
                    <a:pt x="830" y="0"/>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47"/>
            <p:cNvSpPr/>
            <p:nvPr/>
          </p:nvSpPr>
          <p:spPr>
            <a:xfrm>
              <a:off x="6247874" y="3473739"/>
              <a:ext cx="128728" cy="49665"/>
            </a:xfrm>
            <a:custGeom>
              <a:rect b="b" l="l" r="r" t="t"/>
              <a:pathLst>
                <a:path extrusionOk="0" h="2132" w="5526">
                  <a:moveTo>
                    <a:pt x="1046" y="0"/>
                  </a:moveTo>
                  <a:cubicBezTo>
                    <a:pt x="459" y="0"/>
                    <a:pt x="0" y="473"/>
                    <a:pt x="0" y="1047"/>
                  </a:cubicBezTo>
                  <a:lnTo>
                    <a:pt x="0" y="2131"/>
                  </a:lnTo>
                  <a:lnTo>
                    <a:pt x="536" y="2131"/>
                  </a:lnTo>
                  <a:lnTo>
                    <a:pt x="536" y="1047"/>
                  </a:lnTo>
                  <a:cubicBezTo>
                    <a:pt x="536" y="766"/>
                    <a:pt x="753" y="536"/>
                    <a:pt x="1046" y="536"/>
                  </a:cubicBezTo>
                  <a:lnTo>
                    <a:pt x="4479" y="536"/>
                  </a:lnTo>
                  <a:cubicBezTo>
                    <a:pt x="4760" y="536"/>
                    <a:pt x="4989" y="766"/>
                    <a:pt x="4989" y="1047"/>
                  </a:cubicBezTo>
                  <a:lnTo>
                    <a:pt x="4989" y="2131"/>
                  </a:lnTo>
                  <a:lnTo>
                    <a:pt x="5525" y="2131"/>
                  </a:lnTo>
                  <a:lnTo>
                    <a:pt x="5525" y="1047"/>
                  </a:lnTo>
                  <a:cubicBezTo>
                    <a:pt x="5525" y="473"/>
                    <a:pt x="5053" y="0"/>
                    <a:pt x="4479" y="0"/>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47"/>
            <p:cNvSpPr/>
            <p:nvPr/>
          </p:nvSpPr>
          <p:spPr>
            <a:xfrm>
              <a:off x="6140855" y="3683911"/>
              <a:ext cx="342763" cy="26463"/>
            </a:xfrm>
            <a:custGeom>
              <a:rect b="b" l="l" r="r" t="t"/>
              <a:pathLst>
                <a:path extrusionOk="0" h="1136" w="14714">
                  <a:moveTo>
                    <a:pt x="179" y="0"/>
                  </a:moveTo>
                  <a:cubicBezTo>
                    <a:pt x="77" y="0"/>
                    <a:pt x="0" y="90"/>
                    <a:pt x="0" y="179"/>
                  </a:cubicBezTo>
                  <a:lnTo>
                    <a:pt x="0" y="957"/>
                  </a:lnTo>
                  <a:cubicBezTo>
                    <a:pt x="0" y="1059"/>
                    <a:pt x="77" y="1136"/>
                    <a:pt x="179" y="1136"/>
                  </a:cubicBezTo>
                  <a:lnTo>
                    <a:pt x="14535" y="1136"/>
                  </a:lnTo>
                  <a:cubicBezTo>
                    <a:pt x="14637" y="1136"/>
                    <a:pt x="14713" y="1059"/>
                    <a:pt x="14713" y="957"/>
                  </a:cubicBezTo>
                  <a:lnTo>
                    <a:pt x="14713" y="179"/>
                  </a:lnTo>
                  <a:cubicBezTo>
                    <a:pt x="14713" y="90"/>
                    <a:pt x="14637" y="0"/>
                    <a:pt x="14535" y="0"/>
                  </a:cubicBez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47"/>
            <p:cNvSpPr/>
            <p:nvPr/>
          </p:nvSpPr>
          <p:spPr>
            <a:xfrm>
              <a:off x="6185745" y="3526946"/>
              <a:ext cx="252681" cy="220301"/>
            </a:xfrm>
            <a:custGeom>
              <a:rect b="b" l="l" r="r" t="t"/>
              <a:pathLst>
                <a:path extrusionOk="0" h="9457" w="10847">
                  <a:moveTo>
                    <a:pt x="1340" y="1"/>
                  </a:moveTo>
                  <a:cubicBezTo>
                    <a:pt x="600" y="1"/>
                    <a:pt x="0" y="600"/>
                    <a:pt x="0" y="1353"/>
                  </a:cubicBezTo>
                  <a:lnTo>
                    <a:pt x="0" y="4786"/>
                  </a:lnTo>
                  <a:lnTo>
                    <a:pt x="0" y="4799"/>
                  </a:lnTo>
                  <a:lnTo>
                    <a:pt x="0" y="8359"/>
                  </a:lnTo>
                  <a:cubicBezTo>
                    <a:pt x="13" y="8971"/>
                    <a:pt x="523" y="9456"/>
                    <a:pt x="1136" y="9456"/>
                  </a:cubicBezTo>
                  <a:lnTo>
                    <a:pt x="9711" y="9456"/>
                  </a:lnTo>
                  <a:cubicBezTo>
                    <a:pt x="10336" y="9456"/>
                    <a:pt x="10847" y="8959"/>
                    <a:pt x="10847" y="8333"/>
                  </a:cubicBezTo>
                  <a:lnTo>
                    <a:pt x="10847" y="7874"/>
                  </a:lnTo>
                  <a:lnTo>
                    <a:pt x="10847" y="1353"/>
                  </a:lnTo>
                  <a:cubicBezTo>
                    <a:pt x="10847" y="600"/>
                    <a:pt x="10247" y="1"/>
                    <a:pt x="9507" y="1"/>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47"/>
            <p:cNvSpPr/>
            <p:nvPr/>
          </p:nvSpPr>
          <p:spPr>
            <a:xfrm>
              <a:off x="6217241" y="3531978"/>
              <a:ext cx="190576" cy="183448"/>
            </a:xfrm>
            <a:custGeom>
              <a:rect b="b" l="l" r="r" t="t"/>
              <a:pathLst>
                <a:path extrusionOk="0" h="7875" w="8181">
                  <a:moveTo>
                    <a:pt x="7731" y="1"/>
                  </a:moveTo>
                  <a:cubicBezTo>
                    <a:pt x="7723" y="1"/>
                    <a:pt x="7716" y="1"/>
                    <a:pt x="7708" y="2"/>
                  </a:cubicBezTo>
                  <a:lnTo>
                    <a:pt x="447" y="2"/>
                  </a:lnTo>
                  <a:cubicBezTo>
                    <a:pt x="192" y="2"/>
                    <a:pt x="1" y="206"/>
                    <a:pt x="1" y="448"/>
                  </a:cubicBezTo>
                  <a:lnTo>
                    <a:pt x="1" y="6114"/>
                  </a:lnTo>
                  <a:cubicBezTo>
                    <a:pt x="1" y="6739"/>
                    <a:pt x="498" y="7237"/>
                    <a:pt x="1111" y="7237"/>
                  </a:cubicBezTo>
                  <a:lnTo>
                    <a:pt x="1596" y="7237"/>
                  </a:lnTo>
                  <a:lnTo>
                    <a:pt x="1596" y="7747"/>
                  </a:lnTo>
                  <a:cubicBezTo>
                    <a:pt x="1596" y="7811"/>
                    <a:pt x="1647" y="7875"/>
                    <a:pt x="1723" y="7875"/>
                  </a:cubicBezTo>
                  <a:lnTo>
                    <a:pt x="2680" y="7875"/>
                  </a:lnTo>
                  <a:cubicBezTo>
                    <a:pt x="2744" y="7875"/>
                    <a:pt x="2795" y="7811"/>
                    <a:pt x="2795" y="7747"/>
                  </a:cubicBezTo>
                  <a:lnTo>
                    <a:pt x="2795" y="7237"/>
                  </a:lnTo>
                  <a:lnTo>
                    <a:pt x="5373" y="7237"/>
                  </a:lnTo>
                  <a:lnTo>
                    <a:pt x="5373" y="7747"/>
                  </a:lnTo>
                  <a:cubicBezTo>
                    <a:pt x="5373" y="7811"/>
                    <a:pt x="5424" y="7875"/>
                    <a:pt x="5501" y="7875"/>
                  </a:cubicBezTo>
                  <a:lnTo>
                    <a:pt x="6458" y="7875"/>
                  </a:lnTo>
                  <a:cubicBezTo>
                    <a:pt x="6521" y="7875"/>
                    <a:pt x="6585" y="7811"/>
                    <a:pt x="6585" y="7747"/>
                  </a:cubicBezTo>
                  <a:lnTo>
                    <a:pt x="6585" y="7237"/>
                  </a:lnTo>
                  <a:lnTo>
                    <a:pt x="7057" y="7237"/>
                  </a:lnTo>
                  <a:cubicBezTo>
                    <a:pt x="7670" y="7237"/>
                    <a:pt x="8180" y="6739"/>
                    <a:pt x="8180" y="6114"/>
                  </a:cubicBezTo>
                  <a:lnTo>
                    <a:pt x="8180" y="448"/>
                  </a:lnTo>
                  <a:cubicBezTo>
                    <a:pt x="8180" y="201"/>
                    <a:pt x="7976" y="1"/>
                    <a:pt x="7731" y="1"/>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47"/>
            <p:cNvSpPr/>
            <p:nvPr/>
          </p:nvSpPr>
          <p:spPr>
            <a:xfrm>
              <a:off x="6216938" y="3512666"/>
              <a:ext cx="190274" cy="168283"/>
            </a:xfrm>
            <a:custGeom>
              <a:rect b="b" l="l" r="r" t="t"/>
              <a:pathLst>
                <a:path extrusionOk="0" h="7224" w="8168">
                  <a:moveTo>
                    <a:pt x="7743" y="1"/>
                  </a:moveTo>
                  <a:cubicBezTo>
                    <a:pt x="7736" y="1"/>
                    <a:pt x="7728" y="1"/>
                    <a:pt x="7721" y="1"/>
                  </a:cubicBezTo>
                  <a:lnTo>
                    <a:pt x="435" y="1"/>
                  </a:lnTo>
                  <a:cubicBezTo>
                    <a:pt x="192" y="1"/>
                    <a:pt x="1" y="193"/>
                    <a:pt x="1" y="435"/>
                  </a:cubicBezTo>
                  <a:lnTo>
                    <a:pt x="1" y="6113"/>
                  </a:lnTo>
                  <a:cubicBezTo>
                    <a:pt x="1" y="6726"/>
                    <a:pt x="499" y="7224"/>
                    <a:pt x="1111" y="7224"/>
                  </a:cubicBezTo>
                  <a:lnTo>
                    <a:pt x="7045" y="7224"/>
                  </a:lnTo>
                  <a:cubicBezTo>
                    <a:pt x="7657" y="7224"/>
                    <a:pt x="8168" y="6726"/>
                    <a:pt x="8168" y="6113"/>
                  </a:cubicBezTo>
                  <a:lnTo>
                    <a:pt x="8168" y="614"/>
                  </a:lnTo>
                  <a:lnTo>
                    <a:pt x="8168" y="435"/>
                  </a:lnTo>
                  <a:cubicBezTo>
                    <a:pt x="8168" y="200"/>
                    <a:pt x="7976" y="1"/>
                    <a:pt x="7743" y="1"/>
                  </a:cubicBez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47"/>
            <p:cNvSpPr/>
            <p:nvPr/>
          </p:nvSpPr>
          <p:spPr>
            <a:xfrm>
              <a:off x="6269562" y="3545093"/>
              <a:ext cx="85050" cy="85027"/>
            </a:xfrm>
            <a:custGeom>
              <a:rect b="b" l="l" r="r" t="t"/>
              <a:pathLst>
                <a:path extrusionOk="0" h="3650" w="3651">
                  <a:moveTo>
                    <a:pt x="1009" y="0"/>
                  </a:moveTo>
                  <a:lnTo>
                    <a:pt x="1009" y="1008"/>
                  </a:lnTo>
                  <a:lnTo>
                    <a:pt x="1" y="1008"/>
                  </a:lnTo>
                  <a:lnTo>
                    <a:pt x="1" y="2641"/>
                  </a:lnTo>
                  <a:lnTo>
                    <a:pt x="1009" y="2641"/>
                  </a:lnTo>
                  <a:lnTo>
                    <a:pt x="1009" y="3650"/>
                  </a:lnTo>
                  <a:lnTo>
                    <a:pt x="2642" y="3650"/>
                  </a:lnTo>
                  <a:lnTo>
                    <a:pt x="2642" y="2641"/>
                  </a:lnTo>
                  <a:lnTo>
                    <a:pt x="3650" y="2641"/>
                  </a:lnTo>
                  <a:lnTo>
                    <a:pt x="3650" y="1008"/>
                  </a:lnTo>
                  <a:lnTo>
                    <a:pt x="2642" y="1008"/>
                  </a:lnTo>
                  <a:lnTo>
                    <a:pt x="2642"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47"/>
            <p:cNvSpPr/>
            <p:nvPr/>
          </p:nvSpPr>
          <p:spPr>
            <a:xfrm>
              <a:off x="6185745" y="3707392"/>
              <a:ext cx="252681" cy="40137"/>
            </a:xfrm>
            <a:custGeom>
              <a:rect b="b" l="l" r="r" t="t"/>
              <a:pathLst>
                <a:path extrusionOk="0" h="1723" w="10847">
                  <a:moveTo>
                    <a:pt x="10847" y="0"/>
                  </a:moveTo>
                  <a:cubicBezTo>
                    <a:pt x="10847" y="626"/>
                    <a:pt x="10336" y="1136"/>
                    <a:pt x="9711" y="1136"/>
                  </a:cubicBezTo>
                  <a:lnTo>
                    <a:pt x="1136" y="1136"/>
                  </a:lnTo>
                  <a:cubicBezTo>
                    <a:pt x="523" y="1136"/>
                    <a:pt x="13" y="638"/>
                    <a:pt x="0" y="26"/>
                  </a:cubicBezTo>
                  <a:lnTo>
                    <a:pt x="0" y="613"/>
                  </a:lnTo>
                  <a:cubicBezTo>
                    <a:pt x="13" y="1225"/>
                    <a:pt x="523" y="1723"/>
                    <a:pt x="1136" y="1723"/>
                  </a:cubicBezTo>
                  <a:lnTo>
                    <a:pt x="9711" y="1723"/>
                  </a:lnTo>
                  <a:cubicBezTo>
                    <a:pt x="10336" y="1723"/>
                    <a:pt x="10847" y="1213"/>
                    <a:pt x="10847" y="587"/>
                  </a:cubicBezTo>
                  <a:lnTo>
                    <a:pt x="10847"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47"/>
            <p:cNvSpPr/>
            <p:nvPr/>
          </p:nvSpPr>
          <p:spPr>
            <a:xfrm>
              <a:off x="6254117" y="3655071"/>
              <a:ext cx="27954" cy="54417"/>
            </a:xfrm>
            <a:custGeom>
              <a:rect b="b" l="l" r="r" t="t"/>
              <a:pathLst>
                <a:path extrusionOk="0" h="2336" w="1200">
                  <a:moveTo>
                    <a:pt x="153" y="0"/>
                  </a:moveTo>
                  <a:cubicBezTo>
                    <a:pt x="64" y="0"/>
                    <a:pt x="0" y="64"/>
                    <a:pt x="0" y="154"/>
                  </a:cubicBezTo>
                  <a:lnTo>
                    <a:pt x="0" y="2170"/>
                  </a:lnTo>
                  <a:cubicBezTo>
                    <a:pt x="0" y="2259"/>
                    <a:pt x="64" y="2336"/>
                    <a:pt x="153" y="2336"/>
                  </a:cubicBezTo>
                  <a:lnTo>
                    <a:pt x="1046" y="2336"/>
                  </a:lnTo>
                  <a:cubicBezTo>
                    <a:pt x="1136" y="2336"/>
                    <a:pt x="1200" y="2259"/>
                    <a:pt x="1200" y="2170"/>
                  </a:cubicBezTo>
                  <a:lnTo>
                    <a:pt x="1200" y="1111"/>
                  </a:lnTo>
                  <a:lnTo>
                    <a:pt x="1200" y="154"/>
                  </a:lnTo>
                  <a:cubicBezTo>
                    <a:pt x="1200" y="64"/>
                    <a:pt x="1136" y="0"/>
                    <a:pt x="1046" y="0"/>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47"/>
            <p:cNvSpPr/>
            <p:nvPr/>
          </p:nvSpPr>
          <p:spPr>
            <a:xfrm>
              <a:off x="6342104" y="3654768"/>
              <a:ext cx="27954" cy="54417"/>
            </a:xfrm>
            <a:custGeom>
              <a:rect b="b" l="l" r="r" t="t"/>
              <a:pathLst>
                <a:path extrusionOk="0" h="2336" w="1200">
                  <a:moveTo>
                    <a:pt x="153" y="1"/>
                  </a:moveTo>
                  <a:cubicBezTo>
                    <a:pt x="64" y="1"/>
                    <a:pt x="0" y="77"/>
                    <a:pt x="0" y="167"/>
                  </a:cubicBezTo>
                  <a:lnTo>
                    <a:pt x="0" y="1124"/>
                  </a:lnTo>
                  <a:lnTo>
                    <a:pt x="0" y="2183"/>
                  </a:lnTo>
                  <a:cubicBezTo>
                    <a:pt x="0" y="2272"/>
                    <a:pt x="64" y="2336"/>
                    <a:pt x="153" y="2336"/>
                  </a:cubicBezTo>
                  <a:lnTo>
                    <a:pt x="1047" y="2336"/>
                  </a:lnTo>
                  <a:cubicBezTo>
                    <a:pt x="1136" y="2336"/>
                    <a:pt x="1200" y="2272"/>
                    <a:pt x="1200" y="2183"/>
                  </a:cubicBezTo>
                  <a:lnTo>
                    <a:pt x="1200" y="167"/>
                  </a:lnTo>
                  <a:cubicBezTo>
                    <a:pt x="1200" y="77"/>
                    <a:pt x="1136" y="1"/>
                    <a:pt x="1047" y="1"/>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 name="Google Shape;1125;p47"/>
          <p:cNvGrpSpPr/>
          <p:nvPr/>
        </p:nvGrpSpPr>
        <p:grpSpPr>
          <a:xfrm>
            <a:off x="5567135" y="2369415"/>
            <a:ext cx="342767" cy="342745"/>
            <a:chOff x="5567135" y="3439565"/>
            <a:chExt cx="342767" cy="342745"/>
          </a:xfrm>
        </p:grpSpPr>
        <p:sp>
          <p:nvSpPr>
            <p:cNvPr id="1126" name="Google Shape;1126;p47"/>
            <p:cNvSpPr/>
            <p:nvPr/>
          </p:nvSpPr>
          <p:spPr>
            <a:xfrm>
              <a:off x="5794289" y="3670027"/>
              <a:ext cx="88265" cy="78108"/>
            </a:xfrm>
            <a:custGeom>
              <a:rect b="b" l="l" r="r" t="t"/>
              <a:pathLst>
                <a:path extrusionOk="0" h="3353" w="3789">
                  <a:moveTo>
                    <a:pt x="1585" y="1"/>
                  </a:moveTo>
                  <a:cubicBezTo>
                    <a:pt x="405" y="1"/>
                    <a:pt x="0" y="575"/>
                    <a:pt x="611" y="2472"/>
                  </a:cubicBezTo>
                  <a:lnTo>
                    <a:pt x="2589" y="3352"/>
                  </a:lnTo>
                  <a:lnTo>
                    <a:pt x="3788" y="737"/>
                  </a:lnTo>
                  <a:lnTo>
                    <a:pt x="2257" y="48"/>
                  </a:lnTo>
                  <a:cubicBezTo>
                    <a:pt x="2011" y="18"/>
                    <a:pt x="1787" y="1"/>
                    <a:pt x="1585"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47"/>
            <p:cNvSpPr/>
            <p:nvPr/>
          </p:nvSpPr>
          <p:spPr>
            <a:xfrm>
              <a:off x="5585865" y="3671121"/>
              <a:ext cx="82651" cy="81463"/>
            </a:xfrm>
            <a:custGeom>
              <a:rect b="b" l="l" r="r" t="t"/>
              <a:pathLst>
                <a:path extrusionOk="0" h="3497" w="3548">
                  <a:moveTo>
                    <a:pt x="1901" y="1"/>
                  </a:moveTo>
                  <a:lnTo>
                    <a:pt x="0" y="868"/>
                  </a:lnTo>
                  <a:lnTo>
                    <a:pt x="1200" y="3497"/>
                  </a:lnTo>
                  <a:lnTo>
                    <a:pt x="3547" y="2425"/>
                  </a:lnTo>
                  <a:cubicBezTo>
                    <a:pt x="3394" y="2297"/>
                    <a:pt x="3547" y="524"/>
                    <a:pt x="3407" y="396"/>
                  </a:cubicBezTo>
                  <a:cubicBezTo>
                    <a:pt x="3266" y="251"/>
                    <a:pt x="3113" y="207"/>
                    <a:pt x="2959" y="207"/>
                  </a:cubicBezTo>
                  <a:cubicBezTo>
                    <a:pt x="2710" y="207"/>
                    <a:pt x="2461" y="324"/>
                    <a:pt x="2259" y="324"/>
                  </a:cubicBezTo>
                  <a:cubicBezTo>
                    <a:pt x="2103" y="324"/>
                    <a:pt x="1976" y="253"/>
                    <a:pt x="1901"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47"/>
            <p:cNvSpPr/>
            <p:nvPr/>
          </p:nvSpPr>
          <p:spPr>
            <a:xfrm>
              <a:off x="5625397" y="3439565"/>
              <a:ext cx="226521" cy="312386"/>
            </a:xfrm>
            <a:custGeom>
              <a:rect b="b" l="l" r="r" t="t"/>
              <a:pathLst>
                <a:path extrusionOk="0" h="13410" w="9724">
                  <a:moveTo>
                    <a:pt x="4862" y="0"/>
                  </a:moveTo>
                  <a:cubicBezTo>
                    <a:pt x="3867" y="0"/>
                    <a:pt x="2910" y="281"/>
                    <a:pt x="2080" y="829"/>
                  </a:cubicBezTo>
                  <a:lnTo>
                    <a:pt x="1047" y="1710"/>
                  </a:lnTo>
                  <a:cubicBezTo>
                    <a:pt x="574" y="2246"/>
                    <a:pt x="217" y="2871"/>
                    <a:pt x="0" y="3535"/>
                  </a:cubicBezTo>
                  <a:cubicBezTo>
                    <a:pt x="6" y="3532"/>
                    <a:pt x="11" y="3530"/>
                    <a:pt x="16" y="3530"/>
                  </a:cubicBezTo>
                  <a:cubicBezTo>
                    <a:pt x="311" y="3530"/>
                    <a:pt x="140" y="8321"/>
                    <a:pt x="3" y="8321"/>
                  </a:cubicBezTo>
                  <a:cubicBezTo>
                    <a:pt x="2" y="8321"/>
                    <a:pt x="1" y="8320"/>
                    <a:pt x="0" y="8320"/>
                  </a:cubicBezTo>
                  <a:lnTo>
                    <a:pt x="0" y="8537"/>
                  </a:lnTo>
                  <a:cubicBezTo>
                    <a:pt x="0" y="9009"/>
                    <a:pt x="64" y="9481"/>
                    <a:pt x="204" y="9941"/>
                  </a:cubicBezTo>
                  <a:cubicBezTo>
                    <a:pt x="434" y="10706"/>
                    <a:pt x="855" y="11408"/>
                    <a:pt x="1417" y="11982"/>
                  </a:cubicBezTo>
                  <a:cubicBezTo>
                    <a:pt x="1557" y="12110"/>
                    <a:pt x="1697" y="12237"/>
                    <a:pt x="1850" y="12365"/>
                  </a:cubicBezTo>
                  <a:cubicBezTo>
                    <a:pt x="2769" y="13085"/>
                    <a:pt x="3812" y="13410"/>
                    <a:pt x="4831" y="13410"/>
                  </a:cubicBezTo>
                  <a:cubicBezTo>
                    <a:pt x="7350" y="13410"/>
                    <a:pt x="9724" y="11426"/>
                    <a:pt x="9724" y="8537"/>
                  </a:cubicBezTo>
                  <a:lnTo>
                    <a:pt x="9724" y="8320"/>
                  </a:lnTo>
                  <a:cubicBezTo>
                    <a:pt x="9715" y="8324"/>
                    <a:pt x="9706" y="8326"/>
                    <a:pt x="9698" y="8326"/>
                  </a:cubicBezTo>
                  <a:cubicBezTo>
                    <a:pt x="9280" y="8326"/>
                    <a:pt x="9543" y="3533"/>
                    <a:pt x="9706" y="3533"/>
                  </a:cubicBezTo>
                  <a:cubicBezTo>
                    <a:pt x="9708" y="3533"/>
                    <a:pt x="9709" y="3534"/>
                    <a:pt x="9711" y="3535"/>
                  </a:cubicBezTo>
                  <a:cubicBezTo>
                    <a:pt x="9494" y="2871"/>
                    <a:pt x="9137" y="2246"/>
                    <a:pt x="8665" y="1710"/>
                  </a:cubicBezTo>
                  <a:lnTo>
                    <a:pt x="7631" y="829"/>
                  </a:lnTo>
                  <a:cubicBezTo>
                    <a:pt x="6802" y="281"/>
                    <a:pt x="5845" y="0"/>
                    <a:pt x="4862"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47"/>
            <p:cNvSpPr/>
            <p:nvPr/>
          </p:nvSpPr>
          <p:spPr>
            <a:xfrm>
              <a:off x="5792146" y="3445202"/>
              <a:ext cx="47289" cy="46986"/>
            </a:xfrm>
            <a:custGeom>
              <a:rect b="b" l="l" r="r" t="t"/>
              <a:pathLst>
                <a:path extrusionOk="0" h="2017" w="2030">
                  <a:moveTo>
                    <a:pt x="1060" y="0"/>
                  </a:moveTo>
                  <a:lnTo>
                    <a:pt x="473" y="587"/>
                  </a:lnTo>
                  <a:lnTo>
                    <a:pt x="1" y="1060"/>
                  </a:lnTo>
                  <a:lnTo>
                    <a:pt x="971" y="2017"/>
                  </a:lnTo>
                  <a:lnTo>
                    <a:pt x="1519" y="1481"/>
                  </a:lnTo>
                  <a:lnTo>
                    <a:pt x="2030" y="958"/>
                  </a:lnTo>
                  <a:lnTo>
                    <a:pt x="1060"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7"/>
            <p:cNvSpPr/>
            <p:nvPr/>
          </p:nvSpPr>
          <p:spPr>
            <a:xfrm>
              <a:off x="5819215" y="3653277"/>
              <a:ext cx="90687" cy="129031"/>
            </a:xfrm>
            <a:custGeom>
              <a:rect b="b" l="l" r="r" t="t"/>
              <a:pathLst>
                <a:path extrusionOk="0" h="5539" w="3893">
                  <a:moveTo>
                    <a:pt x="2169" y="1"/>
                  </a:moveTo>
                  <a:lnTo>
                    <a:pt x="1685" y="1060"/>
                  </a:lnTo>
                  <a:lnTo>
                    <a:pt x="485" y="3689"/>
                  </a:lnTo>
                  <a:lnTo>
                    <a:pt x="0" y="4748"/>
                  </a:lnTo>
                  <a:lnTo>
                    <a:pt x="1723" y="5539"/>
                  </a:lnTo>
                  <a:lnTo>
                    <a:pt x="3892" y="792"/>
                  </a:lnTo>
                  <a:lnTo>
                    <a:pt x="2169"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7"/>
            <p:cNvSpPr/>
            <p:nvPr/>
          </p:nvSpPr>
          <p:spPr>
            <a:xfrm>
              <a:off x="5819215" y="3653277"/>
              <a:ext cx="90687" cy="129031"/>
            </a:xfrm>
            <a:custGeom>
              <a:rect b="b" l="l" r="r" t="t"/>
              <a:pathLst>
                <a:path extrusionOk="0" h="5539" w="3893">
                  <a:moveTo>
                    <a:pt x="2169" y="1"/>
                  </a:moveTo>
                  <a:lnTo>
                    <a:pt x="1685" y="1060"/>
                  </a:lnTo>
                  <a:lnTo>
                    <a:pt x="574" y="3497"/>
                  </a:lnTo>
                  <a:lnTo>
                    <a:pt x="485" y="3689"/>
                  </a:lnTo>
                  <a:lnTo>
                    <a:pt x="0" y="4748"/>
                  </a:lnTo>
                  <a:lnTo>
                    <a:pt x="1723" y="5539"/>
                  </a:lnTo>
                  <a:lnTo>
                    <a:pt x="2297" y="4288"/>
                  </a:lnTo>
                  <a:lnTo>
                    <a:pt x="3892" y="792"/>
                  </a:lnTo>
                  <a:lnTo>
                    <a:pt x="2169"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47"/>
            <p:cNvSpPr/>
            <p:nvPr/>
          </p:nvSpPr>
          <p:spPr>
            <a:xfrm>
              <a:off x="5819215" y="3734741"/>
              <a:ext cx="53532" cy="47568"/>
            </a:xfrm>
            <a:custGeom>
              <a:rect b="b" l="l" r="r" t="t"/>
              <a:pathLst>
                <a:path extrusionOk="0" h="2042" w="2298">
                  <a:moveTo>
                    <a:pt x="574" y="0"/>
                  </a:moveTo>
                  <a:lnTo>
                    <a:pt x="485" y="192"/>
                  </a:lnTo>
                  <a:lnTo>
                    <a:pt x="0" y="1251"/>
                  </a:lnTo>
                  <a:lnTo>
                    <a:pt x="1723" y="2042"/>
                  </a:lnTo>
                  <a:lnTo>
                    <a:pt x="2297" y="791"/>
                  </a:lnTo>
                  <a:lnTo>
                    <a:pt x="574"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47"/>
            <p:cNvSpPr/>
            <p:nvPr/>
          </p:nvSpPr>
          <p:spPr>
            <a:xfrm>
              <a:off x="5567135" y="3653277"/>
              <a:ext cx="90967" cy="129031"/>
            </a:xfrm>
            <a:custGeom>
              <a:rect b="b" l="l" r="r" t="t"/>
              <a:pathLst>
                <a:path extrusionOk="0" h="5539" w="3905">
                  <a:moveTo>
                    <a:pt x="1736" y="1"/>
                  </a:moveTo>
                  <a:lnTo>
                    <a:pt x="0" y="792"/>
                  </a:lnTo>
                  <a:lnTo>
                    <a:pt x="1608" y="4288"/>
                  </a:lnTo>
                  <a:lnTo>
                    <a:pt x="2182" y="5539"/>
                  </a:lnTo>
                  <a:lnTo>
                    <a:pt x="3905" y="4748"/>
                  </a:lnTo>
                  <a:lnTo>
                    <a:pt x="3420" y="3689"/>
                  </a:lnTo>
                  <a:lnTo>
                    <a:pt x="3331" y="3497"/>
                  </a:lnTo>
                  <a:lnTo>
                    <a:pt x="2220" y="1060"/>
                  </a:lnTo>
                  <a:lnTo>
                    <a:pt x="1736"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7"/>
            <p:cNvSpPr/>
            <p:nvPr/>
          </p:nvSpPr>
          <p:spPr>
            <a:xfrm>
              <a:off x="5604571" y="3734741"/>
              <a:ext cx="53532" cy="47568"/>
            </a:xfrm>
            <a:custGeom>
              <a:rect b="b" l="l" r="r" t="t"/>
              <a:pathLst>
                <a:path extrusionOk="0" h="2042" w="2298">
                  <a:moveTo>
                    <a:pt x="1724" y="0"/>
                  </a:moveTo>
                  <a:lnTo>
                    <a:pt x="1" y="791"/>
                  </a:lnTo>
                  <a:lnTo>
                    <a:pt x="575" y="2042"/>
                  </a:lnTo>
                  <a:lnTo>
                    <a:pt x="2298" y="1251"/>
                  </a:lnTo>
                  <a:lnTo>
                    <a:pt x="1813" y="192"/>
                  </a:lnTo>
                  <a:lnTo>
                    <a:pt x="1724"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7"/>
            <p:cNvSpPr/>
            <p:nvPr/>
          </p:nvSpPr>
          <p:spPr>
            <a:xfrm>
              <a:off x="5802256" y="3516556"/>
              <a:ext cx="71376" cy="119899"/>
            </a:xfrm>
            <a:custGeom>
              <a:rect b="b" l="l" r="r" t="t"/>
              <a:pathLst>
                <a:path extrusionOk="0" h="5147" w="3064">
                  <a:moveTo>
                    <a:pt x="1570" y="0"/>
                  </a:moveTo>
                  <a:lnTo>
                    <a:pt x="1558" y="51"/>
                  </a:lnTo>
                  <a:lnTo>
                    <a:pt x="26" y="2259"/>
                  </a:lnTo>
                  <a:lnTo>
                    <a:pt x="1328" y="2259"/>
                  </a:lnTo>
                  <a:lnTo>
                    <a:pt x="1" y="4377"/>
                  </a:lnTo>
                  <a:cubicBezTo>
                    <a:pt x="230" y="4543"/>
                    <a:pt x="447" y="4709"/>
                    <a:pt x="652" y="4862"/>
                  </a:cubicBezTo>
                  <a:cubicBezTo>
                    <a:pt x="910" y="5052"/>
                    <a:pt x="1213" y="5147"/>
                    <a:pt x="1519" y="5147"/>
                  </a:cubicBezTo>
                  <a:cubicBezTo>
                    <a:pt x="1727" y="5147"/>
                    <a:pt x="1936" y="5103"/>
                    <a:pt x="2132" y="5015"/>
                  </a:cubicBezTo>
                  <a:cubicBezTo>
                    <a:pt x="2566" y="4811"/>
                    <a:pt x="2872" y="4390"/>
                    <a:pt x="2936" y="3918"/>
                  </a:cubicBezTo>
                  <a:cubicBezTo>
                    <a:pt x="3025" y="3216"/>
                    <a:pt x="3063" y="2501"/>
                    <a:pt x="3038" y="1799"/>
                  </a:cubicBezTo>
                  <a:lnTo>
                    <a:pt x="3025" y="1799"/>
                  </a:lnTo>
                  <a:cubicBezTo>
                    <a:pt x="2987" y="944"/>
                    <a:pt x="2400" y="217"/>
                    <a:pt x="1570" y="0"/>
                  </a:cubicBez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7"/>
            <p:cNvSpPr/>
            <p:nvPr/>
          </p:nvSpPr>
          <p:spPr>
            <a:xfrm>
              <a:off x="5625397" y="3439565"/>
              <a:ext cx="133480" cy="312106"/>
            </a:xfrm>
            <a:custGeom>
              <a:rect b="b" l="l" r="r" t="t"/>
              <a:pathLst>
                <a:path extrusionOk="0" h="13398" w="5730">
                  <a:moveTo>
                    <a:pt x="4862" y="0"/>
                  </a:moveTo>
                  <a:cubicBezTo>
                    <a:pt x="3879" y="0"/>
                    <a:pt x="2910" y="294"/>
                    <a:pt x="2080" y="829"/>
                  </a:cubicBezTo>
                  <a:lnTo>
                    <a:pt x="1047" y="1710"/>
                  </a:lnTo>
                  <a:cubicBezTo>
                    <a:pt x="574" y="2246"/>
                    <a:pt x="217" y="2871"/>
                    <a:pt x="0" y="3535"/>
                  </a:cubicBezTo>
                  <a:cubicBezTo>
                    <a:pt x="0" y="5742"/>
                    <a:pt x="0" y="8537"/>
                    <a:pt x="0" y="8537"/>
                  </a:cubicBezTo>
                  <a:cubicBezTo>
                    <a:pt x="0" y="9826"/>
                    <a:pt x="511" y="11063"/>
                    <a:pt x="1417" y="11969"/>
                  </a:cubicBezTo>
                  <a:cubicBezTo>
                    <a:pt x="1557" y="12110"/>
                    <a:pt x="1710" y="12237"/>
                    <a:pt x="1863" y="12365"/>
                  </a:cubicBezTo>
                  <a:cubicBezTo>
                    <a:pt x="2721" y="13041"/>
                    <a:pt x="3786" y="13398"/>
                    <a:pt x="4869" y="13398"/>
                  </a:cubicBezTo>
                  <a:cubicBezTo>
                    <a:pt x="5156" y="13398"/>
                    <a:pt x="5444" y="13373"/>
                    <a:pt x="5730" y="13322"/>
                  </a:cubicBezTo>
                  <a:cubicBezTo>
                    <a:pt x="4951" y="13182"/>
                    <a:pt x="4224" y="12850"/>
                    <a:pt x="3599" y="12365"/>
                  </a:cubicBezTo>
                  <a:cubicBezTo>
                    <a:pt x="3446" y="12237"/>
                    <a:pt x="3292" y="12110"/>
                    <a:pt x="3165" y="11969"/>
                  </a:cubicBezTo>
                  <a:cubicBezTo>
                    <a:pt x="2246" y="11063"/>
                    <a:pt x="1736" y="9826"/>
                    <a:pt x="1736" y="8537"/>
                  </a:cubicBezTo>
                  <a:cubicBezTo>
                    <a:pt x="1736" y="8537"/>
                    <a:pt x="1748" y="5742"/>
                    <a:pt x="1748" y="3547"/>
                  </a:cubicBezTo>
                  <a:cubicBezTo>
                    <a:pt x="1965" y="2871"/>
                    <a:pt x="2323" y="2246"/>
                    <a:pt x="2782" y="1723"/>
                  </a:cubicBezTo>
                  <a:lnTo>
                    <a:pt x="3828" y="829"/>
                  </a:lnTo>
                  <a:cubicBezTo>
                    <a:pt x="4403" y="447"/>
                    <a:pt x="5053" y="191"/>
                    <a:pt x="5730" y="77"/>
                  </a:cubicBezTo>
                  <a:cubicBezTo>
                    <a:pt x="5436" y="26"/>
                    <a:pt x="5156" y="0"/>
                    <a:pt x="4862"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7"/>
            <p:cNvSpPr/>
            <p:nvPr/>
          </p:nvSpPr>
          <p:spPr>
            <a:xfrm>
              <a:off x="5737448" y="3515345"/>
              <a:ext cx="101403" cy="103174"/>
            </a:xfrm>
            <a:custGeom>
              <a:rect b="b" l="l" r="r" t="t"/>
              <a:pathLst>
                <a:path extrusionOk="0" h="4429" w="4353">
                  <a:moveTo>
                    <a:pt x="3855" y="1"/>
                  </a:moveTo>
                  <a:cubicBezTo>
                    <a:pt x="3153" y="14"/>
                    <a:pt x="2451" y="78"/>
                    <a:pt x="1762" y="205"/>
                  </a:cubicBezTo>
                  <a:cubicBezTo>
                    <a:pt x="473" y="422"/>
                    <a:pt x="1" y="2030"/>
                    <a:pt x="958" y="2910"/>
                  </a:cubicBezTo>
                  <a:cubicBezTo>
                    <a:pt x="1519" y="3434"/>
                    <a:pt x="2170" y="3944"/>
                    <a:pt x="2783" y="4429"/>
                  </a:cubicBezTo>
                  <a:lnTo>
                    <a:pt x="4110" y="2311"/>
                  </a:lnTo>
                  <a:lnTo>
                    <a:pt x="2808" y="2311"/>
                  </a:lnTo>
                  <a:lnTo>
                    <a:pt x="4352" y="103"/>
                  </a:lnTo>
                  <a:lnTo>
                    <a:pt x="4352" y="52"/>
                  </a:lnTo>
                  <a:cubicBezTo>
                    <a:pt x="4186" y="14"/>
                    <a:pt x="4021" y="1"/>
                    <a:pt x="3855" y="1"/>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7"/>
            <p:cNvSpPr/>
            <p:nvPr/>
          </p:nvSpPr>
          <p:spPr>
            <a:xfrm>
              <a:off x="5637883" y="3445202"/>
              <a:ext cx="46986" cy="46986"/>
            </a:xfrm>
            <a:custGeom>
              <a:rect b="b" l="l" r="r" t="t"/>
              <a:pathLst>
                <a:path extrusionOk="0" h="2017" w="2017">
                  <a:moveTo>
                    <a:pt x="957" y="0"/>
                  </a:moveTo>
                  <a:lnTo>
                    <a:pt x="0" y="958"/>
                  </a:lnTo>
                  <a:lnTo>
                    <a:pt x="511" y="1481"/>
                  </a:lnTo>
                  <a:lnTo>
                    <a:pt x="1059" y="2017"/>
                  </a:lnTo>
                  <a:lnTo>
                    <a:pt x="2016" y="1060"/>
                  </a:lnTo>
                  <a:lnTo>
                    <a:pt x="1544" y="587"/>
                  </a:lnTo>
                  <a:lnTo>
                    <a:pt x="957"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7"/>
            <p:cNvSpPr/>
            <p:nvPr/>
          </p:nvSpPr>
          <p:spPr>
            <a:xfrm>
              <a:off x="5683053" y="3614630"/>
              <a:ext cx="110907" cy="110907"/>
            </a:xfrm>
            <a:custGeom>
              <a:rect b="b" l="l" r="r" t="t"/>
              <a:pathLst>
                <a:path extrusionOk="0" h="4761" w="4761">
                  <a:moveTo>
                    <a:pt x="2387" y="1"/>
                  </a:moveTo>
                  <a:cubicBezTo>
                    <a:pt x="1073" y="1"/>
                    <a:pt x="1" y="1060"/>
                    <a:pt x="1" y="2374"/>
                  </a:cubicBezTo>
                  <a:cubicBezTo>
                    <a:pt x="1" y="3689"/>
                    <a:pt x="1073" y="4761"/>
                    <a:pt x="2387" y="4761"/>
                  </a:cubicBezTo>
                  <a:cubicBezTo>
                    <a:pt x="3701" y="4761"/>
                    <a:pt x="4760" y="3689"/>
                    <a:pt x="4760" y="2374"/>
                  </a:cubicBezTo>
                  <a:cubicBezTo>
                    <a:pt x="4760" y="1060"/>
                    <a:pt x="3701" y="1"/>
                    <a:pt x="2387"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47"/>
            <p:cNvSpPr/>
            <p:nvPr/>
          </p:nvSpPr>
          <p:spPr>
            <a:xfrm>
              <a:off x="5636089" y="3517744"/>
              <a:ext cx="103476" cy="118804"/>
            </a:xfrm>
            <a:custGeom>
              <a:rect b="b" l="l" r="r" t="t"/>
              <a:pathLst>
                <a:path extrusionOk="0" h="5100" w="4442">
                  <a:moveTo>
                    <a:pt x="2030" y="0"/>
                  </a:moveTo>
                  <a:lnTo>
                    <a:pt x="498" y="2220"/>
                  </a:lnTo>
                  <a:lnTo>
                    <a:pt x="1800" y="2220"/>
                  </a:lnTo>
                  <a:lnTo>
                    <a:pt x="1" y="5092"/>
                  </a:lnTo>
                  <a:cubicBezTo>
                    <a:pt x="50" y="5097"/>
                    <a:pt x="99" y="5099"/>
                    <a:pt x="148" y="5099"/>
                  </a:cubicBezTo>
                  <a:cubicBezTo>
                    <a:pt x="455" y="5099"/>
                    <a:pt x="756" y="4998"/>
                    <a:pt x="1009" y="4811"/>
                  </a:cubicBezTo>
                  <a:cubicBezTo>
                    <a:pt x="1864" y="4186"/>
                    <a:pt x="2693" y="3522"/>
                    <a:pt x="3484" y="2807"/>
                  </a:cubicBezTo>
                  <a:cubicBezTo>
                    <a:pt x="4441" y="1927"/>
                    <a:pt x="3969" y="319"/>
                    <a:pt x="2680" y="102"/>
                  </a:cubicBezTo>
                  <a:cubicBezTo>
                    <a:pt x="2476" y="64"/>
                    <a:pt x="2259" y="26"/>
                    <a:pt x="2030" y="0"/>
                  </a:cubicBez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47"/>
            <p:cNvSpPr/>
            <p:nvPr/>
          </p:nvSpPr>
          <p:spPr>
            <a:xfrm>
              <a:off x="5603383" y="3515345"/>
              <a:ext cx="79995" cy="121018"/>
            </a:xfrm>
            <a:custGeom>
              <a:rect b="b" l="l" r="r" t="t"/>
              <a:pathLst>
                <a:path extrusionOk="0" h="5195" w="3434">
                  <a:moveTo>
                    <a:pt x="1980" y="1"/>
                  </a:moveTo>
                  <a:cubicBezTo>
                    <a:pt x="945" y="1"/>
                    <a:pt x="90" y="813"/>
                    <a:pt x="39" y="1838"/>
                  </a:cubicBezTo>
                  <a:cubicBezTo>
                    <a:pt x="1" y="2553"/>
                    <a:pt x="39" y="3255"/>
                    <a:pt x="129" y="3957"/>
                  </a:cubicBezTo>
                  <a:cubicBezTo>
                    <a:pt x="192" y="4442"/>
                    <a:pt x="499" y="4850"/>
                    <a:pt x="945" y="5054"/>
                  </a:cubicBezTo>
                  <a:cubicBezTo>
                    <a:pt x="1086" y="5131"/>
                    <a:pt x="1239" y="5169"/>
                    <a:pt x="1405" y="5195"/>
                  </a:cubicBezTo>
                  <a:lnTo>
                    <a:pt x="3204" y="2311"/>
                  </a:lnTo>
                  <a:lnTo>
                    <a:pt x="1889" y="2311"/>
                  </a:lnTo>
                  <a:lnTo>
                    <a:pt x="3434" y="103"/>
                  </a:lnTo>
                  <a:cubicBezTo>
                    <a:pt x="2961" y="39"/>
                    <a:pt x="2476" y="14"/>
                    <a:pt x="2004" y="1"/>
                  </a:cubicBezTo>
                  <a:cubicBezTo>
                    <a:pt x="1996" y="1"/>
                    <a:pt x="1988" y="1"/>
                    <a:pt x="1980" y="1"/>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7"/>
            <p:cNvSpPr/>
            <p:nvPr/>
          </p:nvSpPr>
          <p:spPr>
            <a:xfrm>
              <a:off x="5630452" y="3514157"/>
              <a:ext cx="59169" cy="125770"/>
            </a:xfrm>
            <a:custGeom>
              <a:rect b="b" l="l" r="r" t="t"/>
              <a:pathLst>
                <a:path extrusionOk="0" h="5399" w="2540">
                  <a:moveTo>
                    <a:pt x="2042" y="1"/>
                  </a:moveTo>
                  <a:lnTo>
                    <a:pt x="204" y="2642"/>
                  </a:lnTo>
                  <a:lnTo>
                    <a:pt x="1531" y="2642"/>
                  </a:lnTo>
                  <a:lnTo>
                    <a:pt x="0" y="5092"/>
                  </a:lnTo>
                  <a:lnTo>
                    <a:pt x="472" y="5399"/>
                  </a:lnTo>
                  <a:lnTo>
                    <a:pt x="2539" y="2094"/>
                  </a:lnTo>
                  <a:lnTo>
                    <a:pt x="1263" y="2094"/>
                  </a:lnTo>
                  <a:lnTo>
                    <a:pt x="2501" y="307"/>
                  </a:lnTo>
                  <a:lnTo>
                    <a:pt x="20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7"/>
            <p:cNvSpPr/>
            <p:nvPr/>
          </p:nvSpPr>
          <p:spPr>
            <a:xfrm>
              <a:off x="5790375" y="3514157"/>
              <a:ext cx="54720" cy="107949"/>
            </a:xfrm>
            <a:custGeom>
              <a:rect b="b" l="l" r="r" t="t"/>
              <a:pathLst>
                <a:path extrusionOk="0" h="4634" w="2349">
                  <a:moveTo>
                    <a:pt x="1838" y="1"/>
                  </a:moveTo>
                  <a:lnTo>
                    <a:pt x="0" y="2642"/>
                  </a:lnTo>
                  <a:lnTo>
                    <a:pt x="1340" y="2642"/>
                  </a:lnTo>
                  <a:lnTo>
                    <a:pt x="281" y="4340"/>
                  </a:lnTo>
                  <a:lnTo>
                    <a:pt x="753" y="4633"/>
                  </a:lnTo>
                  <a:lnTo>
                    <a:pt x="2348" y="2094"/>
                  </a:lnTo>
                  <a:lnTo>
                    <a:pt x="1072" y="2094"/>
                  </a:lnTo>
                  <a:lnTo>
                    <a:pt x="2297" y="307"/>
                  </a:lnTo>
                  <a:lnTo>
                    <a:pt x="183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7"/>
            <p:cNvSpPr/>
            <p:nvPr/>
          </p:nvSpPr>
          <p:spPr>
            <a:xfrm>
              <a:off x="5690484" y="3634035"/>
              <a:ext cx="84165" cy="71888"/>
            </a:xfrm>
            <a:custGeom>
              <a:rect b="b" l="l" r="r" t="t"/>
              <a:pathLst>
                <a:path extrusionOk="0" h="3086" w="3613">
                  <a:moveTo>
                    <a:pt x="2068" y="444"/>
                  </a:moveTo>
                  <a:cubicBezTo>
                    <a:pt x="2668" y="444"/>
                    <a:pt x="3165" y="942"/>
                    <a:pt x="3165" y="1541"/>
                  </a:cubicBezTo>
                  <a:cubicBezTo>
                    <a:pt x="3165" y="2206"/>
                    <a:pt x="2623" y="2643"/>
                    <a:pt x="2058" y="2643"/>
                  </a:cubicBezTo>
                  <a:cubicBezTo>
                    <a:pt x="1788" y="2643"/>
                    <a:pt x="1513" y="2543"/>
                    <a:pt x="1290" y="2320"/>
                  </a:cubicBezTo>
                  <a:cubicBezTo>
                    <a:pt x="601" y="1631"/>
                    <a:pt x="1085" y="444"/>
                    <a:pt x="2068" y="444"/>
                  </a:cubicBezTo>
                  <a:close/>
                  <a:moveTo>
                    <a:pt x="2057" y="0"/>
                  </a:moveTo>
                  <a:cubicBezTo>
                    <a:pt x="1675" y="0"/>
                    <a:pt x="1286" y="142"/>
                    <a:pt x="971" y="457"/>
                  </a:cubicBezTo>
                  <a:cubicBezTo>
                    <a:pt x="1" y="1427"/>
                    <a:pt x="690" y="3085"/>
                    <a:pt x="2068" y="3085"/>
                  </a:cubicBezTo>
                  <a:cubicBezTo>
                    <a:pt x="2910" y="3085"/>
                    <a:pt x="3612" y="2396"/>
                    <a:pt x="3612" y="1541"/>
                  </a:cubicBezTo>
                  <a:cubicBezTo>
                    <a:pt x="3612" y="611"/>
                    <a:pt x="2850" y="0"/>
                    <a:pt x="2057"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7"/>
            <p:cNvSpPr/>
            <p:nvPr/>
          </p:nvSpPr>
          <p:spPr>
            <a:xfrm>
              <a:off x="5695539" y="3614630"/>
              <a:ext cx="48174" cy="98119"/>
            </a:xfrm>
            <a:custGeom>
              <a:rect b="b" l="l" r="r" t="t"/>
              <a:pathLst>
                <a:path extrusionOk="0" h="4212" w="2068">
                  <a:moveTo>
                    <a:pt x="1621" y="1"/>
                  </a:moveTo>
                  <a:lnTo>
                    <a:pt x="1621" y="2285"/>
                  </a:lnTo>
                  <a:lnTo>
                    <a:pt x="1" y="3893"/>
                  </a:lnTo>
                  <a:lnTo>
                    <a:pt x="320" y="4212"/>
                  </a:lnTo>
                  <a:lnTo>
                    <a:pt x="2004" y="2540"/>
                  </a:lnTo>
                  <a:cubicBezTo>
                    <a:pt x="2042" y="2489"/>
                    <a:pt x="2068" y="2438"/>
                    <a:pt x="2068" y="2374"/>
                  </a:cubicBezTo>
                  <a:lnTo>
                    <a:pt x="2068" y="1"/>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7"/>
            <p:cNvSpPr/>
            <p:nvPr/>
          </p:nvSpPr>
          <p:spPr>
            <a:xfrm>
              <a:off x="5734792" y="3666369"/>
              <a:ext cx="46683" cy="46380"/>
            </a:xfrm>
            <a:custGeom>
              <a:rect b="b" l="l" r="r" t="t"/>
              <a:pathLst>
                <a:path extrusionOk="0" h="1991" w="2004">
                  <a:moveTo>
                    <a:pt x="319" y="0"/>
                  </a:moveTo>
                  <a:lnTo>
                    <a:pt x="0" y="307"/>
                  </a:lnTo>
                  <a:lnTo>
                    <a:pt x="1685" y="1991"/>
                  </a:lnTo>
                  <a:lnTo>
                    <a:pt x="2004" y="1685"/>
                  </a:lnTo>
                  <a:lnTo>
                    <a:pt x="319"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7"/>
            <p:cNvSpPr/>
            <p:nvPr/>
          </p:nvSpPr>
          <p:spPr>
            <a:xfrm>
              <a:off x="5596860" y="3508822"/>
              <a:ext cx="150719" cy="134086"/>
            </a:xfrm>
            <a:custGeom>
              <a:rect b="b" l="l" r="r" t="t"/>
              <a:pathLst>
                <a:path extrusionOk="0" h="5756" w="6470">
                  <a:moveTo>
                    <a:pt x="2272" y="562"/>
                  </a:moveTo>
                  <a:cubicBezTo>
                    <a:pt x="2744" y="574"/>
                    <a:pt x="3216" y="600"/>
                    <a:pt x="3688" y="664"/>
                  </a:cubicBezTo>
                  <a:cubicBezTo>
                    <a:pt x="3892" y="689"/>
                    <a:pt x="4109" y="728"/>
                    <a:pt x="4326" y="766"/>
                  </a:cubicBezTo>
                  <a:cubicBezTo>
                    <a:pt x="5372" y="945"/>
                    <a:pt x="5768" y="2272"/>
                    <a:pt x="4977" y="2999"/>
                  </a:cubicBezTo>
                  <a:cubicBezTo>
                    <a:pt x="4198" y="3701"/>
                    <a:pt x="3382" y="4364"/>
                    <a:pt x="2527" y="4990"/>
                  </a:cubicBezTo>
                  <a:cubicBezTo>
                    <a:pt x="2333" y="5130"/>
                    <a:pt x="2093" y="5215"/>
                    <a:pt x="1846" y="5215"/>
                  </a:cubicBezTo>
                  <a:cubicBezTo>
                    <a:pt x="1801" y="5215"/>
                    <a:pt x="1756" y="5212"/>
                    <a:pt x="1710" y="5207"/>
                  </a:cubicBezTo>
                  <a:cubicBezTo>
                    <a:pt x="1582" y="5194"/>
                    <a:pt x="1455" y="5156"/>
                    <a:pt x="1340" y="5104"/>
                  </a:cubicBezTo>
                  <a:cubicBezTo>
                    <a:pt x="983" y="4939"/>
                    <a:pt x="740" y="4607"/>
                    <a:pt x="689" y="4211"/>
                  </a:cubicBezTo>
                  <a:cubicBezTo>
                    <a:pt x="600" y="3535"/>
                    <a:pt x="562" y="2833"/>
                    <a:pt x="600" y="2144"/>
                  </a:cubicBezTo>
                  <a:cubicBezTo>
                    <a:pt x="638" y="1251"/>
                    <a:pt x="1366" y="562"/>
                    <a:pt x="2246" y="562"/>
                  </a:cubicBezTo>
                  <a:close/>
                  <a:moveTo>
                    <a:pt x="2247" y="0"/>
                  </a:moveTo>
                  <a:cubicBezTo>
                    <a:pt x="1071" y="0"/>
                    <a:pt x="89" y="927"/>
                    <a:pt x="38" y="2106"/>
                  </a:cubicBezTo>
                  <a:cubicBezTo>
                    <a:pt x="0" y="2833"/>
                    <a:pt x="38" y="3560"/>
                    <a:pt x="141" y="4275"/>
                  </a:cubicBezTo>
                  <a:cubicBezTo>
                    <a:pt x="217" y="4849"/>
                    <a:pt x="574" y="5347"/>
                    <a:pt x="1098" y="5589"/>
                  </a:cubicBezTo>
                  <a:cubicBezTo>
                    <a:pt x="1276" y="5666"/>
                    <a:pt x="1455" y="5730"/>
                    <a:pt x="1646" y="5755"/>
                  </a:cubicBezTo>
                  <a:lnTo>
                    <a:pt x="1838" y="5755"/>
                  </a:lnTo>
                  <a:cubicBezTo>
                    <a:pt x="2208" y="5755"/>
                    <a:pt x="2552" y="5640"/>
                    <a:pt x="2846" y="5411"/>
                  </a:cubicBezTo>
                  <a:cubicBezTo>
                    <a:pt x="3714" y="4785"/>
                    <a:pt x="4556" y="4109"/>
                    <a:pt x="5347" y="3395"/>
                  </a:cubicBezTo>
                  <a:cubicBezTo>
                    <a:pt x="6470" y="2348"/>
                    <a:pt x="5921" y="460"/>
                    <a:pt x="4415" y="204"/>
                  </a:cubicBezTo>
                  <a:cubicBezTo>
                    <a:pt x="4186" y="166"/>
                    <a:pt x="3969" y="128"/>
                    <a:pt x="3739" y="102"/>
                  </a:cubicBezTo>
                  <a:cubicBezTo>
                    <a:pt x="3254" y="39"/>
                    <a:pt x="2756" y="0"/>
                    <a:pt x="2272" y="0"/>
                  </a:cubicBezTo>
                  <a:cubicBezTo>
                    <a:pt x="2264" y="0"/>
                    <a:pt x="2255" y="0"/>
                    <a:pt x="2247"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7"/>
            <p:cNvSpPr/>
            <p:nvPr/>
          </p:nvSpPr>
          <p:spPr>
            <a:xfrm>
              <a:off x="5729434" y="3508822"/>
              <a:ext cx="150742" cy="134086"/>
            </a:xfrm>
            <a:custGeom>
              <a:rect b="b" l="l" r="r" t="t"/>
              <a:pathLst>
                <a:path extrusionOk="0" h="5756" w="6471">
                  <a:moveTo>
                    <a:pt x="4223" y="549"/>
                  </a:moveTo>
                  <a:cubicBezTo>
                    <a:pt x="5118" y="549"/>
                    <a:pt x="5845" y="1246"/>
                    <a:pt x="5883" y="2131"/>
                  </a:cubicBezTo>
                  <a:cubicBezTo>
                    <a:pt x="5909" y="2833"/>
                    <a:pt x="5883" y="3522"/>
                    <a:pt x="5794" y="4211"/>
                  </a:cubicBezTo>
                  <a:cubicBezTo>
                    <a:pt x="5743" y="4594"/>
                    <a:pt x="5488" y="4926"/>
                    <a:pt x="5143" y="5092"/>
                  </a:cubicBezTo>
                  <a:lnTo>
                    <a:pt x="5297" y="5435"/>
                  </a:lnTo>
                  <a:lnTo>
                    <a:pt x="5130" y="5092"/>
                  </a:lnTo>
                  <a:cubicBezTo>
                    <a:pt x="4974" y="5164"/>
                    <a:pt x="4806" y="5201"/>
                    <a:pt x="4638" y="5201"/>
                  </a:cubicBezTo>
                  <a:cubicBezTo>
                    <a:pt x="4393" y="5201"/>
                    <a:pt x="4148" y="5123"/>
                    <a:pt x="3943" y="4964"/>
                  </a:cubicBezTo>
                  <a:cubicBezTo>
                    <a:pt x="3727" y="4798"/>
                    <a:pt x="3510" y="4645"/>
                    <a:pt x="3305" y="4479"/>
                  </a:cubicBezTo>
                  <a:cubicBezTo>
                    <a:pt x="2604" y="3943"/>
                    <a:pt x="1991" y="3433"/>
                    <a:pt x="1506" y="2986"/>
                  </a:cubicBezTo>
                  <a:cubicBezTo>
                    <a:pt x="715" y="2259"/>
                    <a:pt x="1098" y="932"/>
                    <a:pt x="2157" y="753"/>
                  </a:cubicBezTo>
                  <a:cubicBezTo>
                    <a:pt x="2833" y="625"/>
                    <a:pt x="3510" y="562"/>
                    <a:pt x="4199" y="549"/>
                  </a:cubicBezTo>
                  <a:cubicBezTo>
                    <a:pt x="4207" y="549"/>
                    <a:pt x="4215" y="549"/>
                    <a:pt x="4223" y="549"/>
                  </a:cubicBezTo>
                  <a:close/>
                  <a:moveTo>
                    <a:pt x="4199" y="0"/>
                  </a:moveTo>
                  <a:cubicBezTo>
                    <a:pt x="3484" y="13"/>
                    <a:pt x="2769" y="77"/>
                    <a:pt x="2055" y="204"/>
                  </a:cubicBezTo>
                  <a:cubicBezTo>
                    <a:pt x="549" y="472"/>
                    <a:pt x="0" y="2361"/>
                    <a:pt x="1123" y="3395"/>
                  </a:cubicBezTo>
                  <a:cubicBezTo>
                    <a:pt x="1634" y="3867"/>
                    <a:pt x="2246" y="4377"/>
                    <a:pt x="2961" y="4926"/>
                  </a:cubicBezTo>
                  <a:cubicBezTo>
                    <a:pt x="3178" y="5092"/>
                    <a:pt x="3395" y="5258"/>
                    <a:pt x="3624" y="5423"/>
                  </a:cubicBezTo>
                  <a:cubicBezTo>
                    <a:pt x="3918" y="5640"/>
                    <a:pt x="4275" y="5755"/>
                    <a:pt x="4645" y="5755"/>
                  </a:cubicBezTo>
                  <a:cubicBezTo>
                    <a:pt x="4899" y="5755"/>
                    <a:pt x="5140" y="5692"/>
                    <a:pt x="5368" y="5591"/>
                  </a:cubicBezTo>
                  <a:lnTo>
                    <a:pt x="5368" y="5591"/>
                  </a:lnTo>
                  <a:lnTo>
                    <a:pt x="5373" y="5602"/>
                  </a:lnTo>
                  <a:cubicBezTo>
                    <a:pt x="5896" y="5347"/>
                    <a:pt x="6266" y="4862"/>
                    <a:pt x="6342" y="4288"/>
                  </a:cubicBezTo>
                  <a:cubicBezTo>
                    <a:pt x="6432" y="3560"/>
                    <a:pt x="6470" y="2833"/>
                    <a:pt x="6445" y="2118"/>
                  </a:cubicBezTo>
                  <a:cubicBezTo>
                    <a:pt x="6394" y="1136"/>
                    <a:pt x="5717" y="306"/>
                    <a:pt x="4760" y="64"/>
                  </a:cubicBezTo>
                  <a:cubicBezTo>
                    <a:pt x="4582" y="26"/>
                    <a:pt x="4390" y="0"/>
                    <a:pt x="4199"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7"/>
            <p:cNvSpPr/>
            <p:nvPr/>
          </p:nvSpPr>
          <p:spPr>
            <a:xfrm>
              <a:off x="5657498" y="3609272"/>
              <a:ext cx="141820" cy="121320"/>
            </a:xfrm>
            <a:custGeom>
              <a:rect b="b" l="l" r="r" t="t"/>
              <a:pathLst>
                <a:path extrusionOk="0" h="5208" w="6088">
                  <a:moveTo>
                    <a:pt x="3484" y="448"/>
                  </a:moveTo>
                  <a:cubicBezTo>
                    <a:pt x="4671" y="448"/>
                    <a:pt x="5641" y="1418"/>
                    <a:pt x="5641" y="2604"/>
                  </a:cubicBezTo>
                  <a:cubicBezTo>
                    <a:pt x="5641" y="3909"/>
                    <a:pt x="4576" y="4769"/>
                    <a:pt x="3465" y="4769"/>
                  </a:cubicBezTo>
                  <a:cubicBezTo>
                    <a:pt x="2935" y="4769"/>
                    <a:pt x="2394" y="4573"/>
                    <a:pt x="1953" y="4136"/>
                  </a:cubicBezTo>
                  <a:cubicBezTo>
                    <a:pt x="600" y="2770"/>
                    <a:pt x="1557" y="448"/>
                    <a:pt x="3484" y="448"/>
                  </a:cubicBezTo>
                  <a:close/>
                  <a:moveTo>
                    <a:pt x="3468" y="1"/>
                  </a:moveTo>
                  <a:cubicBezTo>
                    <a:pt x="2828" y="1"/>
                    <a:pt x="2176" y="238"/>
                    <a:pt x="1646" y="767"/>
                  </a:cubicBezTo>
                  <a:cubicBezTo>
                    <a:pt x="0" y="2400"/>
                    <a:pt x="1162" y="5208"/>
                    <a:pt x="3484" y="5208"/>
                  </a:cubicBezTo>
                  <a:cubicBezTo>
                    <a:pt x="4913" y="5208"/>
                    <a:pt x="6074" y="4046"/>
                    <a:pt x="6087" y="2604"/>
                  </a:cubicBezTo>
                  <a:cubicBezTo>
                    <a:pt x="6087" y="1034"/>
                    <a:pt x="4804" y="1"/>
                    <a:pt x="3468"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 name="Google Shape;1150;p47"/>
          <p:cNvGrpSpPr/>
          <p:nvPr/>
        </p:nvGrpSpPr>
        <p:grpSpPr>
          <a:xfrm>
            <a:off x="5020741" y="2369438"/>
            <a:ext cx="282129" cy="342719"/>
            <a:chOff x="5020741" y="3439588"/>
            <a:chExt cx="282129" cy="342719"/>
          </a:xfrm>
        </p:grpSpPr>
        <p:sp>
          <p:nvSpPr>
            <p:cNvPr id="1151" name="Google Shape;1151;p47"/>
            <p:cNvSpPr/>
            <p:nvPr/>
          </p:nvSpPr>
          <p:spPr>
            <a:xfrm>
              <a:off x="5186022" y="3603937"/>
              <a:ext cx="89220" cy="178370"/>
            </a:xfrm>
            <a:custGeom>
              <a:rect b="b" l="l" r="r" t="t"/>
              <a:pathLst>
                <a:path extrusionOk="0" h="7657" w="3830">
                  <a:moveTo>
                    <a:pt x="2106" y="1"/>
                  </a:moveTo>
                  <a:lnTo>
                    <a:pt x="1711" y="396"/>
                  </a:lnTo>
                  <a:lnTo>
                    <a:pt x="1902" y="600"/>
                  </a:lnTo>
                  <a:cubicBezTo>
                    <a:pt x="3217" y="1915"/>
                    <a:pt x="3217" y="4046"/>
                    <a:pt x="1902" y="5373"/>
                  </a:cubicBezTo>
                  <a:lnTo>
                    <a:pt x="1" y="7261"/>
                  </a:lnTo>
                  <a:lnTo>
                    <a:pt x="396" y="7657"/>
                  </a:lnTo>
                  <a:lnTo>
                    <a:pt x="2298" y="5768"/>
                  </a:lnTo>
                  <a:cubicBezTo>
                    <a:pt x="3829" y="4224"/>
                    <a:pt x="3829" y="1736"/>
                    <a:pt x="2298" y="205"/>
                  </a:cubicBezTo>
                  <a:lnTo>
                    <a:pt x="2106" y="1"/>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7"/>
            <p:cNvSpPr/>
            <p:nvPr/>
          </p:nvSpPr>
          <p:spPr>
            <a:xfrm>
              <a:off x="5227045" y="3509405"/>
              <a:ext cx="69000" cy="69000"/>
            </a:xfrm>
            <a:custGeom>
              <a:rect b="b" l="l" r="r" t="t"/>
              <a:pathLst>
                <a:path extrusionOk="0" h="2962" w="2962">
                  <a:moveTo>
                    <a:pt x="396" y="1"/>
                  </a:moveTo>
                  <a:lnTo>
                    <a:pt x="1" y="396"/>
                  </a:lnTo>
                  <a:lnTo>
                    <a:pt x="2566" y="2961"/>
                  </a:lnTo>
                  <a:lnTo>
                    <a:pt x="2961" y="2578"/>
                  </a:lnTo>
                  <a:lnTo>
                    <a:pt x="396" y="1"/>
                  </a:ln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7"/>
            <p:cNvSpPr/>
            <p:nvPr/>
          </p:nvSpPr>
          <p:spPr>
            <a:xfrm>
              <a:off x="5139664" y="3439588"/>
              <a:ext cx="134971" cy="106714"/>
            </a:xfrm>
            <a:custGeom>
              <a:rect b="b" l="l" r="r" t="t"/>
              <a:pathLst>
                <a:path extrusionOk="0" h="4581" w="5794">
                  <a:moveTo>
                    <a:pt x="3056" y="564"/>
                  </a:moveTo>
                  <a:cubicBezTo>
                    <a:pt x="3503" y="564"/>
                    <a:pt x="3950" y="733"/>
                    <a:pt x="4288" y="1071"/>
                  </a:cubicBezTo>
                  <a:cubicBezTo>
                    <a:pt x="5372" y="2168"/>
                    <a:pt x="4594" y="4031"/>
                    <a:pt x="3050" y="4031"/>
                  </a:cubicBezTo>
                  <a:cubicBezTo>
                    <a:pt x="1506" y="4031"/>
                    <a:pt x="740" y="2168"/>
                    <a:pt x="1825" y="1071"/>
                  </a:cubicBezTo>
                  <a:cubicBezTo>
                    <a:pt x="2163" y="733"/>
                    <a:pt x="2610" y="564"/>
                    <a:pt x="3056" y="564"/>
                  </a:cubicBezTo>
                  <a:close/>
                  <a:moveTo>
                    <a:pt x="3050" y="0"/>
                  </a:moveTo>
                  <a:cubicBezTo>
                    <a:pt x="2476" y="0"/>
                    <a:pt x="1896" y="216"/>
                    <a:pt x="1442" y="675"/>
                  </a:cubicBezTo>
                  <a:cubicBezTo>
                    <a:pt x="0" y="2117"/>
                    <a:pt x="1021" y="4580"/>
                    <a:pt x="3050" y="4580"/>
                  </a:cubicBezTo>
                  <a:cubicBezTo>
                    <a:pt x="4683" y="4580"/>
                    <a:pt x="5794" y="2921"/>
                    <a:pt x="5168" y="1415"/>
                  </a:cubicBezTo>
                  <a:cubicBezTo>
                    <a:pt x="4790" y="505"/>
                    <a:pt x="3927" y="0"/>
                    <a:pt x="3050" y="0"/>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7"/>
            <p:cNvSpPr/>
            <p:nvPr/>
          </p:nvSpPr>
          <p:spPr>
            <a:xfrm>
              <a:off x="5209806" y="3504349"/>
              <a:ext cx="93064" cy="91293"/>
            </a:xfrm>
            <a:custGeom>
              <a:rect b="b" l="l" r="r" t="t"/>
              <a:pathLst>
                <a:path extrusionOk="0" h="3919" w="3995">
                  <a:moveTo>
                    <a:pt x="3116" y="1"/>
                  </a:moveTo>
                  <a:cubicBezTo>
                    <a:pt x="2910" y="1"/>
                    <a:pt x="2706" y="77"/>
                    <a:pt x="2553" y="231"/>
                  </a:cubicBezTo>
                  <a:lnTo>
                    <a:pt x="1647" y="1137"/>
                  </a:lnTo>
                  <a:lnTo>
                    <a:pt x="1" y="2783"/>
                  </a:lnTo>
                  <a:lnTo>
                    <a:pt x="1136" y="3918"/>
                  </a:lnTo>
                  <a:lnTo>
                    <a:pt x="2783" y="2272"/>
                  </a:lnTo>
                  <a:lnTo>
                    <a:pt x="3689" y="1366"/>
                  </a:lnTo>
                  <a:cubicBezTo>
                    <a:pt x="3995" y="1047"/>
                    <a:pt x="3995" y="550"/>
                    <a:pt x="3689" y="231"/>
                  </a:cubicBezTo>
                  <a:cubicBezTo>
                    <a:pt x="3529" y="77"/>
                    <a:pt x="3322" y="1"/>
                    <a:pt x="3116" y="1"/>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7"/>
            <p:cNvSpPr/>
            <p:nvPr/>
          </p:nvSpPr>
          <p:spPr>
            <a:xfrm>
              <a:off x="5224389" y="3505258"/>
              <a:ext cx="78481" cy="90385"/>
            </a:xfrm>
            <a:custGeom>
              <a:rect b="b" l="l" r="r" t="t"/>
              <a:pathLst>
                <a:path extrusionOk="0" h="3880" w="3369">
                  <a:moveTo>
                    <a:pt x="2744" y="0"/>
                  </a:moveTo>
                  <a:cubicBezTo>
                    <a:pt x="2833" y="294"/>
                    <a:pt x="2756" y="613"/>
                    <a:pt x="2552" y="817"/>
                  </a:cubicBezTo>
                  <a:lnTo>
                    <a:pt x="1646" y="1723"/>
                  </a:lnTo>
                  <a:lnTo>
                    <a:pt x="0" y="3369"/>
                  </a:lnTo>
                  <a:lnTo>
                    <a:pt x="510" y="3879"/>
                  </a:lnTo>
                  <a:lnTo>
                    <a:pt x="2157" y="2233"/>
                  </a:lnTo>
                  <a:lnTo>
                    <a:pt x="3063" y="1327"/>
                  </a:lnTo>
                  <a:cubicBezTo>
                    <a:pt x="3369" y="1008"/>
                    <a:pt x="3369" y="511"/>
                    <a:pt x="3063" y="192"/>
                  </a:cubicBezTo>
                  <a:cubicBezTo>
                    <a:pt x="2973" y="102"/>
                    <a:pt x="2858" y="38"/>
                    <a:pt x="2744" y="0"/>
                  </a:cubicBez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7"/>
            <p:cNvSpPr/>
            <p:nvPr/>
          </p:nvSpPr>
          <p:spPr>
            <a:xfrm>
              <a:off x="5181269" y="3558465"/>
              <a:ext cx="65715" cy="60287"/>
            </a:xfrm>
            <a:custGeom>
              <a:rect b="b" l="l" r="r" t="t"/>
              <a:pathLst>
                <a:path extrusionOk="0" h="2588" w="2821">
                  <a:moveTo>
                    <a:pt x="1022" y="0"/>
                  </a:moveTo>
                  <a:lnTo>
                    <a:pt x="320" y="702"/>
                  </a:lnTo>
                  <a:cubicBezTo>
                    <a:pt x="703" y="868"/>
                    <a:pt x="1" y="2182"/>
                    <a:pt x="320" y="2501"/>
                  </a:cubicBezTo>
                  <a:cubicBezTo>
                    <a:pt x="382" y="2564"/>
                    <a:pt x="483" y="2587"/>
                    <a:pt x="606" y="2587"/>
                  </a:cubicBezTo>
                  <a:cubicBezTo>
                    <a:pt x="968" y="2587"/>
                    <a:pt x="1524" y="2384"/>
                    <a:pt x="1861" y="2384"/>
                  </a:cubicBezTo>
                  <a:cubicBezTo>
                    <a:pt x="1993" y="2384"/>
                    <a:pt x="2091" y="2415"/>
                    <a:pt x="2132" y="2501"/>
                  </a:cubicBezTo>
                  <a:lnTo>
                    <a:pt x="2821" y="1812"/>
                  </a:lnTo>
                  <a:lnTo>
                    <a:pt x="2489" y="1468"/>
                  </a:lnTo>
                  <a:lnTo>
                    <a:pt x="1353" y="332"/>
                  </a:lnTo>
                  <a:lnTo>
                    <a:pt x="1022"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7"/>
            <p:cNvSpPr/>
            <p:nvPr/>
          </p:nvSpPr>
          <p:spPr>
            <a:xfrm>
              <a:off x="5073365" y="3567061"/>
              <a:ext cx="172150" cy="165022"/>
            </a:xfrm>
            <a:custGeom>
              <a:rect b="b" l="l" r="r" t="t"/>
              <a:pathLst>
                <a:path extrusionOk="0" h="7084" w="7390">
                  <a:moveTo>
                    <a:pt x="3420" y="1"/>
                  </a:moveTo>
                  <a:cubicBezTo>
                    <a:pt x="2504" y="1"/>
                    <a:pt x="1580" y="342"/>
                    <a:pt x="856" y="1060"/>
                  </a:cubicBezTo>
                  <a:lnTo>
                    <a:pt x="1" y="1915"/>
                  </a:lnTo>
                  <a:lnTo>
                    <a:pt x="5169" y="7083"/>
                  </a:lnTo>
                  <a:lnTo>
                    <a:pt x="6024" y="6228"/>
                  </a:lnTo>
                  <a:cubicBezTo>
                    <a:pt x="7096" y="5157"/>
                    <a:pt x="7389" y="3523"/>
                    <a:pt x="6764" y="2132"/>
                  </a:cubicBezTo>
                  <a:lnTo>
                    <a:pt x="6751" y="2132"/>
                  </a:lnTo>
                  <a:cubicBezTo>
                    <a:pt x="6118" y="752"/>
                    <a:pt x="4779" y="1"/>
                    <a:pt x="3420"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7"/>
            <p:cNvSpPr/>
            <p:nvPr/>
          </p:nvSpPr>
          <p:spPr>
            <a:xfrm>
              <a:off x="5020741" y="3611672"/>
              <a:ext cx="173035" cy="164742"/>
            </a:xfrm>
            <a:custGeom>
              <a:rect b="b" l="l" r="r" t="t"/>
              <a:pathLst>
                <a:path extrusionOk="0" h="7072" w="7428">
                  <a:moveTo>
                    <a:pt x="2260" y="0"/>
                  </a:moveTo>
                  <a:lnTo>
                    <a:pt x="1417" y="855"/>
                  </a:lnTo>
                  <a:cubicBezTo>
                    <a:pt x="1" y="2285"/>
                    <a:pt x="1" y="4581"/>
                    <a:pt x="1430" y="5998"/>
                  </a:cubicBezTo>
                  <a:cubicBezTo>
                    <a:pt x="2140" y="6714"/>
                    <a:pt x="3074" y="7071"/>
                    <a:pt x="4009" y="7071"/>
                  </a:cubicBezTo>
                  <a:cubicBezTo>
                    <a:pt x="4940" y="7071"/>
                    <a:pt x="5872" y="6717"/>
                    <a:pt x="6585" y="6011"/>
                  </a:cubicBezTo>
                  <a:lnTo>
                    <a:pt x="7428" y="5168"/>
                  </a:lnTo>
                  <a:lnTo>
                    <a:pt x="2260"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7"/>
            <p:cNvSpPr/>
            <p:nvPr/>
          </p:nvSpPr>
          <p:spPr>
            <a:xfrm>
              <a:off x="5053750" y="3591754"/>
              <a:ext cx="192952" cy="184916"/>
            </a:xfrm>
            <a:custGeom>
              <a:rect b="b" l="l" r="r" t="t"/>
              <a:pathLst>
                <a:path extrusionOk="0" h="7938" w="8283">
                  <a:moveTo>
                    <a:pt x="0" y="6866"/>
                  </a:moveTo>
                  <a:cubicBezTo>
                    <a:pt x="3" y="6868"/>
                    <a:pt x="6" y="6871"/>
                    <a:pt x="9" y="6874"/>
                  </a:cubicBezTo>
                  <a:lnTo>
                    <a:pt x="9" y="6874"/>
                  </a:lnTo>
                  <a:cubicBezTo>
                    <a:pt x="6" y="6871"/>
                    <a:pt x="3" y="6868"/>
                    <a:pt x="0" y="6866"/>
                  </a:cubicBezTo>
                  <a:close/>
                  <a:moveTo>
                    <a:pt x="6853" y="0"/>
                  </a:moveTo>
                  <a:cubicBezTo>
                    <a:pt x="7032" y="192"/>
                    <a:pt x="7146" y="409"/>
                    <a:pt x="7185" y="664"/>
                  </a:cubicBezTo>
                  <a:cubicBezTo>
                    <a:pt x="7351" y="1557"/>
                    <a:pt x="6789" y="2884"/>
                    <a:pt x="5679" y="3994"/>
                  </a:cubicBezTo>
                  <a:lnTo>
                    <a:pt x="3982" y="5692"/>
                  </a:lnTo>
                  <a:cubicBezTo>
                    <a:pt x="3010" y="6672"/>
                    <a:pt x="1858" y="7226"/>
                    <a:pt x="984" y="7226"/>
                  </a:cubicBezTo>
                  <a:cubicBezTo>
                    <a:pt x="588" y="7226"/>
                    <a:pt x="249" y="7113"/>
                    <a:pt x="9" y="6874"/>
                  </a:cubicBezTo>
                  <a:lnTo>
                    <a:pt x="9" y="6874"/>
                  </a:lnTo>
                  <a:cubicBezTo>
                    <a:pt x="716" y="7583"/>
                    <a:pt x="1647" y="7938"/>
                    <a:pt x="2578" y="7938"/>
                  </a:cubicBezTo>
                  <a:cubicBezTo>
                    <a:pt x="3513" y="7938"/>
                    <a:pt x="4447" y="7580"/>
                    <a:pt x="5156" y="6866"/>
                  </a:cubicBezTo>
                  <a:lnTo>
                    <a:pt x="6866" y="5168"/>
                  </a:lnTo>
                  <a:lnTo>
                    <a:pt x="6853" y="5168"/>
                  </a:lnTo>
                  <a:cubicBezTo>
                    <a:pt x="8282" y="3752"/>
                    <a:pt x="8282" y="1430"/>
                    <a:pt x="6853"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7"/>
            <p:cNvSpPr/>
            <p:nvPr/>
          </p:nvSpPr>
          <p:spPr>
            <a:xfrm>
              <a:off x="5060855" y="3601864"/>
              <a:ext cx="146898" cy="141820"/>
            </a:xfrm>
            <a:custGeom>
              <a:rect b="b" l="l" r="r" t="t"/>
              <a:pathLst>
                <a:path extrusionOk="0" h="6088" w="6306">
                  <a:moveTo>
                    <a:pt x="402" y="0"/>
                  </a:moveTo>
                  <a:cubicBezTo>
                    <a:pt x="184" y="0"/>
                    <a:pt x="1" y="280"/>
                    <a:pt x="206" y="485"/>
                  </a:cubicBezTo>
                  <a:lnTo>
                    <a:pt x="5361" y="5640"/>
                  </a:lnTo>
                  <a:lnTo>
                    <a:pt x="5731" y="6011"/>
                  </a:lnTo>
                  <a:cubicBezTo>
                    <a:pt x="5782" y="6062"/>
                    <a:pt x="5846" y="6087"/>
                    <a:pt x="5923" y="6087"/>
                  </a:cubicBezTo>
                  <a:cubicBezTo>
                    <a:pt x="6178" y="6087"/>
                    <a:pt x="6305" y="5781"/>
                    <a:pt x="6127" y="5615"/>
                  </a:cubicBezTo>
                  <a:lnTo>
                    <a:pt x="601" y="90"/>
                  </a:lnTo>
                  <a:cubicBezTo>
                    <a:pt x="538" y="27"/>
                    <a:pt x="469" y="0"/>
                    <a:pt x="402"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 name="Google Shape;1161;p47"/>
          <p:cNvGrpSpPr/>
          <p:nvPr/>
        </p:nvGrpSpPr>
        <p:grpSpPr>
          <a:xfrm>
            <a:off x="4457807" y="2368809"/>
            <a:ext cx="262422" cy="342739"/>
            <a:chOff x="4457807" y="3438959"/>
            <a:chExt cx="262422" cy="342739"/>
          </a:xfrm>
        </p:grpSpPr>
        <p:sp>
          <p:nvSpPr>
            <p:cNvPr id="1162" name="Google Shape;1162;p47"/>
            <p:cNvSpPr/>
            <p:nvPr/>
          </p:nvSpPr>
          <p:spPr>
            <a:xfrm>
              <a:off x="4457807" y="3442151"/>
              <a:ext cx="250841" cy="339548"/>
            </a:xfrm>
            <a:custGeom>
              <a:rect b="b" l="l" r="r" t="t"/>
              <a:pathLst>
                <a:path extrusionOk="0" h="14576" w="10768">
                  <a:moveTo>
                    <a:pt x="7156" y="8745"/>
                  </a:moveTo>
                  <a:lnTo>
                    <a:pt x="7113" y="8788"/>
                  </a:lnTo>
                  <a:lnTo>
                    <a:pt x="7113" y="8788"/>
                  </a:lnTo>
                  <a:cubicBezTo>
                    <a:pt x="7128" y="8774"/>
                    <a:pt x="7142" y="8760"/>
                    <a:pt x="7156" y="8745"/>
                  </a:cubicBezTo>
                  <a:close/>
                  <a:moveTo>
                    <a:pt x="9869" y="1"/>
                  </a:moveTo>
                  <a:cubicBezTo>
                    <a:pt x="9813" y="1"/>
                    <a:pt x="9759" y="23"/>
                    <a:pt x="9721" y="68"/>
                  </a:cubicBezTo>
                  <a:lnTo>
                    <a:pt x="9568" y="208"/>
                  </a:lnTo>
                  <a:lnTo>
                    <a:pt x="3251" y="6537"/>
                  </a:lnTo>
                  <a:lnTo>
                    <a:pt x="2881" y="6895"/>
                  </a:lnTo>
                  <a:lnTo>
                    <a:pt x="2639" y="7150"/>
                  </a:lnTo>
                  <a:lnTo>
                    <a:pt x="2269" y="7507"/>
                  </a:lnTo>
                  <a:lnTo>
                    <a:pt x="2026" y="7762"/>
                  </a:lnTo>
                  <a:lnTo>
                    <a:pt x="1656" y="8120"/>
                  </a:lnTo>
                  <a:lnTo>
                    <a:pt x="1452" y="8337"/>
                  </a:lnTo>
                  <a:lnTo>
                    <a:pt x="1414" y="8375"/>
                  </a:lnTo>
                  <a:cubicBezTo>
                    <a:pt x="1350" y="8439"/>
                    <a:pt x="1299" y="8502"/>
                    <a:pt x="1248" y="8566"/>
                  </a:cubicBezTo>
                  <a:cubicBezTo>
                    <a:pt x="1197" y="8643"/>
                    <a:pt x="1146" y="8719"/>
                    <a:pt x="1107" y="8796"/>
                  </a:cubicBezTo>
                  <a:cubicBezTo>
                    <a:pt x="1082" y="8860"/>
                    <a:pt x="1056" y="8911"/>
                    <a:pt x="1044" y="8962"/>
                  </a:cubicBezTo>
                  <a:lnTo>
                    <a:pt x="1031" y="8962"/>
                  </a:lnTo>
                  <a:cubicBezTo>
                    <a:pt x="1" y="9049"/>
                    <a:pt x="93" y="10560"/>
                    <a:pt x="1086" y="10560"/>
                  </a:cubicBezTo>
                  <a:cubicBezTo>
                    <a:pt x="1114" y="10560"/>
                    <a:pt x="1142" y="10559"/>
                    <a:pt x="1171" y="10557"/>
                  </a:cubicBezTo>
                  <a:lnTo>
                    <a:pt x="1197" y="10557"/>
                  </a:lnTo>
                  <a:cubicBezTo>
                    <a:pt x="1248" y="10621"/>
                    <a:pt x="1286" y="10684"/>
                    <a:pt x="1337" y="10748"/>
                  </a:cubicBezTo>
                  <a:lnTo>
                    <a:pt x="1567" y="11016"/>
                  </a:lnTo>
                  <a:lnTo>
                    <a:pt x="1733" y="11208"/>
                  </a:lnTo>
                  <a:cubicBezTo>
                    <a:pt x="2006" y="11000"/>
                    <a:pt x="2324" y="10901"/>
                    <a:pt x="2639" y="10901"/>
                  </a:cubicBezTo>
                  <a:cubicBezTo>
                    <a:pt x="3118" y="10901"/>
                    <a:pt x="3589" y="11129"/>
                    <a:pt x="3889" y="11552"/>
                  </a:cubicBezTo>
                  <a:lnTo>
                    <a:pt x="5752" y="14232"/>
                  </a:lnTo>
                  <a:cubicBezTo>
                    <a:pt x="5908" y="14459"/>
                    <a:pt x="6154" y="14575"/>
                    <a:pt x="6401" y="14575"/>
                  </a:cubicBezTo>
                  <a:cubicBezTo>
                    <a:pt x="6600" y="14575"/>
                    <a:pt x="6798" y="14500"/>
                    <a:pt x="6952" y="14347"/>
                  </a:cubicBezTo>
                  <a:lnTo>
                    <a:pt x="8087" y="13211"/>
                  </a:lnTo>
                  <a:cubicBezTo>
                    <a:pt x="8253" y="13045"/>
                    <a:pt x="8279" y="12790"/>
                    <a:pt x="8151" y="12599"/>
                  </a:cubicBezTo>
                  <a:lnTo>
                    <a:pt x="6850" y="10684"/>
                  </a:lnTo>
                  <a:cubicBezTo>
                    <a:pt x="6467" y="10110"/>
                    <a:pt x="6543" y="9357"/>
                    <a:pt x="7016" y="8885"/>
                  </a:cubicBezTo>
                  <a:lnTo>
                    <a:pt x="7113" y="8788"/>
                  </a:lnTo>
                  <a:lnTo>
                    <a:pt x="7113" y="8788"/>
                  </a:lnTo>
                  <a:cubicBezTo>
                    <a:pt x="6938" y="8952"/>
                    <a:pt x="6702" y="9038"/>
                    <a:pt x="6467" y="9038"/>
                  </a:cubicBezTo>
                  <a:cubicBezTo>
                    <a:pt x="6453" y="9039"/>
                    <a:pt x="6439" y="9040"/>
                    <a:pt x="6426" y="9040"/>
                  </a:cubicBezTo>
                  <a:cubicBezTo>
                    <a:pt x="6224" y="9040"/>
                    <a:pt x="6036" y="8952"/>
                    <a:pt x="5893" y="8809"/>
                  </a:cubicBezTo>
                  <a:cubicBezTo>
                    <a:pt x="5625" y="8541"/>
                    <a:pt x="5523" y="8132"/>
                    <a:pt x="5625" y="7762"/>
                  </a:cubicBezTo>
                  <a:cubicBezTo>
                    <a:pt x="5676" y="7520"/>
                    <a:pt x="5803" y="7303"/>
                    <a:pt x="5982" y="7124"/>
                  </a:cubicBezTo>
                  <a:lnTo>
                    <a:pt x="6161" y="6946"/>
                  </a:lnTo>
                  <a:lnTo>
                    <a:pt x="7003" y="6103"/>
                  </a:lnTo>
                  <a:lnTo>
                    <a:pt x="8036" y="5070"/>
                  </a:lnTo>
                  <a:lnTo>
                    <a:pt x="8087" y="5006"/>
                  </a:lnTo>
                  <a:lnTo>
                    <a:pt x="9096" y="4011"/>
                  </a:lnTo>
                  <a:cubicBezTo>
                    <a:pt x="9159" y="3934"/>
                    <a:pt x="9159" y="3819"/>
                    <a:pt x="9096" y="3743"/>
                  </a:cubicBezTo>
                  <a:lnTo>
                    <a:pt x="9045" y="3692"/>
                  </a:lnTo>
                  <a:lnTo>
                    <a:pt x="9006" y="3641"/>
                  </a:lnTo>
                  <a:cubicBezTo>
                    <a:pt x="8751" y="3283"/>
                    <a:pt x="8789" y="2798"/>
                    <a:pt x="9096" y="2492"/>
                  </a:cubicBezTo>
                  <a:lnTo>
                    <a:pt x="10767" y="808"/>
                  </a:lnTo>
                  <a:lnTo>
                    <a:pt x="10027" y="68"/>
                  </a:lnTo>
                  <a:cubicBezTo>
                    <a:pt x="9982" y="23"/>
                    <a:pt x="9925" y="1"/>
                    <a:pt x="9869"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7"/>
            <p:cNvSpPr/>
            <p:nvPr/>
          </p:nvSpPr>
          <p:spPr>
            <a:xfrm>
              <a:off x="4690202" y="3442896"/>
              <a:ext cx="29748" cy="29678"/>
            </a:xfrm>
            <a:custGeom>
              <a:rect b="b" l="l" r="r" t="t"/>
              <a:pathLst>
                <a:path extrusionOk="0" h="1274" w="1277">
                  <a:moveTo>
                    <a:pt x="262" y="1"/>
                  </a:moveTo>
                  <a:cubicBezTo>
                    <a:pt x="223" y="1"/>
                    <a:pt x="185" y="17"/>
                    <a:pt x="153" y="48"/>
                  </a:cubicBezTo>
                  <a:lnTo>
                    <a:pt x="0" y="202"/>
                  </a:lnTo>
                  <a:lnTo>
                    <a:pt x="1059" y="1273"/>
                  </a:lnTo>
                  <a:lnTo>
                    <a:pt x="1225" y="1108"/>
                  </a:lnTo>
                  <a:cubicBezTo>
                    <a:pt x="1276" y="1057"/>
                    <a:pt x="1276" y="954"/>
                    <a:pt x="1225" y="903"/>
                  </a:cubicBezTo>
                  <a:lnTo>
                    <a:pt x="370" y="48"/>
                  </a:lnTo>
                  <a:cubicBezTo>
                    <a:pt x="338" y="17"/>
                    <a:pt x="300" y="1"/>
                    <a:pt x="262"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7"/>
            <p:cNvSpPr/>
            <p:nvPr/>
          </p:nvSpPr>
          <p:spPr>
            <a:xfrm>
              <a:off x="4577522" y="3603635"/>
              <a:ext cx="55908" cy="54720"/>
            </a:xfrm>
            <a:custGeom>
              <a:rect b="b" l="l" r="r" t="t"/>
              <a:pathLst>
                <a:path extrusionOk="0" h="2349" w="2400">
                  <a:moveTo>
                    <a:pt x="1034" y="1"/>
                  </a:moveTo>
                  <a:lnTo>
                    <a:pt x="1" y="881"/>
                  </a:lnTo>
                  <a:lnTo>
                    <a:pt x="1175" y="2349"/>
                  </a:lnTo>
                  <a:lnTo>
                    <a:pt x="2400" y="1443"/>
                  </a:lnTo>
                  <a:cubicBezTo>
                    <a:pt x="1698" y="1417"/>
                    <a:pt x="1034" y="703"/>
                    <a:pt x="1034" y="14"/>
                  </a:cubicBezTo>
                  <a:lnTo>
                    <a:pt x="1034"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7"/>
            <p:cNvSpPr/>
            <p:nvPr/>
          </p:nvSpPr>
          <p:spPr>
            <a:xfrm>
              <a:off x="4664041" y="3438959"/>
              <a:ext cx="16959" cy="30936"/>
            </a:xfrm>
            <a:custGeom>
              <a:rect b="b" l="l" r="r" t="t"/>
              <a:pathLst>
                <a:path extrusionOk="0" h="1328" w="728">
                  <a:moveTo>
                    <a:pt x="383" y="0"/>
                  </a:moveTo>
                  <a:lnTo>
                    <a:pt x="0" y="383"/>
                  </a:lnTo>
                  <a:lnTo>
                    <a:pt x="204" y="1328"/>
                  </a:lnTo>
                  <a:lnTo>
                    <a:pt x="727" y="345"/>
                  </a:lnTo>
                  <a:lnTo>
                    <a:pt x="383"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7"/>
            <p:cNvSpPr/>
            <p:nvPr/>
          </p:nvSpPr>
          <p:spPr>
            <a:xfrm>
              <a:off x="4480030" y="3623412"/>
              <a:ext cx="17564" cy="17401"/>
            </a:xfrm>
            <a:custGeom>
              <a:rect b="b" l="l" r="r" t="t"/>
              <a:pathLst>
                <a:path extrusionOk="0" h="747" w="754">
                  <a:moveTo>
                    <a:pt x="185" y="0"/>
                  </a:moveTo>
                  <a:cubicBezTo>
                    <a:pt x="141" y="0"/>
                    <a:pt x="96" y="20"/>
                    <a:pt x="64" y="58"/>
                  </a:cubicBezTo>
                  <a:cubicBezTo>
                    <a:pt x="0" y="122"/>
                    <a:pt x="0" y="224"/>
                    <a:pt x="64" y="300"/>
                  </a:cubicBezTo>
                  <a:lnTo>
                    <a:pt x="511" y="747"/>
                  </a:lnTo>
                  <a:lnTo>
                    <a:pt x="753" y="492"/>
                  </a:lnTo>
                  <a:lnTo>
                    <a:pt x="307" y="58"/>
                  </a:lnTo>
                  <a:cubicBezTo>
                    <a:pt x="275" y="20"/>
                    <a:pt x="230" y="0"/>
                    <a:pt x="185"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7"/>
            <p:cNvSpPr/>
            <p:nvPr/>
          </p:nvSpPr>
          <p:spPr>
            <a:xfrm>
              <a:off x="4646197" y="3460671"/>
              <a:ext cx="74032" cy="81463"/>
            </a:xfrm>
            <a:custGeom>
              <a:rect b="b" l="l" r="r" t="t"/>
              <a:pathLst>
                <a:path extrusionOk="0" h="3497" w="3178">
                  <a:moveTo>
                    <a:pt x="2693" y="0"/>
                  </a:moveTo>
                  <a:lnTo>
                    <a:pt x="600" y="1455"/>
                  </a:lnTo>
                  <a:cubicBezTo>
                    <a:pt x="281" y="1774"/>
                    <a:pt x="0" y="3152"/>
                    <a:pt x="256" y="3496"/>
                  </a:cubicBezTo>
                  <a:lnTo>
                    <a:pt x="983" y="2820"/>
                  </a:lnTo>
                  <a:lnTo>
                    <a:pt x="3089" y="715"/>
                  </a:lnTo>
                  <a:cubicBezTo>
                    <a:pt x="3178" y="625"/>
                    <a:pt x="3178" y="498"/>
                    <a:pt x="3089" y="408"/>
                  </a:cubicBezTo>
                  <a:lnTo>
                    <a:pt x="2693"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7"/>
            <p:cNvSpPr/>
            <p:nvPr/>
          </p:nvSpPr>
          <p:spPr>
            <a:xfrm>
              <a:off x="4477352" y="3441848"/>
              <a:ext cx="231576" cy="339571"/>
            </a:xfrm>
            <a:custGeom>
              <a:rect b="b" l="l" r="r" t="t"/>
              <a:pathLst>
                <a:path extrusionOk="0" h="14577" w="9941">
                  <a:moveTo>
                    <a:pt x="9041" y="1"/>
                  </a:moveTo>
                  <a:cubicBezTo>
                    <a:pt x="8987" y="1"/>
                    <a:pt x="8933" y="23"/>
                    <a:pt x="8895" y="68"/>
                  </a:cubicBezTo>
                  <a:lnTo>
                    <a:pt x="8741" y="208"/>
                  </a:lnTo>
                  <a:lnTo>
                    <a:pt x="2425" y="6538"/>
                  </a:lnTo>
                  <a:lnTo>
                    <a:pt x="2055" y="6895"/>
                  </a:lnTo>
                  <a:lnTo>
                    <a:pt x="1800" y="7150"/>
                  </a:lnTo>
                  <a:lnTo>
                    <a:pt x="1442" y="7507"/>
                  </a:lnTo>
                  <a:lnTo>
                    <a:pt x="1187" y="7763"/>
                  </a:lnTo>
                  <a:lnTo>
                    <a:pt x="830" y="8133"/>
                  </a:lnTo>
                  <a:lnTo>
                    <a:pt x="613" y="8337"/>
                  </a:lnTo>
                  <a:lnTo>
                    <a:pt x="575" y="8375"/>
                  </a:lnTo>
                  <a:cubicBezTo>
                    <a:pt x="511" y="8439"/>
                    <a:pt x="460" y="8503"/>
                    <a:pt x="409" y="8566"/>
                  </a:cubicBezTo>
                  <a:cubicBezTo>
                    <a:pt x="358" y="8643"/>
                    <a:pt x="307" y="8720"/>
                    <a:pt x="268" y="8809"/>
                  </a:cubicBezTo>
                  <a:cubicBezTo>
                    <a:pt x="243" y="8860"/>
                    <a:pt x="230" y="8911"/>
                    <a:pt x="205" y="8975"/>
                  </a:cubicBezTo>
                  <a:cubicBezTo>
                    <a:pt x="0" y="9485"/>
                    <a:pt x="64" y="10072"/>
                    <a:pt x="358" y="10544"/>
                  </a:cubicBezTo>
                  <a:cubicBezTo>
                    <a:pt x="409" y="10608"/>
                    <a:pt x="447" y="10672"/>
                    <a:pt x="498" y="10736"/>
                  </a:cubicBezTo>
                  <a:lnTo>
                    <a:pt x="728" y="11016"/>
                  </a:lnTo>
                  <a:lnTo>
                    <a:pt x="894" y="11208"/>
                  </a:lnTo>
                  <a:cubicBezTo>
                    <a:pt x="1167" y="11005"/>
                    <a:pt x="1487" y="10907"/>
                    <a:pt x="1803" y="10907"/>
                  </a:cubicBezTo>
                  <a:cubicBezTo>
                    <a:pt x="2284" y="10907"/>
                    <a:pt x="2758" y="11134"/>
                    <a:pt x="3050" y="11565"/>
                  </a:cubicBezTo>
                  <a:lnTo>
                    <a:pt x="4913" y="14245"/>
                  </a:lnTo>
                  <a:cubicBezTo>
                    <a:pt x="5068" y="14463"/>
                    <a:pt x="5312" y="14576"/>
                    <a:pt x="5560" y="14576"/>
                  </a:cubicBezTo>
                  <a:cubicBezTo>
                    <a:pt x="5761" y="14576"/>
                    <a:pt x="5965" y="14502"/>
                    <a:pt x="6126" y="14347"/>
                  </a:cubicBezTo>
                  <a:lnTo>
                    <a:pt x="7261" y="13211"/>
                  </a:lnTo>
                  <a:cubicBezTo>
                    <a:pt x="7414" y="13045"/>
                    <a:pt x="7440" y="12790"/>
                    <a:pt x="7312" y="12612"/>
                  </a:cubicBezTo>
                  <a:lnTo>
                    <a:pt x="6011" y="10685"/>
                  </a:lnTo>
                  <a:cubicBezTo>
                    <a:pt x="5628" y="10123"/>
                    <a:pt x="5704" y="9370"/>
                    <a:pt x="6189" y="8885"/>
                  </a:cubicBezTo>
                  <a:lnTo>
                    <a:pt x="6330" y="8745"/>
                  </a:lnTo>
                  <a:lnTo>
                    <a:pt x="6330" y="8745"/>
                  </a:lnTo>
                  <a:cubicBezTo>
                    <a:pt x="6138" y="8937"/>
                    <a:pt x="5896" y="9039"/>
                    <a:pt x="5628" y="9051"/>
                  </a:cubicBezTo>
                  <a:cubicBezTo>
                    <a:pt x="5411" y="9051"/>
                    <a:pt x="5207" y="8962"/>
                    <a:pt x="5054" y="8822"/>
                  </a:cubicBezTo>
                  <a:cubicBezTo>
                    <a:pt x="4786" y="8541"/>
                    <a:pt x="4684" y="8145"/>
                    <a:pt x="4786" y="7775"/>
                  </a:cubicBezTo>
                  <a:cubicBezTo>
                    <a:pt x="4849" y="7533"/>
                    <a:pt x="4964" y="7303"/>
                    <a:pt x="5143" y="7137"/>
                  </a:cubicBezTo>
                  <a:lnTo>
                    <a:pt x="5334" y="6959"/>
                  </a:lnTo>
                  <a:lnTo>
                    <a:pt x="6164" y="6116"/>
                  </a:lnTo>
                  <a:lnTo>
                    <a:pt x="7210" y="5070"/>
                  </a:lnTo>
                  <a:lnTo>
                    <a:pt x="7261" y="5019"/>
                  </a:lnTo>
                  <a:lnTo>
                    <a:pt x="8257" y="4024"/>
                  </a:lnTo>
                  <a:cubicBezTo>
                    <a:pt x="8333" y="3947"/>
                    <a:pt x="8333" y="3820"/>
                    <a:pt x="8257" y="3756"/>
                  </a:cubicBezTo>
                  <a:lnTo>
                    <a:pt x="8218" y="3705"/>
                  </a:lnTo>
                  <a:lnTo>
                    <a:pt x="8167" y="3654"/>
                  </a:lnTo>
                  <a:cubicBezTo>
                    <a:pt x="7912" y="3296"/>
                    <a:pt x="7950" y="2811"/>
                    <a:pt x="8257" y="2505"/>
                  </a:cubicBezTo>
                  <a:lnTo>
                    <a:pt x="9941" y="808"/>
                  </a:lnTo>
                  <a:lnTo>
                    <a:pt x="9188" y="68"/>
                  </a:lnTo>
                  <a:cubicBezTo>
                    <a:pt x="9150" y="23"/>
                    <a:pt x="9096" y="1"/>
                    <a:pt x="9041"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7"/>
            <p:cNvSpPr/>
            <p:nvPr/>
          </p:nvSpPr>
          <p:spPr>
            <a:xfrm>
              <a:off x="4525200" y="3594433"/>
              <a:ext cx="27674" cy="26766"/>
            </a:xfrm>
            <a:custGeom>
              <a:rect b="b" l="l" r="r" t="t"/>
              <a:pathLst>
                <a:path extrusionOk="0" h="1149" w="1188">
                  <a:moveTo>
                    <a:pt x="358" y="0"/>
                  </a:moveTo>
                  <a:lnTo>
                    <a:pt x="1" y="358"/>
                  </a:lnTo>
                  <a:lnTo>
                    <a:pt x="715" y="1072"/>
                  </a:lnTo>
                  <a:cubicBezTo>
                    <a:pt x="767" y="1123"/>
                    <a:pt x="834" y="1149"/>
                    <a:pt x="901" y="1149"/>
                  </a:cubicBezTo>
                  <a:cubicBezTo>
                    <a:pt x="968" y="1149"/>
                    <a:pt x="1035" y="1123"/>
                    <a:pt x="1086" y="1072"/>
                  </a:cubicBezTo>
                  <a:cubicBezTo>
                    <a:pt x="1188" y="983"/>
                    <a:pt x="1188" y="817"/>
                    <a:pt x="1086" y="715"/>
                  </a:cubicBezTo>
                  <a:lnTo>
                    <a:pt x="358"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7"/>
            <p:cNvSpPr/>
            <p:nvPr/>
          </p:nvSpPr>
          <p:spPr>
            <a:xfrm>
              <a:off x="4510944" y="3608690"/>
              <a:ext cx="27372" cy="27069"/>
            </a:xfrm>
            <a:custGeom>
              <a:rect b="b" l="l" r="r" t="t"/>
              <a:pathLst>
                <a:path extrusionOk="0" h="1162" w="1175">
                  <a:moveTo>
                    <a:pt x="358" y="1"/>
                  </a:moveTo>
                  <a:lnTo>
                    <a:pt x="0" y="371"/>
                  </a:lnTo>
                  <a:lnTo>
                    <a:pt x="715" y="1085"/>
                  </a:lnTo>
                  <a:cubicBezTo>
                    <a:pt x="766" y="1136"/>
                    <a:pt x="833" y="1162"/>
                    <a:pt x="898" y="1162"/>
                  </a:cubicBezTo>
                  <a:cubicBezTo>
                    <a:pt x="964" y="1162"/>
                    <a:pt x="1028" y="1136"/>
                    <a:pt x="1072" y="1085"/>
                  </a:cubicBezTo>
                  <a:cubicBezTo>
                    <a:pt x="1174" y="983"/>
                    <a:pt x="1174" y="817"/>
                    <a:pt x="1072" y="728"/>
                  </a:cubicBezTo>
                  <a:lnTo>
                    <a:pt x="358"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7"/>
            <p:cNvSpPr/>
            <p:nvPr/>
          </p:nvSpPr>
          <p:spPr>
            <a:xfrm>
              <a:off x="4496384" y="3622970"/>
              <a:ext cx="27651" cy="27069"/>
            </a:xfrm>
            <a:custGeom>
              <a:rect b="b" l="l" r="r" t="t"/>
              <a:pathLst>
                <a:path extrusionOk="0" h="1162" w="1187">
                  <a:moveTo>
                    <a:pt x="370" y="0"/>
                  </a:moveTo>
                  <a:lnTo>
                    <a:pt x="0" y="370"/>
                  </a:lnTo>
                  <a:lnTo>
                    <a:pt x="727" y="1085"/>
                  </a:lnTo>
                  <a:cubicBezTo>
                    <a:pt x="772" y="1136"/>
                    <a:pt x="836" y="1162"/>
                    <a:pt x="901" y="1162"/>
                  </a:cubicBezTo>
                  <a:cubicBezTo>
                    <a:pt x="967" y="1162"/>
                    <a:pt x="1034" y="1136"/>
                    <a:pt x="1085" y="1085"/>
                  </a:cubicBezTo>
                  <a:cubicBezTo>
                    <a:pt x="1187" y="983"/>
                    <a:pt x="1187" y="817"/>
                    <a:pt x="1085" y="715"/>
                  </a:cubicBezTo>
                  <a:lnTo>
                    <a:pt x="370"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7"/>
            <p:cNvSpPr/>
            <p:nvPr/>
          </p:nvSpPr>
          <p:spPr>
            <a:xfrm>
              <a:off x="4483595" y="3637227"/>
              <a:ext cx="26184" cy="27092"/>
            </a:xfrm>
            <a:custGeom>
              <a:rect b="b" l="l" r="r" t="t"/>
              <a:pathLst>
                <a:path extrusionOk="0" h="1163" w="1124">
                  <a:moveTo>
                    <a:pt x="307" y="1"/>
                  </a:moveTo>
                  <a:cubicBezTo>
                    <a:pt x="243" y="65"/>
                    <a:pt x="192" y="128"/>
                    <a:pt x="141" y="192"/>
                  </a:cubicBezTo>
                  <a:cubicBezTo>
                    <a:pt x="90" y="269"/>
                    <a:pt x="39" y="345"/>
                    <a:pt x="0" y="435"/>
                  </a:cubicBezTo>
                  <a:lnTo>
                    <a:pt x="651" y="1085"/>
                  </a:lnTo>
                  <a:cubicBezTo>
                    <a:pt x="702" y="1136"/>
                    <a:pt x="769" y="1162"/>
                    <a:pt x="836" y="1162"/>
                  </a:cubicBezTo>
                  <a:cubicBezTo>
                    <a:pt x="903" y="1162"/>
                    <a:pt x="970" y="1136"/>
                    <a:pt x="1021" y="1085"/>
                  </a:cubicBezTo>
                  <a:cubicBezTo>
                    <a:pt x="1123" y="983"/>
                    <a:pt x="1123" y="830"/>
                    <a:pt x="1021" y="728"/>
                  </a:cubicBezTo>
                  <a:lnTo>
                    <a:pt x="307"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7"/>
            <p:cNvSpPr/>
            <p:nvPr/>
          </p:nvSpPr>
          <p:spPr>
            <a:xfrm>
              <a:off x="4583183" y="3554411"/>
              <a:ext cx="74334" cy="103057"/>
            </a:xfrm>
            <a:custGeom>
              <a:rect b="b" l="l" r="r" t="t"/>
              <a:pathLst>
                <a:path extrusionOk="0" h="4424" w="3191">
                  <a:moveTo>
                    <a:pt x="2131" y="1221"/>
                  </a:moveTo>
                  <a:cubicBezTo>
                    <a:pt x="2221" y="1233"/>
                    <a:pt x="2297" y="1284"/>
                    <a:pt x="2335" y="1361"/>
                  </a:cubicBezTo>
                  <a:lnTo>
                    <a:pt x="2552" y="1769"/>
                  </a:lnTo>
                  <a:cubicBezTo>
                    <a:pt x="2782" y="2216"/>
                    <a:pt x="2693" y="2752"/>
                    <a:pt x="2335" y="3109"/>
                  </a:cubicBezTo>
                  <a:lnTo>
                    <a:pt x="1608" y="3824"/>
                  </a:lnTo>
                  <a:cubicBezTo>
                    <a:pt x="1468" y="3951"/>
                    <a:pt x="1289" y="4028"/>
                    <a:pt x="1098" y="4028"/>
                  </a:cubicBezTo>
                  <a:cubicBezTo>
                    <a:pt x="932" y="4028"/>
                    <a:pt x="766" y="3964"/>
                    <a:pt x="651" y="3849"/>
                  </a:cubicBezTo>
                  <a:cubicBezTo>
                    <a:pt x="472" y="3671"/>
                    <a:pt x="383" y="3428"/>
                    <a:pt x="409" y="3173"/>
                  </a:cubicBezTo>
                  <a:cubicBezTo>
                    <a:pt x="421" y="2892"/>
                    <a:pt x="536" y="2624"/>
                    <a:pt x="740" y="2433"/>
                  </a:cubicBezTo>
                  <a:lnTo>
                    <a:pt x="1761" y="1412"/>
                  </a:lnTo>
                  <a:cubicBezTo>
                    <a:pt x="1851" y="1297"/>
                    <a:pt x="1991" y="1233"/>
                    <a:pt x="2131" y="1221"/>
                  </a:cubicBezTo>
                  <a:close/>
                  <a:moveTo>
                    <a:pt x="2716" y="0"/>
                  </a:moveTo>
                  <a:cubicBezTo>
                    <a:pt x="2673" y="0"/>
                    <a:pt x="2629" y="18"/>
                    <a:pt x="2591" y="59"/>
                  </a:cubicBezTo>
                  <a:lnTo>
                    <a:pt x="472" y="2178"/>
                  </a:lnTo>
                  <a:cubicBezTo>
                    <a:pt x="204" y="2446"/>
                    <a:pt x="51" y="2790"/>
                    <a:pt x="26" y="3160"/>
                  </a:cubicBezTo>
                  <a:cubicBezTo>
                    <a:pt x="0" y="3530"/>
                    <a:pt x="128" y="3875"/>
                    <a:pt x="383" y="4130"/>
                  </a:cubicBezTo>
                  <a:cubicBezTo>
                    <a:pt x="574" y="4321"/>
                    <a:pt x="830" y="4424"/>
                    <a:pt x="1098" y="4424"/>
                  </a:cubicBezTo>
                  <a:cubicBezTo>
                    <a:pt x="1378" y="4411"/>
                    <a:pt x="1646" y="4309"/>
                    <a:pt x="1863" y="4130"/>
                  </a:cubicBezTo>
                  <a:cubicBezTo>
                    <a:pt x="1863" y="4130"/>
                    <a:pt x="1876" y="4105"/>
                    <a:pt x="2603" y="3390"/>
                  </a:cubicBezTo>
                  <a:cubicBezTo>
                    <a:pt x="3076" y="2918"/>
                    <a:pt x="3190" y="2190"/>
                    <a:pt x="2884" y="1603"/>
                  </a:cubicBezTo>
                  <a:lnTo>
                    <a:pt x="2667" y="1182"/>
                  </a:lnTo>
                  <a:cubicBezTo>
                    <a:pt x="2540" y="914"/>
                    <a:pt x="2591" y="595"/>
                    <a:pt x="2795" y="391"/>
                  </a:cubicBezTo>
                  <a:lnTo>
                    <a:pt x="2859" y="327"/>
                  </a:lnTo>
                  <a:cubicBezTo>
                    <a:pt x="2986" y="190"/>
                    <a:pt x="2858" y="0"/>
                    <a:pt x="2716"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7"/>
            <p:cNvSpPr/>
            <p:nvPr/>
          </p:nvSpPr>
          <p:spPr>
            <a:xfrm>
              <a:off x="4561168" y="3677271"/>
              <a:ext cx="40626" cy="36084"/>
            </a:xfrm>
            <a:custGeom>
              <a:rect b="b" l="l" r="r" t="t"/>
              <a:pathLst>
                <a:path extrusionOk="0" h="1549" w="1744">
                  <a:moveTo>
                    <a:pt x="1370" y="0"/>
                  </a:moveTo>
                  <a:cubicBezTo>
                    <a:pt x="1309" y="0"/>
                    <a:pt x="1245" y="24"/>
                    <a:pt x="1188" y="81"/>
                  </a:cubicBezTo>
                  <a:lnTo>
                    <a:pt x="167" y="1115"/>
                  </a:lnTo>
                  <a:cubicBezTo>
                    <a:pt x="1" y="1268"/>
                    <a:pt x="116" y="1549"/>
                    <a:pt x="345" y="1549"/>
                  </a:cubicBezTo>
                  <a:cubicBezTo>
                    <a:pt x="409" y="1549"/>
                    <a:pt x="473" y="1523"/>
                    <a:pt x="524" y="1472"/>
                  </a:cubicBezTo>
                  <a:lnTo>
                    <a:pt x="1558" y="438"/>
                  </a:lnTo>
                  <a:cubicBezTo>
                    <a:pt x="1743" y="253"/>
                    <a:pt x="1570" y="0"/>
                    <a:pt x="1370"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7"/>
            <p:cNvSpPr/>
            <p:nvPr/>
          </p:nvSpPr>
          <p:spPr>
            <a:xfrm>
              <a:off x="4573958" y="3696281"/>
              <a:ext cx="38833" cy="34314"/>
            </a:xfrm>
            <a:custGeom>
              <a:rect b="b" l="l" r="r" t="t"/>
              <a:pathLst>
                <a:path extrusionOk="0" h="1473" w="1667">
                  <a:moveTo>
                    <a:pt x="1304" y="1"/>
                  </a:moveTo>
                  <a:cubicBezTo>
                    <a:pt x="1244" y="1"/>
                    <a:pt x="1181" y="25"/>
                    <a:pt x="1124" y="82"/>
                  </a:cubicBezTo>
                  <a:lnTo>
                    <a:pt x="167" y="1039"/>
                  </a:lnTo>
                  <a:cubicBezTo>
                    <a:pt x="1" y="1192"/>
                    <a:pt x="115" y="1473"/>
                    <a:pt x="345" y="1473"/>
                  </a:cubicBezTo>
                  <a:cubicBezTo>
                    <a:pt x="409" y="1473"/>
                    <a:pt x="473" y="1447"/>
                    <a:pt x="524" y="1396"/>
                  </a:cubicBezTo>
                  <a:lnTo>
                    <a:pt x="1481" y="439"/>
                  </a:lnTo>
                  <a:cubicBezTo>
                    <a:pt x="1666" y="254"/>
                    <a:pt x="1501" y="1"/>
                    <a:pt x="1304"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7"/>
            <p:cNvSpPr/>
            <p:nvPr/>
          </p:nvSpPr>
          <p:spPr>
            <a:xfrm>
              <a:off x="4587050" y="3715616"/>
              <a:ext cx="36433" cy="31914"/>
            </a:xfrm>
            <a:custGeom>
              <a:rect b="b" l="l" r="r" t="t"/>
              <a:pathLst>
                <a:path extrusionOk="0" h="1370" w="1564">
                  <a:moveTo>
                    <a:pt x="1196" y="0"/>
                  </a:moveTo>
                  <a:cubicBezTo>
                    <a:pt x="1137" y="0"/>
                    <a:pt x="1075" y="24"/>
                    <a:pt x="1021" y="81"/>
                  </a:cubicBezTo>
                  <a:lnTo>
                    <a:pt x="166" y="923"/>
                  </a:lnTo>
                  <a:cubicBezTo>
                    <a:pt x="0" y="1089"/>
                    <a:pt x="115" y="1370"/>
                    <a:pt x="345" y="1370"/>
                  </a:cubicBezTo>
                  <a:cubicBezTo>
                    <a:pt x="408" y="1370"/>
                    <a:pt x="485" y="1344"/>
                    <a:pt x="523" y="1293"/>
                  </a:cubicBezTo>
                  <a:lnTo>
                    <a:pt x="1378" y="438"/>
                  </a:lnTo>
                  <a:cubicBezTo>
                    <a:pt x="1564" y="253"/>
                    <a:pt x="1391" y="0"/>
                    <a:pt x="1196"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7"/>
            <p:cNvSpPr/>
            <p:nvPr/>
          </p:nvSpPr>
          <p:spPr>
            <a:xfrm>
              <a:off x="4598930" y="3733740"/>
              <a:ext cx="36457" cy="31937"/>
            </a:xfrm>
            <a:custGeom>
              <a:rect b="b" l="l" r="r" t="t"/>
              <a:pathLst>
                <a:path extrusionOk="0" h="1371" w="1565">
                  <a:moveTo>
                    <a:pt x="1202" y="1"/>
                  </a:moveTo>
                  <a:cubicBezTo>
                    <a:pt x="1142" y="1"/>
                    <a:pt x="1078" y="25"/>
                    <a:pt x="1021" y="82"/>
                  </a:cubicBezTo>
                  <a:lnTo>
                    <a:pt x="166" y="924"/>
                  </a:lnTo>
                  <a:cubicBezTo>
                    <a:pt x="1" y="1090"/>
                    <a:pt x="115" y="1370"/>
                    <a:pt x="345" y="1370"/>
                  </a:cubicBezTo>
                  <a:cubicBezTo>
                    <a:pt x="422" y="1370"/>
                    <a:pt x="485" y="1332"/>
                    <a:pt x="536" y="1294"/>
                  </a:cubicBezTo>
                  <a:lnTo>
                    <a:pt x="1379" y="439"/>
                  </a:lnTo>
                  <a:cubicBezTo>
                    <a:pt x="1564" y="253"/>
                    <a:pt x="1399" y="1"/>
                    <a:pt x="1202"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7"/>
            <p:cNvSpPr/>
            <p:nvPr/>
          </p:nvSpPr>
          <p:spPr>
            <a:xfrm>
              <a:off x="4494590" y="3527831"/>
              <a:ext cx="176902" cy="175411"/>
            </a:xfrm>
            <a:custGeom>
              <a:rect b="b" l="l" r="r" t="t"/>
              <a:pathLst>
                <a:path extrusionOk="0" h="7530" w="7594">
                  <a:moveTo>
                    <a:pt x="7478" y="1"/>
                  </a:moveTo>
                  <a:lnTo>
                    <a:pt x="1" y="7325"/>
                  </a:lnTo>
                  <a:lnTo>
                    <a:pt x="154" y="7530"/>
                  </a:lnTo>
                  <a:cubicBezTo>
                    <a:pt x="345" y="7377"/>
                    <a:pt x="575" y="7287"/>
                    <a:pt x="817" y="7249"/>
                  </a:cubicBezTo>
                  <a:lnTo>
                    <a:pt x="4046" y="4084"/>
                  </a:lnTo>
                  <a:cubicBezTo>
                    <a:pt x="4109" y="3842"/>
                    <a:pt x="4224" y="3612"/>
                    <a:pt x="4403" y="3446"/>
                  </a:cubicBezTo>
                  <a:lnTo>
                    <a:pt x="4594" y="3268"/>
                  </a:lnTo>
                  <a:lnTo>
                    <a:pt x="5424" y="2425"/>
                  </a:lnTo>
                  <a:lnTo>
                    <a:pt x="6470" y="1379"/>
                  </a:lnTo>
                  <a:lnTo>
                    <a:pt x="6521" y="1328"/>
                  </a:lnTo>
                  <a:lnTo>
                    <a:pt x="7517" y="333"/>
                  </a:lnTo>
                  <a:cubicBezTo>
                    <a:pt x="7593" y="256"/>
                    <a:pt x="7593" y="129"/>
                    <a:pt x="7517" y="52"/>
                  </a:cubicBezTo>
                  <a:lnTo>
                    <a:pt x="7529" y="52"/>
                  </a:lnTo>
                  <a:lnTo>
                    <a:pt x="7478"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 name="Google Shape;1179;p47"/>
          <p:cNvGrpSpPr/>
          <p:nvPr/>
        </p:nvGrpSpPr>
        <p:grpSpPr>
          <a:xfrm>
            <a:off x="3842761" y="2369508"/>
            <a:ext cx="371814" cy="342928"/>
            <a:chOff x="3842761" y="3439658"/>
            <a:chExt cx="371814" cy="342928"/>
          </a:xfrm>
        </p:grpSpPr>
        <p:sp>
          <p:nvSpPr>
            <p:cNvPr id="1180" name="Google Shape;1180;p47"/>
            <p:cNvSpPr/>
            <p:nvPr/>
          </p:nvSpPr>
          <p:spPr>
            <a:xfrm>
              <a:off x="3897389" y="3610344"/>
              <a:ext cx="147155" cy="153840"/>
            </a:xfrm>
            <a:custGeom>
              <a:rect b="b" l="l" r="r" t="t"/>
              <a:pathLst>
                <a:path extrusionOk="0" h="6604" w="6317">
                  <a:moveTo>
                    <a:pt x="1456" y="0"/>
                  </a:moveTo>
                  <a:cubicBezTo>
                    <a:pt x="728" y="0"/>
                    <a:pt x="263" y="1327"/>
                    <a:pt x="0" y="1614"/>
                  </a:cubicBezTo>
                  <a:cubicBezTo>
                    <a:pt x="424" y="1328"/>
                    <a:pt x="911" y="1190"/>
                    <a:pt x="1395" y="1190"/>
                  </a:cubicBezTo>
                  <a:cubicBezTo>
                    <a:pt x="2121" y="1190"/>
                    <a:pt x="2841" y="1502"/>
                    <a:pt x="3331" y="2099"/>
                  </a:cubicBezTo>
                  <a:cubicBezTo>
                    <a:pt x="4160" y="3094"/>
                    <a:pt x="4097" y="4549"/>
                    <a:pt x="3190" y="5468"/>
                  </a:cubicBezTo>
                  <a:cubicBezTo>
                    <a:pt x="3050" y="5595"/>
                    <a:pt x="2910" y="5710"/>
                    <a:pt x="2757" y="5812"/>
                  </a:cubicBezTo>
                  <a:cubicBezTo>
                    <a:pt x="2759" y="5811"/>
                    <a:pt x="2763" y="5811"/>
                    <a:pt x="2767" y="5811"/>
                  </a:cubicBezTo>
                  <a:cubicBezTo>
                    <a:pt x="2910" y="5811"/>
                    <a:pt x="4050" y="6357"/>
                    <a:pt x="3816" y="6604"/>
                  </a:cubicBezTo>
                  <a:cubicBezTo>
                    <a:pt x="6317" y="4460"/>
                    <a:pt x="5066" y="376"/>
                    <a:pt x="1800" y="19"/>
                  </a:cubicBezTo>
                  <a:lnTo>
                    <a:pt x="1608" y="19"/>
                  </a:lnTo>
                  <a:cubicBezTo>
                    <a:pt x="1556" y="6"/>
                    <a:pt x="1506" y="0"/>
                    <a:pt x="1456" y="0"/>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7"/>
            <p:cNvSpPr/>
            <p:nvPr/>
          </p:nvSpPr>
          <p:spPr>
            <a:xfrm>
              <a:off x="4016288" y="3490675"/>
              <a:ext cx="154306" cy="120156"/>
            </a:xfrm>
            <a:custGeom>
              <a:rect b="b" l="l" r="r" t="t"/>
              <a:pathLst>
                <a:path extrusionOk="0" h="5158" w="6624">
                  <a:moveTo>
                    <a:pt x="1647" y="1"/>
                  </a:moveTo>
                  <a:lnTo>
                    <a:pt x="1647" y="1"/>
                  </a:lnTo>
                  <a:cubicBezTo>
                    <a:pt x="1340" y="282"/>
                    <a:pt x="1" y="524"/>
                    <a:pt x="39" y="1621"/>
                  </a:cubicBezTo>
                  <a:lnTo>
                    <a:pt x="39" y="1800"/>
                  </a:lnTo>
                  <a:cubicBezTo>
                    <a:pt x="258" y="3887"/>
                    <a:pt x="2002" y="5158"/>
                    <a:pt x="3791" y="5158"/>
                  </a:cubicBezTo>
                  <a:cubicBezTo>
                    <a:pt x="4812" y="5158"/>
                    <a:pt x="5849" y="4743"/>
                    <a:pt x="6623" y="3829"/>
                  </a:cubicBezTo>
                  <a:lnTo>
                    <a:pt x="6623" y="3829"/>
                  </a:lnTo>
                  <a:cubicBezTo>
                    <a:pt x="6602" y="3851"/>
                    <a:pt x="6577" y="3861"/>
                    <a:pt x="6550" y="3861"/>
                  </a:cubicBezTo>
                  <a:cubicBezTo>
                    <a:pt x="6281" y="3861"/>
                    <a:pt x="5799" y="2838"/>
                    <a:pt x="5845" y="2757"/>
                  </a:cubicBezTo>
                  <a:lnTo>
                    <a:pt x="5845" y="2757"/>
                  </a:lnTo>
                  <a:cubicBezTo>
                    <a:pt x="5743" y="2910"/>
                    <a:pt x="5615" y="3063"/>
                    <a:pt x="5488" y="3191"/>
                  </a:cubicBezTo>
                  <a:cubicBezTo>
                    <a:pt x="5000" y="3679"/>
                    <a:pt x="4361" y="3926"/>
                    <a:pt x="3720" y="3926"/>
                  </a:cubicBezTo>
                  <a:cubicBezTo>
                    <a:pt x="3154" y="3926"/>
                    <a:pt x="2586" y="3733"/>
                    <a:pt x="2119" y="3344"/>
                  </a:cubicBezTo>
                  <a:cubicBezTo>
                    <a:pt x="1124" y="2515"/>
                    <a:pt x="919" y="1073"/>
                    <a:pt x="1647" y="1"/>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7"/>
            <p:cNvSpPr/>
            <p:nvPr/>
          </p:nvSpPr>
          <p:spPr>
            <a:xfrm>
              <a:off x="3868852" y="3462441"/>
              <a:ext cx="123976" cy="123673"/>
            </a:xfrm>
            <a:custGeom>
              <a:rect b="b" l="l" r="r" t="t"/>
              <a:pathLst>
                <a:path extrusionOk="0" h="5309" w="5322">
                  <a:moveTo>
                    <a:pt x="5322" y="1"/>
                  </a:moveTo>
                  <a:cubicBezTo>
                    <a:pt x="2387" y="1"/>
                    <a:pt x="13" y="2374"/>
                    <a:pt x="0" y="5309"/>
                  </a:cubicBezTo>
                  <a:lnTo>
                    <a:pt x="575" y="5309"/>
                  </a:lnTo>
                  <a:cubicBezTo>
                    <a:pt x="575" y="2693"/>
                    <a:pt x="2706" y="575"/>
                    <a:pt x="5322" y="575"/>
                  </a:cubicBezTo>
                  <a:lnTo>
                    <a:pt x="5322"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7"/>
            <p:cNvSpPr/>
            <p:nvPr/>
          </p:nvSpPr>
          <p:spPr>
            <a:xfrm>
              <a:off x="3842761" y="3555180"/>
              <a:ext cx="149461" cy="227406"/>
            </a:xfrm>
            <a:custGeom>
              <a:rect b="b" l="l" r="r" t="t"/>
              <a:pathLst>
                <a:path extrusionOk="0" h="9762" w="6416">
                  <a:moveTo>
                    <a:pt x="2792" y="1"/>
                  </a:moveTo>
                  <a:lnTo>
                    <a:pt x="342" y="1443"/>
                  </a:lnTo>
                  <a:cubicBezTo>
                    <a:pt x="827" y="4237"/>
                    <a:pt x="227" y="4595"/>
                    <a:pt x="150" y="5756"/>
                  </a:cubicBezTo>
                  <a:cubicBezTo>
                    <a:pt x="1" y="8078"/>
                    <a:pt x="1878" y="9762"/>
                    <a:pt x="3902" y="9762"/>
                  </a:cubicBezTo>
                  <a:cubicBezTo>
                    <a:pt x="4636" y="9762"/>
                    <a:pt x="5389" y="9540"/>
                    <a:pt x="6071" y="9048"/>
                  </a:cubicBezTo>
                  <a:cubicBezTo>
                    <a:pt x="6110" y="9023"/>
                    <a:pt x="6135" y="8997"/>
                    <a:pt x="6161" y="8972"/>
                  </a:cubicBezTo>
                  <a:cubicBezTo>
                    <a:pt x="6416" y="8704"/>
                    <a:pt x="6390" y="8295"/>
                    <a:pt x="6122" y="8066"/>
                  </a:cubicBezTo>
                  <a:lnTo>
                    <a:pt x="6110" y="8066"/>
                  </a:lnTo>
                  <a:cubicBezTo>
                    <a:pt x="5994" y="7957"/>
                    <a:pt x="5846" y="7902"/>
                    <a:pt x="5698" y="7902"/>
                  </a:cubicBezTo>
                  <a:cubicBezTo>
                    <a:pt x="5568" y="7902"/>
                    <a:pt x="5439" y="7944"/>
                    <a:pt x="5331" y="8027"/>
                  </a:cubicBezTo>
                  <a:cubicBezTo>
                    <a:pt x="5255" y="8078"/>
                    <a:pt x="5178" y="8142"/>
                    <a:pt x="5102" y="8180"/>
                  </a:cubicBezTo>
                  <a:cubicBezTo>
                    <a:pt x="4698" y="8421"/>
                    <a:pt x="4272" y="8529"/>
                    <a:pt x="3859" y="8529"/>
                  </a:cubicBezTo>
                  <a:cubicBezTo>
                    <a:pt x="2493" y="8529"/>
                    <a:pt x="1263" y="7345"/>
                    <a:pt x="1439" y="5807"/>
                  </a:cubicBezTo>
                  <a:cubicBezTo>
                    <a:pt x="1439" y="5807"/>
                    <a:pt x="1490" y="4901"/>
                    <a:pt x="2333" y="3982"/>
                  </a:cubicBezTo>
                  <a:cubicBezTo>
                    <a:pt x="2664" y="3625"/>
                    <a:pt x="3060" y="3331"/>
                    <a:pt x="3481" y="3102"/>
                  </a:cubicBezTo>
                  <a:cubicBezTo>
                    <a:pt x="3928" y="2846"/>
                    <a:pt x="4094" y="2272"/>
                    <a:pt x="3826" y="1826"/>
                  </a:cubicBezTo>
                  <a:lnTo>
                    <a:pt x="2792"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7"/>
            <p:cNvSpPr/>
            <p:nvPr/>
          </p:nvSpPr>
          <p:spPr>
            <a:xfrm>
              <a:off x="3961894" y="3439658"/>
              <a:ext cx="252681" cy="144149"/>
            </a:xfrm>
            <a:custGeom>
              <a:rect b="b" l="l" r="r" t="t"/>
              <a:pathLst>
                <a:path extrusionOk="0" h="6188" w="10847">
                  <a:moveTo>
                    <a:pt x="6015" y="0"/>
                  </a:moveTo>
                  <a:cubicBezTo>
                    <a:pt x="5929" y="0"/>
                    <a:pt x="5843" y="3"/>
                    <a:pt x="5755" y="9"/>
                  </a:cubicBezTo>
                  <a:cubicBezTo>
                    <a:pt x="4921" y="64"/>
                    <a:pt x="4502" y="382"/>
                    <a:pt x="3296" y="382"/>
                  </a:cubicBezTo>
                  <a:cubicBezTo>
                    <a:pt x="2823" y="382"/>
                    <a:pt x="2230" y="333"/>
                    <a:pt x="1442" y="200"/>
                  </a:cubicBezTo>
                  <a:lnTo>
                    <a:pt x="0" y="2650"/>
                  </a:lnTo>
                  <a:lnTo>
                    <a:pt x="1825" y="3684"/>
                  </a:lnTo>
                  <a:cubicBezTo>
                    <a:pt x="1972" y="3772"/>
                    <a:pt x="2132" y="3813"/>
                    <a:pt x="2290" y="3813"/>
                  </a:cubicBezTo>
                  <a:cubicBezTo>
                    <a:pt x="2614" y="3813"/>
                    <a:pt x="2930" y="3640"/>
                    <a:pt x="3101" y="3339"/>
                  </a:cubicBezTo>
                  <a:cubicBezTo>
                    <a:pt x="3331" y="2918"/>
                    <a:pt x="3624" y="2523"/>
                    <a:pt x="3982" y="2191"/>
                  </a:cubicBezTo>
                  <a:cubicBezTo>
                    <a:pt x="4900" y="1349"/>
                    <a:pt x="5807" y="1298"/>
                    <a:pt x="5807" y="1298"/>
                  </a:cubicBezTo>
                  <a:cubicBezTo>
                    <a:pt x="5906" y="1286"/>
                    <a:pt x="6005" y="1281"/>
                    <a:pt x="6101" y="1281"/>
                  </a:cubicBezTo>
                  <a:cubicBezTo>
                    <a:pt x="8062" y="1281"/>
                    <a:pt x="9268" y="3560"/>
                    <a:pt x="8040" y="5190"/>
                  </a:cubicBezTo>
                  <a:cubicBezTo>
                    <a:pt x="7861" y="5419"/>
                    <a:pt x="7874" y="5751"/>
                    <a:pt x="8065" y="5968"/>
                  </a:cubicBezTo>
                  <a:lnTo>
                    <a:pt x="8065" y="5981"/>
                  </a:lnTo>
                  <a:cubicBezTo>
                    <a:pt x="8194" y="6116"/>
                    <a:pt x="8366" y="6187"/>
                    <a:pt x="8538" y="6187"/>
                  </a:cubicBezTo>
                  <a:cubicBezTo>
                    <a:pt x="8689" y="6187"/>
                    <a:pt x="8839" y="6132"/>
                    <a:pt x="8958" y="6019"/>
                  </a:cubicBezTo>
                  <a:cubicBezTo>
                    <a:pt x="8997" y="5993"/>
                    <a:pt x="9022" y="5968"/>
                    <a:pt x="9048" y="5930"/>
                  </a:cubicBezTo>
                  <a:cubicBezTo>
                    <a:pt x="10847" y="3436"/>
                    <a:pt x="9026" y="0"/>
                    <a:pt x="6015" y="0"/>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7"/>
            <p:cNvSpPr/>
            <p:nvPr/>
          </p:nvSpPr>
          <p:spPr>
            <a:xfrm>
              <a:off x="4005293" y="3480285"/>
              <a:ext cx="14000" cy="14280"/>
            </a:xfrm>
            <a:custGeom>
              <a:rect b="b" l="l" r="r" t="t"/>
              <a:pathLst>
                <a:path extrusionOk="0" h="613" w="601">
                  <a:moveTo>
                    <a:pt x="294" y="0"/>
                  </a:moveTo>
                  <a:cubicBezTo>
                    <a:pt x="128" y="0"/>
                    <a:pt x="0" y="141"/>
                    <a:pt x="0" y="306"/>
                  </a:cubicBezTo>
                  <a:cubicBezTo>
                    <a:pt x="0" y="472"/>
                    <a:pt x="128" y="613"/>
                    <a:pt x="294" y="613"/>
                  </a:cubicBezTo>
                  <a:cubicBezTo>
                    <a:pt x="460" y="613"/>
                    <a:pt x="600" y="472"/>
                    <a:pt x="600" y="306"/>
                  </a:cubicBezTo>
                  <a:cubicBezTo>
                    <a:pt x="600" y="141"/>
                    <a:pt x="460" y="0"/>
                    <a:pt x="294"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7"/>
            <p:cNvSpPr/>
            <p:nvPr/>
          </p:nvSpPr>
          <p:spPr>
            <a:xfrm>
              <a:off x="3886673" y="3597997"/>
              <a:ext cx="14303" cy="14280"/>
            </a:xfrm>
            <a:custGeom>
              <a:rect b="b" l="l" r="r" t="t"/>
              <a:pathLst>
                <a:path extrusionOk="0" h="613" w="614">
                  <a:moveTo>
                    <a:pt x="307" y="0"/>
                  </a:moveTo>
                  <a:cubicBezTo>
                    <a:pt x="141" y="0"/>
                    <a:pt x="1" y="141"/>
                    <a:pt x="1" y="307"/>
                  </a:cubicBezTo>
                  <a:cubicBezTo>
                    <a:pt x="1" y="473"/>
                    <a:pt x="141" y="613"/>
                    <a:pt x="307" y="613"/>
                  </a:cubicBezTo>
                  <a:cubicBezTo>
                    <a:pt x="473" y="613"/>
                    <a:pt x="613" y="473"/>
                    <a:pt x="613" y="307"/>
                  </a:cubicBezTo>
                  <a:cubicBezTo>
                    <a:pt x="613" y="141"/>
                    <a:pt x="473" y="0"/>
                    <a:pt x="307"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 name="Google Shape;1187;p47"/>
          <p:cNvGrpSpPr/>
          <p:nvPr/>
        </p:nvGrpSpPr>
        <p:grpSpPr>
          <a:xfrm>
            <a:off x="3286792" y="2464157"/>
            <a:ext cx="356158" cy="152585"/>
            <a:chOff x="3286792" y="3534307"/>
            <a:chExt cx="356158" cy="152585"/>
          </a:xfrm>
        </p:grpSpPr>
        <p:sp>
          <p:nvSpPr>
            <p:cNvPr id="1188" name="Google Shape;1188;p47"/>
            <p:cNvSpPr/>
            <p:nvPr/>
          </p:nvSpPr>
          <p:spPr>
            <a:xfrm>
              <a:off x="3483895" y="3658635"/>
              <a:ext cx="44307" cy="19941"/>
            </a:xfrm>
            <a:custGeom>
              <a:rect b="b" l="l" r="r" t="t"/>
              <a:pathLst>
                <a:path extrusionOk="0" h="856" w="1902">
                  <a:moveTo>
                    <a:pt x="0" y="1"/>
                  </a:moveTo>
                  <a:lnTo>
                    <a:pt x="26" y="613"/>
                  </a:lnTo>
                  <a:lnTo>
                    <a:pt x="1353" y="856"/>
                  </a:lnTo>
                  <a:lnTo>
                    <a:pt x="1902" y="90"/>
                  </a:lnTo>
                  <a:lnTo>
                    <a:pt x="0" y="1"/>
                  </a:ln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7"/>
            <p:cNvSpPr/>
            <p:nvPr/>
          </p:nvSpPr>
          <p:spPr>
            <a:xfrm>
              <a:off x="3489229" y="3537662"/>
              <a:ext cx="6872" cy="34197"/>
            </a:xfrm>
            <a:custGeom>
              <a:rect b="b" l="l" r="r" t="t"/>
              <a:pathLst>
                <a:path extrusionOk="0" h="1468" w="295">
                  <a:moveTo>
                    <a:pt x="1" y="0"/>
                  </a:moveTo>
                  <a:lnTo>
                    <a:pt x="1" y="1467"/>
                  </a:lnTo>
                  <a:lnTo>
                    <a:pt x="294" y="1467"/>
                  </a:lnTo>
                  <a:lnTo>
                    <a:pt x="294"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7"/>
            <p:cNvSpPr/>
            <p:nvPr/>
          </p:nvSpPr>
          <p:spPr>
            <a:xfrm>
              <a:off x="3453261" y="3666952"/>
              <a:ext cx="107926" cy="19941"/>
            </a:xfrm>
            <a:custGeom>
              <a:rect b="b" l="l" r="r" t="t"/>
              <a:pathLst>
                <a:path extrusionOk="0" h="856" w="4633">
                  <a:moveTo>
                    <a:pt x="52" y="1"/>
                  </a:moveTo>
                  <a:lnTo>
                    <a:pt x="1" y="486"/>
                  </a:lnTo>
                  <a:lnTo>
                    <a:pt x="4225" y="856"/>
                  </a:lnTo>
                  <a:lnTo>
                    <a:pt x="4633" y="677"/>
                  </a:lnTo>
                  <a:lnTo>
                    <a:pt x="4263" y="371"/>
                  </a:lnTo>
                  <a:lnTo>
                    <a:pt x="52" y="1"/>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7"/>
            <p:cNvSpPr/>
            <p:nvPr/>
          </p:nvSpPr>
          <p:spPr>
            <a:xfrm>
              <a:off x="3463371" y="3568575"/>
              <a:ext cx="49362" cy="34803"/>
            </a:xfrm>
            <a:custGeom>
              <a:rect b="b" l="l" r="r" t="t"/>
              <a:pathLst>
                <a:path extrusionOk="0" h="1494" w="2119">
                  <a:moveTo>
                    <a:pt x="1022" y="0"/>
                  </a:moveTo>
                  <a:cubicBezTo>
                    <a:pt x="894" y="0"/>
                    <a:pt x="779" y="64"/>
                    <a:pt x="715" y="179"/>
                  </a:cubicBezTo>
                  <a:lnTo>
                    <a:pt x="1" y="1493"/>
                  </a:lnTo>
                  <a:lnTo>
                    <a:pt x="2119" y="970"/>
                  </a:lnTo>
                  <a:lnTo>
                    <a:pt x="1877" y="243"/>
                  </a:lnTo>
                  <a:cubicBezTo>
                    <a:pt x="1826" y="89"/>
                    <a:pt x="1698" y="0"/>
                    <a:pt x="1545"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7"/>
            <p:cNvSpPr/>
            <p:nvPr/>
          </p:nvSpPr>
          <p:spPr>
            <a:xfrm>
              <a:off x="3303448" y="3586792"/>
              <a:ext cx="339501" cy="83909"/>
            </a:xfrm>
            <a:custGeom>
              <a:rect b="b" l="l" r="r" t="t"/>
              <a:pathLst>
                <a:path extrusionOk="0" h="3602" w="14574">
                  <a:moveTo>
                    <a:pt x="7705" y="0"/>
                  </a:moveTo>
                  <a:cubicBezTo>
                    <a:pt x="7344" y="0"/>
                    <a:pt x="6991" y="127"/>
                    <a:pt x="6713" y="354"/>
                  </a:cubicBezTo>
                  <a:lnTo>
                    <a:pt x="5322" y="1489"/>
                  </a:lnTo>
                  <a:cubicBezTo>
                    <a:pt x="5130" y="1655"/>
                    <a:pt x="4901" y="1757"/>
                    <a:pt x="4658" y="1796"/>
                  </a:cubicBezTo>
                  <a:lnTo>
                    <a:pt x="2591" y="2128"/>
                  </a:lnTo>
                  <a:lnTo>
                    <a:pt x="817" y="137"/>
                  </a:lnTo>
                  <a:lnTo>
                    <a:pt x="0" y="137"/>
                  </a:lnTo>
                  <a:lnTo>
                    <a:pt x="1136" y="2970"/>
                  </a:lnTo>
                  <a:cubicBezTo>
                    <a:pt x="1187" y="3110"/>
                    <a:pt x="1328" y="3212"/>
                    <a:pt x="1481" y="3225"/>
                  </a:cubicBezTo>
                  <a:lnTo>
                    <a:pt x="2234" y="3289"/>
                  </a:lnTo>
                  <a:cubicBezTo>
                    <a:pt x="2253" y="3292"/>
                    <a:pt x="2273" y="3294"/>
                    <a:pt x="2293" y="3294"/>
                  </a:cubicBezTo>
                  <a:cubicBezTo>
                    <a:pt x="2354" y="3294"/>
                    <a:pt x="2419" y="3279"/>
                    <a:pt x="2476" y="3250"/>
                  </a:cubicBezTo>
                  <a:lnTo>
                    <a:pt x="2935" y="3008"/>
                  </a:lnTo>
                  <a:cubicBezTo>
                    <a:pt x="3031" y="2955"/>
                    <a:pt x="3136" y="2928"/>
                    <a:pt x="3234" y="2928"/>
                  </a:cubicBezTo>
                  <a:cubicBezTo>
                    <a:pt x="3254" y="2928"/>
                    <a:pt x="3274" y="2929"/>
                    <a:pt x="3293" y="2931"/>
                  </a:cubicBezTo>
                  <a:lnTo>
                    <a:pt x="6700" y="3212"/>
                  </a:lnTo>
                  <a:lnTo>
                    <a:pt x="11102" y="3582"/>
                  </a:lnTo>
                  <a:cubicBezTo>
                    <a:pt x="11273" y="3595"/>
                    <a:pt x="11445" y="3601"/>
                    <a:pt x="11616" y="3601"/>
                  </a:cubicBezTo>
                  <a:cubicBezTo>
                    <a:pt x="12467" y="3601"/>
                    <a:pt x="13315" y="3444"/>
                    <a:pt x="14101" y="3136"/>
                  </a:cubicBezTo>
                  <a:lnTo>
                    <a:pt x="14267" y="3072"/>
                  </a:lnTo>
                  <a:cubicBezTo>
                    <a:pt x="14560" y="2970"/>
                    <a:pt x="14573" y="2549"/>
                    <a:pt x="14280" y="2434"/>
                  </a:cubicBezTo>
                  <a:lnTo>
                    <a:pt x="13042" y="1898"/>
                  </a:lnTo>
                  <a:lnTo>
                    <a:pt x="12927" y="1885"/>
                  </a:lnTo>
                  <a:lnTo>
                    <a:pt x="11013" y="507"/>
                  </a:lnTo>
                  <a:lnTo>
                    <a:pt x="8984" y="175"/>
                  </a:lnTo>
                  <a:lnTo>
                    <a:pt x="7963" y="22"/>
                  </a:lnTo>
                  <a:cubicBezTo>
                    <a:pt x="7877" y="7"/>
                    <a:pt x="7791" y="0"/>
                    <a:pt x="7705"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7"/>
            <p:cNvSpPr/>
            <p:nvPr/>
          </p:nvSpPr>
          <p:spPr>
            <a:xfrm>
              <a:off x="3345031" y="3534307"/>
              <a:ext cx="295264" cy="17937"/>
            </a:xfrm>
            <a:custGeom>
              <a:rect b="b" l="l" r="r" t="t"/>
              <a:pathLst>
                <a:path extrusionOk="0" h="770" w="12675">
                  <a:moveTo>
                    <a:pt x="198" y="0"/>
                  </a:moveTo>
                  <a:cubicBezTo>
                    <a:pt x="35" y="0"/>
                    <a:pt x="1" y="261"/>
                    <a:pt x="181" y="297"/>
                  </a:cubicBezTo>
                  <a:cubicBezTo>
                    <a:pt x="2222" y="616"/>
                    <a:pt x="4277" y="769"/>
                    <a:pt x="6344" y="769"/>
                  </a:cubicBezTo>
                  <a:cubicBezTo>
                    <a:pt x="8399" y="769"/>
                    <a:pt x="10453" y="616"/>
                    <a:pt x="12495" y="297"/>
                  </a:cubicBezTo>
                  <a:cubicBezTo>
                    <a:pt x="12674" y="261"/>
                    <a:pt x="12652" y="0"/>
                    <a:pt x="12479" y="0"/>
                  </a:cubicBezTo>
                  <a:cubicBezTo>
                    <a:pt x="12468" y="0"/>
                    <a:pt x="12456" y="1"/>
                    <a:pt x="12444" y="4"/>
                  </a:cubicBezTo>
                  <a:cubicBezTo>
                    <a:pt x="10421" y="323"/>
                    <a:pt x="8379" y="482"/>
                    <a:pt x="6338" y="482"/>
                  </a:cubicBezTo>
                  <a:cubicBezTo>
                    <a:pt x="4296" y="482"/>
                    <a:pt x="2254" y="323"/>
                    <a:pt x="232" y="4"/>
                  </a:cubicBezTo>
                  <a:cubicBezTo>
                    <a:pt x="220" y="1"/>
                    <a:pt x="209" y="0"/>
                    <a:pt x="198"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7"/>
            <p:cNvSpPr/>
            <p:nvPr/>
          </p:nvSpPr>
          <p:spPr>
            <a:xfrm>
              <a:off x="3467844" y="3629213"/>
              <a:ext cx="74032" cy="12789"/>
            </a:xfrm>
            <a:custGeom>
              <a:rect b="b" l="l" r="r" t="t"/>
              <a:pathLst>
                <a:path extrusionOk="0" h="549" w="3178">
                  <a:moveTo>
                    <a:pt x="1034" y="0"/>
                  </a:moveTo>
                  <a:cubicBezTo>
                    <a:pt x="855" y="0"/>
                    <a:pt x="689" y="0"/>
                    <a:pt x="511" y="26"/>
                  </a:cubicBezTo>
                  <a:cubicBezTo>
                    <a:pt x="396" y="26"/>
                    <a:pt x="268" y="51"/>
                    <a:pt x="141" y="77"/>
                  </a:cubicBezTo>
                  <a:cubicBezTo>
                    <a:pt x="51" y="90"/>
                    <a:pt x="0" y="115"/>
                    <a:pt x="0" y="115"/>
                  </a:cubicBezTo>
                  <a:cubicBezTo>
                    <a:pt x="0" y="115"/>
                    <a:pt x="51" y="141"/>
                    <a:pt x="141" y="166"/>
                  </a:cubicBezTo>
                  <a:cubicBezTo>
                    <a:pt x="255" y="217"/>
                    <a:pt x="370" y="255"/>
                    <a:pt x="498" y="294"/>
                  </a:cubicBezTo>
                  <a:cubicBezTo>
                    <a:pt x="664" y="345"/>
                    <a:pt x="830" y="383"/>
                    <a:pt x="995" y="421"/>
                  </a:cubicBezTo>
                  <a:cubicBezTo>
                    <a:pt x="1174" y="460"/>
                    <a:pt x="1378" y="485"/>
                    <a:pt x="1570" y="511"/>
                  </a:cubicBezTo>
                  <a:cubicBezTo>
                    <a:pt x="1774" y="536"/>
                    <a:pt x="1978" y="549"/>
                    <a:pt x="2157" y="549"/>
                  </a:cubicBezTo>
                  <a:lnTo>
                    <a:pt x="2437" y="549"/>
                  </a:lnTo>
                  <a:cubicBezTo>
                    <a:pt x="2514" y="536"/>
                    <a:pt x="2603" y="536"/>
                    <a:pt x="2680" y="523"/>
                  </a:cubicBezTo>
                  <a:cubicBezTo>
                    <a:pt x="2744" y="523"/>
                    <a:pt x="2820" y="511"/>
                    <a:pt x="2884" y="498"/>
                  </a:cubicBezTo>
                  <a:lnTo>
                    <a:pt x="3037" y="472"/>
                  </a:lnTo>
                  <a:cubicBezTo>
                    <a:pt x="3127" y="460"/>
                    <a:pt x="3178" y="434"/>
                    <a:pt x="3178" y="434"/>
                  </a:cubicBezTo>
                  <a:cubicBezTo>
                    <a:pt x="3178" y="434"/>
                    <a:pt x="3139" y="409"/>
                    <a:pt x="3050" y="370"/>
                  </a:cubicBezTo>
                  <a:cubicBezTo>
                    <a:pt x="2999" y="358"/>
                    <a:pt x="2948" y="332"/>
                    <a:pt x="2897" y="319"/>
                  </a:cubicBezTo>
                  <a:cubicBezTo>
                    <a:pt x="2833" y="294"/>
                    <a:pt x="2769" y="268"/>
                    <a:pt x="2693" y="243"/>
                  </a:cubicBezTo>
                  <a:cubicBezTo>
                    <a:pt x="2616" y="217"/>
                    <a:pt x="2540" y="204"/>
                    <a:pt x="2463" y="179"/>
                  </a:cubicBezTo>
                  <a:cubicBezTo>
                    <a:pt x="2374" y="153"/>
                    <a:pt x="2284" y="141"/>
                    <a:pt x="2195" y="115"/>
                  </a:cubicBezTo>
                  <a:cubicBezTo>
                    <a:pt x="2016" y="77"/>
                    <a:pt x="1812" y="51"/>
                    <a:pt x="1621" y="26"/>
                  </a:cubicBezTo>
                  <a:cubicBezTo>
                    <a:pt x="1417" y="13"/>
                    <a:pt x="1212" y="0"/>
                    <a:pt x="1034" y="0"/>
                  </a:cubicBezTo>
                  <a:close/>
                </a:path>
              </a:pathLst>
            </a:custGeom>
            <a:solidFill>
              <a:srgbClr val="501A1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7"/>
            <p:cNvSpPr/>
            <p:nvPr/>
          </p:nvSpPr>
          <p:spPr>
            <a:xfrm>
              <a:off x="3553152" y="3598882"/>
              <a:ext cx="53835" cy="32124"/>
            </a:xfrm>
            <a:custGeom>
              <a:rect b="b" l="l" r="r" t="t"/>
              <a:pathLst>
                <a:path extrusionOk="0" h="1379" w="2311">
                  <a:moveTo>
                    <a:pt x="294" y="1"/>
                  </a:moveTo>
                  <a:lnTo>
                    <a:pt x="64" y="613"/>
                  </a:lnTo>
                  <a:cubicBezTo>
                    <a:pt x="0" y="792"/>
                    <a:pt x="115" y="983"/>
                    <a:pt x="294" y="1022"/>
                  </a:cubicBezTo>
                  <a:lnTo>
                    <a:pt x="2310" y="1379"/>
                  </a:lnTo>
                  <a:cubicBezTo>
                    <a:pt x="2157" y="1315"/>
                    <a:pt x="2029" y="1200"/>
                    <a:pt x="1953" y="1047"/>
                  </a:cubicBezTo>
                  <a:lnTo>
                    <a:pt x="1698" y="537"/>
                  </a:lnTo>
                  <a:cubicBezTo>
                    <a:pt x="1608" y="320"/>
                    <a:pt x="1404" y="179"/>
                    <a:pt x="1187" y="141"/>
                  </a:cubicBezTo>
                  <a:lnTo>
                    <a:pt x="294" y="1"/>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7"/>
            <p:cNvSpPr/>
            <p:nvPr/>
          </p:nvSpPr>
          <p:spPr>
            <a:xfrm>
              <a:off x="3553152" y="3598882"/>
              <a:ext cx="53835" cy="32124"/>
            </a:xfrm>
            <a:custGeom>
              <a:rect b="b" l="l" r="r" t="t"/>
              <a:pathLst>
                <a:path extrusionOk="0" h="1379" w="2311">
                  <a:moveTo>
                    <a:pt x="294" y="1"/>
                  </a:moveTo>
                  <a:lnTo>
                    <a:pt x="64" y="613"/>
                  </a:lnTo>
                  <a:cubicBezTo>
                    <a:pt x="0" y="792"/>
                    <a:pt x="115" y="983"/>
                    <a:pt x="294" y="1022"/>
                  </a:cubicBezTo>
                  <a:lnTo>
                    <a:pt x="1072" y="1162"/>
                  </a:lnTo>
                  <a:lnTo>
                    <a:pt x="1315" y="1200"/>
                  </a:lnTo>
                  <a:lnTo>
                    <a:pt x="2310" y="1379"/>
                  </a:lnTo>
                  <a:cubicBezTo>
                    <a:pt x="2157" y="1315"/>
                    <a:pt x="2029" y="1187"/>
                    <a:pt x="1953" y="1034"/>
                  </a:cubicBezTo>
                  <a:lnTo>
                    <a:pt x="1698" y="524"/>
                  </a:lnTo>
                  <a:cubicBezTo>
                    <a:pt x="1608" y="332"/>
                    <a:pt x="1430" y="179"/>
                    <a:pt x="1213" y="141"/>
                  </a:cubicBezTo>
                  <a:lnTo>
                    <a:pt x="1187" y="141"/>
                  </a:lnTo>
                  <a:lnTo>
                    <a:pt x="983" y="103"/>
                  </a:lnTo>
                  <a:lnTo>
                    <a:pt x="294" y="1"/>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7"/>
            <p:cNvSpPr/>
            <p:nvPr/>
          </p:nvSpPr>
          <p:spPr>
            <a:xfrm>
              <a:off x="3286792" y="3586908"/>
              <a:ext cx="78201" cy="66996"/>
            </a:xfrm>
            <a:custGeom>
              <a:rect b="b" l="l" r="r" t="t"/>
              <a:pathLst>
                <a:path extrusionOk="0" h="2876" w="3357">
                  <a:moveTo>
                    <a:pt x="1915" y="349"/>
                  </a:moveTo>
                  <a:cubicBezTo>
                    <a:pt x="2527" y="349"/>
                    <a:pt x="3012" y="846"/>
                    <a:pt x="3025" y="1446"/>
                  </a:cubicBezTo>
                  <a:cubicBezTo>
                    <a:pt x="3025" y="2111"/>
                    <a:pt x="2482" y="2553"/>
                    <a:pt x="1914" y="2553"/>
                  </a:cubicBezTo>
                  <a:cubicBezTo>
                    <a:pt x="1642" y="2553"/>
                    <a:pt x="1364" y="2452"/>
                    <a:pt x="1137" y="2225"/>
                  </a:cubicBezTo>
                  <a:cubicBezTo>
                    <a:pt x="448" y="1536"/>
                    <a:pt x="932" y="349"/>
                    <a:pt x="1915" y="349"/>
                  </a:cubicBezTo>
                  <a:close/>
                  <a:moveTo>
                    <a:pt x="1913" y="1"/>
                  </a:moveTo>
                  <a:cubicBezTo>
                    <a:pt x="1560" y="1"/>
                    <a:pt x="1200" y="132"/>
                    <a:pt x="907" y="425"/>
                  </a:cubicBezTo>
                  <a:cubicBezTo>
                    <a:pt x="1" y="1331"/>
                    <a:pt x="639" y="2875"/>
                    <a:pt x="1915" y="2875"/>
                  </a:cubicBezTo>
                  <a:cubicBezTo>
                    <a:pt x="2706" y="2875"/>
                    <a:pt x="3357" y="2237"/>
                    <a:pt x="3357" y="1446"/>
                  </a:cubicBezTo>
                  <a:cubicBezTo>
                    <a:pt x="3357" y="575"/>
                    <a:pt x="2651" y="1"/>
                    <a:pt x="1913"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7"/>
            <p:cNvSpPr/>
            <p:nvPr/>
          </p:nvSpPr>
          <p:spPr>
            <a:xfrm>
              <a:off x="3325742" y="3614933"/>
              <a:ext cx="11624" cy="11624"/>
            </a:xfrm>
            <a:custGeom>
              <a:rect b="b" l="l" r="r" t="t"/>
              <a:pathLst>
                <a:path extrusionOk="0" h="499" w="499">
                  <a:moveTo>
                    <a:pt x="243" y="1"/>
                  </a:moveTo>
                  <a:cubicBezTo>
                    <a:pt x="115" y="1"/>
                    <a:pt x="1" y="116"/>
                    <a:pt x="1" y="243"/>
                  </a:cubicBezTo>
                  <a:cubicBezTo>
                    <a:pt x="1" y="384"/>
                    <a:pt x="115" y="498"/>
                    <a:pt x="243" y="498"/>
                  </a:cubicBezTo>
                  <a:cubicBezTo>
                    <a:pt x="383" y="498"/>
                    <a:pt x="498" y="384"/>
                    <a:pt x="498" y="243"/>
                  </a:cubicBezTo>
                  <a:cubicBezTo>
                    <a:pt x="498" y="116"/>
                    <a:pt x="383" y="1"/>
                    <a:pt x="243"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7"/>
            <p:cNvSpPr/>
            <p:nvPr/>
          </p:nvSpPr>
          <p:spPr>
            <a:xfrm>
              <a:off x="3496661" y="3595481"/>
              <a:ext cx="48780" cy="23481"/>
            </a:xfrm>
            <a:custGeom>
              <a:rect b="b" l="l" r="r" t="t"/>
              <a:pathLst>
                <a:path extrusionOk="0" h="1008" w="2094">
                  <a:moveTo>
                    <a:pt x="427" y="0"/>
                  </a:moveTo>
                  <a:cubicBezTo>
                    <a:pt x="239" y="0"/>
                    <a:pt x="73" y="132"/>
                    <a:pt x="39" y="325"/>
                  </a:cubicBezTo>
                  <a:cubicBezTo>
                    <a:pt x="1" y="555"/>
                    <a:pt x="141" y="759"/>
                    <a:pt x="371" y="797"/>
                  </a:cubicBezTo>
                  <a:lnTo>
                    <a:pt x="1583" y="1002"/>
                  </a:lnTo>
                  <a:cubicBezTo>
                    <a:pt x="1606" y="1006"/>
                    <a:pt x="1628" y="1008"/>
                    <a:pt x="1650" y="1008"/>
                  </a:cubicBezTo>
                  <a:cubicBezTo>
                    <a:pt x="1843" y="1008"/>
                    <a:pt x="2021" y="864"/>
                    <a:pt x="2055" y="670"/>
                  </a:cubicBezTo>
                  <a:cubicBezTo>
                    <a:pt x="2094" y="453"/>
                    <a:pt x="1941" y="249"/>
                    <a:pt x="1724" y="210"/>
                  </a:cubicBezTo>
                  <a:lnTo>
                    <a:pt x="499" y="6"/>
                  </a:lnTo>
                  <a:cubicBezTo>
                    <a:pt x="475" y="2"/>
                    <a:pt x="451" y="0"/>
                    <a:pt x="427" y="0"/>
                  </a:cubicBez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7"/>
            <p:cNvSpPr/>
            <p:nvPr/>
          </p:nvSpPr>
          <p:spPr>
            <a:xfrm>
              <a:off x="3470803" y="3641396"/>
              <a:ext cx="63945" cy="11904"/>
            </a:xfrm>
            <a:custGeom>
              <a:rect b="b" l="l" r="r" t="t"/>
              <a:pathLst>
                <a:path extrusionOk="0" h="511" w="2745">
                  <a:moveTo>
                    <a:pt x="26" y="0"/>
                  </a:moveTo>
                  <a:lnTo>
                    <a:pt x="1" y="281"/>
                  </a:lnTo>
                  <a:lnTo>
                    <a:pt x="2515" y="511"/>
                  </a:lnTo>
                  <a:lnTo>
                    <a:pt x="2744" y="396"/>
                  </a:lnTo>
                  <a:lnTo>
                    <a:pt x="2540" y="217"/>
                  </a:lnTo>
                  <a:lnTo>
                    <a:pt x="26"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7"/>
            <p:cNvSpPr/>
            <p:nvPr/>
          </p:nvSpPr>
          <p:spPr>
            <a:xfrm>
              <a:off x="3566826" y="3601561"/>
              <a:ext cx="14583" cy="31239"/>
            </a:xfrm>
            <a:custGeom>
              <a:rect b="b" l="l" r="r" t="t"/>
              <a:pathLst>
                <a:path extrusionOk="0" h="1341" w="626">
                  <a:moveTo>
                    <a:pt x="396" y="1"/>
                  </a:moveTo>
                  <a:lnTo>
                    <a:pt x="0" y="1302"/>
                  </a:lnTo>
                  <a:lnTo>
                    <a:pt x="230" y="1340"/>
                  </a:lnTo>
                  <a:lnTo>
                    <a:pt x="626" y="26"/>
                  </a:lnTo>
                  <a:lnTo>
                    <a:pt x="600" y="26"/>
                  </a:lnTo>
                  <a:lnTo>
                    <a:pt x="396"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47"/>
          <p:cNvGrpSpPr/>
          <p:nvPr/>
        </p:nvGrpSpPr>
        <p:grpSpPr>
          <a:xfrm>
            <a:off x="2698815" y="2393269"/>
            <a:ext cx="342763" cy="294825"/>
            <a:chOff x="2698815" y="3463419"/>
            <a:chExt cx="342763" cy="294825"/>
          </a:xfrm>
        </p:grpSpPr>
        <p:sp>
          <p:nvSpPr>
            <p:cNvPr id="1203" name="Google Shape;1203;p47"/>
            <p:cNvSpPr/>
            <p:nvPr/>
          </p:nvSpPr>
          <p:spPr>
            <a:xfrm>
              <a:off x="2823958" y="3671424"/>
              <a:ext cx="27372" cy="86820"/>
            </a:xfrm>
            <a:custGeom>
              <a:rect b="b" l="l" r="r" t="t"/>
              <a:pathLst>
                <a:path extrusionOk="0" h="3727" w="1175">
                  <a:moveTo>
                    <a:pt x="1162" y="0"/>
                  </a:moveTo>
                  <a:cubicBezTo>
                    <a:pt x="932" y="243"/>
                    <a:pt x="626" y="396"/>
                    <a:pt x="294" y="434"/>
                  </a:cubicBezTo>
                  <a:lnTo>
                    <a:pt x="0" y="472"/>
                  </a:lnTo>
                  <a:lnTo>
                    <a:pt x="0" y="3458"/>
                  </a:lnTo>
                  <a:cubicBezTo>
                    <a:pt x="0" y="3599"/>
                    <a:pt x="115" y="3726"/>
                    <a:pt x="268" y="3726"/>
                  </a:cubicBezTo>
                  <a:lnTo>
                    <a:pt x="894" y="3726"/>
                  </a:lnTo>
                  <a:cubicBezTo>
                    <a:pt x="1047" y="3726"/>
                    <a:pt x="1174" y="3599"/>
                    <a:pt x="1174" y="3458"/>
                  </a:cubicBezTo>
                  <a:lnTo>
                    <a:pt x="1174" y="0"/>
                  </a:ln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7"/>
            <p:cNvSpPr/>
            <p:nvPr/>
          </p:nvSpPr>
          <p:spPr>
            <a:xfrm>
              <a:off x="2823958" y="3671424"/>
              <a:ext cx="27372" cy="42234"/>
            </a:xfrm>
            <a:custGeom>
              <a:rect b="b" l="l" r="r" t="t"/>
              <a:pathLst>
                <a:path extrusionOk="0" h="1813" w="1175">
                  <a:moveTo>
                    <a:pt x="1174" y="0"/>
                  </a:moveTo>
                  <a:cubicBezTo>
                    <a:pt x="932" y="230"/>
                    <a:pt x="626" y="396"/>
                    <a:pt x="294" y="434"/>
                  </a:cubicBezTo>
                  <a:lnTo>
                    <a:pt x="0" y="472"/>
                  </a:lnTo>
                  <a:lnTo>
                    <a:pt x="0" y="1812"/>
                  </a:lnTo>
                  <a:lnTo>
                    <a:pt x="294" y="1774"/>
                  </a:lnTo>
                  <a:cubicBezTo>
                    <a:pt x="626" y="1736"/>
                    <a:pt x="932" y="1583"/>
                    <a:pt x="1174" y="1340"/>
                  </a:cubicBezTo>
                  <a:lnTo>
                    <a:pt x="1174" y="0"/>
                  </a:lnTo>
                  <a:close/>
                </a:path>
              </a:pathLst>
            </a:custGeom>
            <a:solidFill>
              <a:srgbClr val="FAD5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7"/>
            <p:cNvSpPr/>
            <p:nvPr/>
          </p:nvSpPr>
          <p:spPr>
            <a:xfrm>
              <a:off x="2698815" y="3463792"/>
              <a:ext cx="315717" cy="219229"/>
            </a:xfrm>
            <a:custGeom>
              <a:rect b="b" l="l" r="r" t="t"/>
              <a:pathLst>
                <a:path extrusionOk="0" h="9411" w="13553">
                  <a:moveTo>
                    <a:pt x="6837" y="0"/>
                  </a:moveTo>
                  <a:cubicBezTo>
                    <a:pt x="6492" y="0"/>
                    <a:pt x="6143" y="27"/>
                    <a:pt x="5794" y="83"/>
                  </a:cubicBezTo>
                  <a:cubicBezTo>
                    <a:pt x="2565" y="581"/>
                    <a:pt x="192" y="3350"/>
                    <a:pt x="166" y="6616"/>
                  </a:cubicBezTo>
                  <a:cubicBezTo>
                    <a:pt x="153" y="7790"/>
                    <a:pt x="115" y="8760"/>
                    <a:pt x="0" y="9117"/>
                  </a:cubicBezTo>
                  <a:cubicBezTo>
                    <a:pt x="268" y="9245"/>
                    <a:pt x="549" y="9334"/>
                    <a:pt x="830" y="9411"/>
                  </a:cubicBezTo>
                  <a:lnTo>
                    <a:pt x="3586" y="8377"/>
                  </a:lnTo>
                  <a:cubicBezTo>
                    <a:pt x="3867" y="7854"/>
                    <a:pt x="3292" y="7612"/>
                    <a:pt x="3892" y="7599"/>
                  </a:cubicBezTo>
                  <a:cubicBezTo>
                    <a:pt x="7657" y="7497"/>
                    <a:pt x="11842" y="6055"/>
                    <a:pt x="13552" y="5787"/>
                  </a:cubicBezTo>
                  <a:lnTo>
                    <a:pt x="13144" y="4575"/>
                  </a:lnTo>
                  <a:cubicBezTo>
                    <a:pt x="12234" y="1811"/>
                    <a:pt x="9662" y="0"/>
                    <a:pt x="6837"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7"/>
            <p:cNvSpPr/>
            <p:nvPr/>
          </p:nvSpPr>
          <p:spPr>
            <a:xfrm>
              <a:off x="2698815" y="3463419"/>
              <a:ext cx="342763" cy="227103"/>
            </a:xfrm>
            <a:custGeom>
              <a:rect b="b" l="l" r="r" t="t"/>
              <a:pathLst>
                <a:path extrusionOk="0" h="9749" w="14714">
                  <a:moveTo>
                    <a:pt x="6843" y="0"/>
                  </a:moveTo>
                  <a:cubicBezTo>
                    <a:pt x="3393" y="0"/>
                    <a:pt x="194" y="2738"/>
                    <a:pt x="166" y="6632"/>
                  </a:cubicBezTo>
                  <a:cubicBezTo>
                    <a:pt x="166" y="7794"/>
                    <a:pt x="115" y="8763"/>
                    <a:pt x="0" y="9121"/>
                  </a:cubicBezTo>
                  <a:cubicBezTo>
                    <a:pt x="268" y="9248"/>
                    <a:pt x="549" y="9350"/>
                    <a:pt x="830" y="9427"/>
                  </a:cubicBezTo>
                  <a:cubicBezTo>
                    <a:pt x="1417" y="9585"/>
                    <a:pt x="2319" y="9749"/>
                    <a:pt x="3529" y="9749"/>
                  </a:cubicBezTo>
                  <a:cubicBezTo>
                    <a:pt x="4080" y="9749"/>
                    <a:pt x="4694" y="9715"/>
                    <a:pt x="5372" y="9631"/>
                  </a:cubicBezTo>
                  <a:lnTo>
                    <a:pt x="5666" y="9593"/>
                  </a:lnTo>
                  <a:cubicBezTo>
                    <a:pt x="5998" y="9542"/>
                    <a:pt x="6304" y="9389"/>
                    <a:pt x="6546" y="9159"/>
                  </a:cubicBezTo>
                  <a:lnTo>
                    <a:pt x="7657" y="8036"/>
                  </a:lnTo>
                  <a:cubicBezTo>
                    <a:pt x="7912" y="7781"/>
                    <a:pt x="8256" y="7615"/>
                    <a:pt x="8626" y="7589"/>
                  </a:cubicBezTo>
                  <a:lnTo>
                    <a:pt x="14713" y="7117"/>
                  </a:lnTo>
                  <a:lnTo>
                    <a:pt x="14713" y="6326"/>
                  </a:lnTo>
                  <a:lnTo>
                    <a:pt x="13552" y="5803"/>
                  </a:lnTo>
                  <a:cubicBezTo>
                    <a:pt x="11842" y="6071"/>
                    <a:pt x="7197" y="6147"/>
                    <a:pt x="3420" y="6250"/>
                  </a:cubicBezTo>
                  <a:cubicBezTo>
                    <a:pt x="3114" y="6262"/>
                    <a:pt x="2820" y="6352"/>
                    <a:pt x="2578" y="6518"/>
                  </a:cubicBezTo>
                  <a:lnTo>
                    <a:pt x="2578" y="6518"/>
                  </a:lnTo>
                  <a:cubicBezTo>
                    <a:pt x="2781" y="3213"/>
                    <a:pt x="5538" y="814"/>
                    <a:pt x="8641" y="814"/>
                  </a:cubicBezTo>
                  <a:cubicBezTo>
                    <a:pt x="9241" y="814"/>
                    <a:pt x="9854" y="904"/>
                    <a:pt x="10464" y="1094"/>
                  </a:cubicBezTo>
                  <a:cubicBezTo>
                    <a:pt x="9312" y="342"/>
                    <a:pt x="8062" y="0"/>
                    <a:pt x="6843"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 name="Google Shape;1207;p47"/>
          <p:cNvGrpSpPr/>
          <p:nvPr/>
        </p:nvGrpSpPr>
        <p:grpSpPr>
          <a:xfrm>
            <a:off x="2138467" y="2368809"/>
            <a:ext cx="321055" cy="342698"/>
            <a:chOff x="2138467" y="3438959"/>
            <a:chExt cx="321055" cy="342698"/>
          </a:xfrm>
        </p:grpSpPr>
        <p:sp>
          <p:nvSpPr>
            <p:cNvPr id="1208" name="Google Shape;1208;p47"/>
            <p:cNvSpPr/>
            <p:nvPr/>
          </p:nvSpPr>
          <p:spPr>
            <a:xfrm>
              <a:off x="2262119" y="3454125"/>
              <a:ext cx="192347" cy="198893"/>
            </a:xfrm>
            <a:custGeom>
              <a:rect b="b" l="l" r="r" t="t"/>
              <a:pathLst>
                <a:path extrusionOk="0" h="8538" w="8257">
                  <a:moveTo>
                    <a:pt x="7338" y="0"/>
                  </a:moveTo>
                  <a:cubicBezTo>
                    <a:pt x="6407" y="842"/>
                    <a:pt x="5373" y="1570"/>
                    <a:pt x="4263" y="2170"/>
                  </a:cubicBezTo>
                  <a:lnTo>
                    <a:pt x="4084" y="2272"/>
                  </a:lnTo>
                  <a:lnTo>
                    <a:pt x="1" y="6355"/>
                  </a:lnTo>
                  <a:lnTo>
                    <a:pt x="2183" y="8537"/>
                  </a:lnTo>
                  <a:lnTo>
                    <a:pt x="5871" y="4837"/>
                  </a:lnTo>
                  <a:cubicBezTo>
                    <a:pt x="7096" y="3612"/>
                    <a:pt x="8257" y="664"/>
                    <a:pt x="7338" y="0"/>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7"/>
            <p:cNvSpPr/>
            <p:nvPr/>
          </p:nvSpPr>
          <p:spPr>
            <a:xfrm>
              <a:off x="2306427" y="3438959"/>
              <a:ext cx="153095" cy="221186"/>
            </a:xfrm>
            <a:custGeom>
              <a:rect b="b" l="l" r="r" t="t"/>
              <a:pathLst>
                <a:path extrusionOk="0" h="9495" w="6572">
                  <a:moveTo>
                    <a:pt x="6125" y="0"/>
                  </a:moveTo>
                  <a:lnTo>
                    <a:pt x="6074" y="39"/>
                  </a:lnTo>
                  <a:cubicBezTo>
                    <a:pt x="5870" y="256"/>
                    <a:pt x="5653" y="447"/>
                    <a:pt x="5436" y="651"/>
                  </a:cubicBezTo>
                  <a:cubicBezTo>
                    <a:pt x="5538" y="2348"/>
                    <a:pt x="4900" y="4007"/>
                    <a:pt x="3701" y="5207"/>
                  </a:cubicBezTo>
                  <a:lnTo>
                    <a:pt x="0" y="8907"/>
                  </a:lnTo>
                  <a:lnTo>
                    <a:pt x="587" y="9494"/>
                  </a:lnTo>
                  <a:lnTo>
                    <a:pt x="4530" y="5551"/>
                  </a:lnTo>
                  <a:cubicBezTo>
                    <a:pt x="5972" y="4097"/>
                    <a:pt x="6572" y="2004"/>
                    <a:pt x="6125" y="0"/>
                  </a:cubicBez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7"/>
            <p:cNvSpPr/>
            <p:nvPr/>
          </p:nvSpPr>
          <p:spPr>
            <a:xfrm>
              <a:off x="2138467" y="3711539"/>
              <a:ext cx="71958" cy="70118"/>
            </a:xfrm>
            <a:custGeom>
              <a:rect b="b" l="l" r="r" t="t"/>
              <a:pathLst>
                <a:path extrusionOk="0" h="3010" w="3089">
                  <a:moveTo>
                    <a:pt x="600" y="1"/>
                  </a:moveTo>
                  <a:lnTo>
                    <a:pt x="319" y="282"/>
                  </a:lnTo>
                  <a:cubicBezTo>
                    <a:pt x="0" y="601"/>
                    <a:pt x="0" y="1124"/>
                    <a:pt x="319" y="1443"/>
                  </a:cubicBezTo>
                  <a:lnTo>
                    <a:pt x="1646" y="2770"/>
                  </a:lnTo>
                  <a:cubicBezTo>
                    <a:pt x="1806" y="2929"/>
                    <a:pt x="2017" y="3009"/>
                    <a:pt x="2227" y="3009"/>
                  </a:cubicBezTo>
                  <a:cubicBezTo>
                    <a:pt x="2438" y="3009"/>
                    <a:pt x="2648" y="2929"/>
                    <a:pt x="2808" y="2770"/>
                  </a:cubicBezTo>
                  <a:lnTo>
                    <a:pt x="3088" y="2489"/>
                  </a:lnTo>
                  <a:lnTo>
                    <a:pt x="600"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7"/>
            <p:cNvSpPr/>
            <p:nvPr/>
          </p:nvSpPr>
          <p:spPr>
            <a:xfrm>
              <a:off x="2152444" y="3602167"/>
              <a:ext cx="167677" cy="167375"/>
            </a:xfrm>
            <a:custGeom>
              <a:rect b="b" l="l" r="r" t="t"/>
              <a:pathLst>
                <a:path extrusionOk="0" h="7185" w="7198">
                  <a:moveTo>
                    <a:pt x="4709" y="0"/>
                  </a:moveTo>
                  <a:lnTo>
                    <a:pt x="0" y="4696"/>
                  </a:lnTo>
                  <a:lnTo>
                    <a:pt x="2488" y="7184"/>
                  </a:lnTo>
                  <a:lnTo>
                    <a:pt x="3075" y="6597"/>
                  </a:lnTo>
                  <a:lnTo>
                    <a:pt x="7197" y="2488"/>
                  </a:lnTo>
                  <a:lnTo>
                    <a:pt x="4709"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7"/>
            <p:cNvSpPr/>
            <p:nvPr/>
          </p:nvSpPr>
          <p:spPr>
            <a:xfrm>
              <a:off x="2190183" y="3639323"/>
              <a:ext cx="129940" cy="130219"/>
            </a:xfrm>
            <a:custGeom>
              <a:rect b="b" l="l" r="r" t="t"/>
              <a:pathLst>
                <a:path extrusionOk="0" h="5590" w="5578">
                  <a:moveTo>
                    <a:pt x="4697" y="0"/>
                  </a:moveTo>
                  <a:lnTo>
                    <a:pt x="1" y="4696"/>
                  </a:lnTo>
                  <a:lnTo>
                    <a:pt x="868" y="5589"/>
                  </a:lnTo>
                  <a:lnTo>
                    <a:pt x="1634" y="4824"/>
                  </a:lnTo>
                  <a:lnTo>
                    <a:pt x="3165" y="3292"/>
                  </a:lnTo>
                  <a:lnTo>
                    <a:pt x="4709" y="1761"/>
                  </a:lnTo>
                  <a:lnTo>
                    <a:pt x="5577" y="893"/>
                  </a:lnTo>
                  <a:lnTo>
                    <a:pt x="4990" y="306"/>
                  </a:lnTo>
                  <a:lnTo>
                    <a:pt x="4697"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7"/>
            <p:cNvSpPr/>
            <p:nvPr/>
          </p:nvSpPr>
          <p:spPr>
            <a:xfrm>
              <a:off x="2227782" y="3570252"/>
              <a:ext cx="130359" cy="125863"/>
            </a:xfrm>
            <a:custGeom>
              <a:rect b="b" l="l" r="r" t="t"/>
              <a:pathLst>
                <a:path extrusionOk="0" h="5403" w="5596">
                  <a:moveTo>
                    <a:pt x="374" y="0"/>
                  </a:moveTo>
                  <a:cubicBezTo>
                    <a:pt x="173" y="0"/>
                    <a:pt x="1" y="253"/>
                    <a:pt x="186" y="439"/>
                  </a:cubicBezTo>
                  <a:lnTo>
                    <a:pt x="5073" y="5326"/>
                  </a:lnTo>
                  <a:cubicBezTo>
                    <a:pt x="5123" y="5375"/>
                    <a:pt x="5184" y="5401"/>
                    <a:pt x="5258" y="5402"/>
                  </a:cubicBezTo>
                  <a:lnTo>
                    <a:pt x="5258" y="5402"/>
                  </a:lnTo>
                  <a:cubicBezTo>
                    <a:pt x="5484" y="5398"/>
                    <a:pt x="5595" y="5133"/>
                    <a:pt x="5431" y="4969"/>
                  </a:cubicBezTo>
                  <a:lnTo>
                    <a:pt x="556" y="81"/>
                  </a:lnTo>
                  <a:cubicBezTo>
                    <a:pt x="499" y="24"/>
                    <a:pt x="435" y="0"/>
                    <a:pt x="374" y="0"/>
                  </a:cubicBezTo>
                  <a:close/>
                  <a:moveTo>
                    <a:pt x="5258" y="5402"/>
                  </a:moveTo>
                  <a:lnTo>
                    <a:pt x="5258" y="5402"/>
                  </a:lnTo>
                  <a:cubicBezTo>
                    <a:pt x="5256" y="5402"/>
                    <a:pt x="5254" y="5402"/>
                    <a:pt x="5252" y="5402"/>
                  </a:cubicBezTo>
                  <a:lnTo>
                    <a:pt x="5265" y="5402"/>
                  </a:lnTo>
                  <a:cubicBezTo>
                    <a:pt x="5263" y="5402"/>
                    <a:pt x="5260" y="5402"/>
                    <a:pt x="5258" y="5402"/>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7"/>
            <p:cNvSpPr/>
            <p:nvPr/>
          </p:nvSpPr>
          <p:spPr>
            <a:xfrm>
              <a:off x="2148275" y="3707392"/>
              <a:ext cx="66321" cy="66298"/>
            </a:xfrm>
            <a:custGeom>
              <a:rect b="b" l="l" r="r" t="t"/>
              <a:pathLst>
                <a:path extrusionOk="0" h="2846" w="2847">
                  <a:moveTo>
                    <a:pt x="371" y="0"/>
                  </a:moveTo>
                  <a:lnTo>
                    <a:pt x="0" y="358"/>
                  </a:lnTo>
                  <a:lnTo>
                    <a:pt x="2489" y="2846"/>
                  </a:lnTo>
                  <a:lnTo>
                    <a:pt x="2846" y="2489"/>
                  </a:lnTo>
                  <a:lnTo>
                    <a:pt x="371" y="0"/>
                  </a:ln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7"/>
            <p:cNvSpPr/>
            <p:nvPr/>
          </p:nvSpPr>
          <p:spPr>
            <a:xfrm>
              <a:off x="2186456" y="3712634"/>
              <a:ext cx="46264" cy="43236"/>
            </a:xfrm>
            <a:custGeom>
              <a:rect b="b" l="l" r="r" t="t"/>
              <a:pathLst>
                <a:path extrusionOk="0" h="1856" w="1986">
                  <a:moveTo>
                    <a:pt x="374" y="1"/>
                  </a:moveTo>
                  <a:cubicBezTo>
                    <a:pt x="174" y="1"/>
                    <a:pt x="1" y="253"/>
                    <a:pt x="186" y="439"/>
                  </a:cubicBezTo>
                  <a:lnTo>
                    <a:pt x="1615" y="1855"/>
                  </a:lnTo>
                  <a:lnTo>
                    <a:pt x="1985" y="1498"/>
                  </a:lnTo>
                  <a:lnTo>
                    <a:pt x="556" y="82"/>
                  </a:lnTo>
                  <a:cubicBezTo>
                    <a:pt x="499" y="25"/>
                    <a:pt x="435" y="1"/>
                    <a:pt x="374"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7"/>
            <p:cNvSpPr/>
            <p:nvPr/>
          </p:nvSpPr>
          <p:spPr>
            <a:xfrm>
              <a:off x="2204882" y="3694813"/>
              <a:ext cx="45681" cy="43212"/>
            </a:xfrm>
            <a:custGeom>
              <a:rect b="b" l="l" r="r" t="t"/>
              <a:pathLst>
                <a:path extrusionOk="0" h="1855" w="1961">
                  <a:moveTo>
                    <a:pt x="363" y="0"/>
                  </a:moveTo>
                  <a:cubicBezTo>
                    <a:pt x="166" y="0"/>
                    <a:pt x="1" y="253"/>
                    <a:pt x="186" y="438"/>
                  </a:cubicBezTo>
                  <a:lnTo>
                    <a:pt x="1590" y="1855"/>
                  </a:lnTo>
                  <a:lnTo>
                    <a:pt x="1960" y="1497"/>
                  </a:lnTo>
                  <a:lnTo>
                    <a:pt x="531" y="81"/>
                  </a:lnTo>
                  <a:lnTo>
                    <a:pt x="544" y="81"/>
                  </a:lnTo>
                  <a:cubicBezTo>
                    <a:pt x="487" y="24"/>
                    <a:pt x="423" y="0"/>
                    <a:pt x="363"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7"/>
            <p:cNvSpPr/>
            <p:nvPr/>
          </p:nvSpPr>
          <p:spPr>
            <a:xfrm>
              <a:off x="2222401" y="3676712"/>
              <a:ext cx="45705" cy="43468"/>
            </a:xfrm>
            <a:custGeom>
              <a:rect b="b" l="l" r="r" t="t"/>
              <a:pathLst>
                <a:path extrusionOk="0" h="1866" w="1962">
                  <a:moveTo>
                    <a:pt x="368" y="0"/>
                  </a:moveTo>
                  <a:cubicBezTo>
                    <a:pt x="170" y="0"/>
                    <a:pt x="1" y="263"/>
                    <a:pt x="187" y="450"/>
                  </a:cubicBezTo>
                  <a:lnTo>
                    <a:pt x="1604" y="1866"/>
                  </a:lnTo>
                  <a:lnTo>
                    <a:pt x="1961" y="1496"/>
                  </a:lnTo>
                  <a:lnTo>
                    <a:pt x="545" y="80"/>
                  </a:lnTo>
                  <a:cubicBezTo>
                    <a:pt x="489" y="24"/>
                    <a:pt x="427" y="0"/>
                    <a:pt x="368"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7"/>
            <p:cNvSpPr/>
            <p:nvPr/>
          </p:nvSpPr>
          <p:spPr>
            <a:xfrm>
              <a:off x="2245300" y="3663923"/>
              <a:ext cx="40929" cy="38437"/>
            </a:xfrm>
            <a:custGeom>
              <a:rect b="b" l="l" r="r" t="t"/>
              <a:pathLst>
                <a:path extrusionOk="0" h="1650" w="1757">
                  <a:moveTo>
                    <a:pt x="367" y="1"/>
                  </a:moveTo>
                  <a:cubicBezTo>
                    <a:pt x="169" y="1"/>
                    <a:pt x="0" y="263"/>
                    <a:pt x="187" y="450"/>
                  </a:cubicBezTo>
                  <a:lnTo>
                    <a:pt x="1386" y="1649"/>
                  </a:lnTo>
                  <a:lnTo>
                    <a:pt x="1756" y="1292"/>
                  </a:lnTo>
                  <a:lnTo>
                    <a:pt x="544" y="80"/>
                  </a:lnTo>
                  <a:cubicBezTo>
                    <a:pt x="488" y="24"/>
                    <a:pt x="427" y="1"/>
                    <a:pt x="367"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7"/>
            <p:cNvSpPr/>
            <p:nvPr/>
          </p:nvSpPr>
          <p:spPr>
            <a:xfrm>
              <a:off x="2273534" y="3656492"/>
              <a:ext cx="30540" cy="28024"/>
            </a:xfrm>
            <a:custGeom>
              <a:rect b="b" l="l" r="r" t="t"/>
              <a:pathLst>
                <a:path extrusionOk="0" h="1203" w="1311">
                  <a:moveTo>
                    <a:pt x="368" y="1"/>
                  </a:moveTo>
                  <a:cubicBezTo>
                    <a:pt x="169" y="1"/>
                    <a:pt x="0" y="263"/>
                    <a:pt x="187" y="450"/>
                  </a:cubicBezTo>
                  <a:lnTo>
                    <a:pt x="940" y="1203"/>
                  </a:lnTo>
                  <a:lnTo>
                    <a:pt x="1310" y="845"/>
                  </a:lnTo>
                  <a:lnTo>
                    <a:pt x="544" y="80"/>
                  </a:lnTo>
                  <a:cubicBezTo>
                    <a:pt x="489" y="24"/>
                    <a:pt x="427" y="1"/>
                    <a:pt x="368"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7"/>
            <p:cNvSpPr/>
            <p:nvPr/>
          </p:nvSpPr>
          <p:spPr>
            <a:xfrm>
              <a:off x="2274908" y="3580758"/>
              <a:ext cx="23668" cy="21222"/>
            </a:xfrm>
            <a:custGeom>
              <a:rect b="b" l="l" r="r" t="t"/>
              <a:pathLst>
                <a:path extrusionOk="0" h="911" w="1016">
                  <a:moveTo>
                    <a:pt x="371" y="0"/>
                  </a:moveTo>
                  <a:lnTo>
                    <a:pt x="1" y="370"/>
                  </a:lnTo>
                  <a:lnTo>
                    <a:pt x="460" y="830"/>
                  </a:lnTo>
                  <a:cubicBezTo>
                    <a:pt x="517" y="887"/>
                    <a:pt x="581" y="911"/>
                    <a:pt x="642" y="911"/>
                  </a:cubicBezTo>
                  <a:cubicBezTo>
                    <a:pt x="842" y="911"/>
                    <a:pt x="1015" y="658"/>
                    <a:pt x="830" y="472"/>
                  </a:cubicBezTo>
                  <a:lnTo>
                    <a:pt x="371" y="0"/>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7"/>
            <p:cNvSpPr/>
            <p:nvPr/>
          </p:nvSpPr>
          <p:spPr>
            <a:xfrm>
              <a:off x="2292147" y="3563520"/>
              <a:ext cx="23714" cy="21059"/>
            </a:xfrm>
            <a:custGeom>
              <a:rect b="b" l="l" r="r" t="t"/>
              <a:pathLst>
                <a:path extrusionOk="0" h="904" w="1018">
                  <a:moveTo>
                    <a:pt x="371" y="0"/>
                  </a:moveTo>
                  <a:lnTo>
                    <a:pt x="1" y="357"/>
                  </a:lnTo>
                  <a:lnTo>
                    <a:pt x="473" y="830"/>
                  </a:lnTo>
                  <a:cubicBezTo>
                    <a:pt x="528" y="882"/>
                    <a:pt x="588" y="904"/>
                    <a:pt x="647" y="904"/>
                  </a:cubicBezTo>
                  <a:cubicBezTo>
                    <a:pt x="846" y="904"/>
                    <a:pt x="1018" y="647"/>
                    <a:pt x="830" y="460"/>
                  </a:cubicBezTo>
                  <a:lnTo>
                    <a:pt x="371" y="0"/>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7"/>
            <p:cNvSpPr/>
            <p:nvPr/>
          </p:nvSpPr>
          <p:spPr>
            <a:xfrm>
              <a:off x="2309689" y="3545978"/>
              <a:ext cx="23691" cy="21175"/>
            </a:xfrm>
            <a:custGeom>
              <a:rect b="b" l="l" r="r" t="t"/>
              <a:pathLst>
                <a:path extrusionOk="0" h="909" w="1017">
                  <a:moveTo>
                    <a:pt x="371" y="0"/>
                  </a:moveTo>
                  <a:lnTo>
                    <a:pt x="1" y="358"/>
                  </a:lnTo>
                  <a:lnTo>
                    <a:pt x="460" y="830"/>
                  </a:lnTo>
                  <a:cubicBezTo>
                    <a:pt x="516" y="885"/>
                    <a:pt x="578" y="909"/>
                    <a:pt x="638" y="909"/>
                  </a:cubicBezTo>
                  <a:cubicBezTo>
                    <a:pt x="840" y="909"/>
                    <a:pt x="1017" y="646"/>
                    <a:pt x="830" y="460"/>
                  </a:cubicBezTo>
                  <a:lnTo>
                    <a:pt x="371" y="0"/>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 name="Google Shape;1223;p47"/>
          <p:cNvGrpSpPr/>
          <p:nvPr/>
        </p:nvGrpSpPr>
        <p:grpSpPr>
          <a:xfrm>
            <a:off x="1562954" y="2369485"/>
            <a:ext cx="332192" cy="331396"/>
            <a:chOff x="1562954" y="3439635"/>
            <a:chExt cx="332192" cy="331396"/>
          </a:xfrm>
        </p:grpSpPr>
        <p:sp>
          <p:nvSpPr>
            <p:cNvPr id="1224" name="Google Shape;1224;p47"/>
            <p:cNvSpPr/>
            <p:nvPr/>
          </p:nvSpPr>
          <p:spPr>
            <a:xfrm>
              <a:off x="1850116" y="3439635"/>
              <a:ext cx="45029" cy="44237"/>
            </a:xfrm>
            <a:custGeom>
              <a:rect b="b" l="l" r="r" t="t"/>
              <a:pathLst>
                <a:path extrusionOk="0" h="1899" w="1933">
                  <a:moveTo>
                    <a:pt x="1658" y="0"/>
                  </a:moveTo>
                  <a:cubicBezTo>
                    <a:pt x="1637" y="0"/>
                    <a:pt x="1616" y="3"/>
                    <a:pt x="1596" y="10"/>
                  </a:cubicBezTo>
                  <a:lnTo>
                    <a:pt x="0" y="558"/>
                  </a:lnTo>
                  <a:lnTo>
                    <a:pt x="243" y="1681"/>
                  </a:lnTo>
                  <a:lnTo>
                    <a:pt x="1328" y="1898"/>
                  </a:lnTo>
                  <a:lnTo>
                    <a:pt x="1876" y="303"/>
                  </a:lnTo>
                  <a:cubicBezTo>
                    <a:pt x="1932" y="147"/>
                    <a:pt x="1802" y="0"/>
                    <a:pt x="1658"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7"/>
            <p:cNvSpPr/>
            <p:nvPr/>
          </p:nvSpPr>
          <p:spPr>
            <a:xfrm>
              <a:off x="1791249" y="3505538"/>
              <a:ext cx="36899" cy="37179"/>
            </a:xfrm>
            <a:custGeom>
              <a:rect b="b" l="l" r="r" t="t"/>
              <a:pathLst>
                <a:path extrusionOk="0" h="1596" w="1584">
                  <a:moveTo>
                    <a:pt x="805" y="1"/>
                  </a:moveTo>
                  <a:lnTo>
                    <a:pt x="1" y="1060"/>
                  </a:lnTo>
                  <a:lnTo>
                    <a:pt x="524" y="1596"/>
                  </a:lnTo>
                  <a:lnTo>
                    <a:pt x="1583" y="779"/>
                  </a:lnTo>
                  <a:lnTo>
                    <a:pt x="1392" y="180"/>
                  </a:lnTo>
                  <a:lnTo>
                    <a:pt x="805" y="1"/>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7"/>
            <p:cNvSpPr/>
            <p:nvPr/>
          </p:nvSpPr>
          <p:spPr>
            <a:xfrm>
              <a:off x="1806414" y="3492166"/>
              <a:ext cx="35408" cy="35106"/>
            </a:xfrm>
            <a:custGeom>
              <a:rect b="b" l="l" r="r" t="t"/>
              <a:pathLst>
                <a:path extrusionOk="0" h="1507" w="1520">
                  <a:moveTo>
                    <a:pt x="588" y="1"/>
                  </a:moveTo>
                  <a:lnTo>
                    <a:pt x="1" y="434"/>
                  </a:lnTo>
                  <a:lnTo>
                    <a:pt x="154" y="575"/>
                  </a:lnTo>
                  <a:lnTo>
                    <a:pt x="932" y="1353"/>
                  </a:lnTo>
                  <a:lnTo>
                    <a:pt x="1085" y="1506"/>
                  </a:lnTo>
                  <a:lnTo>
                    <a:pt x="1519" y="919"/>
                  </a:lnTo>
                  <a:lnTo>
                    <a:pt x="1289" y="320"/>
                  </a:lnTo>
                  <a:lnTo>
                    <a:pt x="588"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7"/>
            <p:cNvSpPr/>
            <p:nvPr/>
          </p:nvSpPr>
          <p:spPr>
            <a:xfrm>
              <a:off x="1820089" y="3452634"/>
              <a:ext cx="60963" cy="60963"/>
            </a:xfrm>
            <a:custGeom>
              <a:rect b="b" l="l" r="r" t="t"/>
              <a:pathLst>
                <a:path extrusionOk="0" h="2617" w="2617">
                  <a:moveTo>
                    <a:pt x="1289" y="0"/>
                  </a:moveTo>
                  <a:lnTo>
                    <a:pt x="1" y="1698"/>
                  </a:lnTo>
                  <a:lnTo>
                    <a:pt x="932" y="2616"/>
                  </a:lnTo>
                  <a:lnTo>
                    <a:pt x="2617" y="1340"/>
                  </a:lnTo>
                  <a:lnTo>
                    <a:pt x="1289"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7"/>
            <p:cNvSpPr/>
            <p:nvPr/>
          </p:nvSpPr>
          <p:spPr>
            <a:xfrm>
              <a:off x="1704450" y="3625649"/>
              <a:ext cx="33312" cy="48174"/>
            </a:xfrm>
            <a:custGeom>
              <a:rect b="b" l="l" r="r" t="t"/>
              <a:pathLst>
                <a:path extrusionOk="0" h="2068" w="1430">
                  <a:moveTo>
                    <a:pt x="562" y="0"/>
                  </a:moveTo>
                  <a:lnTo>
                    <a:pt x="320" y="243"/>
                  </a:lnTo>
                  <a:lnTo>
                    <a:pt x="945" y="868"/>
                  </a:lnTo>
                  <a:lnTo>
                    <a:pt x="1" y="1825"/>
                  </a:lnTo>
                  <a:lnTo>
                    <a:pt x="243" y="2067"/>
                  </a:lnTo>
                  <a:lnTo>
                    <a:pt x="1430" y="868"/>
                  </a:lnTo>
                  <a:lnTo>
                    <a:pt x="562"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7"/>
            <p:cNvSpPr/>
            <p:nvPr/>
          </p:nvSpPr>
          <p:spPr>
            <a:xfrm>
              <a:off x="1683950" y="3652392"/>
              <a:ext cx="41931" cy="41419"/>
            </a:xfrm>
            <a:custGeom>
              <a:rect b="b" l="l" r="r" t="t"/>
              <a:pathLst>
                <a:path extrusionOk="0" h="1778" w="1800">
                  <a:moveTo>
                    <a:pt x="562" y="1"/>
                  </a:moveTo>
                  <a:lnTo>
                    <a:pt x="0" y="575"/>
                  </a:lnTo>
                  <a:lnTo>
                    <a:pt x="1149" y="1711"/>
                  </a:lnTo>
                  <a:cubicBezTo>
                    <a:pt x="1187" y="1755"/>
                    <a:pt x="1238" y="1778"/>
                    <a:pt x="1291" y="1778"/>
                  </a:cubicBezTo>
                  <a:cubicBezTo>
                    <a:pt x="1343" y="1778"/>
                    <a:pt x="1398" y="1755"/>
                    <a:pt x="1442" y="1711"/>
                  </a:cubicBezTo>
                  <a:lnTo>
                    <a:pt x="1710" y="1443"/>
                  </a:lnTo>
                  <a:cubicBezTo>
                    <a:pt x="1800" y="1366"/>
                    <a:pt x="1800" y="1226"/>
                    <a:pt x="1710" y="1149"/>
                  </a:cubicBezTo>
                  <a:lnTo>
                    <a:pt x="1110" y="537"/>
                  </a:lnTo>
                  <a:lnTo>
                    <a:pt x="562"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7"/>
            <p:cNvSpPr/>
            <p:nvPr/>
          </p:nvSpPr>
          <p:spPr>
            <a:xfrm>
              <a:off x="1746964" y="3589075"/>
              <a:ext cx="41931" cy="41488"/>
            </a:xfrm>
            <a:custGeom>
              <a:rect b="b" l="l" r="r" t="t"/>
              <a:pathLst>
                <a:path extrusionOk="0" h="1781" w="1800">
                  <a:moveTo>
                    <a:pt x="562" y="1"/>
                  </a:moveTo>
                  <a:lnTo>
                    <a:pt x="434" y="141"/>
                  </a:lnTo>
                  <a:lnTo>
                    <a:pt x="1" y="575"/>
                  </a:lnTo>
                  <a:lnTo>
                    <a:pt x="1149" y="1723"/>
                  </a:lnTo>
                  <a:cubicBezTo>
                    <a:pt x="1187" y="1762"/>
                    <a:pt x="1242" y="1781"/>
                    <a:pt x="1296" y="1781"/>
                  </a:cubicBezTo>
                  <a:cubicBezTo>
                    <a:pt x="1350" y="1781"/>
                    <a:pt x="1404" y="1762"/>
                    <a:pt x="1442" y="1723"/>
                  </a:cubicBezTo>
                  <a:lnTo>
                    <a:pt x="1710" y="1455"/>
                  </a:lnTo>
                  <a:cubicBezTo>
                    <a:pt x="1800" y="1366"/>
                    <a:pt x="1800" y="1238"/>
                    <a:pt x="1710" y="1149"/>
                  </a:cubicBezTo>
                  <a:lnTo>
                    <a:pt x="562"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7"/>
            <p:cNvSpPr/>
            <p:nvPr/>
          </p:nvSpPr>
          <p:spPr>
            <a:xfrm>
              <a:off x="1562954" y="3526061"/>
              <a:ext cx="244970" cy="244970"/>
            </a:xfrm>
            <a:custGeom>
              <a:rect b="b" l="l" r="r" t="t"/>
              <a:pathLst>
                <a:path extrusionOk="0" h="10516" w="10516">
                  <a:moveTo>
                    <a:pt x="9712" y="0"/>
                  </a:moveTo>
                  <a:lnTo>
                    <a:pt x="8563" y="1123"/>
                  </a:lnTo>
                  <a:lnTo>
                    <a:pt x="7976" y="1710"/>
                  </a:lnTo>
                  <a:lnTo>
                    <a:pt x="7581" y="2106"/>
                  </a:lnTo>
                  <a:lnTo>
                    <a:pt x="2336" y="7350"/>
                  </a:lnTo>
                  <a:lnTo>
                    <a:pt x="1" y="9711"/>
                  </a:lnTo>
                  <a:lnTo>
                    <a:pt x="958" y="10311"/>
                  </a:lnTo>
                  <a:lnTo>
                    <a:pt x="805" y="10515"/>
                  </a:lnTo>
                  <a:lnTo>
                    <a:pt x="805" y="10515"/>
                  </a:lnTo>
                  <a:lnTo>
                    <a:pt x="5832" y="5500"/>
                  </a:lnTo>
                  <a:lnTo>
                    <a:pt x="6726" y="4607"/>
                  </a:lnTo>
                  <a:lnTo>
                    <a:pt x="7976" y="3356"/>
                  </a:lnTo>
                  <a:lnTo>
                    <a:pt x="10515" y="804"/>
                  </a:lnTo>
                  <a:lnTo>
                    <a:pt x="9712"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7"/>
            <p:cNvSpPr/>
            <p:nvPr/>
          </p:nvSpPr>
          <p:spPr>
            <a:xfrm>
              <a:off x="1748758" y="3552222"/>
              <a:ext cx="32706" cy="33009"/>
            </a:xfrm>
            <a:custGeom>
              <a:rect b="b" l="l" r="r" t="t"/>
              <a:pathLst>
                <a:path extrusionOk="0" h="1417" w="1404">
                  <a:moveTo>
                    <a:pt x="587" y="0"/>
                  </a:moveTo>
                  <a:lnTo>
                    <a:pt x="0" y="587"/>
                  </a:lnTo>
                  <a:lnTo>
                    <a:pt x="817" y="1417"/>
                  </a:lnTo>
                  <a:lnTo>
                    <a:pt x="1404" y="817"/>
                  </a:lnTo>
                  <a:lnTo>
                    <a:pt x="587" y="0"/>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 name="Google Shape;1233;p47"/>
          <p:cNvGrpSpPr/>
          <p:nvPr/>
        </p:nvGrpSpPr>
        <p:grpSpPr>
          <a:xfrm>
            <a:off x="7856656" y="1865535"/>
            <a:ext cx="348124" cy="296247"/>
            <a:chOff x="7856656" y="2935685"/>
            <a:chExt cx="348124" cy="296247"/>
          </a:xfrm>
        </p:grpSpPr>
        <p:sp>
          <p:nvSpPr>
            <p:cNvPr id="1234" name="Google Shape;1234;p47"/>
            <p:cNvSpPr/>
            <p:nvPr/>
          </p:nvSpPr>
          <p:spPr>
            <a:xfrm>
              <a:off x="8165530" y="2960657"/>
              <a:ext cx="27651" cy="27674"/>
            </a:xfrm>
            <a:custGeom>
              <a:rect b="b" l="l" r="r" t="t"/>
              <a:pathLst>
                <a:path extrusionOk="0" h="1188" w="1187">
                  <a:moveTo>
                    <a:pt x="613" y="1"/>
                  </a:moveTo>
                  <a:lnTo>
                    <a:pt x="0" y="613"/>
                  </a:lnTo>
                  <a:lnTo>
                    <a:pt x="574" y="1187"/>
                  </a:lnTo>
                  <a:lnTo>
                    <a:pt x="1187" y="588"/>
                  </a:lnTo>
                  <a:lnTo>
                    <a:pt x="613"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7"/>
            <p:cNvSpPr/>
            <p:nvPr/>
          </p:nvSpPr>
          <p:spPr>
            <a:xfrm>
              <a:off x="8152159" y="2947286"/>
              <a:ext cx="27651" cy="27674"/>
            </a:xfrm>
            <a:custGeom>
              <a:rect b="b" l="l" r="r" t="t"/>
              <a:pathLst>
                <a:path extrusionOk="0" h="1188" w="1187">
                  <a:moveTo>
                    <a:pt x="600" y="0"/>
                  </a:moveTo>
                  <a:lnTo>
                    <a:pt x="0" y="613"/>
                  </a:lnTo>
                  <a:lnTo>
                    <a:pt x="574" y="1187"/>
                  </a:lnTo>
                  <a:lnTo>
                    <a:pt x="1187" y="575"/>
                  </a:lnTo>
                  <a:lnTo>
                    <a:pt x="600"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7"/>
            <p:cNvSpPr/>
            <p:nvPr/>
          </p:nvSpPr>
          <p:spPr>
            <a:xfrm>
              <a:off x="8136691" y="2961543"/>
              <a:ext cx="28863" cy="28560"/>
            </a:xfrm>
            <a:custGeom>
              <a:rect b="b" l="l" r="r" t="t"/>
              <a:pathLst>
                <a:path extrusionOk="0" h="1226" w="1239">
                  <a:moveTo>
                    <a:pt x="664" y="1"/>
                  </a:moveTo>
                  <a:lnTo>
                    <a:pt x="0" y="652"/>
                  </a:lnTo>
                  <a:lnTo>
                    <a:pt x="587" y="1226"/>
                  </a:lnTo>
                  <a:lnTo>
                    <a:pt x="1238" y="575"/>
                  </a:lnTo>
                  <a:lnTo>
                    <a:pt x="664"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7"/>
            <p:cNvSpPr/>
            <p:nvPr/>
          </p:nvSpPr>
          <p:spPr>
            <a:xfrm>
              <a:off x="8150365" y="2974938"/>
              <a:ext cx="28560" cy="28839"/>
            </a:xfrm>
            <a:custGeom>
              <a:rect b="b" l="l" r="r" t="t"/>
              <a:pathLst>
                <a:path extrusionOk="0" h="1238" w="1226">
                  <a:moveTo>
                    <a:pt x="651" y="0"/>
                  </a:moveTo>
                  <a:lnTo>
                    <a:pt x="0" y="651"/>
                  </a:lnTo>
                  <a:lnTo>
                    <a:pt x="575" y="1238"/>
                  </a:lnTo>
                  <a:lnTo>
                    <a:pt x="1225" y="574"/>
                  </a:lnTo>
                  <a:lnTo>
                    <a:pt x="651"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7"/>
            <p:cNvSpPr/>
            <p:nvPr/>
          </p:nvSpPr>
          <p:spPr>
            <a:xfrm>
              <a:off x="8112021" y="2990103"/>
              <a:ext cx="51738" cy="51738"/>
            </a:xfrm>
            <a:custGeom>
              <a:rect b="b" l="l" r="r" t="t"/>
              <a:pathLst>
                <a:path extrusionOk="0" h="2221" w="2221">
                  <a:moveTo>
                    <a:pt x="1646" y="0"/>
                  </a:moveTo>
                  <a:lnTo>
                    <a:pt x="0" y="1646"/>
                  </a:lnTo>
                  <a:lnTo>
                    <a:pt x="575" y="2220"/>
                  </a:lnTo>
                  <a:lnTo>
                    <a:pt x="2221" y="574"/>
                  </a:lnTo>
                  <a:lnTo>
                    <a:pt x="1646"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7"/>
            <p:cNvSpPr/>
            <p:nvPr/>
          </p:nvSpPr>
          <p:spPr>
            <a:xfrm>
              <a:off x="8098346" y="2976708"/>
              <a:ext cx="52041" cy="51761"/>
            </a:xfrm>
            <a:custGeom>
              <a:rect b="b" l="l" r="r" t="t"/>
              <a:pathLst>
                <a:path extrusionOk="0" h="2222" w="2234">
                  <a:moveTo>
                    <a:pt x="1646" y="1"/>
                  </a:moveTo>
                  <a:lnTo>
                    <a:pt x="0" y="1647"/>
                  </a:lnTo>
                  <a:lnTo>
                    <a:pt x="587" y="2221"/>
                  </a:lnTo>
                  <a:lnTo>
                    <a:pt x="2233" y="575"/>
                  </a:lnTo>
                  <a:lnTo>
                    <a:pt x="1646"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7"/>
            <p:cNvSpPr/>
            <p:nvPr/>
          </p:nvSpPr>
          <p:spPr>
            <a:xfrm>
              <a:off x="8034727" y="3015052"/>
              <a:ext cx="77316" cy="77013"/>
            </a:xfrm>
            <a:custGeom>
              <a:rect b="b" l="l" r="r" t="t"/>
              <a:pathLst>
                <a:path extrusionOk="0" h="3306" w="3319">
                  <a:moveTo>
                    <a:pt x="2731" y="1"/>
                  </a:moveTo>
                  <a:lnTo>
                    <a:pt x="1" y="2732"/>
                  </a:lnTo>
                  <a:lnTo>
                    <a:pt x="588" y="3306"/>
                  </a:lnTo>
                  <a:lnTo>
                    <a:pt x="3318" y="575"/>
                  </a:lnTo>
                  <a:lnTo>
                    <a:pt x="2731"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7"/>
            <p:cNvSpPr/>
            <p:nvPr/>
          </p:nvSpPr>
          <p:spPr>
            <a:xfrm>
              <a:off x="8048098" y="3028447"/>
              <a:ext cx="77316" cy="77293"/>
            </a:xfrm>
            <a:custGeom>
              <a:rect b="b" l="l" r="r" t="t"/>
              <a:pathLst>
                <a:path extrusionOk="0" h="3318" w="3319">
                  <a:moveTo>
                    <a:pt x="2744" y="0"/>
                  </a:moveTo>
                  <a:lnTo>
                    <a:pt x="1" y="2731"/>
                  </a:lnTo>
                  <a:lnTo>
                    <a:pt x="588" y="3318"/>
                  </a:lnTo>
                  <a:lnTo>
                    <a:pt x="3319" y="574"/>
                  </a:lnTo>
                  <a:lnTo>
                    <a:pt x="2744"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7"/>
            <p:cNvSpPr/>
            <p:nvPr/>
          </p:nvSpPr>
          <p:spPr>
            <a:xfrm>
              <a:off x="8026993" y="2935685"/>
              <a:ext cx="150742" cy="150742"/>
            </a:xfrm>
            <a:custGeom>
              <a:rect b="b" l="l" r="r" t="t"/>
              <a:pathLst>
                <a:path extrusionOk="0" h="6471" w="6471">
                  <a:moveTo>
                    <a:pt x="6139" y="1"/>
                  </a:moveTo>
                  <a:lnTo>
                    <a:pt x="5807" y="333"/>
                  </a:lnTo>
                  <a:lnTo>
                    <a:pt x="5194" y="945"/>
                  </a:lnTo>
                  <a:lnTo>
                    <a:pt x="4544" y="1596"/>
                  </a:lnTo>
                  <a:lnTo>
                    <a:pt x="2897" y="3242"/>
                  </a:lnTo>
                  <a:lnTo>
                    <a:pt x="1" y="6139"/>
                  </a:lnTo>
                  <a:lnTo>
                    <a:pt x="333" y="6470"/>
                  </a:lnTo>
                  <a:lnTo>
                    <a:pt x="3229" y="3574"/>
                  </a:lnTo>
                  <a:lnTo>
                    <a:pt x="4875" y="1928"/>
                  </a:lnTo>
                  <a:lnTo>
                    <a:pt x="5539" y="1277"/>
                  </a:lnTo>
                  <a:lnTo>
                    <a:pt x="6139" y="664"/>
                  </a:lnTo>
                  <a:lnTo>
                    <a:pt x="6470" y="333"/>
                  </a:lnTo>
                  <a:lnTo>
                    <a:pt x="6139" y="1"/>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7"/>
            <p:cNvSpPr/>
            <p:nvPr/>
          </p:nvSpPr>
          <p:spPr>
            <a:xfrm>
              <a:off x="8040364" y="2949080"/>
              <a:ext cx="150742" cy="151021"/>
            </a:xfrm>
            <a:custGeom>
              <a:rect b="b" l="l" r="r" t="t"/>
              <a:pathLst>
                <a:path extrusionOk="0" h="6483" w="6471">
                  <a:moveTo>
                    <a:pt x="6139" y="0"/>
                  </a:moveTo>
                  <a:lnTo>
                    <a:pt x="1" y="6138"/>
                  </a:lnTo>
                  <a:lnTo>
                    <a:pt x="346" y="6482"/>
                  </a:lnTo>
                  <a:lnTo>
                    <a:pt x="5539" y="1276"/>
                  </a:lnTo>
                  <a:lnTo>
                    <a:pt x="6152" y="664"/>
                  </a:lnTo>
                  <a:lnTo>
                    <a:pt x="6471" y="345"/>
                  </a:lnTo>
                  <a:lnTo>
                    <a:pt x="6139"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7"/>
            <p:cNvSpPr/>
            <p:nvPr/>
          </p:nvSpPr>
          <p:spPr>
            <a:xfrm>
              <a:off x="8054038" y="2962754"/>
              <a:ext cx="150742" cy="150719"/>
            </a:xfrm>
            <a:custGeom>
              <a:rect b="b" l="l" r="r" t="t"/>
              <a:pathLst>
                <a:path extrusionOk="0" h="6470" w="6471">
                  <a:moveTo>
                    <a:pt x="6139" y="0"/>
                  </a:moveTo>
                  <a:lnTo>
                    <a:pt x="1" y="6138"/>
                  </a:lnTo>
                  <a:lnTo>
                    <a:pt x="333" y="6470"/>
                  </a:lnTo>
                  <a:lnTo>
                    <a:pt x="6139" y="664"/>
                  </a:lnTo>
                  <a:lnTo>
                    <a:pt x="6471" y="332"/>
                  </a:lnTo>
                  <a:lnTo>
                    <a:pt x="6139"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7"/>
            <p:cNvSpPr/>
            <p:nvPr/>
          </p:nvSpPr>
          <p:spPr>
            <a:xfrm>
              <a:off x="8141886" y="2953086"/>
              <a:ext cx="45961" cy="43795"/>
            </a:xfrm>
            <a:custGeom>
              <a:rect b="b" l="l" r="r" t="t"/>
              <a:pathLst>
                <a:path extrusionOk="0" h="1880" w="1973">
                  <a:moveTo>
                    <a:pt x="278" y="0"/>
                  </a:moveTo>
                  <a:cubicBezTo>
                    <a:pt x="152" y="0"/>
                    <a:pt x="0" y="196"/>
                    <a:pt x="122" y="287"/>
                  </a:cubicBezTo>
                  <a:lnTo>
                    <a:pt x="1666" y="1831"/>
                  </a:lnTo>
                  <a:cubicBezTo>
                    <a:pt x="1698" y="1863"/>
                    <a:pt x="1739" y="1879"/>
                    <a:pt x="1782" y="1879"/>
                  </a:cubicBezTo>
                  <a:cubicBezTo>
                    <a:pt x="1826" y="1879"/>
                    <a:pt x="1870" y="1863"/>
                    <a:pt x="1908" y="1831"/>
                  </a:cubicBezTo>
                  <a:cubicBezTo>
                    <a:pt x="1972" y="1768"/>
                    <a:pt x="1972" y="1653"/>
                    <a:pt x="1908" y="1589"/>
                  </a:cubicBezTo>
                  <a:lnTo>
                    <a:pt x="364" y="45"/>
                  </a:lnTo>
                  <a:cubicBezTo>
                    <a:pt x="341" y="13"/>
                    <a:pt x="310" y="0"/>
                    <a:pt x="278" y="0"/>
                  </a:cubicBez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7"/>
            <p:cNvSpPr/>
            <p:nvPr/>
          </p:nvSpPr>
          <p:spPr>
            <a:xfrm>
              <a:off x="8126720" y="2968252"/>
              <a:ext cx="45961" cy="43795"/>
            </a:xfrm>
            <a:custGeom>
              <a:rect b="b" l="l" r="r" t="t"/>
              <a:pathLst>
                <a:path extrusionOk="0" h="1880" w="1973">
                  <a:moveTo>
                    <a:pt x="273" y="0"/>
                  </a:moveTo>
                  <a:cubicBezTo>
                    <a:pt x="145" y="0"/>
                    <a:pt x="1" y="196"/>
                    <a:pt x="122" y="287"/>
                  </a:cubicBezTo>
                  <a:lnTo>
                    <a:pt x="1666" y="1831"/>
                  </a:lnTo>
                  <a:cubicBezTo>
                    <a:pt x="1698" y="1863"/>
                    <a:pt x="1740" y="1879"/>
                    <a:pt x="1783" y="1879"/>
                  </a:cubicBezTo>
                  <a:cubicBezTo>
                    <a:pt x="1826" y="1879"/>
                    <a:pt x="1870" y="1863"/>
                    <a:pt x="1909" y="1831"/>
                  </a:cubicBezTo>
                  <a:cubicBezTo>
                    <a:pt x="1972" y="1767"/>
                    <a:pt x="1972" y="1653"/>
                    <a:pt x="1909" y="1589"/>
                  </a:cubicBezTo>
                  <a:lnTo>
                    <a:pt x="365" y="45"/>
                  </a:lnTo>
                  <a:cubicBezTo>
                    <a:pt x="338" y="13"/>
                    <a:pt x="306" y="0"/>
                    <a:pt x="273" y="0"/>
                  </a:cubicBez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7"/>
            <p:cNvSpPr/>
            <p:nvPr/>
          </p:nvSpPr>
          <p:spPr>
            <a:xfrm>
              <a:off x="8088376" y="3006596"/>
              <a:ext cx="45961" cy="43795"/>
            </a:xfrm>
            <a:custGeom>
              <a:rect b="b" l="l" r="r" t="t"/>
              <a:pathLst>
                <a:path extrusionOk="0" h="1880" w="1973">
                  <a:moveTo>
                    <a:pt x="278" y="0"/>
                  </a:moveTo>
                  <a:cubicBezTo>
                    <a:pt x="153" y="0"/>
                    <a:pt x="0" y="199"/>
                    <a:pt x="122" y="300"/>
                  </a:cubicBezTo>
                  <a:lnTo>
                    <a:pt x="1666" y="1831"/>
                  </a:lnTo>
                  <a:cubicBezTo>
                    <a:pt x="1698" y="1863"/>
                    <a:pt x="1739" y="1879"/>
                    <a:pt x="1783" y="1879"/>
                  </a:cubicBezTo>
                  <a:cubicBezTo>
                    <a:pt x="1826" y="1879"/>
                    <a:pt x="1870" y="1863"/>
                    <a:pt x="1909" y="1831"/>
                  </a:cubicBezTo>
                  <a:cubicBezTo>
                    <a:pt x="1972" y="1768"/>
                    <a:pt x="1972" y="1653"/>
                    <a:pt x="1909" y="1589"/>
                  </a:cubicBezTo>
                  <a:lnTo>
                    <a:pt x="365" y="45"/>
                  </a:lnTo>
                  <a:cubicBezTo>
                    <a:pt x="341" y="14"/>
                    <a:pt x="311" y="0"/>
                    <a:pt x="278" y="0"/>
                  </a:cubicBez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7"/>
            <p:cNvSpPr/>
            <p:nvPr/>
          </p:nvSpPr>
          <p:spPr>
            <a:xfrm>
              <a:off x="7996079" y="3043892"/>
              <a:ext cx="22014" cy="22014"/>
            </a:xfrm>
            <a:custGeom>
              <a:rect b="b" l="l" r="r" t="t"/>
              <a:pathLst>
                <a:path extrusionOk="0" h="945" w="945">
                  <a:moveTo>
                    <a:pt x="218" y="1"/>
                  </a:moveTo>
                  <a:lnTo>
                    <a:pt x="1" y="218"/>
                  </a:lnTo>
                  <a:lnTo>
                    <a:pt x="728" y="945"/>
                  </a:lnTo>
                  <a:lnTo>
                    <a:pt x="945" y="728"/>
                  </a:lnTo>
                  <a:lnTo>
                    <a:pt x="218" y="1"/>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7"/>
            <p:cNvSpPr/>
            <p:nvPr/>
          </p:nvSpPr>
          <p:spPr>
            <a:xfrm>
              <a:off x="7910166" y="3175581"/>
              <a:ext cx="56817" cy="56351"/>
            </a:xfrm>
            <a:custGeom>
              <a:rect b="b" l="l" r="r" t="t"/>
              <a:pathLst>
                <a:path extrusionOk="0" h="2419" w="2439">
                  <a:moveTo>
                    <a:pt x="2094" y="1"/>
                  </a:moveTo>
                  <a:lnTo>
                    <a:pt x="384" y="1723"/>
                  </a:lnTo>
                  <a:lnTo>
                    <a:pt x="39" y="2068"/>
                  </a:lnTo>
                  <a:cubicBezTo>
                    <a:pt x="1" y="2093"/>
                    <a:pt x="1" y="2144"/>
                    <a:pt x="39" y="2170"/>
                  </a:cubicBezTo>
                  <a:lnTo>
                    <a:pt x="269" y="2400"/>
                  </a:lnTo>
                  <a:cubicBezTo>
                    <a:pt x="282" y="2412"/>
                    <a:pt x="297" y="2419"/>
                    <a:pt x="315" y="2419"/>
                  </a:cubicBezTo>
                  <a:cubicBezTo>
                    <a:pt x="333" y="2419"/>
                    <a:pt x="352" y="2412"/>
                    <a:pt x="371" y="2400"/>
                  </a:cubicBezTo>
                  <a:lnTo>
                    <a:pt x="715" y="2055"/>
                  </a:lnTo>
                  <a:lnTo>
                    <a:pt x="2438" y="332"/>
                  </a:lnTo>
                  <a:lnTo>
                    <a:pt x="2094"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7"/>
            <p:cNvSpPr/>
            <p:nvPr/>
          </p:nvSpPr>
          <p:spPr>
            <a:xfrm>
              <a:off x="7982102" y="3075108"/>
              <a:ext cx="80298" cy="85050"/>
            </a:xfrm>
            <a:custGeom>
              <a:rect b="b" l="l" r="r" t="t"/>
              <a:pathLst>
                <a:path extrusionOk="0" h="3651" w="3447">
                  <a:moveTo>
                    <a:pt x="1570" y="1"/>
                  </a:moveTo>
                  <a:lnTo>
                    <a:pt x="1" y="1557"/>
                  </a:lnTo>
                  <a:lnTo>
                    <a:pt x="307" y="3650"/>
                  </a:lnTo>
                  <a:lnTo>
                    <a:pt x="1762" y="3318"/>
                  </a:lnTo>
                  <a:lnTo>
                    <a:pt x="3446" y="1621"/>
                  </a:lnTo>
                  <a:lnTo>
                    <a:pt x="1570"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7"/>
            <p:cNvSpPr/>
            <p:nvPr/>
          </p:nvSpPr>
          <p:spPr>
            <a:xfrm>
              <a:off x="7856656" y="3159228"/>
              <a:ext cx="51156" cy="62454"/>
            </a:xfrm>
            <a:custGeom>
              <a:rect b="b" l="l" r="r" t="t"/>
              <a:pathLst>
                <a:path extrusionOk="0" h="2681" w="2196">
                  <a:moveTo>
                    <a:pt x="243" y="1"/>
                  </a:moveTo>
                  <a:lnTo>
                    <a:pt x="243" y="1"/>
                  </a:lnTo>
                  <a:cubicBezTo>
                    <a:pt x="243" y="1"/>
                    <a:pt x="1" y="1226"/>
                    <a:pt x="1456" y="2681"/>
                  </a:cubicBezTo>
                  <a:lnTo>
                    <a:pt x="2196" y="1928"/>
                  </a:lnTo>
                  <a:cubicBezTo>
                    <a:pt x="1098" y="958"/>
                    <a:pt x="1175" y="14"/>
                    <a:pt x="1175" y="14"/>
                  </a:cubicBezTo>
                  <a:lnTo>
                    <a:pt x="243"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7"/>
            <p:cNvSpPr/>
            <p:nvPr/>
          </p:nvSpPr>
          <p:spPr>
            <a:xfrm>
              <a:off x="8004396" y="3056984"/>
              <a:ext cx="73170" cy="73146"/>
            </a:xfrm>
            <a:custGeom>
              <a:rect b="b" l="l" r="r" t="t"/>
              <a:pathLst>
                <a:path extrusionOk="0" h="3140" w="3141">
                  <a:moveTo>
                    <a:pt x="422" y="0"/>
                  </a:moveTo>
                  <a:lnTo>
                    <a:pt x="1" y="421"/>
                  </a:lnTo>
                  <a:lnTo>
                    <a:pt x="486" y="893"/>
                  </a:lnTo>
                  <a:lnTo>
                    <a:pt x="2247" y="2654"/>
                  </a:lnTo>
                  <a:lnTo>
                    <a:pt x="2719" y="3139"/>
                  </a:lnTo>
                  <a:lnTo>
                    <a:pt x="3140" y="2718"/>
                  </a:lnTo>
                  <a:lnTo>
                    <a:pt x="2489" y="2067"/>
                  </a:lnTo>
                  <a:lnTo>
                    <a:pt x="1902" y="1493"/>
                  </a:lnTo>
                  <a:lnTo>
                    <a:pt x="1328" y="906"/>
                  </a:lnTo>
                  <a:lnTo>
                    <a:pt x="422"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7"/>
            <p:cNvSpPr/>
            <p:nvPr/>
          </p:nvSpPr>
          <p:spPr>
            <a:xfrm>
              <a:off x="7934836" y="3111379"/>
              <a:ext cx="82068" cy="85027"/>
            </a:xfrm>
            <a:custGeom>
              <a:rect b="b" l="l" r="r" t="t"/>
              <a:pathLst>
                <a:path extrusionOk="0" h="3650" w="3523">
                  <a:moveTo>
                    <a:pt x="2030" y="0"/>
                  </a:moveTo>
                  <a:lnTo>
                    <a:pt x="154" y="1876"/>
                  </a:lnTo>
                  <a:cubicBezTo>
                    <a:pt x="1" y="2029"/>
                    <a:pt x="1" y="2284"/>
                    <a:pt x="154" y="2438"/>
                  </a:cubicBezTo>
                  <a:lnTo>
                    <a:pt x="818" y="3101"/>
                  </a:lnTo>
                  <a:lnTo>
                    <a:pt x="1366" y="3650"/>
                  </a:lnTo>
                  <a:lnTo>
                    <a:pt x="3523" y="1493"/>
                  </a:lnTo>
                  <a:lnTo>
                    <a:pt x="2030" y="0"/>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7"/>
            <p:cNvSpPr/>
            <p:nvPr/>
          </p:nvSpPr>
          <p:spPr>
            <a:xfrm>
              <a:off x="7960111" y="3139916"/>
              <a:ext cx="71376" cy="70700"/>
            </a:xfrm>
            <a:custGeom>
              <a:rect b="b" l="l" r="r" t="t"/>
              <a:pathLst>
                <a:path extrusionOk="0" h="3035" w="3064">
                  <a:moveTo>
                    <a:pt x="2157" y="0"/>
                  </a:moveTo>
                  <a:lnTo>
                    <a:pt x="1" y="2144"/>
                  </a:lnTo>
                  <a:lnTo>
                    <a:pt x="549" y="2693"/>
                  </a:lnTo>
                  <a:lnTo>
                    <a:pt x="805" y="2948"/>
                  </a:lnTo>
                  <a:cubicBezTo>
                    <a:pt x="856" y="3005"/>
                    <a:pt x="923" y="3034"/>
                    <a:pt x="991" y="3034"/>
                  </a:cubicBezTo>
                  <a:cubicBezTo>
                    <a:pt x="1060" y="3034"/>
                    <a:pt x="1130" y="3005"/>
                    <a:pt x="1187" y="2948"/>
                  </a:cubicBezTo>
                  <a:lnTo>
                    <a:pt x="2961" y="1174"/>
                  </a:lnTo>
                  <a:cubicBezTo>
                    <a:pt x="3063" y="1072"/>
                    <a:pt x="3063" y="906"/>
                    <a:pt x="2961" y="804"/>
                  </a:cubicBezTo>
                  <a:lnTo>
                    <a:pt x="2706" y="549"/>
                  </a:lnTo>
                  <a:lnTo>
                    <a:pt x="2157"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7"/>
            <p:cNvSpPr/>
            <p:nvPr/>
          </p:nvSpPr>
          <p:spPr>
            <a:xfrm>
              <a:off x="8009172" y="3104530"/>
              <a:ext cx="23202" cy="21222"/>
            </a:xfrm>
            <a:custGeom>
              <a:rect b="b" l="l" r="r" t="t"/>
              <a:pathLst>
                <a:path extrusionOk="0" h="911" w="996">
                  <a:moveTo>
                    <a:pt x="498" y="1"/>
                  </a:moveTo>
                  <a:cubicBezTo>
                    <a:pt x="440" y="1"/>
                    <a:pt x="383" y="39"/>
                    <a:pt x="383" y="116"/>
                  </a:cubicBezTo>
                  <a:lnTo>
                    <a:pt x="383" y="345"/>
                  </a:lnTo>
                  <a:lnTo>
                    <a:pt x="153" y="345"/>
                  </a:lnTo>
                  <a:cubicBezTo>
                    <a:pt x="0" y="345"/>
                    <a:pt x="0" y="562"/>
                    <a:pt x="153" y="562"/>
                  </a:cubicBezTo>
                  <a:lnTo>
                    <a:pt x="383" y="562"/>
                  </a:lnTo>
                  <a:lnTo>
                    <a:pt x="383" y="805"/>
                  </a:lnTo>
                  <a:cubicBezTo>
                    <a:pt x="383" y="875"/>
                    <a:pt x="440" y="910"/>
                    <a:pt x="498" y="910"/>
                  </a:cubicBezTo>
                  <a:cubicBezTo>
                    <a:pt x="555" y="910"/>
                    <a:pt x="613" y="875"/>
                    <a:pt x="613" y="805"/>
                  </a:cubicBezTo>
                  <a:lnTo>
                    <a:pt x="613" y="562"/>
                  </a:lnTo>
                  <a:lnTo>
                    <a:pt x="842" y="562"/>
                  </a:lnTo>
                  <a:cubicBezTo>
                    <a:pt x="995" y="562"/>
                    <a:pt x="995" y="345"/>
                    <a:pt x="842" y="345"/>
                  </a:cubicBezTo>
                  <a:lnTo>
                    <a:pt x="613" y="345"/>
                  </a:lnTo>
                  <a:lnTo>
                    <a:pt x="613" y="116"/>
                  </a:lnTo>
                  <a:cubicBezTo>
                    <a:pt x="613" y="39"/>
                    <a:pt x="555" y="1"/>
                    <a:pt x="498"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7"/>
            <p:cNvSpPr/>
            <p:nvPr/>
          </p:nvSpPr>
          <p:spPr>
            <a:xfrm>
              <a:off x="7890248" y="3066791"/>
              <a:ext cx="122206" cy="164393"/>
            </a:xfrm>
            <a:custGeom>
              <a:rect b="b" l="l" r="r" t="t"/>
              <a:pathLst>
                <a:path extrusionOk="0" h="7057" w="5246">
                  <a:moveTo>
                    <a:pt x="4914" y="0"/>
                  </a:moveTo>
                  <a:lnTo>
                    <a:pt x="818" y="4096"/>
                  </a:lnTo>
                  <a:cubicBezTo>
                    <a:pt x="728" y="4186"/>
                    <a:pt x="715" y="4313"/>
                    <a:pt x="792" y="4403"/>
                  </a:cubicBezTo>
                  <a:lnTo>
                    <a:pt x="1392" y="5270"/>
                  </a:lnTo>
                  <a:lnTo>
                    <a:pt x="754" y="5908"/>
                  </a:lnTo>
                  <a:lnTo>
                    <a:pt x="26" y="6636"/>
                  </a:lnTo>
                  <a:cubicBezTo>
                    <a:pt x="1" y="6661"/>
                    <a:pt x="1" y="6712"/>
                    <a:pt x="26" y="6738"/>
                  </a:cubicBezTo>
                  <a:lnTo>
                    <a:pt x="243" y="6955"/>
                  </a:lnTo>
                  <a:cubicBezTo>
                    <a:pt x="262" y="6974"/>
                    <a:pt x="285" y="6983"/>
                    <a:pt x="306" y="6983"/>
                  </a:cubicBezTo>
                  <a:cubicBezTo>
                    <a:pt x="326" y="6983"/>
                    <a:pt x="345" y="6974"/>
                    <a:pt x="358" y="6955"/>
                  </a:cubicBezTo>
                  <a:lnTo>
                    <a:pt x="920" y="6393"/>
                  </a:lnTo>
                  <a:lnTo>
                    <a:pt x="1545" y="7019"/>
                  </a:lnTo>
                  <a:cubicBezTo>
                    <a:pt x="1570" y="7044"/>
                    <a:pt x="1602" y="7057"/>
                    <a:pt x="1634" y="7057"/>
                  </a:cubicBezTo>
                  <a:cubicBezTo>
                    <a:pt x="1666" y="7057"/>
                    <a:pt x="1698" y="7044"/>
                    <a:pt x="1724" y="7019"/>
                  </a:cubicBezTo>
                  <a:lnTo>
                    <a:pt x="1877" y="6865"/>
                  </a:lnTo>
                  <a:cubicBezTo>
                    <a:pt x="1928" y="6814"/>
                    <a:pt x="1928" y="6738"/>
                    <a:pt x="1877" y="6687"/>
                  </a:cubicBezTo>
                  <a:lnTo>
                    <a:pt x="1264" y="6062"/>
                  </a:lnTo>
                  <a:lnTo>
                    <a:pt x="1877" y="5449"/>
                  </a:lnTo>
                  <a:cubicBezTo>
                    <a:pt x="1953" y="5372"/>
                    <a:pt x="1966" y="5245"/>
                    <a:pt x="1902" y="5156"/>
                  </a:cubicBezTo>
                  <a:lnTo>
                    <a:pt x="1290" y="4288"/>
                  </a:lnTo>
                  <a:lnTo>
                    <a:pt x="5245" y="332"/>
                  </a:lnTo>
                  <a:lnTo>
                    <a:pt x="4914"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 name="Google Shape;1257;p47"/>
          <p:cNvGrpSpPr/>
          <p:nvPr/>
        </p:nvGrpSpPr>
        <p:grpSpPr>
          <a:xfrm>
            <a:off x="7295423" y="1842356"/>
            <a:ext cx="327602" cy="342837"/>
            <a:chOff x="7295423" y="2912506"/>
            <a:chExt cx="327602" cy="342837"/>
          </a:xfrm>
        </p:grpSpPr>
        <p:sp>
          <p:nvSpPr>
            <p:cNvPr id="1258" name="Google Shape;1258;p47"/>
            <p:cNvSpPr/>
            <p:nvPr/>
          </p:nvSpPr>
          <p:spPr>
            <a:xfrm>
              <a:off x="7430979" y="3081957"/>
              <a:ext cx="40743" cy="40743"/>
            </a:xfrm>
            <a:custGeom>
              <a:rect b="b" l="l" r="r" t="t"/>
              <a:pathLst>
                <a:path extrusionOk="0" h="1749" w="1749">
                  <a:moveTo>
                    <a:pt x="1085" y="0"/>
                  </a:moveTo>
                  <a:lnTo>
                    <a:pt x="1" y="1097"/>
                  </a:lnTo>
                  <a:lnTo>
                    <a:pt x="651" y="1748"/>
                  </a:lnTo>
                  <a:lnTo>
                    <a:pt x="1749" y="664"/>
                  </a:lnTo>
                  <a:lnTo>
                    <a:pt x="1085" y="0"/>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1259" name="Google Shape;1259;p47"/>
            <p:cNvSpPr/>
            <p:nvPr/>
          </p:nvSpPr>
          <p:spPr>
            <a:xfrm>
              <a:off x="7405214" y="3129712"/>
              <a:ext cx="15095" cy="13791"/>
            </a:xfrm>
            <a:custGeom>
              <a:rect b="b" l="l" r="r" t="t"/>
              <a:pathLst>
                <a:path extrusionOk="0" h="592" w="648">
                  <a:moveTo>
                    <a:pt x="184" y="1"/>
                  </a:moveTo>
                  <a:cubicBezTo>
                    <a:pt x="83" y="1"/>
                    <a:pt x="1" y="136"/>
                    <a:pt x="98" y="234"/>
                  </a:cubicBezTo>
                  <a:lnTo>
                    <a:pt x="418" y="553"/>
                  </a:lnTo>
                  <a:cubicBezTo>
                    <a:pt x="443" y="579"/>
                    <a:pt x="475" y="591"/>
                    <a:pt x="507" y="591"/>
                  </a:cubicBezTo>
                  <a:cubicBezTo>
                    <a:pt x="539" y="591"/>
                    <a:pt x="571" y="579"/>
                    <a:pt x="596" y="553"/>
                  </a:cubicBezTo>
                  <a:cubicBezTo>
                    <a:pt x="647" y="502"/>
                    <a:pt x="647" y="413"/>
                    <a:pt x="596" y="362"/>
                  </a:cubicBezTo>
                  <a:lnTo>
                    <a:pt x="277" y="43"/>
                  </a:lnTo>
                  <a:cubicBezTo>
                    <a:pt x="247" y="13"/>
                    <a:pt x="215" y="1"/>
                    <a:pt x="184"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7"/>
            <p:cNvSpPr/>
            <p:nvPr/>
          </p:nvSpPr>
          <p:spPr>
            <a:xfrm>
              <a:off x="7406309" y="3122677"/>
              <a:ext cx="27674" cy="43119"/>
            </a:xfrm>
            <a:custGeom>
              <a:rect b="b" l="l" r="r" t="t"/>
              <a:pathLst>
                <a:path extrusionOk="0" h="1851" w="1188">
                  <a:moveTo>
                    <a:pt x="677" y="0"/>
                  </a:moveTo>
                  <a:lnTo>
                    <a:pt x="473" y="204"/>
                  </a:lnTo>
                  <a:lnTo>
                    <a:pt x="766" y="511"/>
                  </a:lnTo>
                  <a:cubicBezTo>
                    <a:pt x="868" y="613"/>
                    <a:pt x="868" y="779"/>
                    <a:pt x="766" y="881"/>
                  </a:cubicBezTo>
                  <a:lnTo>
                    <a:pt x="0" y="1646"/>
                  </a:lnTo>
                  <a:lnTo>
                    <a:pt x="217" y="1851"/>
                  </a:lnTo>
                  <a:lnTo>
                    <a:pt x="970" y="1085"/>
                  </a:lnTo>
                  <a:cubicBezTo>
                    <a:pt x="1187" y="868"/>
                    <a:pt x="1187" y="511"/>
                    <a:pt x="983" y="294"/>
                  </a:cubicBezTo>
                  <a:lnTo>
                    <a:pt x="677"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7"/>
            <p:cNvSpPr/>
            <p:nvPr/>
          </p:nvSpPr>
          <p:spPr>
            <a:xfrm>
              <a:off x="7295423" y="3148232"/>
              <a:ext cx="87729" cy="107110"/>
            </a:xfrm>
            <a:custGeom>
              <a:rect b="b" l="l" r="r" t="t"/>
              <a:pathLst>
                <a:path extrusionOk="0" h="4598" w="3766">
                  <a:moveTo>
                    <a:pt x="2183" y="2183"/>
                  </a:moveTo>
                  <a:lnTo>
                    <a:pt x="2196" y="2208"/>
                  </a:lnTo>
                  <a:lnTo>
                    <a:pt x="2412" y="2885"/>
                  </a:lnTo>
                  <a:lnTo>
                    <a:pt x="1506" y="3803"/>
                  </a:lnTo>
                  <a:lnTo>
                    <a:pt x="945" y="3408"/>
                  </a:lnTo>
                  <a:lnTo>
                    <a:pt x="2183" y="2183"/>
                  </a:lnTo>
                  <a:close/>
                  <a:moveTo>
                    <a:pt x="3421" y="1"/>
                  </a:moveTo>
                  <a:lnTo>
                    <a:pt x="103" y="3331"/>
                  </a:lnTo>
                  <a:cubicBezTo>
                    <a:pt x="1" y="3420"/>
                    <a:pt x="13" y="3586"/>
                    <a:pt x="128" y="3663"/>
                  </a:cubicBezTo>
                  <a:lnTo>
                    <a:pt x="1430" y="4556"/>
                  </a:lnTo>
                  <a:cubicBezTo>
                    <a:pt x="1469" y="4584"/>
                    <a:pt x="1512" y="4597"/>
                    <a:pt x="1555" y="4597"/>
                  </a:cubicBezTo>
                  <a:cubicBezTo>
                    <a:pt x="1611" y="4597"/>
                    <a:pt x="1667" y="4574"/>
                    <a:pt x="1711" y="4531"/>
                  </a:cubicBezTo>
                  <a:lnTo>
                    <a:pt x="2987" y="3255"/>
                  </a:lnTo>
                  <a:cubicBezTo>
                    <a:pt x="3102" y="3140"/>
                    <a:pt x="3140" y="2974"/>
                    <a:pt x="3089" y="2821"/>
                  </a:cubicBezTo>
                  <a:lnTo>
                    <a:pt x="2821" y="2017"/>
                  </a:lnTo>
                  <a:cubicBezTo>
                    <a:pt x="2770" y="1864"/>
                    <a:pt x="2821" y="1698"/>
                    <a:pt x="2923" y="1583"/>
                  </a:cubicBezTo>
                  <a:lnTo>
                    <a:pt x="3765" y="741"/>
                  </a:lnTo>
                  <a:lnTo>
                    <a:pt x="3421"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7"/>
            <p:cNvSpPr/>
            <p:nvPr/>
          </p:nvSpPr>
          <p:spPr>
            <a:xfrm>
              <a:off x="7391749" y="3091461"/>
              <a:ext cx="17844" cy="19638"/>
            </a:xfrm>
            <a:custGeom>
              <a:rect b="b" l="l" r="r" t="t"/>
              <a:pathLst>
                <a:path extrusionOk="0" h="843" w="766">
                  <a:moveTo>
                    <a:pt x="179" y="0"/>
                  </a:moveTo>
                  <a:lnTo>
                    <a:pt x="0" y="345"/>
                  </a:lnTo>
                  <a:lnTo>
                    <a:pt x="511" y="843"/>
                  </a:lnTo>
                  <a:lnTo>
                    <a:pt x="766" y="587"/>
                  </a:lnTo>
                  <a:lnTo>
                    <a:pt x="179"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7"/>
            <p:cNvSpPr/>
            <p:nvPr/>
          </p:nvSpPr>
          <p:spPr>
            <a:xfrm>
              <a:off x="7537392" y="2999607"/>
              <a:ext cx="85632" cy="68091"/>
            </a:xfrm>
            <a:custGeom>
              <a:rect b="b" l="l" r="r" t="t"/>
              <a:pathLst>
                <a:path extrusionOk="0" h="2923" w="3676">
                  <a:moveTo>
                    <a:pt x="282" y="0"/>
                  </a:moveTo>
                  <a:lnTo>
                    <a:pt x="1" y="230"/>
                  </a:lnTo>
                  <a:lnTo>
                    <a:pt x="1200" y="2476"/>
                  </a:lnTo>
                  <a:lnTo>
                    <a:pt x="1468" y="2208"/>
                  </a:lnTo>
                  <a:lnTo>
                    <a:pt x="728" y="817"/>
                  </a:lnTo>
                  <a:lnTo>
                    <a:pt x="3421" y="2923"/>
                  </a:lnTo>
                  <a:lnTo>
                    <a:pt x="3676" y="2667"/>
                  </a:lnTo>
                  <a:lnTo>
                    <a:pt x="282"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7"/>
            <p:cNvSpPr/>
            <p:nvPr/>
          </p:nvSpPr>
          <p:spPr>
            <a:xfrm>
              <a:off x="7569214" y="2924107"/>
              <a:ext cx="21711" cy="24693"/>
            </a:xfrm>
            <a:custGeom>
              <a:rect b="b" l="l" r="r" t="t"/>
              <a:pathLst>
                <a:path extrusionOk="0" h="1060" w="932">
                  <a:moveTo>
                    <a:pt x="217" y="0"/>
                  </a:moveTo>
                  <a:lnTo>
                    <a:pt x="0" y="498"/>
                  </a:lnTo>
                  <a:lnTo>
                    <a:pt x="575" y="1059"/>
                  </a:lnTo>
                  <a:lnTo>
                    <a:pt x="932" y="715"/>
                  </a:lnTo>
                  <a:lnTo>
                    <a:pt x="217"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7"/>
            <p:cNvSpPr/>
            <p:nvPr/>
          </p:nvSpPr>
          <p:spPr>
            <a:xfrm>
              <a:off x="7463080" y="2912506"/>
              <a:ext cx="147760" cy="147457"/>
            </a:xfrm>
            <a:custGeom>
              <a:rect b="b" l="l" r="r" t="t"/>
              <a:pathLst>
                <a:path extrusionOk="0" h="6330" w="6343">
                  <a:moveTo>
                    <a:pt x="5986" y="0"/>
                  </a:moveTo>
                  <a:lnTo>
                    <a:pt x="1" y="5985"/>
                  </a:lnTo>
                  <a:lnTo>
                    <a:pt x="358" y="6330"/>
                  </a:lnTo>
                  <a:lnTo>
                    <a:pt x="6343" y="358"/>
                  </a:lnTo>
                  <a:lnTo>
                    <a:pt x="5986" y="0"/>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7"/>
            <p:cNvSpPr/>
            <p:nvPr/>
          </p:nvSpPr>
          <p:spPr>
            <a:xfrm>
              <a:off x="7485374" y="2970768"/>
              <a:ext cx="69885" cy="85632"/>
            </a:xfrm>
            <a:custGeom>
              <a:rect b="b" l="l" r="r" t="t"/>
              <a:pathLst>
                <a:path extrusionOk="0" h="3676" w="3000">
                  <a:moveTo>
                    <a:pt x="2923" y="1"/>
                  </a:moveTo>
                  <a:lnTo>
                    <a:pt x="2566" y="26"/>
                  </a:lnTo>
                  <a:lnTo>
                    <a:pt x="2617" y="792"/>
                  </a:lnTo>
                  <a:lnTo>
                    <a:pt x="2119" y="1289"/>
                  </a:lnTo>
                  <a:lnTo>
                    <a:pt x="1" y="3408"/>
                  </a:lnTo>
                  <a:lnTo>
                    <a:pt x="256" y="3676"/>
                  </a:lnTo>
                  <a:lnTo>
                    <a:pt x="2374" y="1557"/>
                  </a:lnTo>
                  <a:lnTo>
                    <a:pt x="2936" y="983"/>
                  </a:lnTo>
                  <a:cubicBezTo>
                    <a:pt x="2974" y="945"/>
                    <a:pt x="3000" y="894"/>
                    <a:pt x="2987" y="843"/>
                  </a:cubicBezTo>
                  <a:lnTo>
                    <a:pt x="2923" y="1"/>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7"/>
            <p:cNvSpPr/>
            <p:nvPr/>
          </p:nvSpPr>
          <p:spPr>
            <a:xfrm>
              <a:off x="7389373" y="3140498"/>
              <a:ext cx="34803" cy="48640"/>
            </a:xfrm>
            <a:custGeom>
              <a:rect b="b" l="l" r="r" t="t"/>
              <a:pathLst>
                <a:path extrusionOk="0" h="2088" w="1494">
                  <a:moveTo>
                    <a:pt x="804" y="1"/>
                  </a:moveTo>
                  <a:lnTo>
                    <a:pt x="268" y="141"/>
                  </a:lnTo>
                  <a:lnTo>
                    <a:pt x="0" y="818"/>
                  </a:lnTo>
                  <a:lnTo>
                    <a:pt x="740" y="1992"/>
                  </a:lnTo>
                  <a:cubicBezTo>
                    <a:pt x="779" y="2053"/>
                    <a:pt x="850" y="2087"/>
                    <a:pt x="920" y="2087"/>
                  </a:cubicBezTo>
                  <a:cubicBezTo>
                    <a:pt x="966" y="2087"/>
                    <a:pt x="1011" y="2073"/>
                    <a:pt x="1046" y="2043"/>
                  </a:cubicBezTo>
                  <a:lnTo>
                    <a:pt x="1378" y="1800"/>
                  </a:lnTo>
                  <a:cubicBezTo>
                    <a:pt x="1468" y="1724"/>
                    <a:pt x="1493" y="1596"/>
                    <a:pt x="1429" y="1507"/>
                  </a:cubicBezTo>
                  <a:cubicBezTo>
                    <a:pt x="1263" y="1264"/>
                    <a:pt x="1110" y="1022"/>
                    <a:pt x="983" y="754"/>
                  </a:cubicBezTo>
                  <a:cubicBezTo>
                    <a:pt x="855" y="486"/>
                    <a:pt x="753" y="205"/>
                    <a:pt x="804" y="1"/>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7"/>
            <p:cNvSpPr/>
            <p:nvPr/>
          </p:nvSpPr>
          <p:spPr>
            <a:xfrm>
              <a:off x="7361419" y="3036158"/>
              <a:ext cx="132316" cy="129334"/>
            </a:xfrm>
            <a:custGeom>
              <a:rect b="b" l="l" r="r" t="t"/>
              <a:pathLst>
                <a:path extrusionOk="0" h="5552" w="5680">
                  <a:moveTo>
                    <a:pt x="4888" y="1"/>
                  </a:moveTo>
                  <a:lnTo>
                    <a:pt x="3995" y="460"/>
                  </a:lnTo>
                  <a:lnTo>
                    <a:pt x="103" y="4352"/>
                  </a:lnTo>
                  <a:cubicBezTo>
                    <a:pt x="1" y="4454"/>
                    <a:pt x="1" y="4620"/>
                    <a:pt x="103" y="4710"/>
                  </a:cubicBezTo>
                  <a:lnTo>
                    <a:pt x="932" y="5552"/>
                  </a:lnTo>
                  <a:lnTo>
                    <a:pt x="5679" y="805"/>
                  </a:lnTo>
                  <a:lnTo>
                    <a:pt x="4888"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7"/>
            <p:cNvSpPr/>
            <p:nvPr/>
          </p:nvSpPr>
          <p:spPr>
            <a:xfrm>
              <a:off x="7404818" y="3062761"/>
              <a:ext cx="71073" cy="70630"/>
            </a:xfrm>
            <a:custGeom>
              <a:rect b="b" l="l" r="r" t="t"/>
              <a:pathLst>
                <a:path extrusionOk="0" h="3032" w="3051">
                  <a:moveTo>
                    <a:pt x="2529" y="1"/>
                  </a:moveTo>
                  <a:cubicBezTo>
                    <a:pt x="2479" y="1"/>
                    <a:pt x="2432" y="20"/>
                    <a:pt x="2400" y="58"/>
                  </a:cubicBezTo>
                  <a:lnTo>
                    <a:pt x="90" y="2368"/>
                  </a:lnTo>
                  <a:cubicBezTo>
                    <a:pt x="1" y="2445"/>
                    <a:pt x="1" y="2585"/>
                    <a:pt x="90" y="2662"/>
                  </a:cubicBezTo>
                  <a:lnTo>
                    <a:pt x="447" y="3032"/>
                  </a:lnTo>
                  <a:lnTo>
                    <a:pt x="1341" y="2138"/>
                  </a:lnTo>
                  <a:lnTo>
                    <a:pt x="2438" y="1041"/>
                  </a:lnTo>
                  <a:lnTo>
                    <a:pt x="3050" y="441"/>
                  </a:lnTo>
                  <a:lnTo>
                    <a:pt x="2668" y="58"/>
                  </a:lnTo>
                  <a:cubicBezTo>
                    <a:pt x="2629" y="20"/>
                    <a:pt x="2578" y="1"/>
                    <a:pt x="2529"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7"/>
            <p:cNvSpPr/>
            <p:nvPr/>
          </p:nvSpPr>
          <p:spPr>
            <a:xfrm>
              <a:off x="7444653" y="3095911"/>
              <a:ext cx="57702" cy="57166"/>
            </a:xfrm>
            <a:custGeom>
              <a:rect b="b" l="l" r="r" t="t"/>
              <a:pathLst>
                <a:path extrusionOk="0" h="2454" w="2477">
                  <a:moveTo>
                    <a:pt x="1085" y="1"/>
                  </a:moveTo>
                  <a:lnTo>
                    <a:pt x="1" y="1085"/>
                  </a:lnTo>
                  <a:lnTo>
                    <a:pt x="1302" y="2387"/>
                  </a:lnTo>
                  <a:cubicBezTo>
                    <a:pt x="1347" y="2432"/>
                    <a:pt x="1404" y="2454"/>
                    <a:pt x="1462" y="2454"/>
                  </a:cubicBezTo>
                  <a:cubicBezTo>
                    <a:pt x="1519" y="2454"/>
                    <a:pt x="1577" y="2432"/>
                    <a:pt x="1621" y="2387"/>
                  </a:cubicBezTo>
                  <a:lnTo>
                    <a:pt x="2400" y="1609"/>
                  </a:lnTo>
                  <a:cubicBezTo>
                    <a:pt x="2476" y="1519"/>
                    <a:pt x="2476" y="1379"/>
                    <a:pt x="2387" y="1302"/>
                  </a:cubicBezTo>
                  <a:lnTo>
                    <a:pt x="1085" y="1"/>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 name="Google Shape;1271;p47"/>
          <p:cNvSpPr/>
          <p:nvPr/>
        </p:nvSpPr>
        <p:spPr>
          <a:xfrm>
            <a:off x="6872424" y="1988022"/>
            <a:ext cx="27069" cy="54999"/>
          </a:xfrm>
          <a:custGeom>
            <a:rect b="b" l="l" r="r" t="t"/>
            <a:pathLst>
              <a:path extrusionOk="0" h="2361" w="1162">
                <a:moveTo>
                  <a:pt x="0" y="0"/>
                </a:moveTo>
                <a:lnTo>
                  <a:pt x="0" y="2361"/>
                </a:lnTo>
                <a:lnTo>
                  <a:pt x="1161" y="2361"/>
                </a:lnTo>
                <a:lnTo>
                  <a:pt x="1161"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7"/>
          <p:cNvSpPr/>
          <p:nvPr/>
        </p:nvSpPr>
        <p:spPr>
          <a:xfrm>
            <a:off x="6831984" y="2051036"/>
            <a:ext cx="126375" cy="108205"/>
          </a:xfrm>
          <a:custGeom>
            <a:rect b="b" l="l" r="r" t="t"/>
            <a:pathLst>
              <a:path extrusionOk="0" h="4645" w="5425">
                <a:moveTo>
                  <a:pt x="2323" y="0"/>
                </a:moveTo>
                <a:cubicBezTo>
                  <a:pt x="1034" y="0"/>
                  <a:pt x="1" y="1034"/>
                  <a:pt x="1" y="2323"/>
                </a:cubicBezTo>
                <a:cubicBezTo>
                  <a:pt x="1" y="3720"/>
                  <a:pt x="1143" y="4645"/>
                  <a:pt x="2333" y="4645"/>
                </a:cubicBezTo>
                <a:cubicBezTo>
                  <a:pt x="2903" y="4645"/>
                  <a:pt x="3485" y="4432"/>
                  <a:pt x="3957" y="3956"/>
                </a:cubicBezTo>
                <a:cubicBezTo>
                  <a:pt x="5424" y="2501"/>
                  <a:pt x="4390" y="0"/>
                  <a:pt x="2323" y="0"/>
                </a:cubicBezTo>
                <a:close/>
              </a:path>
            </a:pathLst>
          </a:custGeom>
          <a:solidFill>
            <a:srgbClr val="FCE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7"/>
          <p:cNvSpPr/>
          <p:nvPr/>
        </p:nvSpPr>
        <p:spPr>
          <a:xfrm>
            <a:off x="6805823" y="2025178"/>
            <a:ext cx="187315" cy="160153"/>
          </a:xfrm>
          <a:custGeom>
            <a:rect b="b" l="l" r="r" t="t"/>
            <a:pathLst>
              <a:path extrusionOk="0" h="6875" w="8041">
                <a:moveTo>
                  <a:pt x="3422" y="1107"/>
                </a:moveTo>
                <a:cubicBezTo>
                  <a:pt x="4615" y="1107"/>
                  <a:pt x="5756" y="2033"/>
                  <a:pt x="5756" y="3433"/>
                </a:cubicBezTo>
                <a:cubicBezTo>
                  <a:pt x="5769" y="4709"/>
                  <a:pt x="4722" y="5755"/>
                  <a:pt x="3446" y="5755"/>
                </a:cubicBezTo>
                <a:cubicBezTo>
                  <a:pt x="1379" y="5743"/>
                  <a:pt x="345" y="3254"/>
                  <a:pt x="1800" y="1787"/>
                </a:cubicBezTo>
                <a:cubicBezTo>
                  <a:pt x="2274" y="1317"/>
                  <a:pt x="2854" y="1107"/>
                  <a:pt x="3422" y="1107"/>
                </a:cubicBezTo>
                <a:close/>
                <a:moveTo>
                  <a:pt x="3446" y="0"/>
                </a:moveTo>
                <a:cubicBezTo>
                  <a:pt x="1545" y="0"/>
                  <a:pt x="1" y="1532"/>
                  <a:pt x="1" y="3433"/>
                </a:cubicBezTo>
                <a:cubicBezTo>
                  <a:pt x="1" y="5504"/>
                  <a:pt x="1693" y="6874"/>
                  <a:pt x="3459" y="6874"/>
                </a:cubicBezTo>
                <a:cubicBezTo>
                  <a:pt x="4305" y="6874"/>
                  <a:pt x="5168" y="6560"/>
                  <a:pt x="5871" y="5857"/>
                </a:cubicBezTo>
                <a:cubicBezTo>
                  <a:pt x="8040" y="3701"/>
                  <a:pt x="6509" y="0"/>
                  <a:pt x="3446" y="0"/>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7"/>
          <p:cNvSpPr/>
          <p:nvPr/>
        </p:nvSpPr>
        <p:spPr>
          <a:xfrm>
            <a:off x="6807314" y="1842356"/>
            <a:ext cx="94554" cy="174223"/>
          </a:xfrm>
          <a:custGeom>
            <a:rect b="b" l="l" r="r" t="t"/>
            <a:pathLst>
              <a:path extrusionOk="0" h="7479" w="4059">
                <a:moveTo>
                  <a:pt x="1289" y="0"/>
                </a:moveTo>
                <a:lnTo>
                  <a:pt x="1124" y="753"/>
                </a:lnTo>
                <a:lnTo>
                  <a:pt x="1" y="5577"/>
                </a:lnTo>
                <a:lnTo>
                  <a:pt x="2923" y="7223"/>
                </a:lnTo>
                <a:lnTo>
                  <a:pt x="3382" y="7478"/>
                </a:lnTo>
                <a:lnTo>
                  <a:pt x="4059" y="3433"/>
                </a:lnTo>
                <a:lnTo>
                  <a:pt x="1289"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7"/>
          <p:cNvSpPr/>
          <p:nvPr/>
        </p:nvSpPr>
        <p:spPr>
          <a:xfrm>
            <a:off x="6837342" y="1842356"/>
            <a:ext cx="127261" cy="174223"/>
          </a:xfrm>
          <a:custGeom>
            <a:rect b="b" l="l" r="r" t="t"/>
            <a:pathLst>
              <a:path extrusionOk="0" h="7479" w="5463">
                <a:moveTo>
                  <a:pt x="0" y="0"/>
                </a:moveTo>
                <a:lnTo>
                  <a:pt x="2093" y="7478"/>
                </a:lnTo>
                <a:lnTo>
                  <a:pt x="5462" y="5577"/>
                </a:lnTo>
                <a:lnTo>
                  <a:pt x="4173"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7"/>
          <p:cNvSpPr/>
          <p:nvPr/>
        </p:nvSpPr>
        <p:spPr>
          <a:xfrm>
            <a:off x="6833474" y="1842356"/>
            <a:ext cx="52647" cy="174223"/>
          </a:xfrm>
          <a:custGeom>
            <a:rect b="b" l="l" r="r" t="t"/>
            <a:pathLst>
              <a:path extrusionOk="0" h="7479" w="2260">
                <a:moveTo>
                  <a:pt x="166" y="0"/>
                </a:moveTo>
                <a:lnTo>
                  <a:pt x="1" y="753"/>
                </a:lnTo>
                <a:lnTo>
                  <a:pt x="1800" y="7223"/>
                </a:lnTo>
                <a:lnTo>
                  <a:pt x="2259" y="7478"/>
                </a:lnTo>
                <a:lnTo>
                  <a:pt x="166"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7"/>
          <p:cNvSpPr/>
          <p:nvPr/>
        </p:nvSpPr>
        <p:spPr>
          <a:xfrm>
            <a:off x="6805543" y="2044677"/>
            <a:ext cx="140609" cy="120528"/>
          </a:xfrm>
          <a:custGeom>
            <a:rect b="b" l="l" r="r" t="t"/>
            <a:pathLst>
              <a:path extrusionOk="0" h="5174" w="6036">
                <a:moveTo>
                  <a:pt x="3458" y="541"/>
                </a:moveTo>
                <a:cubicBezTo>
                  <a:pt x="4581" y="541"/>
                  <a:pt x="5500" y="1460"/>
                  <a:pt x="5500" y="2596"/>
                </a:cubicBezTo>
                <a:cubicBezTo>
                  <a:pt x="5500" y="3829"/>
                  <a:pt x="4492" y="4643"/>
                  <a:pt x="3440" y="4643"/>
                </a:cubicBezTo>
                <a:cubicBezTo>
                  <a:pt x="2936" y="4643"/>
                  <a:pt x="2421" y="4456"/>
                  <a:pt x="2004" y="4038"/>
                </a:cubicBezTo>
                <a:cubicBezTo>
                  <a:pt x="715" y="2749"/>
                  <a:pt x="1633" y="541"/>
                  <a:pt x="3458" y="541"/>
                </a:cubicBezTo>
                <a:close/>
                <a:moveTo>
                  <a:pt x="3430" y="0"/>
                </a:moveTo>
                <a:cubicBezTo>
                  <a:pt x="2795" y="0"/>
                  <a:pt x="2148" y="235"/>
                  <a:pt x="1621" y="758"/>
                </a:cubicBezTo>
                <a:cubicBezTo>
                  <a:pt x="0" y="2392"/>
                  <a:pt x="1149" y="5173"/>
                  <a:pt x="3458" y="5173"/>
                </a:cubicBezTo>
                <a:cubicBezTo>
                  <a:pt x="4887" y="5173"/>
                  <a:pt x="6036" y="4025"/>
                  <a:pt x="6036" y="2596"/>
                </a:cubicBezTo>
                <a:cubicBezTo>
                  <a:pt x="6036" y="1032"/>
                  <a:pt x="4761" y="0"/>
                  <a:pt x="3430" y="0"/>
                </a:cubicBezTo>
                <a:close/>
              </a:path>
            </a:pathLst>
          </a:custGeom>
          <a:solidFill>
            <a:srgbClr val="AA89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7"/>
          <p:cNvSpPr/>
          <p:nvPr/>
        </p:nvSpPr>
        <p:spPr>
          <a:xfrm>
            <a:off x="6235970" y="1842356"/>
            <a:ext cx="24390" cy="140026"/>
          </a:xfrm>
          <a:custGeom>
            <a:rect b="b" l="l" r="r" t="t"/>
            <a:pathLst>
              <a:path extrusionOk="0" h="6011" w="1047">
                <a:moveTo>
                  <a:pt x="1" y="0"/>
                </a:moveTo>
                <a:lnTo>
                  <a:pt x="1" y="5411"/>
                </a:lnTo>
                <a:lnTo>
                  <a:pt x="792" y="5858"/>
                </a:lnTo>
                <a:lnTo>
                  <a:pt x="1047" y="6011"/>
                </a:lnTo>
                <a:lnTo>
                  <a:pt x="1047" y="0"/>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 name="Google Shape;1279;p47"/>
          <p:cNvGrpSpPr/>
          <p:nvPr/>
        </p:nvGrpSpPr>
        <p:grpSpPr>
          <a:xfrm>
            <a:off x="6224369" y="1842356"/>
            <a:ext cx="176017" cy="342789"/>
            <a:chOff x="6224369" y="2912506"/>
            <a:chExt cx="176017" cy="342789"/>
          </a:xfrm>
        </p:grpSpPr>
        <p:sp>
          <p:nvSpPr>
            <p:cNvPr id="1280" name="Google Shape;1280;p47"/>
            <p:cNvSpPr/>
            <p:nvPr/>
          </p:nvSpPr>
          <p:spPr>
            <a:xfrm>
              <a:off x="6304948" y="3057869"/>
              <a:ext cx="14583" cy="53532"/>
            </a:xfrm>
            <a:custGeom>
              <a:rect b="b" l="l" r="r" t="t"/>
              <a:pathLst>
                <a:path extrusionOk="0" h="2298" w="626">
                  <a:moveTo>
                    <a:pt x="0" y="0"/>
                  </a:moveTo>
                  <a:lnTo>
                    <a:pt x="0" y="2297"/>
                  </a:lnTo>
                  <a:lnTo>
                    <a:pt x="625" y="2297"/>
                  </a:lnTo>
                  <a:lnTo>
                    <a:pt x="625"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7"/>
            <p:cNvSpPr/>
            <p:nvPr/>
          </p:nvSpPr>
          <p:spPr>
            <a:xfrm>
              <a:off x="6224369" y="3091019"/>
              <a:ext cx="176017" cy="164276"/>
            </a:xfrm>
            <a:custGeom>
              <a:rect b="b" l="l" r="r" t="t"/>
              <a:pathLst>
                <a:path extrusionOk="0" h="7052" w="7556">
                  <a:moveTo>
                    <a:pt x="3778" y="0"/>
                  </a:moveTo>
                  <a:cubicBezTo>
                    <a:pt x="3666" y="0"/>
                    <a:pt x="3555" y="58"/>
                    <a:pt x="3497" y="172"/>
                  </a:cubicBezTo>
                  <a:lnTo>
                    <a:pt x="2528" y="2138"/>
                  </a:lnTo>
                  <a:lnTo>
                    <a:pt x="358" y="2457"/>
                  </a:lnTo>
                  <a:cubicBezTo>
                    <a:pt x="103" y="2495"/>
                    <a:pt x="1" y="2814"/>
                    <a:pt x="180" y="2993"/>
                  </a:cubicBezTo>
                  <a:lnTo>
                    <a:pt x="1749" y="4524"/>
                  </a:lnTo>
                  <a:lnTo>
                    <a:pt x="1379" y="6680"/>
                  </a:lnTo>
                  <a:cubicBezTo>
                    <a:pt x="1349" y="6882"/>
                    <a:pt x="1509" y="7051"/>
                    <a:pt x="1691" y="7051"/>
                  </a:cubicBezTo>
                  <a:cubicBezTo>
                    <a:pt x="1740" y="7051"/>
                    <a:pt x="1790" y="7039"/>
                    <a:pt x="1839" y="7012"/>
                  </a:cubicBezTo>
                  <a:lnTo>
                    <a:pt x="3778" y="5991"/>
                  </a:lnTo>
                  <a:lnTo>
                    <a:pt x="5705" y="7012"/>
                  </a:lnTo>
                  <a:cubicBezTo>
                    <a:pt x="5756" y="7039"/>
                    <a:pt x="5809" y="7051"/>
                    <a:pt x="5859" y="7051"/>
                  </a:cubicBezTo>
                  <a:cubicBezTo>
                    <a:pt x="6047" y="7051"/>
                    <a:pt x="6207" y="6882"/>
                    <a:pt x="6177" y="6680"/>
                  </a:cubicBezTo>
                  <a:lnTo>
                    <a:pt x="5807" y="4524"/>
                  </a:lnTo>
                  <a:lnTo>
                    <a:pt x="7364" y="2993"/>
                  </a:lnTo>
                  <a:cubicBezTo>
                    <a:pt x="7555" y="2814"/>
                    <a:pt x="7453" y="2495"/>
                    <a:pt x="7198" y="2457"/>
                  </a:cubicBezTo>
                  <a:lnTo>
                    <a:pt x="5029" y="2138"/>
                  </a:lnTo>
                  <a:lnTo>
                    <a:pt x="4059" y="172"/>
                  </a:lnTo>
                  <a:cubicBezTo>
                    <a:pt x="4001" y="58"/>
                    <a:pt x="3890" y="0"/>
                    <a:pt x="3778"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7"/>
            <p:cNvSpPr/>
            <p:nvPr/>
          </p:nvSpPr>
          <p:spPr>
            <a:xfrm>
              <a:off x="6261548" y="3127732"/>
              <a:ext cx="101683" cy="96628"/>
            </a:xfrm>
            <a:custGeom>
              <a:rect b="b" l="l" r="r" t="t"/>
              <a:pathLst>
                <a:path extrusionOk="0" h="4148" w="4365">
                  <a:moveTo>
                    <a:pt x="2182" y="0"/>
                  </a:moveTo>
                  <a:lnTo>
                    <a:pt x="1506" y="1366"/>
                  </a:lnTo>
                  <a:lnTo>
                    <a:pt x="0" y="1582"/>
                  </a:lnTo>
                  <a:lnTo>
                    <a:pt x="1085" y="2642"/>
                  </a:lnTo>
                  <a:lnTo>
                    <a:pt x="829" y="4147"/>
                  </a:lnTo>
                  <a:lnTo>
                    <a:pt x="2182" y="3433"/>
                  </a:lnTo>
                  <a:lnTo>
                    <a:pt x="3535" y="4147"/>
                  </a:lnTo>
                  <a:lnTo>
                    <a:pt x="3267" y="2642"/>
                  </a:lnTo>
                  <a:lnTo>
                    <a:pt x="4364" y="1582"/>
                  </a:lnTo>
                  <a:lnTo>
                    <a:pt x="2858" y="1366"/>
                  </a:lnTo>
                  <a:lnTo>
                    <a:pt x="2182" y="0"/>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7"/>
            <p:cNvSpPr/>
            <p:nvPr/>
          </p:nvSpPr>
          <p:spPr>
            <a:xfrm>
              <a:off x="6364095" y="2912506"/>
              <a:ext cx="24693" cy="140026"/>
            </a:xfrm>
            <a:custGeom>
              <a:rect b="b" l="l" r="r" t="t"/>
              <a:pathLst>
                <a:path extrusionOk="0" h="6011" w="1060">
                  <a:moveTo>
                    <a:pt x="0" y="0"/>
                  </a:moveTo>
                  <a:lnTo>
                    <a:pt x="0" y="6011"/>
                  </a:lnTo>
                  <a:lnTo>
                    <a:pt x="268" y="5858"/>
                  </a:lnTo>
                  <a:lnTo>
                    <a:pt x="1060" y="5411"/>
                  </a:lnTo>
                  <a:lnTo>
                    <a:pt x="1060" y="0"/>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7"/>
            <p:cNvSpPr/>
            <p:nvPr/>
          </p:nvSpPr>
          <p:spPr>
            <a:xfrm>
              <a:off x="6260360" y="2912506"/>
              <a:ext cx="103756" cy="169471"/>
            </a:xfrm>
            <a:custGeom>
              <a:rect b="b" l="l" r="r" t="t"/>
              <a:pathLst>
                <a:path extrusionOk="0" h="7275" w="4454">
                  <a:moveTo>
                    <a:pt x="0" y="0"/>
                  </a:moveTo>
                  <a:lnTo>
                    <a:pt x="0" y="6011"/>
                  </a:lnTo>
                  <a:lnTo>
                    <a:pt x="268" y="6151"/>
                  </a:lnTo>
                  <a:lnTo>
                    <a:pt x="2233" y="7274"/>
                  </a:lnTo>
                  <a:lnTo>
                    <a:pt x="4198" y="6151"/>
                  </a:lnTo>
                  <a:lnTo>
                    <a:pt x="4453" y="6011"/>
                  </a:lnTo>
                  <a:lnTo>
                    <a:pt x="4453"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7"/>
            <p:cNvSpPr/>
            <p:nvPr/>
          </p:nvSpPr>
          <p:spPr>
            <a:xfrm>
              <a:off x="6358155" y="2912506"/>
              <a:ext cx="12207" cy="143311"/>
            </a:xfrm>
            <a:custGeom>
              <a:rect b="b" l="l" r="r" t="t"/>
              <a:pathLst>
                <a:path extrusionOk="0" h="6152" w="524">
                  <a:moveTo>
                    <a:pt x="0" y="0"/>
                  </a:moveTo>
                  <a:lnTo>
                    <a:pt x="0" y="6151"/>
                  </a:lnTo>
                  <a:lnTo>
                    <a:pt x="255" y="6011"/>
                  </a:lnTo>
                  <a:lnTo>
                    <a:pt x="523" y="5858"/>
                  </a:lnTo>
                  <a:lnTo>
                    <a:pt x="523"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6" name="Google Shape;1286;p47"/>
          <p:cNvSpPr/>
          <p:nvPr/>
        </p:nvSpPr>
        <p:spPr>
          <a:xfrm>
            <a:off x="6254397" y="1842356"/>
            <a:ext cx="12207" cy="143311"/>
          </a:xfrm>
          <a:custGeom>
            <a:rect b="b" l="l" r="r" t="t"/>
            <a:pathLst>
              <a:path extrusionOk="0" h="6152" w="524">
                <a:moveTo>
                  <a:pt x="1" y="0"/>
                </a:moveTo>
                <a:lnTo>
                  <a:pt x="1" y="5858"/>
                </a:lnTo>
                <a:lnTo>
                  <a:pt x="256" y="6011"/>
                </a:lnTo>
                <a:lnTo>
                  <a:pt x="524" y="6151"/>
                </a:lnTo>
                <a:lnTo>
                  <a:pt x="524"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7" name="Google Shape;1287;p47"/>
          <p:cNvGrpSpPr/>
          <p:nvPr/>
        </p:nvGrpSpPr>
        <p:grpSpPr>
          <a:xfrm>
            <a:off x="5571887" y="1842356"/>
            <a:ext cx="350198" cy="342768"/>
            <a:chOff x="5571887" y="2912506"/>
            <a:chExt cx="350198" cy="342768"/>
          </a:xfrm>
        </p:grpSpPr>
        <p:sp>
          <p:nvSpPr>
            <p:cNvPr id="1288" name="Google Shape;1288;p47"/>
            <p:cNvSpPr/>
            <p:nvPr/>
          </p:nvSpPr>
          <p:spPr>
            <a:xfrm>
              <a:off x="5783526" y="2912506"/>
              <a:ext cx="138559" cy="124419"/>
            </a:xfrm>
            <a:custGeom>
              <a:rect b="b" l="l" r="r" t="t"/>
              <a:pathLst>
                <a:path extrusionOk="0" h="5341" w="5948">
                  <a:moveTo>
                    <a:pt x="4914" y="0"/>
                  </a:moveTo>
                  <a:cubicBezTo>
                    <a:pt x="3999" y="915"/>
                    <a:pt x="3280" y="1031"/>
                    <a:pt x="2642" y="1031"/>
                  </a:cubicBezTo>
                  <a:cubicBezTo>
                    <a:pt x="2427" y="1031"/>
                    <a:pt x="2220" y="1018"/>
                    <a:pt x="2018" y="1018"/>
                  </a:cubicBezTo>
                  <a:cubicBezTo>
                    <a:pt x="1535" y="1018"/>
                    <a:pt x="1079" y="1094"/>
                    <a:pt x="588" y="1608"/>
                  </a:cubicBezTo>
                  <a:cubicBezTo>
                    <a:pt x="1" y="2208"/>
                    <a:pt x="1" y="2999"/>
                    <a:pt x="333" y="3701"/>
                  </a:cubicBezTo>
                  <a:cubicBezTo>
                    <a:pt x="380" y="3791"/>
                    <a:pt x="470" y="3836"/>
                    <a:pt x="559" y="3836"/>
                  </a:cubicBezTo>
                  <a:cubicBezTo>
                    <a:pt x="659" y="3836"/>
                    <a:pt x="758" y="3778"/>
                    <a:pt x="792" y="3663"/>
                  </a:cubicBezTo>
                  <a:cubicBezTo>
                    <a:pt x="946" y="3133"/>
                    <a:pt x="1358" y="2461"/>
                    <a:pt x="2365" y="2461"/>
                  </a:cubicBezTo>
                  <a:cubicBezTo>
                    <a:pt x="2523" y="2461"/>
                    <a:pt x="2696" y="2478"/>
                    <a:pt x="2885" y="2514"/>
                  </a:cubicBezTo>
                  <a:cubicBezTo>
                    <a:pt x="2170" y="3318"/>
                    <a:pt x="2681" y="4058"/>
                    <a:pt x="2132" y="4607"/>
                  </a:cubicBezTo>
                  <a:cubicBezTo>
                    <a:pt x="2068" y="4671"/>
                    <a:pt x="2004" y="4735"/>
                    <a:pt x="1928" y="4786"/>
                  </a:cubicBezTo>
                  <a:cubicBezTo>
                    <a:pt x="1775" y="4901"/>
                    <a:pt x="1813" y="5143"/>
                    <a:pt x="2004" y="5207"/>
                  </a:cubicBezTo>
                  <a:cubicBezTo>
                    <a:pt x="2234" y="5297"/>
                    <a:pt x="2475" y="5341"/>
                    <a:pt x="2715" y="5341"/>
                  </a:cubicBezTo>
                  <a:cubicBezTo>
                    <a:pt x="3154" y="5341"/>
                    <a:pt x="3589" y="5194"/>
                    <a:pt x="3944" y="4913"/>
                  </a:cubicBezTo>
                  <a:cubicBezTo>
                    <a:pt x="5947" y="3331"/>
                    <a:pt x="4914" y="1"/>
                    <a:pt x="4914"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47"/>
            <p:cNvSpPr/>
            <p:nvPr/>
          </p:nvSpPr>
          <p:spPr>
            <a:xfrm>
              <a:off x="5755595" y="3027026"/>
              <a:ext cx="46101" cy="45728"/>
            </a:xfrm>
            <a:custGeom>
              <a:rect b="b" l="l" r="r" t="t"/>
              <a:pathLst>
                <a:path extrusionOk="0" h="1963" w="1979">
                  <a:moveTo>
                    <a:pt x="1200" y="1"/>
                  </a:moveTo>
                  <a:cubicBezTo>
                    <a:pt x="1130" y="1"/>
                    <a:pt x="1060" y="29"/>
                    <a:pt x="1008" y="87"/>
                  </a:cubicBezTo>
                  <a:lnTo>
                    <a:pt x="0" y="1095"/>
                  </a:lnTo>
                  <a:lnTo>
                    <a:pt x="868" y="1962"/>
                  </a:lnTo>
                  <a:lnTo>
                    <a:pt x="1876" y="954"/>
                  </a:lnTo>
                  <a:cubicBezTo>
                    <a:pt x="1978" y="840"/>
                    <a:pt x="1978" y="674"/>
                    <a:pt x="1876" y="559"/>
                  </a:cubicBezTo>
                  <a:lnTo>
                    <a:pt x="1391" y="87"/>
                  </a:lnTo>
                  <a:cubicBezTo>
                    <a:pt x="1340" y="29"/>
                    <a:pt x="1270" y="1"/>
                    <a:pt x="1200"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47"/>
            <p:cNvSpPr/>
            <p:nvPr/>
          </p:nvSpPr>
          <p:spPr>
            <a:xfrm>
              <a:off x="5571887" y="3158040"/>
              <a:ext cx="98421" cy="97233"/>
            </a:xfrm>
            <a:custGeom>
              <a:rect b="b" l="l" r="r" t="t"/>
              <a:pathLst>
                <a:path extrusionOk="0" h="4174" w="4225">
                  <a:moveTo>
                    <a:pt x="1672" y="1"/>
                  </a:moveTo>
                  <a:lnTo>
                    <a:pt x="204" y="1468"/>
                  </a:lnTo>
                  <a:cubicBezTo>
                    <a:pt x="0" y="1672"/>
                    <a:pt x="0" y="2004"/>
                    <a:pt x="204" y="2208"/>
                  </a:cubicBezTo>
                  <a:lnTo>
                    <a:pt x="2016" y="4020"/>
                  </a:lnTo>
                  <a:cubicBezTo>
                    <a:pt x="2119" y="4122"/>
                    <a:pt x="2249" y="4173"/>
                    <a:pt x="2380" y="4173"/>
                  </a:cubicBezTo>
                  <a:cubicBezTo>
                    <a:pt x="2511" y="4173"/>
                    <a:pt x="2642" y="4122"/>
                    <a:pt x="2744" y="4020"/>
                  </a:cubicBezTo>
                  <a:lnTo>
                    <a:pt x="4224" y="2540"/>
                  </a:lnTo>
                  <a:lnTo>
                    <a:pt x="3777" y="409"/>
                  </a:lnTo>
                  <a:lnTo>
                    <a:pt x="1685" y="13"/>
                  </a:lnTo>
                  <a:lnTo>
                    <a:pt x="1672" y="1"/>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7"/>
            <p:cNvSpPr/>
            <p:nvPr/>
          </p:nvSpPr>
          <p:spPr>
            <a:xfrm>
              <a:off x="5650370" y="3044195"/>
              <a:ext cx="133783" cy="133480"/>
            </a:xfrm>
            <a:custGeom>
              <a:rect b="b" l="l" r="r" t="t"/>
              <a:pathLst>
                <a:path extrusionOk="0" h="5730" w="5743">
                  <a:moveTo>
                    <a:pt x="4875" y="0"/>
                  </a:moveTo>
                  <a:lnTo>
                    <a:pt x="4262" y="600"/>
                  </a:lnTo>
                  <a:cubicBezTo>
                    <a:pt x="3867" y="996"/>
                    <a:pt x="3331" y="1238"/>
                    <a:pt x="2769" y="1251"/>
                  </a:cubicBezTo>
                  <a:cubicBezTo>
                    <a:pt x="2208" y="1276"/>
                    <a:pt x="1672" y="1519"/>
                    <a:pt x="1276" y="1915"/>
                  </a:cubicBezTo>
                  <a:lnTo>
                    <a:pt x="0" y="3178"/>
                  </a:lnTo>
                  <a:lnTo>
                    <a:pt x="13" y="3191"/>
                  </a:lnTo>
                  <a:lnTo>
                    <a:pt x="651" y="5079"/>
                  </a:lnTo>
                  <a:lnTo>
                    <a:pt x="2552" y="5730"/>
                  </a:lnTo>
                  <a:lnTo>
                    <a:pt x="3828" y="4467"/>
                  </a:lnTo>
                  <a:cubicBezTo>
                    <a:pt x="4224" y="4058"/>
                    <a:pt x="4454" y="3522"/>
                    <a:pt x="4479" y="2961"/>
                  </a:cubicBezTo>
                  <a:cubicBezTo>
                    <a:pt x="4505" y="2399"/>
                    <a:pt x="4734" y="1863"/>
                    <a:pt x="5143" y="1468"/>
                  </a:cubicBezTo>
                  <a:lnTo>
                    <a:pt x="5742" y="868"/>
                  </a:lnTo>
                  <a:lnTo>
                    <a:pt x="4875"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7"/>
            <p:cNvSpPr/>
            <p:nvPr/>
          </p:nvSpPr>
          <p:spPr>
            <a:xfrm>
              <a:off x="5691672" y="3058172"/>
              <a:ext cx="92481" cy="119503"/>
            </a:xfrm>
            <a:custGeom>
              <a:rect b="b" l="l" r="r" t="t"/>
              <a:pathLst>
                <a:path extrusionOk="0" h="5130" w="3970">
                  <a:moveTo>
                    <a:pt x="3701" y="0"/>
                  </a:moveTo>
                  <a:lnTo>
                    <a:pt x="3102" y="600"/>
                  </a:lnTo>
                  <a:cubicBezTo>
                    <a:pt x="2910" y="791"/>
                    <a:pt x="2732" y="1008"/>
                    <a:pt x="2566" y="1225"/>
                  </a:cubicBezTo>
                  <a:cubicBezTo>
                    <a:pt x="2413" y="1417"/>
                    <a:pt x="2285" y="1621"/>
                    <a:pt x="2183" y="1838"/>
                  </a:cubicBezTo>
                  <a:cubicBezTo>
                    <a:pt x="1953" y="2297"/>
                    <a:pt x="1634" y="2718"/>
                    <a:pt x="1264" y="3088"/>
                  </a:cubicBezTo>
                  <a:lnTo>
                    <a:pt x="1" y="4352"/>
                  </a:lnTo>
                  <a:lnTo>
                    <a:pt x="779" y="5130"/>
                  </a:lnTo>
                  <a:lnTo>
                    <a:pt x="2055" y="3867"/>
                  </a:lnTo>
                  <a:cubicBezTo>
                    <a:pt x="2451" y="3471"/>
                    <a:pt x="2681" y="2935"/>
                    <a:pt x="2706" y="2374"/>
                  </a:cubicBezTo>
                  <a:cubicBezTo>
                    <a:pt x="2732" y="1799"/>
                    <a:pt x="2961" y="1263"/>
                    <a:pt x="3370" y="868"/>
                  </a:cubicBezTo>
                  <a:lnTo>
                    <a:pt x="3969" y="268"/>
                  </a:lnTo>
                  <a:lnTo>
                    <a:pt x="3701"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7"/>
            <p:cNvSpPr/>
            <p:nvPr/>
          </p:nvSpPr>
          <p:spPr>
            <a:xfrm>
              <a:off x="5610814" y="3118204"/>
              <a:ext cx="99027" cy="99027"/>
            </a:xfrm>
            <a:custGeom>
              <a:rect b="b" l="l" r="r" t="t"/>
              <a:pathLst>
                <a:path extrusionOk="0" h="4251" w="4251">
                  <a:moveTo>
                    <a:pt x="1711" y="1"/>
                  </a:moveTo>
                  <a:lnTo>
                    <a:pt x="1" y="1711"/>
                  </a:lnTo>
                  <a:lnTo>
                    <a:pt x="14" y="1723"/>
                  </a:lnTo>
                  <a:lnTo>
                    <a:pt x="2553" y="4250"/>
                  </a:lnTo>
                  <a:lnTo>
                    <a:pt x="4250" y="2553"/>
                  </a:lnTo>
                  <a:lnTo>
                    <a:pt x="1724" y="26"/>
                  </a:lnTo>
                  <a:lnTo>
                    <a:pt x="1711"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7"/>
            <p:cNvSpPr/>
            <p:nvPr/>
          </p:nvSpPr>
          <p:spPr>
            <a:xfrm>
              <a:off x="5601007" y="3199366"/>
              <a:ext cx="69303" cy="55908"/>
            </a:xfrm>
            <a:custGeom>
              <a:rect b="b" l="l" r="r" t="t"/>
              <a:pathLst>
                <a:path extrusionOk="0" h="2400" w="2975">
                  <a:moveTo>
                    <a:pt x="1" y="1481"/>
                  </a:moveTo>
                  <a:lnTo>
                    <a:pt x="1" y="1481"/>
                  </a:lnTo>
                  <a:cubicBezTo>
                    <a:pt x="8" y="1488"/>
                    <a:pt x="15" y="1496"/>
                    <a:pt x="23" y="1503"/>
                  </a:cubicBezTo>
                  <a:lnTo>
                    <a:pt x="23" y="1503"/>
                  </a:lnTo>
                  <a:lnTo>
                    <a:pt x="1" y="1481"/>
                  </a:lnTo>
                  <a:close/>
                  <a:moveTo>
                    <a:pt x="2208" y="0"/>
                  </a:moveTo>
                  <a:lnTo>
                    <a:pt x="728" y="1481"/>
                  </a:lnTo>
                  <a:cubicBezTo>
                    <a:pt x="626" y="1583"/>
                    <a:pt x="492" y="1634"/>
                    <a:pt x="360" y="1634"/>
                  </a:cubicBezTo>
                  <a:cubicBezTo>
                    <a:pt x="237" y="1634"/>
                    <a:pt x="116" y="1590"/>
                    <a:pt x="23" y="1503"/>
                  </a:cubicBezTo>
                  <a:lnTo>
                    <a:pt x="23" y="1503"/>
                  </a:lnTo>
                  <a:lnTo>
                    <a:pt x="766" y="2246"/>
                  </a:lnTo>
                  <a:cubicBezTo>
                    <a:pt x="869" y="2348"/>
                    <a:pt x="999" y="2399"/>
                    <a:pt x="1130" y="2399"/>
                  </a:cubicBezTo>
                  <a:cubicBezTo>
                    <a:pt x="1261" y="2399"/>
                    <a:pt x="1392" y="2348"/>
                    <a:pt x="1494" y="2246"/>
                  </a:cubicBezTo>
                  <a:lnTo>
                    <a:pt x="2974" y="766"/>
                  </a:lnTo>
                  <a:lnTo>
                    <a:pt x="2208"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7"/>
            <p:cNvSpPr/>
            <p:nvPr/>
          </p:nvSpPr>
          <p:spPr>
            <a:xfrm>
              <a:off x="5652443" y="3159833"/>
              <a:ext cx="57399" cy="57399"/>
            </a:xfrm>
            <a:custGeom>
              <a:rect b="b" l="l" r="r" t="t"/>
              <a:pathLst>
                <a:path extrusionOk="0" h="2464" w="2464">
                  <a:moveTo>
                    <a:pt x="1698" y="0"/>
                  </a:moveTo>
                  <a:lnTo>
                    <a:pt x="0" y="1697"/>
                  </a:lnTo>
                  <a:lnTo>
                    <a:pt x="766" y="2463"/>
                  </a:lnTo>
                  <a:lnTo>
                    <a:pt x="2463" y="766"/>
                  </a:lnTo>
                  <a:lnTo>
                    <a:pt x="1698"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47"/>
          <p:cNvGrpSpPr/>
          <p:nvPr/>
        </p:nvGrpSpPr>
        <p:grpSpPr>
          <a:xfrm>
            <a:off x="5026099" y="1842216"/>
            <a:ext cx="277676" cy="342905"/>
            <a:chOff x="5026099" y="2912366"/>
            <a:chExt cx="277676" cy="342905"/>
          </a:xfrm>
        </p:grpSpPr>
        <p:sp>
          <p:nvSpPr>
            <p:cNvPr id="1297" name="Google Shape;1297;p47"/>
            <p:cNvSpPr/>
            <p:nvPr/>
          </p:nvSpPr>
          <p:spPr>
            <a:xfrm>
              <a:off x="5161655" y="2963336"/>
              <a:ext cx="6849" cy="282708"/>
            </a:xfrm>
            <a:custGeom>
              <a:rect b="b" l="l" r="r" t="t"/>
              <a:pathLst>
                <a:path extrusionOk="0" h="12136" w="294">
                  <a:moveTo>
                    <a:pt x="1" y="1"/>
                  </a:moveTo>
                  <a:lnTo>
                    <a:pt x="1" y="12136"/>
                  </a:lnTo>
                  <a:lnTo>
                    <a:pt x="294" y="12136"/>
                  </a:lnTo>
                  <a:lnTo>
                    <a:pt x="294"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7"/>
            <p:cNvSpPr/>
            <p:nvPr/>
          </p:nvSpPr>
          <p:spPr>
            <a:xfrm>
              <a:off x="5091489" y="3042122"/>
              <a:ext cx="146875" cy="213149"/>
            </a:xfrm>
            <a:custGeom>
              <a:rect b="b" l="l" r="r" t="t"/>
              <a:pathLst>
                <a:path extrusionOk="0" h="9150" w="6305">
                  <a:moveTo>
                    <a:pt x="282" y="0"/>
                  </a:moveTo>
                  <a:lnTo>
                    <a:pt x="1" y="102"/>
                  </a:lnTo>
                  <a:lnTo>
                    <a:pt x="3013" y="9047"/>
                  </a:lnTo>
                  <a:cubicBezTo>
                    <a:pt x="3038" y="9111"/>
                    <a:pt x="3089" y="9149"/>
                    <a:pt x="3153" y="9149"/>
                  </a:cubicBezTo>
                  <a:cubicBezTo>
                    <a:pt x="3217" y="9149"/>
                    <a:pt x="3280" y="9111"/>
                    <a:pt x="3306" y="9047"/>
                  </a:cubicBezTo>
                  <a:lnTo>
                    <a:pt x="6305" y="102"/>
                  </a:lnTo>
                  <a:lnTo>
                    <a:pt x="6024" y="0"/>
                  </a:lnTo>
                  <a:lnTo>
                    <a:pt x="3153" y="8537"/>
                  </a:lnTo>
                  <a:lnTo>
                    <a:pt x="282"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7"/>
            <p:cNvSpPr/>
            <p:nvPr/>
          </p:nvSpPr>
          <p:spPr>
            <a:xfrm>
              <a:off x="5027590" y="3040328"/>
              <a:ext cx="274392" cy="214943"/>
            </a:xfrm>
            <a:custGeom>
              <a:rect b="b" l="l" r="r" t="t"/>
              <a:pathLst>
                <a:path extrusionOk="0" h="9227" w="11779">
                  <a:moveTo>
                    <a:pt x="11536" y="1"/>
                  </a:moveTo>
                  <a:lnTo>
                    <a:pt x="5896" y="8805"/>
                  </a:lnTo>
                  <a:lnTo>
                    <a:pt x="281" y="52"/>
                  </a:lnTo>
                  <a:lnTo>
                    <a:pt x="268" y="13"/>
                  </a:lnTo>
                  <a:lnTo>
                    <a:pt x="0" y="141"/>
                  </a:lnTo>
                  <a:lnTo>
                    <a:pt x="26" y="192"/>
                  </a:lnTo>
                  <a:lnTo>
                    <a:pt x="39" y="205"/>
                  </a:lnTo>
                  <a:lnTo>
                    <a:pt x="5781" y="9163"/>
                  </a:lnTo>
                  <a:cubicBezTo>
                    <a:pt x="5807" y="9201"/>
                    <a:pt x="5845" y="9226"/>
                    <a:pt x="5896" y="9226"/>
                  </a:cubicBezTo>
                  <a:cubicBezTo>
                    <a:pt x="5947" y="9226"/>
                    <a:pt x="5998" y="9201"/>
                    <a:pt x="6023" y="9163"/>
                  </a:cubicBezTo>
                  <a:lnTo>
                    <a:pt x="11779" y="154"/>
                  </a:lnTo>
                  <a:lnTo>
                    <a:pt x="11536"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7"/>
            <p:cNvSpPr/>
            <p:nvPr/>
          </p:nvSpPr>
          <p:spPr>
            <a:xfrm>
              <a:off x="5026099" y="2912506"/>
              <a:ext cx="277676" cy="138838"/>
            </a:xfrm>
            <a:custGeom>
              <a:rect b="b" l="l" r="r" t="t"/>
              <a:pathLst>
                <a:path extrusionOk="0" h="5960" w="11920">
                  <a:moveTo>
                    <a:pt x="5960" y="0"/>
                  </a:moveTo>
                  <a:cubicBezTo>
                    <a:pt x="2668" y="0"/>
                    <a:pt x="1" y="2667"/>
                    <a:pt x="1" y="5960"/>
                  </a:cubicBezTo>
                  <a:cubicBezTo>
                    <a:pt x="410" y="5544"/>
                    <a:pt x="954" y="5332"/>
                    <a:pt x="1498" y="5332"/>
                  </a:cubicBezTo>
                  <a:cubicBezTo>
                    <a:pt x="1973" y="5332"/>
                    <a:pt x="2447" y="5493"/>
                    <a:pt x="2834" y="5819"/>
                  </a:cubicBezTo>
                  <a:cubicBezTo>
                    <a:pt x="2885" y="5870"/>
                    <a:pt x="2936" y="5909"/>
                    <a:pt x="2987" y="5960"/>
                  </a:cubicBezTo>
                  <a:cubicBezTo>
                    <a:pt x="3025" y="5909"/>
                    <a:pt x="3076" y="5870"/>
                    <a:pt x="3127" y="5819"/>
                  </a:cubicBezTo>
                  <a:cubicBezTo>
                    <a:pt x="3516" y="5494"/>
                    <a:pt x="3995" y="5331"/>
                    <a:pt x="4473" y="5331"/>
                  </a:cubicBezTo>
                  <a:cubicBezTo>
                    <a:pt x="4952" y="5331"/>
                    <a:pt x="5430" y="5494"/>
                    <a:pt x="5820" y="5819"/>
                  </a:cubicBezTo>
                  <a:cubicBezTo>
                    <a:pt x="5871" y="5870"/>
                    <a:pt x="5909" y="5909"/>
                    <a:pt x="5960" y="5960"/>
                  </a:cubicBezTo>
                  <a:cubicBezTo>
                    <a:pt x="6011" y="5909"/>
                    <a:pt x="6062" y="5870"/>
                    <a:pt x="6113" y="5819"/>
                  </a:cubicBezTo>
                  <a:cubicBezTo>
                    <a:pt x="6496" y="5494"/>
                    <a:pt x="6971" y="5331"/>
                    <a:pt x="7448" y="5331"/>
                  </a:cubicBezTo>
                  <a:cubicBezTo>
                    <a:pt x="7925" y="5331"/>
                    <a:pt x="8404" y="5494"/>
                    <a:pt x="8793" y="5819"/>
                  </a:cubicBezTo>
                  <a:cubicBezTo>
                    <a:pt x="8844" y="5870"/>
                    <a:pt x="8895" y="5909"/>
                    <a:pt x="8946" y="5960"/>
                  </a:cubicBezTo>
                  <a:cubicBezTo>
                    <a:pt x="8984" y="5909"/>
                    <a:pt x="9035" y="5870"/>
                    <a:pt x="9086" y="5819"/>
                  </a:cubicBezTo>
                  <a:cubicBezTo>
                    <a:pt x="9472" y="5493"/>
                    <a:pt x="9947" y="5332"/>
                    <a:pt x="10421" y="5332"/>
                  </a:cubicBezTo>
                  <a:cubicBezTo>
                    <a:pt x="10966" y="5332"/>
                    <a:pt x="11510" y="5544"/>
                    <a:pt x="11919" y="5960"/>
                  </a:cubicBezTo>
                  <a:cubicBezTo>
                    <a:pt x="11919" y="2667"/>
                    <a:pt x="9252" y="0"/>
                    <a:pt x="5960"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7"/>
            <p:cNvSpPr/>
            <p:nvPr/>
          </p:nvSpPr>
          <p:spPr>
            <a:xfrm>
              <a:off x="5164916" y="2912506"/>
              <a:ext cx="69582" cy="138838"/>
            </a:xfrm>
            <a:custGeom>
              <a:rect b="b" l="l" r="r" t="t"/>
              <a:pathLst>
                <a:path extrusionOk="0" h="5960" w="2987">
                  <a:moveTo>
                    <a:pt x="1" y="0"/>
                  </a:moveTo>
                  <a:lnTo>
                    <a:pt x="1" y="5960"/>
                  </a:lnTo>
                  <a:cubicBezTo>
                    <a:pt x="409" y="5539"/>
                    <a:pt x="952" y="5328"/>
                    <a:pt x="1494" y="5328"/>
                  </a:cubicBezTo>
                  <a:cubicBezTo>
                    <a:pt x="2036" y="5328"/>
                    <a:pt x="2579" y="5539"/>
                    <a:pt x="2987" y="5960"/>
                  </a:cubicBezTo>
                  <a:cubicBezTo>
                    <a:pt x="2987" y="2693"/>
                    <a:pt x="1673" y="39"/>
                    <a:pt x="39"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7"/>
            <p:cNvSpPr/>
            <p:nvPr/>
          </p:nvSpPr>
          <p:spPr>
            <a:xfrm>
              <a:off x="5026099" y="2912506"/>
              <a:ext cx="137953" cy="138838"/>
            </a:xfrm>
            <a:custGeom>
              <a:rect b="b" l="l" r="r" t="t"/>
              <a:pathLst>
                <a:path extrusionOk="0" h="5960" w="5922">
                  <a:moveTo>
                    <a:pt x="5922" y="0"/>
                  </a:moveTo>
                  <a:cubicBezTo>
                    <a:pt x="2642" y="26"/>
                    <a:pt x="1" y="2680"/>
                    <a:pt x="1" y="5960"/>
                  </a:cubicBezTo>
                  <a:cubicBezTo>
                    <a:pt x="409" y="5539"/>
                    <a:pt x="948" y="5328"/>
                    <a:pt x="1489" y="5328"/>
                  </a:cubicBezTo>
                  <a:cubicBezTo>
                    <a:pt x="2030" y="5328"/>
                    <a:pt x="2572" y="5539"/>
                    <a:pt x="2987" y="5960"/>
                  </a:cubicBezTo>
                  <a:cubicBezTo>
                    <a:pt x="2987" y="2693"/>
                    <a:pt x="4301" y="39"/>
                    <a:pt x="5922"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7"/>
            <p:cNvSpPr/>
            <p:nvPr/>
          </p:nvSpPr>
          <p:spPr>
            <a:xfrm>
              <a:off x="5092095" y="2912366"/>
              <a:ext cx="145687" cy="138978"/>
            </a:xfrm>
            <a:custGeom>
              <a:rect b="b" l="l" r="r" t="t"/>
              <a:pathLst>
                <a:path extrusionOk="0" h="5966" w="6254">
                  <a:moveTo>
                    <a:pt x="3121" y="0"/>
                  </a:moveTo>
                  <a:cubicBezTo>
                    <a:pt x="2849" y="0"/>
                    <a:pt x="2578" y="19"/>
                    <a:pt x="2310" y="58"/>
                  </a:cubicBezTo>
                  <a:cubicBezTo>
                    <a:pt x="1774" y="338"/>
                    <a:pt x="1277" y="900"/>
                    <a:pt x="881" y="1704"/>
                  </a:cubicBezTo>
                  <a:cubicBezTo>
                    <a:pt x="320" y="2814"/>
                    <a:pt x="26" y="4281"/>
                    <a:pt x="1" y="5825"/>
                  </a:cubicBezTo>
                  <a:cubicBezTo>
                    <a:pt x="52" y="5864"/>
                    <a:pt x="103" y="5915"/>
                    <a:pt x="154" y="5966"/>
                  </a:cubicBezTo>
                  <a:cubicBezTo>
                    <a:pt x="192" y="5915"/>
                    <a:pt x="243" y="5876"/>
                    <a:pt x="294" y="5825"/>
                  </a:cubicBezTo>
                  <a:cubicBezTo>
                    <a:pt x="332" y="2801"/>
                    <a:pt x="1519" y="326"/>
                    <a:pt x="2987" y="160"/>
                  </a:cubicBezTo>
                  <a:lnTo>
                    <a:pt x="2987" y="5825"/>
                  </a:lnTo>
                  <a:cubicBezTo>
                    <a:pt x="3038" y="5876"/>
                    <a:pt x="3076" y="5915"/>
                    <a:pt x="3127" y="5966"/>
                  </a:cubicBezTo>
                  <a:cubicBezTo>
                    <a:pt x="3178" y="5915"/>
                    <a:pt x="3229" y="5876"/>
                    <a:pt x="3280" y="5825"/>
                  </a:cubicBezTo>
                  <a:lnTo>
                    <a:pt x="3280" y="160"/>
                  </a:lnTo>
                  <a:cubicBezTo>
                    <a:pt x="4747" y="326"/>
                    <a:pt x="5921" y="2801"/>
                    <a:pt x="5960" y="5825"/>
                  </a:cubicBezTo>
                  <a:cubicBezTo>
                    <a:pt x="6011" y="5876"/>
                    <a:pt x="6062" y="5915"/>
                    <a:pt x="6113" y="5966"/>
                  </a:cubicBezTo>
                  <a:cubicBezTo>
                    <a:pt x="6151" y="5915"/>
                    <a:pt x="6202" y="5876"/>
                    <a:pt x="6253" y="5825"/>
                  </a:cubicBezTo>
                  <a:cubicBezTo>
                    <a:pt x="6240" y="4281"/>
                    <a:pt x="5921" y="2827"/>
                    <a:pt x="5373" y="1704"/>
                  </a:cubicBezTo>
                  <a:cubicBezTo>
                    <a:pt x="4977" y="900"/>
                    <a:pt x="4480" y="338"/>
                    <a:pt x="3931" y="58"/>
                  </a:cubicBezTo>
                  <a:cubicBezTo>
                    <a:pt x="3663" y="19"/>
                    <a:pt x="3392" y="0"/>
                    <a:pt x="3121"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 name="Google Shape;1304;p47"/>
          <p:cNvGrpSpPr/>
          <p:nvPr/>
        </p:nvGrpSpPr>
        <p:grpSpPr>
          <a:xfrm>
            <a:off x="4419975" y="1842356"/>
            <a:ext cx="356134" cy="342716"/>
            <a:chOff x="4419975" y="2912506"/>
            <a:chExt cx="356134" cy="342716"/>
          </a:xfrm>
        </p:grpSpPr>
        <p:sp>
          <p:nvSpPr>
            <p:cNvPr id="1305" name="Google Shape;1305;p47"/>
            <p:cNvSpPr/>
            <p:nvPr/>
          </p:nvSpPr>
          <p:spPr>
            <a:xfrm>
              <a:off x="4419975" y="2912506"/>
              <a:ext cx="356134" cy="342716"/>
            </a:xfrm>
            <a:custGeom>
              <a:rect b="b" l="l" r="r" t="t"/>
              <a:pathLst>
                <a:path extrusionOk="0" h="14712" w="15288">
                  <a:moveTo>
                    <a:pt x="7351" y="0"/>
                  </a:moveTo>
                  <a:cubicBezTo>
                    <a:pt x="3293" y="0"/>
                    <a:pt x="1" y="3293"/>
                    <a:pt x="1" y="7363"/>
                  </a:cubicBezTo>
                  <a:cubicBezTo>
                    <a:pt x="1" y="10337"/>
                    <a:pt x="1800" y="13016"/>
                    <a:pt x="4543" y="14152"/>
                  </a:cubicBezTo>
                  <a:cubicBezTo>
                    <a:pt x="5456" y="14528"/>
                    <a:pt x="6413" y="14711"/>
                    <a:pt x="7360" y="14711"/>
                  </a:cubicBezTo>
                  <a:cubicBezTo>
                    <a:pt x="9273" y="14711"/>
                    <a:pt x="11149" y="13965"/>
                    <a:pt x="12557" y="12557"/>
                  </a:cubicBezTo>
                  <a:cubicBezTo>
                    <a:pt x="14663" y="10451"/>
                    <a:pt x="15288" y="7287"/>
                    <a:pt x="14152" y="4543"/>
                  </a:cubicBezTo>
                  <a:cubicBezTo>
                    <a:pt x="13004" y="1787"/>
                    <a:pt x="10324" y="0"/>
                    <a:pt x="7351"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7"/>
            <p:cNvSpPr/>
            <p:nvPr/>
          </p:nvSpPr>
          <p:spPr>
            <a:xfrm>
              <a:off x="4444062" y="2936593"/>
              <a:ext cx="294309" cy="294589"/>
            </a:xfrm>
            <a:custGeom>
              <a:rect b="b" l="l" r="r" t="t"/>
              <a:pathLst>
                <a:path extrusionOk="0" h="12646" w="12634">
                  <a:moveTo>
                    <a:pt x="6317" y="0"/>
                  </a:moveTo>
                  <a:cubicBezTo>
                    <a:pt x="2833" y="0"/>
                    <a:pt x="0" y="2833"/>
                    <a:pt x="0" y="6329"/>
                  </a:cubicBezTo>
                  <a:cubicBezTo>
                    <a:pt x="0" y="9813"/>
                    <a:pt x="2833" y="12646"/>
                    <a:pt x="6317" y="12646"/>
                  </a:cubicBezTo>
                  <a:cubicBezTo>
                    <a:pt x="9813" y="12646"/>
                    <a:pt x="12633" y="9813"/>
                    <a:pt x="12633" y="6329"/>
                  </a:cubicBezTo>
                  <a:cubicBezTo>
                    <a:pt x="12633" y="2833"/>
                    <a:pt x="9813" y="0"/>
                    <a:pt x="6317"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7"/>
            <p:cNvSpPr/>
            <p:nvPr/>
          </p:nvSpPr>
          <p:spPr>
            <a:xfrm>
              <a:off x="4586444" y="2936593"/>
              <a:ext cx="9528" cy="294589"/>
            </a:xfrm>
            <a:custGeom>
              <a:rect b="b" l="l" r="r" t="t"/>
              <a:pathLst>
                <a:path extrusionOk="0" h="12646" w="409">
                  <a:moveTo>
                    <a:pt x="1" y="0"/>
                  </a:moveTo>
                  <a:lnTo>
                    <a:pt x="1" y="12646"/>
                  </a:lnTo>
                  <a:lnTo>
                    <a:pt x="409" y="12646"/>
                  </a:lnTo>
                  <a:lnTo>
                    <a:pt x="409" y="0"/>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7"/>
            <p:cNvSpPr/>
            <p:nvPr/>
          </p:nvSpPr>
          <p:spPr>
            <a:xfrm>
              <a:off x="4444062" y="3078975"/>
              <a:ext cx="294309" cy="9528"/>
            </a:xfrm>
            <a:custGeom>
              <a:rect b="b" l="l" r="r" t="t"/>
              <a:pathLst>
                <a:path extrusionOk="0" h="409" w="12634">
                  <a:moveTo>
                    <a:pt x="0" y="0"/>
                  </a:moveTo>
                  <a:lnTo>
                    <a:pt x="0" y="409"/>
                  </a:lnTo>
                  <a:lnTo>
                    <a:pt x="12633" y="409"/>
                  </a:lnTo>
                  <a:lnTo>
                    <a:pt x="12633" y="0"/>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7"/>
            <p:cNvSpPr/>
            <p:nvPr/>
          </p:nvSpPr>
          <p:spPr>
            <a:xfrm>
              <a:off x="4484480" y="2975823"/>
              <a:ext cx="213452" cy="216131"/>
            </a:xfrm>
            <a:custGeom>
              <a:rect b="b" l="l" r="r" t="t"/>
              <a:pathLst>
                <a:path extrusionOk="0" h="9278" w="9163">
                  <a:moveTo>
                    <a:pt x="8882" y="0"/>
                  </a:moveTo>
                  <a:lnTo>
                    <a:pt x="1" y="8984"/>
                  </a:lnTo>
                  <a:lnTo>
                    <a:pt x="281" y="9277"/>
                  </a:lnTo>
                  <a:lnTo>
                    <a:pt x="9163" y="281"/>
                  </a:lnTo>
                  <a:lnTo>
                    <a:pt x="8882" y="0"/>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7"/>
            <p:cNvSpPr/>
            <p:nvPr/>
          </p:nvSpPr>
          <p:spPr>
            <a:xfrm>
              <a:off x="4546912" y="2952341"/>
              <a:ext cx="13092" cy="294612"/>
            </a:xfrm>
            <a:custGeom>
              <a:rect b="b" l="l" r="r" t="t"/>
              <a:pathLst>
                <a:path extrusionOk="0" h="12647" w="562">
                  <a:moveTo>
                    <a:pt x="0" y="0"/>
                  </a:moveTo>
                  <a:lnTo>
                    <a:pt x="154" y="12646"/>
                  </a:lnTo>
                  <a:lnTo>
                    <a:pt x="562" y="12633"/>
                  </a:lnTo>
                  <a:lnTo>
                    <a:pt x="396" y="0"/>
                  </a:ln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7"/>
            <p:cNvSpPr/>
            <p:nvPr/>
          </p:nvSpPr>
          <p:spPr>
            <a:xfrm>
              <a:off x="4446741" y="2966132"/>
              <a:ext cx="262185" cy="235326"/>
            </a:xfrm>
            <a:custGeom>
              <a:rect b="b" l="l" r="r" t="t"/>
              <a:pathLst>
                <a:path extrusionOk="0" h="10102" w="11255">
                  <a:moveTo>
                    <a:pt x="6202" y="404"/>
                  </a:moveTo>
                  <a:cubicBezTo>
                    <a:pt x="8767" y="416"/>
                    <a:pt x="10847" y="2496"/>
                    <a:pt x="10847" y="5061"/>
                  </a:cubicBezTo>
                  <a:cubicBezTo>
                    <a:pt x="10847" y="6937"/>
                    <a:pt x="9711" y="8634"/>
                    <a:pt x="7975" y="9349"/>
                  </a:cubicBezTo>
                  <a:cubicBezTo>
                    <a:pt x="7402" y="9585"/>
                    <a:pt x="6800" y="9700"/>
                    <a:pt x="6204" y="9700"/>
                  </a:cubicBezTo>
                  <a:cubicBezTo>
                    <a:pt x="4996" y="9700"/>
                    <a:pt x="3811" y="9229"/>
                    <a:pt x="2922" y="8341"/>
                  </a:cubicBezTo>
                  <a:cubicBezTo>
                    <a:pt x="0" y="5406"/>
                    <a:pt x="2067" y="404"/>
                    <a:pt x="6202" y="404"/>
                  </a:cubicBezTo>
                  <a:close/>
                  <a:moveTo>
                    <a:pt x="6200" y="0"/>
                  </a:moveTo>
                  <a:cubicBezTo>
                    <a:pt x="4890" y="0"/>
                    <a:pt x="3604" y="513"/>
                    <a:pt x="2642" y="1476"/>
                  </a:cubicBezTo>
                  <a:cubicBezTo>
                    <a:pt x="1187" y="2930"/>
                    <a:pt x="753" y="5100"/>
                    <a:pt x="1531" y="6988"/>
                  </a:cubicBezTo>
                  <a:cubicBezTo>
                    <a:pt x="2323" y="8877"/>
                    <a:pt x="4160" y="10102"/>
                    <a:pt x="6202" y="10102"/>
                  </a:cubicBezTo>
                  <a:cubicBezTo>
                    <a:pt x="8996" y="10102"/>
                    <a:pt x="11255" y="7843"/>
                    <a:pt x="11255" y="5061"/>
                  </a:cubicBezTo>
                  <a:cubicBezTo>
                    <a:pt x="11255" y="3020"/>
                    <a:pt x="10030" y="1169"/>
                    <a:pt x="8141" y="391"/>
                  </a:cubicBezTo>
                  <a:cubicBezTo>
                    <a:pt x="7513" y="128"/>
                    <a:pt x="6854" y="0"/>
                    <a:pt x="6200"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7"/>
            <p:cNvSpPr/>
            <p:nvPr/>
          </p:nvSpPr>
          <p:spPr>
            <a:xfrm>
              <a:off x="4495778" y="3012257"/>
              <a:ext cx="167095" cy="143124"/>
            </a:xfrm>
            <a:custGeom>
              <a:rect b="b" l="l" r="r" t="t"/>
              <a:pathLst>
                <a:path extrusionOk="0" h="6144" w="7173">
                  <a:moveTo>
                    <a:pt x="4097" y="414"/>
                  </a:moveTo>
                  <a:cubicBezTo>
                    <a:pt x="5577" y="414"/>
                    <a:pt x="6764" y="1614"/>
                    <a:pt x="6764" y="3081"/>
                  </a:cubicBezTo>
                  <a:cubicBezTo>
                    <a:pt x="6755" y="4683"/>
                    <a:pt x="5451" y="5738"/>
                    <a:pt x="4091" y="5738"/>
                  </a:cubicBezTo>
                  <a:cubicBezTo>
                    <a:pt x="3434" y="5738"/>
                    <a:pt x="2765" y="5492"/>
                    <a:pt x="2221" y="4944"/>
                  </a:cubicBezTo>
                  <a:cubicBezTo>
                    <a:pt x="549" y="3273"/>
                    <a:pt x="1736" y="414"/>
                    <a:pt x="4097" y="414"/>
                  </a:cubicBezTo>
                  <a:close/>
                  <a:moveTo>
                    <a:pt x="4075" y="1"/>
                  </a:moveTo>
                  <a:cubicBezTo>
                    <a:pt x="3325" y="1"/>
                    <a:pt x="2561" y="279"/>
                    <a:pt x="1940" y="899"/>
                  </a:cubicBezTo>
                  <a:cubicBezTo>
                    <a:pt x="1" y="2839"/>
                    <a:pt x="1366" y="6144"/>
                    <a:pt x="4097" y="6144"/>
                  </a:cubicBezTo>
                  <a:cubicBezTo>
                    <a:pt x="5794" y="6144"/>
                    <a:pt x="7159" y="4766"/>
                    <a:pt x="7172" y="3081"/>
                  </a:cubicBezTo>
                  <a:cubicBezTo>
                    <a:pt x="7172" y="1230"/>
                    <a:pt x="5654" y="1"/>
                    <a:pt x="4075"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 name="Google Shape;1313;p47"/>
          <p:cNvGrpSpPr/>
          <p:nvPr/>
        </p:nvGrpSpPr>
        <p:grpSpPr>
          <a:xfrm>
            <a:off x="3846255" y="1842356"/>
            <a:ext cx="356134" cy="342716"/>
            <a:chOff x="3846255" y="2912506"/>
            <a:chExt cx="356134" cy="342716"/>
          </a:xfrm>
        </p:grpSpPr>
        <p:sp>
          <p:nvSpPr>
            <p:cNvPr id="1314" name="Google Shape;1314;p47"/>
            <p:cNvSpPr/>
            <p:nvPr/>
          </p:nvSpPr>
          <p:spPr>
            <a:xfrm>
              <a:off x="3846255" y="2912506"/>
              <a:ext cx="356134" cy="342716"/>
            </a:xfrm>
            <a:custGeom>
              <a:rect b="b" l="l" r="r" t="t"/>
              <a:pathLst>
                <a:path extrusionOk="0" h="14712" w="15288">
                  <a:moveTo>
                    <a:pt x="7351" y="0"/>
                  </a:moveTo>
                  <a:cubicBezTo>
                    <a:pt x="3293" y="0"/>
                    <a:pt x="0" y="3293"/>
                    <a:pt x="0" y="7363"/>
                  </a:cubicBezTo>
                  <a:cubicBezTo>
                    <a:pt x="0" y="10337"/>
                    <a:pt x="1800" y="13016"/>
                    <a:pt x="4543" y="14152"/>
                  </a:cubicBezTo>
                  <a:cubicBezTo>
                    <a:pt x="5456" y="14528"/>
                    <a:pt x="6413" y="14711"/>
                    <a:pt x="7360" y="14711"/>
                  </a:cubicBezTo>
                  <a:cubicBezTo>
                    <a:pt x="9273" y="14711"/>
                    <a:pt x="11149" y="13965"/>
                    <a:pt x="12557" y="12557"/>
                  </a:cubicBezTo>
                  <a:cubicBezTo>
                    <a:pt x="14663" y="10451"/>
                    <a:pt x="15288" y="7287"/>
                    <a:pt x="14152" y="4543"/>
                  </a:cubicBezTo>
                  <a:cubicBezTo>
                    <a:pt x="13016" y="1787"/>
                    <a:pt x="10324" y="0"/>
                    <a:pt x="7351"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7"/>
            <p:cNvSpPr/>
            <p:nvPr/>
          </p:nvSpPr>
          <p:spPr>
            <a:xfrm>
              <a:off x="3854874" y="2936873"/>
              <a:ext cx="310056" cy="294495"/>
            </a:xfrm>
            <a:custGeom>
              <a:rect b="b" l="l" r="r" t="t"/>
              <a:pathLst>
                <a:path extrusionOk="0" h="12642" w="13310">
                  <a:moveTo>
                    <a:pt x="6982" y="1"/>
                  </a:moveTo>
                  <a:cubicBezTo>
                    <a:pt x="5698" y="1"/>
                    <a:pt x="4409" y="392"/>
                    <a:pt x="3306" y="1188"/>
                  </a:cubicBezTo>
                  <a:cubicBezTo>
                    <a:pt x="881" y="2923"/>
                    <a:pt x="1" y="6126"/>
                    <a:pt x="1200" y="8857"/>
                  </a:cubicBezTo>
                  <a:cubicBezTo>
                    <a:pt x="2232" y="11193"/>
                    <a:pt x="4523" y="12641"/>
                    <a:pt x="6985" y="12641"/>
                  </a:cubicBezTo>
                  <a:cubicBezTo>
                    <a:pt x="7414" y="12641"/>
                    <a:pt x="7849" y="12597"/>
                    <a:pt x="8282" y="12506"/>
                  </a:cubicBezTo>
                  <a:cubicBezTo>
                    <a:pt x="11204" y="11881"/>
                    <a:pt x="13310" y="9303"/>
                    <a:pt x="13310" y="6317"/>
                  </a:cubicBezTo>
                  <a:cubicBezTo>
                    <a:pt x="13310" y="4735"/>
                    <a:pt x="12710" y="3217"/>
                    <a:pt x="11651" y="2055"/>
                  </a:cubicBezTo>
                  <a:cubicBezTo>
                    <a:pt x="11523" y="1915"/>
                    <a:pt x="11383" y="1787"/>
                    <a:pt x="11255" y="1660"/>
                  </a:cubicBezTo>
                  <a:cubicBezTo>
                    <a:pt x="10053" y="561"/>
                    <a:pt x="8520" y="1"/>
                    <a:pt x="6982"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47"/>
            <p:cNvSpPr/>
            <p:nvPr/>
          </p:nvSpPr>
          <p:spPr>
            <a:xfrm>
              <a:off x="3893824" y="2980342"/>
              <a:ext cx="227126" cy="207162"/>
            </a:xfrm>
            <a:custGeom>
              <a:rect b="b" l="l" r="r" t="t"/>
              <a:pathLst>
                <a:path extrusionOk="0" h="8893" w="9750">
                  <a:moveTo>
                    <a:pt x="5328" y="1"/>
                  </a:moveTo>
                  <a:cubicBezTo>
                    <a:pt x="3621" y="1"/>
                    <a:pt x="1946" y="974"/>
                    <a:pt x="1212" y="2741"/>
                  </a:cubicBezTo>
                  <a:cubicBezTo>
                    <a:pt x="0" y="5664"/>
                    <a:pt x="2144" y="8892"/>
                    <a:pt x="5309" y="8892"/>
                  </a:cubicBezTo>
                  <a:cubicBezTo>
                    <a:pt x="7759" y="8879"/>
                    <a:pt x="9749" y="6901"/>
                    <a:pt x="9749" y="4451"/>
                  </a:cubicBezTo>
                  <a:cubicBezTo>
                    <a:pt x="9749" y="4305"/>
                    <a:pt x="9641" y="4231"/>
                    <a:pt x="9532" y="4231"/>
                  </a:cubicBezTo>
                  <a:cubicBezTo>
                    <a:pt x="9424" y="4231"/>
                    <a:pt x="9315" y="4305"/>
                    <a:pt x="9315" y="4451"/>
                  </a:cubicBezTo>
                  <a:cubicBezTo>
                    <a:pt x="9315" y="6353"/>
                    <a:pt x="7963" y="7999"/>
                    <a:pt x="6100" y="8369"/>
                  </a:cubicBezTo>
                  <a:cubicBezTo>
                    <a:pt x="5833" y="8423"/>
                    <a:pt x="5566" y="8450"/>
                    <a:pt x="5303" y="8450"/>
                  </a:cubicBezTo>
                  <a:cubicBezTo>
                    <a:pt x="3717" y="8450"/>
                    <a:pt x="2256" y="7493"/>
                    <a:pt x="1621" y="5983"/>
                  </a:cubicBezTo>
                  <a:cubicBezTo>
                    <a:pt x="893" y="4222"/>
                    <a:pt x="1506" y="2193"/>
                    <a:pt x="3088" y="1134"/>
                  </a:cubicBezTo>
                  <a:cubicBezTo>
                    <a:pt x="3766" y="680"/>
                    <a:pt x="4543" y="458"/>
                    <a:pt x="5315" y="458"/>
                  </a:cubicBezTo>
                  <a:cubicBezTo>
                    <a:pt x="6345" y="458"/>
                    <a:pt x="7368" y="853"/>
                    <a:pt x="8142" y="1618"/>
                  </a:cubicBezTo>
                  <a:cubicBezTo>
                    <a:pt x="8190" y="1670"/>
                    <a:pt x="8244" y="1691"/>
                    <a:pt x="8296" y="1691"/>
                  </a:cubicBezTo>
                  <a:cubicBezTo>
                    <a:pt x="8467" y="1691"/>
                    <a:pt x="8617" y="1465"/>
                    <a:pt x="8461" y="1299"/>
                  </a:cubicBezTo>
                  <a:cubicBezTo>
                    <a:pt x="7573" y="417"/>
                    <a:pt x="6444" y="1"/>
                    <a:pt x="5328"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47"/>
            <p:cNvSpPr/>
            <p:nvPr/>
          </p:nvSpPr>
          <p:spPr>
            <a:xfrm>
              <a:off x="3963664" y="3038907"/>
              <a:ext cx="98724" cy="90035"/>
            </a:xfrm>
            <a:custGeom>
              <a:rect b="b" l="l" r="r" t="t"/>
              <a:pathLst>
                <a:path extrusionOk="0" h="3865" w="4238">
                  <a:moveTo>
                    <a:pt x="2318" y="0"/>
                  </a:moveTo>
                  <a:cubicBezTo>
                    <a:pt x="1579" y="0"/>
                    <a:pt x="853" y="426"/>
                    <a:pt x="537" y="1197"/>
                  </a:cubicBezTo>
                  <a:cubicBezTo>
                    <a:pt x="1" y="2461"/>
                    <a:pt x="945" y="3864"/>
                    <a:pt x="2311" y="3864"/>
                  </a:cubicBezTo>
                  <a:cubicBezTo>
                    <a:pt x="3383" y="3851"/>
                    <a:pt x="4238" y="2996"/>
                    <a:pt x="4238" y="1937"/>
                  </a:cubicBezTo>
                  <a:cubicBezTo>
                    <a:pt x="4238" y="1791"/>
                    <a:pt x="4129" y="1717"/>
                    <a:pt x="4021" y="1717"/>
                  </a:cubicBezTo>
                  <a:cubicBezTo>
                    <a:pt x="3912" y="1717"/>
                    <a:pt x="3804" y="1791"/>
                    <a:pt x="3804" y="1937"/>
                  </a:cubicBezTo>
                  <a:cubicBezTo>
                    <a:pt x="3796" y="2881"/>
                    <a:pt x="3048" y="3424"/>
                    <a:pt x="2296" y="3424"/>
                  </a:cubicBezTo>
                  <a:cubicBezTo>
                    <a:pt x="1747" y="3424"/>
                    <a:pt x="1196" y="3134"/>
                    <a:pt x="932" y="2499"/>
                  </a:cubicBezTo>
                  <a:cubicBezTo>
                    <a:pt x="487" y="1412"/>
                    <a:pt x="1366" y="440"/>
                    <a:pt x="2321" y="440"/>
                  </a:cubicBezTo>
                  <a:cubicBezTo>
                    <a:pt x="2678" y="440"/>
                    <a:pt x="3045" y="575"/>
                    <a:pt x="3357" y="891"/>
                  </a:cubicBezTo>
                  <a:cubicBezTo>
                    <a:pt x="3406" y="937"/>
                    <a:pt x="3460" y="957"/>
                    <a:pt x="3513" y="957"/>
                  </a:cubicBezTo>
                  <a:cubicBezTo>
                    <a:pt x="3691" y="957"/>
                    <a:pt x="3844" y="730"/>
                    <a:pt x="3676" y="572"/>
                  </a:cubicBezTo>
                  <a:cubicBezTo>
                    <a:pt x="3292" y="183"/>
                    <a:pt x="2802" y="0"/>
                    <a:pt x="2318"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7"/>
            <p:cNvSpPr/>
            <p:nvPr/>
          </p:nvSpPr>
          <p:spPr>
            <a:xfrm>
              <a:off x="4008461" y="2975217"/>
              <a:ext cx="117849" cy="115240"/>
            </a:xfrm>
            <a:custGeom>
              <a:rect b="b" l="l" r="r" t="t"/>
              <a:pathLst>
                <a:path extrusionOk="0" h="4947" w="5059">
                  <a:moveTo>
                    <a:pt x="4662" y="1"/>
                  </a:moveTo>
                  <a:lnTo>
                    <a:pt x="196" y="4467"/>
                  </a:lnTo>
                  <a:cubicBezTo>
                    <a:pt x="0" y="4673"/>
                    <a:pt x="181" y="4947"/>
                    <a:pt x="396" y="4947"/>
                  </a:cubicBezTo>
                  <a:cubicBezTo>
                    <a:pt x="461" y="4947"/>
                    <a:pt x="530" y="4922"/>
                    <a:pt x="592" y="4863"/>
                  </a:cubicBezTo>
                  <a:lnTo>
                    <a:pt x="5058" y="397"/>
                  </a:lnTo>
                  <a:cubicBezTo>
                    <a:pt x="4930" y="256"/>
                    <a:pt x="4803" y="129"/>
                    <a:pt x="4662" y="1"/>
                  </a:cubicBezTo>
                  <a:close/>
                </a:path>
              </a:pathLst>
            </a:custGeom>
            <a:solidFill>
              <a:srgbClr val="E196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7"/>
            <p:cNvSpPr/>
            <p:nvPr/>
          </p:nvSpPr>
          <p:spPr>
            <a:xfrm>
              <a:off x="4097752" y="3039443"/>
              <a:ext cx="13977" cy="13697"/>
            </a:xfrm>
            <a:custGeom>
              <a:rect b="b" l="l" r="r" t="t"/>
              <a:pathLst>
                <a:path extrusionOk="0" h="588" w="600">
                  <a:moveTo>
                    <a:pt x="294" y="0"/>
                  </a:moveTo>
                  <a:cubicBezTo>
                    <a:pt x="140" y="0"/>
                    <a:pt x="0" y="128"/>
                    <a:pt x="0" y="294"/>
                  </a:cubicBezTo>
                  <a:cubicBezTo>
                    <a:pt x="0" y="460"/>
                    <a:pt x="140" y="587"/>
                    <a:pt x="294" y="587"/>
                  </a:cubicBezTo>
                  <a:cubicBezTo>
                    <a:pt x="459" y="587"/>
                    <a:pt x="600" y="460"/>
                    <a:pt x="600" y="294"/>
                  </a:cubicBezTo>
                  <a:cubicBezTo>
                    <a:pt x="600" y="128"/>
                    <a:pt x="459" y="0"/>
                    <a:pt x="294"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 name="Google Shape;1320;p47"/>
          <p:cNvGrpSpPr/>
          <p:nvPr/>
        </p:nvGrpSpPr>
        <p:grpSpPr>
          <a:xfrm>
            <a:off x="3272535" y="1842356"/>
            <a:ext cx="356134" cy="342716"/>
            <a:chOff x="3272535" y="2912506"/>
            <a:chExt cx="356134" cy="342716"/>
          </a:xfrm>
        </p:grpSpPr>
        <p:sp>
          <p:nvSpPr>
            <p:cNvPr id="1321" name="Google Shape;1321;p47"/>
            <p:cNvSpPr/>
            <p:nvPr/>
          </p:nvSpPr>
          <p:spPr>
            <a:xfrm>
              <a:off x="3272535" y="2912506"/>
              <a:ext cx="356134" cy="342716"/>
            </a:xfrm>
            <a:custGeom>
              <a:rect b="b" l="l" r="r" t="t"/>
              <a:pathLst>
                <a:path extrusionOk="0" h="14712" w="15288">
                  <a:moveTo>
                    <a:pt x="7363" y="0"/>
                  </a:moveTo>
                  <a:cubicBezTo>
                    <a:pt x="3293" y="0"/>
                    <a:pt x="0" y="3293"/>
                    <a:pt x="0" y="7363"/>
                  </a:cubicBezTo>
                  <a:cubicBezTo>
                    <a:pt x="0" y="10337"/>
                    <a:pt x="1800" y="13016"/>
                    <a:pt x="4543" y="14152"/>
                  </a:cubicBezTo>
                  <a:cubicBezTo>
                    <a:pt x="5456" y="14528"/>
                    <a:pt x="6414" y="14711"/>
                    <a:pt x="7363" y="14711"/>
                  </a:cubicBezTo>
                  <a:cubicBezTo>
                    <a:pt x="9278" y="14711"/>
                    <a:pt x="11157" y="13965"/>
                    <a:pt x="12557" y="12557"/>
                  </a:cubicBezTo>
                  <a:cubicBezTo>
                    <a:pt x="14662" y="10451"/>
                    <a:pt x="15288" y="7287"/>
                    <a:pt x="14152" y="4543"/>
                  </a:cubicBezTo>
                  <a:cubicBezTo>
                    <a:pt x="13016" y="1787"/>
                    <a:pt x="10337" y="0"/>
                    <a:pt x="7363"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7"/>
            <p:cNvSpPr/>
            <p:nvPr/>
          </p:nvSpPr>
          <p:spPr>
            <a:xfrm>
              <a:off x="3296599" y="2936593"/>
              <a:ext cx="306213" cy="294542"/>
            </a:xfrm>
            <a:custGeom>
              <a:rect b="b" l="l" r="r" t="t"/>
              <a:pathLst>
                <a:path extrusionOk="0" h="12644" w="13145">
                  <a:moveTo>
                    <a:pt x="6330" y="0"/>
                  </a:moveTo>
                  <a:cubicBezTo>
                    <a:pt x="2834" y="0"/>
                    <a:pt x="1" y="2833"/>
                    <a:pt x="1" y="6329"/>
                  </a:cubicBezTo>
                  <a:cubicBezTo>
                    <a:pt x="14" y="8881"/>
                    <a:pt x="1545" y="11191"/>
                    <a:pt x="3906" y="12161"/>
                  </a:cubicBezTo>
                  <a:cubicBezTo>
                    <a:pt x="4686" y="12486"/>
                    <a:pt x="5505" y="12643"/>
                    <a:pt x="6317" y="12643"/>
                  </a:cubicBezTo>
                  <a:cubicBezTo>
                    <a:pt x="7964" y="12643"/>
                    <a:pt x="9583" y="11996"/>
                    <a:pt x="10797" y="10783"/>
                  </a:cubicBezTo>
                  <a:cubicBezTo>
                    <a:pt x="12596" y="8984"/>
                    <a:pt x="13144" y="6266"/>
                    <a:pt x="12162" y="3905"/>
                  </a:cubicBezTo>
                  <a:cubicBezTo>
                    <a:pt x="11179" y="1544"/>
                    <a:pt x="8882" y="0"/>
                    <a:pt x="6330"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7"/>
            <p:cNvSpPr/>
            <p:nvPr/>
          </p:nvSpPr>
          <p:spPr>
            <a:xfrm>
              <a:off x="3423839" y="3063810"/>
              <a:ext cx="46986" cy="40230"/>
            </a:xfrm>
            <a:custGeom>
              <a:rect b="b" l="l" r="r" t="t"/>
              <a:pathLst>
                <a:path extrusionOk="0" h="1727" w="2017">
                  <a:moveTo>
                    <a:pt x="868" y="1"/>
                  </a:moveTo>
                  <a:cubicBezTo>
                    <a:pt x="383" y="1"/>
                    <a:pt x="1" y="383"/>
                    <a:pt x="1" y="868"/>
                  </a:cubicBezTo>
                  <a:cubicBezTo>
                    <a:pt x="1" y="1385"/>
                    <a:pt x="424" y="1727"/>
                    <a:pt x="864" y="1727"/>
                  </a:cubicBezTo>
                  <a:cubicBezTo>
                    <a:pt x="1077" y="1727"/>
                    <a:pt x="1293" y="1647"/>
                    <a:pt x="1468" y="1468"/>
                  </a:cubicBezTo>
                  <a:cubicBezTo>
                    <a:pt x="2017" y="932"/>
                    <a:pt x="1634" y="1"/>
                    <a:pt x="868"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7"/>
            <p:cNvSpPr/>
            <p:nvPr/>
          </p:nvSpPr>
          <p:spPr>
            <a:xfrm>
              <a:off x="3382513" y="3118204"/>
              <a:ext cx="121600" cy="89406"/>
            </a:xfrm>
            <a:custGeom>
              <a:rect b="b" l="l" r="r" t="t"/>
              <a:pathLst>
                <a:path extrusionOk="0" h="3838" w="5220">
                  <a:moveTo>
                    <a:pt x="1813" y="1"/>
                  </a:moveTo>
                  <a:lnTo>
                    <a:pt x="1" y="3140"/>
                  </a:lnTo>
                  <a:cubicBezTo>
                    <a:pt x="820" y="3604"/>
                    <a:pt x="1730" y="3837"/>
                    <a:pt x="2639" y="3837"/>
                  </a:cubicBezTo>
                  <a:cubicBezTo>
                    <a:pt x="3529" y="3837"/>
                    <a:pt x="4418" y="3614"/>
                    <a:pt x="5220" y="3165"/>
                  </a:cubicBezTo>
                  <a:lnTo>
                    <a:pt x="3446" y="1"/>
                  </a:lnTo>
                  <a:lnTo>
                    <a:pt x="3446" y="14"/>
                  </a:lnTo>
                  <a:cubicBezTo>
                    <a:pt x="3194" y="152"/>
                    <a:pt x="2916" y="223"/>
                    <a:pt x="2639" y="223"/>
                  </a:cubicBezTo>
                  <a:cubicBezTo>
                    <a:pt x="2355" y="223"/>
                    <a:pt x="2071" y="149"/>
                    <a:pt x="1813"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7"/>
            <p:cNvSpPr/>
            <p:nvPr/>
          </p:nvSpPr>
          <p:spPr>
            <a:xfrm>
              <a:off x="3463371" y="2979387"/>
              <a:ext cx="103174" cy="105550"/>
            </a:xfrm>
            <a:custGeom>
              <a:rect b="b" l="l" r="r" t="t"/>
              <a:pathLst>
                <a:path extrusionOk="0" h="4531" w="4429">
                  <a:moveTo>
                    <a:pt x="1838" y="1"/>
                  </a:moveTo>
                  <a:lnTo>
                    <a:pt x="1" y="3101"/>
                  </a:lnTo>
                  <a:cubicBezTo>
                    <a:pt x="511" y="3408"/>
                    <a:pt x="817" y="3944"/>
                    <a:pt x="817" y="4531"/>
                  </a:cubicBezTo>
                  <a:lnTo>
                    <a:pt x="4429" y="4531"/>
                  </a:lnTo>
                  <a:cubicBezTo>
                    <a:pt x="4429" y="2668"/>
                    <a:pt x="3446" y="945"/>
                    <a:pt x="1838"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7"/>
            <p:cNvSpPr/>
            <p:nvPr/>
          </p:nvSpPr>
          <p:spPr>
            <a:xfrm>
              <a:off x="3321293" y="2979387"/>
              <a:ext cx="103174" cy="105550"/>
            </a:xfrm>
            <a:custGeom>
              <a:rect b="b" l="l" r="r" t="t"/>
              <a:pathLst>
                <a:path extrusionOk="0" h="4531" w="4429">
                  <a:moveTo>
                    <a:pt x="2591" y="1"/>
                  </a:moveTo>
                  <a:cubicBezTo>
                    <a:pt x="983" y="945"/>
                    <a:pt x="0" y="2668"/>
                    <a:pt x="0" y="4531"/>
                  </a:cubicBezTo>
                  <a:lnTo>
                    <a:pt x="3611" y="4531"/>
                  </a:lnTo>
                  <a:cubicBezTo>
                    <a:pt x="3611" y="3944"/>
                    <a:pt x="3918" y="3395"/>
                    <a:pt x="4428" y="3101"/>
                  </a:cubicBezTo>
                  <a:lnTo>
                    <a:pt x="2591" y="1"/>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 name="Google Shape;1327;p47"/>
          <p:cNvGrpSpPr/>
          <p:nvPr/>
        </p:nvGrpSpPr>
        <p:grpSpPr>
          <a:xfrm>
            <a:off x="2767467" y="1842356"/>
            <a:ext cx="204858" cy="342906"/>
            <a:chOff x="2767467" y="2912506"/>
            <a:chExt cx="204858" cy="342906"/>
          </a:xfrm>
        </p:grpSpPr>
        <p:sp>
          <p:nvSpPr>
            <p:cNvPr id="1328" name="Google Shape;1328;p47"/>
            <p:cNvSpPr/>
            <p:nvPr/>
          </p:nvSpPr>
          <p:spPr>
            <a:xfrm>
              <a:off x="2842991" y="3108094"/>
              <a:ext cx="31821" cy="15794"/>
            </a:xfrm>
            <a:custGeom>
              <a:rect b="b" l="l" r="r" t="t"/>
              <a:pathLst>
                <a:path extrusionOk="0" h="678" w="1366">
                  <a:moveTo>
                    <a:pt x="268" y="1"/>
                  </a:moveTo>
                  <a:lnTo>
                    <a:pt x="0" y="256"/>
                  </a:lnTo>
                  <a:lnTo>
                    <a:pt x="128" y="384"/>
                  </a:lnTo>
                  <a:cubicBezTo>
                    <a:pt x="319" y="575"/>
                    <a:pt x="562" y="677"/>
                    <a:pt x="830" y="677"/>
                  </a:cubicBezTo>
                  <a:cubicBezTo>
                    <a:pt x="957" y="677"/>
                    <a:pt x="1072" y="652"/>
                    <a:pt x="1200" y="601"/>
                  </a:cubicBezTo>
                  <a:lnTo>
                    <a:pt x="1366" y="537"/>
                  </a:lnTo>
                  <a:lnTo>
                    <a:pt x="1225" y="192"/>
                  </a:lnTo>
                  <a:lnTo>
                    <a:pt x="1059" y="269"/>
                  </a:lnTo>
                  <a:cubicBezTo>
                    <a:pt x="985" y="298"/>
                    <a:pt x="907" y="312"/>
                    <a:pt x="830" y="312"/>
                  </a:cubicBezTo>
                  <a:cubicBezTo>
                    <a:pt x="667" y="312"/>
                    <a:pt x="508" y="250"/>
                    <a:pt x="396" y="129"/>
                  </a:cubicBezTo>
                  <a:lnTo>
                    <a:pt x="268"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7"/>
            <p:cNvSpPr/>
            <p:nvPr/>
          </p:nvSpPr>
          <p:spPr>
            <a:xfrm>
              <a:off x="2767467" y="3081351"/>
              <a:ext cx="31844" cy="22363"/>
            </a:xfrm>
            <a:custGeom>
              <a:rect b="b" l="l" r="r" t="t"/>
              <a:pathLst>
                <a:path extrusionOk="0" h="960" w="1367">
                  <a:moveTo>
                    <a:pt x="1366" y="1"/>
                  </a:moveTo>
                  <a:cubicBezTo>
                    <a:pt x="881" y="1"/>
                    <a:pt x="435" y="192"/>
                    <a:pt x="103" y="536"/>
                  </a:cubicBezTo>
                  <a:cubicBezTo>
                    <a:pt x="1" y="651"/>
                    <a:pt x="14" y="830"/>
                    <a:pt x="154" y="919"/>
                  </a:cubicBezTo>
                  <a:cubicBezTo>
                    <a:pt x="191" y="946"/>
                    <a:pt x="237" y="959"/>
                    <a:pt x="284" y="959"/>
                  </a:cubicBezTo>
                  <a:cubicBezTo>
                    <a:pt x="349" y="959"/>
                    <a:pt x="416" y="933"/>
                    <a:pt x="460" y="881"/>
                  </a:cubicBezTo>
                  <a:cubicBezTo>
                    <a:pt x="703" y="639"/>
                    <a:pt x="1022" y="498"/>
                    <a:pt x="1366" y="498"/>
                  </a:cubicBezTo>
                  <a:lnTo>
                    <a:pt x="1366"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7"/>
            <p:cNvSpPr/>
            <p:nvPr/>
          </p:nvSpPr>
          <p:spPr>
            <a:xfrm>
              <a:off x="2930675" y="2913251"/>
              <a:ext cx="22014" cy="22759"/>
            </a:xfrm>
            <a:custGeom>
              <a:rect b="b" l="l" r="r" t="t"/>
              <a:pathLst>
                <a:path extrusionOk="0" h="977" w="945">
                  <a:moveTo>
                    <a:pt x="212" y="0"/>
                  </a:moveTo>
                  <a:cubicBezTo>
                    <a:pt x="132" y="0"/>
                    <a:pt x="56" y="51"/>
                    <a:pt x="39" y="134"/>
                  </a:cubicBezTo>
                  <a:cubicBezTo>
                    <a:pt x="1" y="300"/>
                    <a:pt x="64" y="479"/>
                    <a:pt x="192" y="594"/>
                  </a:cubicBezTo>
                  <a:lnTo>
                    <a:pt x="613" y="977"/>
                  </a:lnTo>
                  <a:lnTo>
                    <a:pt x="945" y="619"/>
                  </a:lnTo>
                  <a:lnTo>
                    <a:pt x="332" y="45"/>
                  </a:lnTo>
                  <a:cubicBezTo>
                    <a:pt x="297" y="14"/>
                    <a:pt x="254" y="0"/>
                    <a:pt x="212"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7"/>
            <p:cNvSpPr/>
            <p:nvPr/>
          </p:nvSpPr>
          <p:spPr>
            <a:xfrm>
              <a:off x="2843876" y="2912506"/>
              <a:ext cx="128449" cy="128449"/>
            </a:xfrm>
            <a:custGeom>
              <a:rect b="b" l="l" r="r" t="t"/>
              <a:pathLst>
                <a:path extrusionOk="0" h="5514" w="5514">
                  <a:moveTo>
                    <a:pt x="4633" y="0"/>
                  </a:moveTo>
                  <a:lnTo>
                    <a:pt x="0" y="4633"/>
                  </a:lnTo>
                  <a:lnTo>
                    <a:pt x="881" y="5513"/>
                  </a:lnTo>
                  <a:lnTo>
                    <a:pt x="5513" y="881"/>
                  </a:lnTo>
                  <a:lnTo>
                    <a:pt x="4633"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7"/>
            <p:cNvSpPr/>
            <p:nvPr/>
          </p:nvSpPr>
          <p:spPr>
            <a:xfrm>
              <a:off x="2857550" y="2926180"/>
              <a:ext cx="114774" cy="114774"/>
            </a:xfrm>
            <a:custGeom>
              <a:rect b="b" l="l" r="r" t="t"/>
              <a:pathLst>
                <a:path extrusionOk="0" h="4927" w="4927">
                  <a:moveTo>
                    <a:pt x="4633" y="0"/>
                  </a:moveTo>
                  <a:lnTo>
                    <a:pt x="0" y="4633"/>
                  </a:lnTo>
                  <a:lnTo>
                    <a:pt x="294" y="4926"/>
                  </a:lnTo>
                  <a:lnTo>
                    <a:pt x="4926" y="294"/>
                  </a:lnTo>
                  <a:lnTo>
                    <a:pt x="4633"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7"/>
            <p:cNvSpPr/>
            <p:nvPr/>
          </p:nvSpPr>
          <p:spPr>
            <a:xfrm>
              <a:off x="2869431" y="2975520"/>
              <a:ext cx="82068" cy="83862"/>
            </a:xfrm>
            <a:custGeom>
              <a:rect b="b" l="l" r="r" t="t"/>
              <a:pathLst>
                <a:path extrusionOk="0" h="3600" w="3523">
                  <a:moveTo>
                    <a:pt x="3166" y="1"/>
                  </a:moveTo>
                  <a:lnTo>
                    <a:pt x="90" y="3076"/>
                  </a:lnTo>
                  <a:cubicBezTo>
                    <a:pt x="1" y="3178"/>
                    <a:pt x="1" y="3331"/>
                    <a:pt x="90" y="3421"/>
                  </a:cubicBezTo>
                  <a:lnTo>
                    <a:pt x="269" y="3599"/>
                  </a:lnTo>
                  <a:lnTo>
                    <a:pt x="3523" y="358"/>
                  </a:lnTo>
                  <a:lnTo>
                    <a:pt x="3166"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7"/>
            <p:cNvSpPr/>
            <p:nvPr/>
          </p:nvSpPr>
          <p:spPr>
            <a:xfrm>
              <a:off x="2776692" y="3010603"/>
              <a:ext cx="123673" cy="140818"/>
            </a:xfrm>
            <a:custGeom>
              <a:rect b="b" l="l" r="r" t="t"/>
              <a:pathLst>
                <a:path extrusionOk="0" h="6045" w="5309">
                  <a:moveTo>
                    <a:pt x="3063" y="0"/>
                  </a:moveTo>
                  <a:cubicBezTo>
                    <a:pt x="3002" y="0"/>
                    <a:pt x="2942" y="26"/>
                    <a:pt x="2897" y="77"/>
                  </a:cubicBezTo>
                  <a:lnTo>
                    <a:pt x="307" y="2655"/>
                  </a:lnTo>
                  <a:cubicBezTo>
                    <a:pt x="983" y="3331"/>
                    <a:pt x="983" y="4416"/>
                    <a:pt x="307" y="5092"/>
                  </a:cubicBezTo>
                  <a:cubicBezTo>
                    <a:pt x="217" y="5194"/>
                    <a:pt x="115" y="5283"/>
                    <a:pt x="1" y="5360"/>
                  </a:cubicBezTo>
                  <a:cubicBezTo>
                    <a:pt x="13" y="5373"/>
                    <a:pt x="26" y="5385"/>
                    <a:pt x="26" y="5398"/>
                  </a:cubicBezTo>
                  <a:lnTo>
                    <a:pt x="52" y="5398"/>
                  </a:lnTo>
                  <a:cubicBezTo>
                    <a:pt x="452" y="5887"/>
                    <a:pt x="891" y="6045"/>
                    <a:pt x="1343" y="6045"/>
                  </a:cubicBezTo>
                  <a:cubicBezTo>
                    <a:pt x="1941" y="6045"/>
                    <a:pt x="2564" y="5768"/>
                    <a:pt x="3152" y="5615"/>
                  </a:cubicBezTo>
                  <a:lnTo>
                    <a:pt x="3165" y="5628"/>
                  </a:lnTo>
                  <a:cubicBezTo>
                    <a:pt x="3242" y="5577"/>
                    <a:pt x="3306" y="5564"/>
                    <a:pt x="3306" y="5564"/>
                  </a:cubicBezTo>
                  <a:lnTo>
                    <a:pt x="3306" y="5551"/>
                  </a:lnTo>
                  <a:cubicBezTo>
                    <a:pt x="3293" y="5539"/>
                    <a:pt x="3267" y="5513"/>
                    <a:pt x="3255" y="5488"/>
                  </a:cubicBezTo>
                  <a:cubicBezTo>
                    <a:pt x="2910" y="5117"/>
                    <a:pt x="2935" y="4543"/>
                    <a:pt x="3293" y="4186"/>
                  </a:cubicBezTo>
                  <a:lnTo>
                    <a:pt x="3880" y="3612"/>
                  </a:lnTo>
                  <a:cubicBezTo>
                    <a:pt x="4001" y="3490"/>
                    <a:pt x="4159" y="3429"/>
                    <a:pt x="4318" y="3429"/>
                  </a:cubicBezTo>
                  <a:cubicBezTo>
                    <a:pt x="4459" y="3429"/>
                    <a:pt x="4602" y="3477"/>
                    <a:pt x="4722" y="3573"/>
                  </a:cubicBezTo>
                  <a:cubicBezTo>
                    <a:pt x="4556" y="3344"/>
                    <a:pt x="4582" y="3038"/>
                    <a:pt x="4773" y="2833"/>
                  </a:cubicBezTo>
                  <a:lnTo>
                    <a:pt x="5207" y="2387"/>
                  </a:lnTo>
                  <a:cubicBezTo>
                    <a:pt x="5309" y="2297"/>
                    <a:pt x="5309" y="2144"/>
                    <a:pt x="5207" y="2055"/>
                  </a:cubicBezTo>
                  <a:lnTo>
                    <a:pt x="4569" y="1417"/>
                  </a:lnTo>
                  <a:lnTo>
                    <a:pt x="4109" y="945"/>
                  </a:lnTo>
                  <a:lnTo>
                    <a:pt x="3229" y="77"/>
                  </a:lnTo>
                  <a:cubicBezTo>
                    <a:pt x="3184" y="26"/>
                    <a:pt x="3124" y="0"/>
                    <a:pt x="3063" y="0"/>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7"/>
            <p:cNvSpPr/>
            <p:nvPr/>
          </p:nvSpPr>
          <p:spPr>
            <a:xfrm>
              <a:off x="2809399" y="3033782"/>
              <a:ext cx="66298" cy="66018"/>
            </a:xfrm>
            <a:custGeom>
              <a:rect b="b" l="l" r="r" t="t"/>
              <a:pathLst>
                <a:path extrusionOk="0" h="2834" w="2846">
                  <a:moveTo>
                    <a:pt x="1531" y="1"/>
                  </a:moveTo>
                  <a:lnTo>
                    <a:pt x="0" y="1519"/>
                  </a:lnTo>
                  <a:lnTo>
                    <a:pt x="1315" y="2834"/>
                  </a:lnTo>
                  <a:lnTo>
                    <a:pt x="2846" y="1302"/>
                  </a:lnTo>
                  <a:lnTo>
                    <a:pt x="1531"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7"/>
            <p:cNvSpPr/>
            <p:nvPr/>
          </p:nvSpPr>
          <p:spPr>
            <a:xfrm>
              <a:off x="2823073" y="3039559"/>
              <a:ext cx="37621" cy="32893"/>
            </a:xfrm>
            <a:custGeom>
              <a:rect b="b" l="l" r="r" t="t"/>
              <a:pathLst>
                <a:path extrusionOk="0" h="1412" w="1615">
                  <a:moveTo>
                    <a:pt x="1295" y="0"/>
                  </a:moveTo>
                  <a:cubicBezTo>
                    <a:pt x="1246" y="0"/>
                    <a:pt x="1196" y="18"/>
                    <a:pt x="1149" y="59"/>
                  </a:cubicBezTo>
                  <a:lnTo>
                    <a:pt x="141" y="1042"/>
                  </a:lnTo>
                  <a:cubicBezTo>
                    <a:pt x="0" y="1182"/>
                    <a:pt x="90" y="1412"/>
                    <a:pt x="281" y="1412"/>
                  </a:cubicBezTo>
                  <a:cubicBezTo>
                    <a:pt x="345" y="1412"/>
                    <a:pt x="396" y="1399"/>
                    <a:pt x="447" y="1348"/>
                  </a:cubicBezTo>
                  <a:lnTo>
                    <a:pt x="1455" y="378"/>
                  </a:lnTo>
                  <a:cubicBezTo>
                    <a:pt x="1615" y="228"/>
                    <a:pt x="1470" y="0"/>
                    <a:pt x="1295"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7"/>
            <p:cNvSpPr/>
            <p:nvPr/>
          </p:nvSpPr>
          <p:spPr>
            <a:xfrm>
              <a:off x="2834371" y="3051277"/>
              <a:ext cx="37808" cy="33079"/>
            </a:xfrm>
            <a:custGeom>
              <a:rect b="b" l="l" r="r" t="t"/>
              <a:pathLst>
                <a:path extrusionOk="0" h="1420" w="1623">
                  <a:moveTo>
                    <a:pt x="1308" y="1"/>
                  </a:moveTo>
                  <a:cubicBezTo>
                    <a:pt x="1259" y="1"/>
                    <a:pt x="1208" y="20"/>
                    <a:pt x="1161" y="66"/>
                  </a:cubicBezTo>
                  <a:lnTo>
                    <a:pt x="140" y="1049"/>
                  </a:lnTo>
                  <a:cubicBezTo>
                    <a:pt x="0" y="1177"/>
                    <a:pt x="102" y="1419"/>
                    <a:pt x="294" y="1419"/>
                  </a:cubicBezTo>
                  <a:cubicBezTo>
                    <a:pt x="345" y="1419"/>
                    <a:pt x="396" y="1406"/>
                    <a:pt x="447" y="1368"/>
                  </a:cubicBezTo>
                  <a:lnTo>
                    <a:pt x="1455" y="386"/>
                  </a:lnTo>
                  <a:cubicBezTo>
                    <a:pt x="1623" y="228"/>
                    <a:pt x="1477" y="1"/>
                    <a:pt x="1308"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7"/>
            <p:cNvSpPr/>
            <p:nvPr/>
          </p:nvSpPr>
          <p:spPr>
            <a:xfrm>
              <a:off x="2804647" y="3028447"/>
              <a:ext cx="75825" cy="76105"/>
            </a:xfrm>
            <a:custGeom>
              <a:rect b="b" l="l" r="r" t="t"/>
              <a:pathLst>
                <a:path extrusionOk="0" h="3267" w="3255">
                  <a:moveTo>
                    <a:pt x="1735" y="434"/>
                  </a:moveTo>
                  <a:lnTo>
                    <a:pt x="2833" y="1519"/>
                  </a:lnTo>
                  <a:lnTo>
                    <a:pt x="1519" y="2846"/>
                  </a:lnTo>
                  <a:lnTo>
                    <a:pt x="421" y="1748"/>
                  </a:lnTo>
                  <a:lnTo>
                    <a:pt x="1735" y="434"/>
                  </a:lnTo>
                  <a:close/>
                  <a:moveTo>
                    <a:pt x="1735" y="0"/>
                  </a:moveTo>
                  <a:lnTo>
                    <a:pt x="0" y="1748"/>
                  </a:lnTo>
                  <a:lnTo>
                    <a:pt x="1519" y="3267"/>
                  </a:lnTo>
                  <a:lnTo>
                    <a:pt x="3254" y="1519"/>
                  </a:lnTo>
                  <a:lnTo>
                    <a:pt x="1735"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7"/>
            <p:cNvSpPr/>
            <p:nvPr/>
          </p:nvSpPr>
          <p:spPr>
            <a:xfrm>
              <a:off x="2775807" y="3125426"/>
              <a:ext cx="99889" cy="129986"/>
            </a:xfrm>
            <a:custGeom>
              <a:rect b="b" l="l" r="r" t="t"/>
              <a:pathLst>
                <a:path extrusionOk="0" h="5580" w="4288">
                  <a:moveTo>
                    <a:pt x="1507" y="1"/>
                  </a:moveTo>
                  <a:cubicBezTo>
                    <a:pt x="1006" y="1"/>
                    <a:pt x="503" y="160"/>
                    <a:pt x="77" y="482"/>
                  </a:cubicBezTo>
                  <a:lnTo>
                    <a:pt x="51" y="482"/>
                  </a:lnTo>
                  <a:cubicBezTo>
                    <a:pt x="230" y="852"/>
                    <a:pt x="0" y="1439"/>
                    <a:pt x="0" y="1809"/>
                  </a:cubicBezTo>
                  <a:cubicBezTo>
                    <a:pt x="0" y="2919"/>
                    <a:pt x="574" y="3927"/>
                    <a:pt x="2016" y="5446"/>
                  </a:cubicBezTo>
                  <a:cubicBezTo>
                    <a:pt x="2106" y="5535"/>
                    <a:pt x="2224" y="5580"/>
                    <a:pt x="2340" y="5580"/>
                  </a:cubicBezTo>
                  <a:cubicBezTo>
                    <a:pt x="2457" y="5580"/>
                    <a:pt x="2572" y="5535"/>
                    <a:pt x="2654" y="5446"/>
                  </a:cubicBezTo>
                  <a:lnTo>
                    <a:pt x="4135" y="3966"/>
                  </a:lnTo>
                  <a:cubicBezTo>
                    <a:pt x="4288" y="3812"/>
                    <a:pt x="4262" y="3583"/>
                    <a:pt x="4096" y="3468"/>
                  </a:cubicBezTo>
                  <a:cubicBezTo>
                    <a:pt x="3497" y="3009"/>
                    <a:pt x="2246" y="1975"/>
                    <a:pt x="2603" y="1184"/>
                  </a:cubicBezTo>
                  <a:cubicBezTo>
                    <a:pt x="2693" y="980"/>
                    <a:pt x="3012" y="801"/>
                    <a:pt x="3190" y="712"/>
                  </a:cubicBezTo>
                  <a:lnTo>
                    <a:pt x="3178" y="699"/>
                  </a:lnTo>
                  <a:cubicBezTo>
                    <a:pt x="2722" y="236"/>
                    <a:pt x="2117" y="1"/>
                    <a:pt x="1507"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7"/>
            <p:cNvSpPr/>
            <p:nvPr/>
          </p:nvSpPr>
          <p:spPr>
            <a:xfrm>
              <a:off x="2787385" y="3136887"/>
              <a:ext cx="73449" cy="106202"/>
            </a:xfrm>
            <a:custGeom>
              <a:rect b="b" l="l" r="r" t="t"/>
              <a:pathLst>
                <a:path extrusionOk="0" h="4559" w="3153">
                  <a:moveTo>
                    <a:pt x="1011" y="1"/>
                  </a:moveTo>
                  <a:cubicBezTo>
                    <a:pt x="704" y="1"/>
                    <a:pt x="399" y="74"/>
                    <a:pt x="129" y="220"/>
                  </a:cubicBezTo>
                  <a:cubicBezTo>
                    <a:pt x="129" y="475"/>
                    <a:pt x="103" y="717"/>
                    <a:pt x="52" y="960"/>
                  </a:cubicBezTo>
                  <a:cubicBezTo>
                    <a:pt x="26" y="1075"/>
                    <a:pt x="14" y="1189"/>
                    <a:pt x="14" y="1304"/>
                  </a:cubicBezTo>
                  <a:cubicBezTo>
                    <a:pt x="1" y="2261"/>
                    <a:pt x="499" y="3142"/>
                    <a:pt x="1851" y="4558"/>
                  </a:cubicBezTo>
                  <a:lnTo>
                    <a:pt x="3153" y="3257"/>
                  </a:lnTo>
                  <a:cubicBezTo>
                    <a:pt x="1468" y="1968"/>
                    <a:pt x="1405" y="1036"/>
                    <a:pt x="1660" y="475"/>
                  </a:cubicBezTo>
                  <a:lnTo>
                    <a:pt x="1660" y="462"/>
                  </a:lnTo>
                  <a:cubicBezTo>
                    <a:pt x="1698" y="360"/>
                    <a:pt x="1762" y="271"/>
                    <a:pt x="1851" y="194"/>
                  </a:cubicBezTo>
                  <a:cubicBezTo>
                    <a:pt x="1586" y="65"/>
                    <a:pt x="1298" y="1"/>
                    <a:pt x="1011"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7"/>
            <p:cNvSpPr/>
            <p:nvPr/>
          </p:nvSpPr>
          <p:spPr>
            <a:xfrm>
              <a:off x="2826637" y="3210058"/>
              <a:ext cx="9830" cy="9551"/>
            </a:xfrm>
            <a:custGeom>
              <a:rect b="b" l="l" r="r" t="t"/>
              <a:pathLst>
                <a:path extrusionOk="0" h="410" w="422">
                  <a:moveTo>
                    <a:pt x="205" y="1"/>
                  </a:moveTo>
                  <a:cubicBezTo>
                    <a:pt x="90" y="1"/>
                    <a:pt x="0" y="90"/>
                    <a:pt x="0" y="205"/>
                  </a:cubicBezTo>
                  <a:cubicBezTo>
                    <a:pt x="0" y="320"/>
                    <a:pt x="90" y="409"/>
                    <a:pt x="205" y="409"/>
                  </a:cubicBezTo>
                  <a:cubicBezTo>
                    <a:pt x="319" y="409"/>
                    <a:pt x="421" y="320"/>
                    <a:pt x="421" y="205"/>
                  </a:cubicBezTo>
                  <a:cubicBezTo>
                    <a:pt x="421" y="90"/>
                    <a:pt x="319" y="1"/>
                    <a:pt x="205"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7"/>
            <p:cNvSpPr/>
            <p:nvPr/>
          </p:nvSpPr>
          <p:spPr>
            <a:xfrm>
              <a:off x="2802550" y="3168150"/>
              <a:ext cx="9551" cy="9830"/>
            </a:xfrm>
            <a:custGeom>
              <a:rect b="b" l="l" r="r" t="t"/>
              <a:pathLst>
                <a:path extrusionOk="0" h="422" w="410">
                  <a:moveTo>
                    <a:pt x="205" y="1"/>
                  </a:moveTo>
                  <a:cubicBezTo>
                    <a:pt x="90" y="1"/>
                    <a:pt x="1" y="103"/>
                    <a:pt x="1" y="218"/>
                  </a:cubicBezTo>
                  <a:cubicBezTo>
                    <a:pt x="1" y="320"/>
                    <a:pt x="90" y="422"/>
                    <a:pt x="205" y="422"/>
                  </a:cubicBezTo>
                  <a:cubicBezTo>
                    <a:pt x="320" y="422"/>
                    <a:pt x="409" y="320"/>
                    <a:pt x="409" y="218"/>
                  </a:cubicBezTo>
                  <a:cubicBezTo>
                    <a:pt x="409" y="103"/>
                    <a:pt x="320" y="1"/>
                    <a:pt x="205"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7"/>
            <p:cNvSpPr/>
            <p:nvPr/>
          </p:nvSpPr>
          <p:spPr>
            <a:xfrm>
              <a:off x="2840615" y="3087222"/>
              <a:ext cx="60357" cy="60730"/>
            </a:xfrm>
            <a:custGeom>
              <a:rect b="b" l="l" r="r" t="t"/>
              <a:pathLst>
                <a:path extrusionOk="0" h="2607" w="2591">
                  <a:moveTo>
                    <a:pt x="1582" y="297"/>
                  </a:moveTo>
                  <a:cubicBezTo>
                    <a:pt x="1697" y="297"/>
                    <a:pt x="1799" y="335"/>
                    <a:pt x="1876" y="399"/>
                  </a:cubicBezTo>
                  <a:cubicBezTo>
                    <a:pt x="1901" y="412"/>
                    <a:pt x="1927" y="438"/>
                    <a:pt x="1940" y="450"/>
                  </a:cubicBezTo>
                  <a:cubicBezTo>
                    <a:pt x="2246" y="795"/>
                    <a:pt x="2246" y="1305"/>
                    <a:pt x="1927" y="1637"/>
                  </a:cubicBezTo>
                  <a:lnTo>
                    <a:pt x="1468" y="2122"/>
                  </a:lnTo>
                  <a:cubicBezTo>
                    <a:pt x="1354" y="2242"/>
                    <a:pt x="1203" y="2303"/>
                    <a:pt x="1050" y="2303"/>
                  </a:cubicBezTo>
                  <a:cubicBezTo>
                    <a:pt x="909" y="2303"/>
                    <a:pt x="767" y="2251"/>
                    <a:pt x="651" y="2147"/>
                  </a:cubicBezTo>
                  <a:cubicBezTo>
                    <a:pt x="638" y="2135"/>
                    <a:pt x="625" y="2122"/>
                    <a:pt x="613" y="2109"/>
                  </a:cubicBezTo>
                  <a:cubicBezTo>
                    <a:pt x="319" y="1790"/>
                    <a:pt x="345" y="1305"/>
                    <a:pt x="651" y="1012"/>
                  </a:cubicBezTo>
                  <a:lnTo>
                    <a:pt x="1238" y="438"/>
                  </a:lnTo>
                  <a:cubicBezTo>
                    <a:pt x="1327" y="348"/>
                    <a:pt x="1455" y="297"/>
                    <a:pt x="1582" y="297"/>
                  </a:cubicBezTo>
                  <a:close/>
                  <a:moveTo>
                    <a:pt x="1591" y="1"/>
                  </a:moveTo>
                  <a:cubicBezTo>
                    <a:pt x="1389" y="1"/>
                    <a:pt x="1187" y="75"/>
                    <a:pt x="1034" y="221"/>
                  </a:cubicBezTo>
                  <a:lnTo>
                    <a:pt x="447" y="795"/>
                  </a:lnTo>
                  <a:cubicBezTo>
                    <a:pt x="26" y="1203"/>
                    <a:pt x="0" y="1867"/>
                    <a:pt x="396" y="2313"/>
                  </a:cubicBezTo>
                  <a:cubicBezTo>
                    <a:pt x="421" y="2326"/>
                    <a:pt x="434" y="2352"/>
                    <a:pt x="459" y="2377"/>
                  </a:cubicBezTo>
                  <a:cubicBezTo>
                    <a:pt x="625" y="2518"/>
                    <a:pt x="830" y="2607"/>
                    <a:pt x="1046" y="2607"/>
                  </a:cubicBezTo>
                  <a:cubicBezTo>
                    <a:pt x="1289" y="2607"/>
                    <a:pt x="1531" y="2505"/>
                    <a:pt x="1697" y="2326"/>
                  </a:cubicBezTo>
                  <a:lnTo>
                    <a:pt x="2157" y="1854"/>
                  </a:lnTo>
                  <a:cubicBezTo>
                    <a:pt x="2578" y="1407"/>
                    <a:pt x="2591" y="706"/>
                    <a:pt x="2169" y="259"/>
                  </a:cubicBezTo>
                  <a:cubicBezTo>
                    <a:pt x="2144" y="221"/>
                    <a:pt x="2106" y="195"/>
                    <a:pt x="2067" y="157"/>
                  </a:cubicBezTo>
                  <a:cubicBezTo>
                    <a:pt x="1928" y="52"/>
                    <a:pt x="1759" y="1"/>
                    <a:pt x="1591" y="1"/>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 name="Google Shape;1344;p47"/>
          <p:cNvGrpSpPr/>
          <p:nvPr/>
        </p:nvGrpSpPr>
        <p:grpSpPr>
          <a:xfrm>
            <a:off x="2145596" y="1842356"/>
            <a:ext cx="299974" cy="342694"/>
            <a:chOff x="2145596" y="2912506"/>
            <a:chExt cx="299974" cy="342694"/>
          </a:xfrm>
        </p:grpSpPr>
        <p:sp>
          <p:nvSpPr>
            <p:cNvPr id="1345" name="Google Shape;1345;p47"/>
            <p:cNvSpPr/>
            <p:nvPr/>
          </p:nvSpPr>
          <p:spPr>
            <a:xfrm>
              <a:off x="2268362" y="2999607"/>
              <a:ext cx="78504" cy="46380"/>
            </a:xfrm>
            <a:custGeom>
              <a:rect b="b" l="l" r="r" t="t"/>
              <a:pathLst>
                <a:path extrusionOk="0" h="1991" w="3370">
                  <a:moveTo>
                    <a:pt x="1991" y="0"/>
                  </a:moveTo>
                  <a:lnTo>
                    <a:pt x="1" y="1991"/>
                  </a:lnTo>
                  <a:lnTo>
                    <a:pt x="1379" y="1991"/>
                  </a:lnTo>
                  <a:lnTo>
                    <a:pt x="3370" y="0"/>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7"/>
            <p:cNvSpPr/>
            <p:nvPr/>
          </p:nvSpPr>
          <p:spPr>
            <a:xfrm>
              <a:off x="2222587" y="2985257"/>
              <a:ext cx="96348" cy="95882"/>
            </a:xfrm>
            <a:custGeom>
              <a:rect b="b" l="l" r="r" t="t"/>
              <a:pathLst>
                <a:path extrusionOk="0" h="4116" w="4136">
                  <a:moveTo>
                    <a:pt x="3663" y="1"/>
                  </a:moveTo>
                  <a:cubicBezTo>
                    <a:pt x="3634" y="1"/>
                    <a:pt x="3606" y="10"/>
                    <a:pt x="3586" y="29"/>
                  </a:cubicBezTo>
                  <a:lnTo>
                    <a:pt x="52" y="3564"/>
                  </a:lnTo>
                  <a:cubicBezTo>
                    <a:pt x="1" y="3615"/>
                    <a:pt x="1" y="3679"/>
                    <a:pt x="52" y="3730"/>
                  </a:cubicBezTo>
                  <a:lnTo>
                    <a:pt x="396" y="4087"/>
                  </a:lnTo>
                  <a:cubicBezTo>
                    <a:pt x="422" y="4106"/>
                    <a:pt x="450" y="4116"/>
                    <a:pt x="479" y="4116"/>
                  </a:cubicBezTo>
                  <a:cubicBezTo>
                    <a:pt x="508" y="4116"/>
                    <a:pt x="537" y="4106"/>
                    <a:pt x="562" y="4087"/>
                  </a:cubicBezTo>
                  <a:lnTo>
                    <a:pt x="2183" y="2454"/>
                  </a:lnTo>
                  <a:lnTo>
                    <a:pt x="4097" y="540"/>
                  </a:lnTo>
                  <a:cubicBezTo>
                    <a:pt x="4135" y="501"/>
                    <a:pt x="4135" y="425"/>
                    <a:pt x="4097" y="387"/>
                  </a:cubicBezTo>
                  <a:lnTo>
                    <a:pt x="3740" y="29"/>
                  </a:lnTo>
                  <a:cubicBezTo>
                    <a:pt x="3720" y="10"/>
                    <a:pt x="3692" y="1"/>
                    <a:pt x="3663"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7"/>
            <p:cNvSpPr/>
            <p:nvPr/>
          </p:nvSpPr>
          <p:spPr>
            <a:xfrm>
              <a:off x="2245184" y="3134255"/>
              <a:ext cx="74940" cy="64667"/>
            </a:xfrm>
            <a:custGeom>
              <a:rect b="b" l="l" r="r" t="t"/>
              <a:pathLst>
                <a:path extrusionOk="0" h="2776" w="3217">
                  <a:moveTo>
                    <a:pt x="1123" y="1"/>
                  </a:moveTo>
                  <a:cubicBezTo>
                    <a:pt x="690" y="422"/>
                    <a:pt x="319" y="894"/>
                    <a:pt x="0" y="1417"/>
                  </a:cubicBezTo>
                  <a:lnTo>
                    <a:pt x="2323" y="2744"/>
                  </a:lnTo>
                  <a:cubicBezTo>
                    <a:pt x="2352" y="2765"/>
                    <a:pt x="2386" y="2775"/>
                    <a:pt x="2422" y="2775"/>
                  </a:cubicBezTo>
                  <a:cubicBezTo>
                    <a:pt x="2494" y="2775"/>
                    <a:pt x="2569" y="2733"/>
                    <a:pt x="2604" y="2655"/>
                  </a:cubicBezTo>
                  <a:lnTo>
                    <a:pt x="3165" y="1481"/>
                  </a:lnTo>
                  <a:cubicBezTo>
                    <a:pt x="3216" y="1392"/>
                    <a:pt x="3191" y="1277"/>
                    <a:pt x="3101" y="1226"/>
                  </a:cubicBezTo>
                  <a:lnTo>
                    <a:pt x="1123"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7"/>
            <p:cNvSpPr/>
            <p:nvPr/>
          </p:nvSpPr>
          <p:spPr>
            <a:xfrm>
              <a:off x="2257367" y="3145553"/>
              <a:ext cx="52344" cy="43142"/>
            </a:xfrm>
            <a:custGeom>
              <a:rect b="b" l="l" r="r" t="t"/>
              <a:pathLst>
                <a:path extrusionOk="0" h="1852" w="2247">
                  <a:moveTo>
                    <a:pt x="651" y="1"/>
                  </a:moveTo>
                  <a:cubicBezTo>
                    <a:pt x="409" y="243"/>
                    <a:pt x="192" y="511"/>
                    <a:pt x="1" y="792"/>
                  </a:cubicBezTo>
                  <a:lnTo>
                    <a:pt x="1825" y="1851"/>
                  </a:lnTo>
                  <a:lnTo>
                    <a:pt x="2247" y="971"/>
                  </a:lnTo>
                  <a:lnTo>
                    <a:pt x="651"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7"/>
            <p:cNvSpPr/>
            <p:nvPr/>
          </p:nvSpPr>
          <p:spPr>
            <a:xfrm>
              <a:off x="2369138" y="3010300"/>
              <a:ext cx="20243" cy="20243"/>
            </a:xfrm>
            <a:custGeom>
              <a:rect b="b" l="l" r="r" t="t"/>
              <a:pathLst>
                <a:path extrusionOk="0" h="869" w="869">
                  <a:moveTo>
                    <a:pt x="256" y="1"/>
                  </a:moveTo>
                  <a:lnTo>
                    <a:pt x="1" y="256"/>
                  </a:lnTo>
                  <a:lnTo>
                    <a:pt x="600" y="868"/>
                  </a:lnTo>
                  <a:lnTo>
                    <a:pt x="868" y="600"/>
                  </a:lnTo>
                  <a:lnTo>
                    <a:pt x="256"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7"/>
            <p:cNvSpPr/>
            <p:nvPr/>
          </p:nvSpPr>
          <p:spPr>
            <a:xfrm>
              <a:off x="2145596" y="2997231"/>
              <a:ext cx="237236" cy="257969"/>
            </a:xfrm>
            <a:custGeom>
              <a:rect b="b" l="l" r="r" t="t"/>
              <a:pathLst>
                <a:path extrusionOk="0" h="11074" w="10184">
                  <a:moveTo>
                    <a:pt x="8614" y="2730"/>
                  </a:moveTo>
                  <a:cubicBezTo>
                    <a:pt x="8687" y="2730"/>
                    <a:pt x="8762" y="2773"/>
                    <a:pt x="8793" y="2859"/>
                  </a:cubicBezTo>
                  <a:lnTo>
                    <a:pt x="8793" y="2846"/>
                  </a:lnTo>
                  <a:lnTo>
                    <a:pt x="8997" y="4683"/>
                  </a:lnTo>
                  <a:cubicBezTo>
                    <a:pt x="9022" y="4900"/>
                    <a:pt x="8946" y="5117"/>
                    <a:pt x="8793" y="5270"/>
                  </a:cubicBezTo>
                  <a:cubicBezTo>
                    <a:pt x="8732" y="5331"/>
                    <a:pt x="8648" y="5368"/>
                    <a:pt x="8564" y="5368"/>
                  </a:cubicBezTo>
                  <a:cubicBezTo>
                    <a:pt x="8542" y="5368"/>
                    <a:pt x="8521" y="5365"/>
                    <a:pt x="8499" y="5360"/>
                  </a:cubicBezTo>
                  <a:cubicBezTo>
                    <a:pt x="8397" y="5334"/>
                    <a:pt x="8308" y="5258"/>
                    <a:pt x="8270" y="5168"/>
                  </a:cubicBezTo>
                  <a:lnTo>
                    <a:pt x="7746" y="3675"/>
                  </a:lnTo>
                  <a:cubicBezTo>
                    <a:pt x="7721" y="3599"/>
                    <a:pt x="7734" y="3535"/>
                    <a:pt x="7785" y="3484"/>
                  </a:cubicBezTo>
                  <a:lnTo>
                    <a:pt x="8486" y="2782"/>
                  </a:lnTo>
                  <a:cubicBezTo>
                    <a:pt x="8521" y="2747"/>
                    <a:pt x="8568" y="2730"/>
                    <a:pt x="8614" y="2730"/>
                  </a:cubicBezTo>
                  <a:close/>
                  <a:moveTo>
                    <a:pt x="9775" y="0"/>
                  </a:moveTo>
                  <a:lnTo>
                    <a:pt x="6317" y="2386"/>
                  </a:lnTo>
                  <a:lnTo>
                    <a:pt x="256" y="8448"/>
                  </a:lnTo>
                  <a:cubicBezTo>
                    <a:pt x="1" y="8703"/>
                    <a:pt x="39" y="9137"/>
                    <a:pt x="345" y="9328"/>
                  </a:cubicBezTo>
                  <a:lnTo>
                    <a:pt x="2821" y="10974"/>
                  </a:lnTo>
                  <a:cubicBezTo>
                    <a:pt x="2921" y="11041"/>
                    <a:pt x="3033" y="11074"/>
                    <a:pt x="3144" y="11074"/>
                  </a:cubicBezTo>
                  <a:cubicBezTo>
                    <a:pt x="3289" y="11074"/>
                    <a:pt x="3433" y="11019"/>
                    <a:pt x="3548" y="10911"/>
                  </a:cubicBezTo>
                  <a:cubicBezTo>
                    <a:pt x="3829" y="10630"/>
                    <a:pt x="3956" y="10221"/>
                    <a:pt x="3867" y="9826"/>
                  </a:cubicBezTo>
                  <a:cubicBezTo>
                    <a:pt x="3765" y="9303"/>
                    <a:pt x="3765" y="8435"/>
                    <a:pt x="4378" y="7363"/>
                  </a:cubicBezTo>
                  <a:cubicBezTo>
                    <a:pt x="4697" y="6840"/>
                    <a:pt x="5067" y="6368"/>
                    <a:pt x="5500" y="5947"/>
                  </a:cubicBezTo>
                  <a:lnTo>
                    <a:pt x="6253" y="4569"/>
                  </a:lnTo>
                  <a:cubicBezTo>
                    <a:pt x="6324" y="4438"/>
                    <a:pt x="6446" y="4377"/>
                    <a:pt x="6568" y="4377"/>
                  </a:cubicBezTo>
                  <a:cubicBezTo>
                    <a:pt x="6731" y="4377"/>
                    <a:pt x="6893" y="4486"/>
                    <a:pt x="6930" y="4683"/>
                  </a:cubicBezTo>
                  <a:cubicBezTo>
                    <a:pt x="7032" y="5270"/>
                    <a:pt x="7300" y="5819"/>
                    <a:pt x="7695" y="6278"/>
                  </a:cubicBezTo>
                  <a:cubicBezTo>
                    <a:pt x="7735" y="6331"/>
                    <a:pt x="7795" y="6357"/>
                    <a:pt x="7858" y="6357"/>
                  </a:cubicBezTo>
                  <a:cubicBezTo>
                    <a:pt x="7916" y="6357"/>
                    <a:pt x="7978" y="6334"/>
                    <a:pt x="8027" y="6291"/>
                  </a:cubicBezTo>
                  <a:lnTo>
                    <a:pt x="9227" y="5194"/>
                  </a:lnTo>
                  <a:cubicBezTo>
                    <a:pt x="9316" y="5104"/>
                    <a:pt x="9354" y="4990"/>
                    <a:pt x="9341" y="4875"/>
                  </a:cubicBezTo>
                  <a:lnTo>
                    <a:pt x="9112" y="2884"/>
                  </a:lnTo>
                  <a:cubicBezTo>
                    <a:pt x="9112" y="2871"/>
                    <a:pt x="9112" y="2859"/>
                    <a:pt x="9112" y="2846"/>
                  </a:cubicBezTo>
                  <a:cubicBezTo>
                    <a:pt x="9099" y="2833"/>
                    <a:pt x="9099" y="2808"/>
                    <a:pt x="9099" y="2782"/>
                  </a:cubicBezTo>
                  <a:cubicBezTo>
                    <a:pt x="9061" y="2680"/>
                    <a:pt x="9010" y="2591"/>
                    <a:pt x="8933" y="2527"/>
                  </a:cubicBezTo>
                  <a:lnTo>
                    <a:pt x="8844" y="1761"/>
                  </a:lnTo>
                  <a:lnTo>
                    <a:pt x="10184" y="409"/>
                  </a:lnTo>
                  <a:lnTo>
                    <a:pt x="9775"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7"/>
            <p:cNvSpPr/>
            <p:nvPr/>
          </p:nvSpPr>
          <p:spPr>
            <a:xfrm>
              <a:off x="2158385" y="3131064"/>
              <a:ext cx="90687" cy="113237"/>
            </a:xfrm>
            <a:custGeom>
              <a:rect b="b" l="l" r="r" t="t"/>
              <a:pathLst>
                <a:path extrusionOk="0" h="4861" w="3893">
                  <a:moveTo>
                    <a:pt x="3240" y="1"/>
                  </a:moveTo>
                  <a:cubicBezTo>
                    <a:pt x="3136" y="1"/>
                    <a:pt x="3031" y="42"/>
                    <a:pt x="2948" y="125"/>
                  </a:cubicBezTo>
                  <a:lnTo>
                    <a:pt x="39" y="3035"/>
                  </a:lnTo>
                  <a:cubicBezTo>
                    <a:pt x="0" y="3073"/>
                    <a:pt x="13" y="3149"/>
                    <a:pt x="64" y="3188"/>
                  </a:cubicBezTo>
                  <a:lnTo>
                    <a:pt x="2527" y="4847"/>
                  </a:lnTo>
                  <a:cubicBezTo>
                    <a:pt x="2542" y="4856"/>
                    <a:pt x="2560" y="4860"/>
                    <a:pt x="2579" y="4860"/>
                  </a:cubicBezTo>
                  <a:cubicBezTo>
                    <a:pt x="2610" y="4860"/>
                    <a:pt x="2644" y="4850"/>
                    <a:pt x="2667" y="4834"/>
                  </a:cubicBezTo>
                  <a:cubicBezTo>
                    <a:pt x="2833" y="4655"/>
                    <a:pt x="2910" y="4400"/>
                    <a:pt x="2859" y="4170"/>
                  </a:cubicBezTo>
                  <a:cubicBezTo>
                    <a:pt x="2744" y="3558"/>
                    <a:pt x="2744" y="2575"/>
                    <a:pt x="3433" y="1376"/>
                  </a:cubicBezTo>
                  <a:cubicBezTo>
                    <a:pt x="3535" y="1197"/>
                    <a:pt x="3650" y="1018"/>
                    <a:pt x="3777" y="852"/>
                  </a:cubicBezTo>
                  <a:cubicBezTo>
                    <a:pt x="3892" y="687"/>
                    <a:pt x="3867" y="470"/>
                    <a:pt x="3726" y="329"/>
                  </a:cubicBezTo>
                  <a:lnTo>
                    <a:pt x="3522" y="125"/>
                  </a:lnTo>
                  <a:cubicBezTo>
                    <a:pt x="3446" y="42"/>
                    <a:pt x="3344" y="1"/>
                    <a:pt x="3240"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7"/>
            <p:cNvSpPr/>
            <p:nvPr/>
          </p:nvSpPr>
          <p:spPr>
            <a:xfrm>
              <a:off x="2378946" y="3020410"/>
              <a:ext cx="42234" cy="41419"/>
            </a:xfrm>
            <a:custGeom>
              <a:rect b="b" l="l" r="r" t="t"/>
              <a:pathLst>
                <a:path extrusionOk="0" h="1778" w="1813">
                  <a:moveTo>
                    <a:pt x="549" y="1"/>
                  </a:moveTo>
                  <a:cubicBezTo>
                    <a:pt x="518" y="1"/>
                    <a:pt x="486" y="13"/>
                    <a:pt x="460" y="39"/>
                  </a:cubicBezTo>
                  <a:lnTo>
                    <a:pt x="269" y="230"/>
                  </a:lnTo>
                  <a:lnTo>
                    <a:pt x="52" y="447"/>
                  </a:lnTo>
                  <a:cubicBezTo>
                    <a:pt x="1" y="498"/>
                    <a:pt x="1" y="575"/>
                    <a:pt x="52" y="626"/>
                  </a:cubicBezTo>
                  <a:lnTo>
                    <a:pt x="1175" y="1749"/>
                  </a:lnTo>
                  <a:cubicBezTo>
                    <a:pt x="1200" y="1768"/>
                    <a:pt x="1232" y="1777"/>
                    <a:pt x="1264" y="1777"/>
                  </a:cubicBezTo>
                  <a:cubicBezTo>
                    <a:pt x="1296" y="1777"/>
                    <a:pt x="1328" y="1768"/>
                    <a:pt x="1353" y="1749"/>
                  </a:cubicBezTo>
                  <a:lnTo>
                    <a:pt x="1762" y="1340"/>
                  </a:lnTo>
                  <a:cubicBezTo>
                    <a:pt x="1813" y="1289"/>
                    <a:pt x="1813" y="1200"/>
                    <a:pt x="1762" y="1149"/>
                  </a:cubicBezTo>
                  <a:lnTo>
                    <a:pt x="639" y="39"/>
                  </a:lnTo>
                  <a:cubicBezTo>
                    <a:pt x="613" y="13"/>
                    <a:pt x="581" y="1"/>
                    <a:pt x="549"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7"/>
            <p:cNvSpPr/>
            <p:nvPr/>
          </p:nvSpPr>
          <p:spPr>
            <a:xfrm>
              <a:off x="2378946" y="2912506"/>
              <a:ext cx="66624" cy="66600"/>
            </a:xfrm>
            <a:custGeom>
              <a:rect b="b" l="l" r="r" t="t"/>
              <a:pathLst>
                <a:path extrusionOk="0" h="2859" w="2860">
                  <a:moveTo>
                    <a:pt x="2527" y="0"/>
                  </a:moveTo>
                  <a:lnTo>
                    <a:pt x="1" y="2527"/>
                  </a:lnTo>
                  <a:lnTo>
                    <a:pt x="333" y="2859"/>
                  </a:lnTo>
                  <a:lnTo>
                    <a:pt x="2859" y="332"/>
                  </a:lnTo>
                  <a:lnTo>
                    <a:pt x="2527"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7"/>
            <p:cNvSpPr/>
            <p:nvPr/>
          </p:nvSpPr>
          <p:spPr>
            <a:xfrm>
              <a:off x="2292753" y="2966901"/>
              <a:ext cx="98701" cy="95673"/>
            </a:xfrm>
            <a:custGeom>
              <a:rect b="b" l="l" r="r" t="t"/>
              <a:pathLst>
                <a:path extrusionOk="0" h="4107" w="4237">
                  <a:moveTo>
                    <a:pt x="3753" y="1"/>
                  </a:moveTo>
                  <a:cubicBezTo>
                    <a:pt x="3720" y="1"/>
                    <a:pt x="3688" y="13"/>
                    <a:pt x="3662" y="39"/>
                  </a:cubicBezTo>
                  <a:lnTo>
                    <a:pt x="2310" y="1392"/>
                  </a:lnTo>
                  <a:lnTo>
                    <a:pt x="319" y="3382"/>
                  </a:lnTo>
                  <a:lnTo>
                    <a:pt x="0" y="3688"/>
                  </a:lnTo>
                  <a:lnTo>
                    <a:pt x="345" y="4020"/>
                  </a:lnTo>
                  <a:cubicBezTo>
                    <a:pt x="396" y="4078"/>
                    <a:pt x="466" y="4106"/>
                    <a:pt x="536" y="4106"/>
                  </a:cubicBezTo>
                  <a:cubicBezTo>
                    <a:pt x="606" y="4106"/>
                    <a:pt x="676" y="4078"/>
                    <a:pt x="728" y="4020"/>
                  </a:cubicBezTo>
                  <a:lnTo>
                    <a:pt x="3458" y="1302"/>
                  </a:lnTo>
                  <a:lnTo>
                    <a:pt x="4186" y="562"/>
                  </a:lnTo>
                  <a:cubicBezTo>
                    <a:pt x="4237" y="511"/>
                    <a:pt x="4237" y="435"/>
                    <a:pt x="4186" y="383"/>
                  </a:cubicBezTo>
                  <a:lnTo>
                    <a:pt x="3854" y="39"/>
                  </a:lnTo>
                  <a:cubicBezTo>
                    <a:pt x="3822" y="13"/>
                    <a:pt x="3787" y="1"/>
                    <a:pt x="3753"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7"/>
            <p:cNvSpPr/>
            <p:nvPr/>
          </p:nvSpPr>
          <p:spPr>
            <a:xfrm>
              <a:off x="2246069" y="3081048"/>
              <a:ext cx="46404" cy="45798"/>
            </a:xfrm>
            <a:custGeom>
              <a:rect b="b" l="l" r="r" t="t"/>
              <a:pathLst>
                <a:path extrusionOk="0" h="1966" w="1992">
                  <a:moveTo>
                    <a:pt x="1845" y="1"/>
                  </a:moveTo>
                  <a:cubicBezTo>
                    <a:pt x="1810" y="1"/>
                    <a:pt x="1774" y="14"/>
                    <a:pt x="1749" y="39"/>
                  </a:cubicBezTo>
                  <a:lnTo>
                    <a:pt x="65" y="1736"/>
                  </a:lnTo>
                  <a:cubicBezTo>
                    <a:pt x="1" y="1787"/>
                    <a:pt x="1" y="1877"/>
                    <a:pt x="65" y="1928"/>
                  </a:cubicBezTo>
                  <a:cubicBezTo>
                    <a:pt x="90" y="1953"/>
                    <a:pt x="122" y="1966"/>
                    <a:pt x="154" y="1966"/>
                  </a:cubicBezTo>
                  <a:cubicBezTo>
                    <a:pt x="186" y="1966"/>
                    <a:pt x="218" y="1953"/>
                    <a:pt x="243" y="1928"/>
                  </a:cubicBezTo>
                  <a:lnTo>
                    <a:pt x="1940" y="230"/>
                  </a:lnTo>
                  <a:cubicBezTo>
                    <a:pt x="1991" y="179"/>
                    <a:pt x="1991" y="90"/>
                    <a:pt x="1940" y="39"/>
                  </a:cubicBezTo>
                  <a:cubicBezTo>
                    <a:pt x="1915" y="14"/>
                    <a:pt x="1880" y="1"/>
                    <a:pt x="1845"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7"/>
            <p:cNvSpPr/>
            <p:nvPr/>
          </p:nvSpPr>
          <p:spPr>
            <a:xfrm>
              <a:off x="2252615" y="3073617"/>
              <a:ext cx="32427" cy="31541"/>
            </a:xfrm>
            <a:custGeom>
              <a:rect b="b" l="l" r="r" t="t"/>
              <a:pathLst>
                <a:path extrusionOk="0" h="1354" w="1392">
                  <a:moveTo>
                    <a:pt x="1245" y="1"/>
                  </a:moveTo>
                  <a:cubicBezTo>
                    <a:pt x="1210" y="1"/>
                    <a:pt x="1174" y="13"/>
                    <a:pt x="1149" y="39"/>
                  </a:cubicBezTo>
                  <a:lnTo>
                    <a:pt x="64" y="1136"/>
                  </a:lnTo>
                  <a:cubicBezTo>
                    <a:pt x="0" y="1187"/>
                    <a:pt x="0" y="1264"/>
                    <a:pt x="64" y="1315"/>
                  </a:cubicBezTo>
                  <a:cubicBezTo>
                    <a:pt x="90" y="1341"/>
                    <a:pt x="122" y="1353"/>
                    <a:pt x="154" y="1353"/>
                  </a:cubicBezTo>
                  <a:cubicBezTo>
                    <a:pt x="185" y="1353"/>
                    <a:pt x="217" y="1341"/>
                    <a:pt x="243" y="1315"/>
                  </a:cubicBezTo>
                  <a:lnTo>
                    <a:pt x="1340" y="230"/>
                  </a:lnTo>
                  <a:cubicBezTo>
                    <a:pt x="1391" y="179"/>
                    <a:pt x="1391" y="90"/>
                    <a:pt x="1340" y="39"/>
                  </a:cubicBezTo>
                  <a:cubicBezTo>
                    <a:pt x="1315" y="13"/>
                    <a:pt x="1280" y="1"/>
                    <a:pt x="1245"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 name="Google Shape;1357;p47"/>
          <p:cNvGrpSpPr/>
          <p:nvPr/>
        </p:nvGrpSpPr>
        <p:grpSpPr>
          <a:xfrm>
            <a:off x="1579610" y="1842356"/>
            <a:ext cx="286578" cy="289257"/>
            <a:chOff x="1579610" y="2912506"/>
            <a:chExt cx="286578" cy="289257"/>
          </a:xfrm>
        </p:grpSpPr>
        <p:sp>
          <p:nvSpPr>
            <p:cNvPr id="1358" name="Google Shape;1358;p47"/>
            <p:cNvSpPr/>
            <p:nvPr/>
          </p:nvSpPr>
          <p:spPr>
            <a:xfrm>
              <a:off x="1640248" y="3129503"/>
              <a:ext cx="65412" cy="65133"/>
            </a:xfrm>
            <a:custGeom>
              <a:rect b="b" l="l" r="r" t="t"/>
              <a:pathLst>
                <a:path extrusionOk="0" h="2796" w="2808">
                  <a:moveTo>
                    <a:pt x="2514" y="1"/>
                  </a:moveTo>
                  <a:lnTo>
                    <a:pt x="1187" y="1328"/>
                  </a:lnTo>
                  <a:lnTo>
                    <a:pt x="307" y="447"/>
                  </a:lnTo>
                  <a:lnTo>
                    <a:pt x="0" y="754"/>
                  </a:lnTo>
                  <a:lnTo>
                    <a:pt x="881" y="1634"/>
                  </a:lnTo>
                  <a:lnTo>
                    <a:pt x="13" y="2502"/>
                  </a:lnTo>
                  <a:lnTo>
                    <a:pt x="319" y="2795"/>
                  </a:lnTo>
                  <a:lnTo>
                    <a:pt x="1340" y="1787"/>
                  </a:lnTo>
                  <a:lnTo>
                    <a:pt x="2808" y="307"/>
                  </a:lnTo>
                  <a:lnTo>
                    <a:pt x="2514"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7"/>
            <p:cNvSpPr/>
            <p:nvPr/>
          </p:nvSpPr>
          <p:spPr>
            <a:xfrm>
              <a:off x="1710693" y="2912506"/>
              <a:ext cx="155494" cy="149554"/>
            </a:xfrm>
            <a:custGeom>
              <a:rect b="b" l="l" r="r" t="t"/>
              <a:pathLst>
                <a:path extrusionOk="0" h="6420" w="6675">
                  <a:moveTo>
                    <a:pt x="6279" y="0"/>
                  </a:moveTo>
                  <a:lnTo>
                    <a:pt x="5832" y="447"/>
                  </a:lnTo>
                  <a:lnTo>
                    <a:pt x="5501" y="115"/>
                  </a:lnTo>
                  <a:lnTo>
                    <a:pt x="5131" y="511"/>
                  </a:lnTo>
                  <a:lnTo>
                    <a:pt x="5182" y="1111"/>
                  </a:lnTo>
                  <a:lnTo>
                    <a:pt x="3306" y="2986"/>
                  </a:lnTo>
                  <a:lnTo>
                    <a:pt x="2693" y="2731"/>
                  </a:lnTo>
                  <a:cubicBezTo>
                    <a:pt x="2665" y="2717"/>
                    <a:pt x="2634" y="2710"/>
                    <a:pt x="2604" y="2710"/>
                  </a:cubicBezTo>
                  <a:cubicBezTo>
                    <a:pt x="2553" y="2710"/>
                    <a:pt x="2503" y="2730"/>
                    <a:pt x="2464" y="2770"/>
                  </a:cubicBezTo>
                  <a:lnTo>
                    <a:pt x="1" y="5232"/>
                  </a:lnTo>
                  <a:lnTo>
                    <a:pt x="294" y="5539"/>
                  </a:lnTo>
                  <a:lnTo>
                    <a:pt x="2655" y="3178"/>
                  </a:lnTo>
                  <a:lnTo>
                    <a:pt x="2974" y="3305"/>
                  </a:lnTo>
                  <a:lnTo>
                    <a:pt x="256" y="6036"/>
                  </a:lnTo>
                  <a:lnTo>
                    <a:pt x="652" y="6419"/>
                  </a:lnTo>
                  <a:lnTo>
                    <a:pt x="6675" y="396"/>
                  </a:lnTo>
                  <a:lnTo>
                    <a:pt x="6279"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7"/>
            <p:cNvSpPr/>
            <p:nvPr/>
          </p:nvSpPr>
          <p:spPr>
            <a:xfrm>
              <a:off x="1669973" y="3102760"/>
              <a:ext cx="142402" cy="76361"/>
            </a:xfrm>
            <a:custGeom>
              <a:rect b="b" l="l" r="r" t="t"/>
              <a:pathLst>
                <a:path extrusionOk="0" h="3278" w="6113">
                  <a:moveTo>
                    <a:pt x="1391" y="0"/>
                  </a:moveTo>
                  <a:lnTo>
                    <a:pt x="179" y="523"/>
                  </a:lnTo>
                  <a:lnTo>
                    <a:pt x="1" y="1391"/>
                  </a:lnTo>
                  <a:cubicBezTo>
                    <a:pt x="1213" y="2614"/>
                    <a:pt x="2858" y="3278"/>
                    <a:pt x="4554" y="3278"/>
                  </a:cubicBezTo>
                  <a:cubicBezTo>
                    <a:pt x="5017" y="3278"/>
                    <a:pt x="5484" y="3228"/>
                    <a:pt x="5947" y="3127"/>
                  </a:cubicBezTo>
                  <a:cubicBezTo>
                    <a:pt x="6049" y="3101"/>
                    <a:pt x="6113" y="2999"/>
                    <a:pt x="6100" y="2897"/>
                  </a:cubicBezTo>
                  <a:lnTo>
                    <a:pt x="5832" y="1353"/>
                  </a:lnTo>
                  <a:cubicBezTo>
                    <a:pt x="5821" y="1253"/>
                    <a:pt x="5733" y="1182"/>
                    <a:pt x="5634" y="1182"/>
                  </a:cubicBezTo>
                  <a:cubicBezTo>
                    <a:pt x="5620" y="1182"/>
                    <a:pt x="5605" y="1184"/>
                    <a:pt x="5590" y="1187"/>
                  </a:cubicBezTo>
                  <a:cubicBezTo>
                    <a:pt x="5245" y="1268"/>
                    <a:pt x="4897" y="1308"/>
                    <a:pt x="4552" y="1308"/>
                  </a:cubicBezTo>
                  <a:cubicBezTo>
                    <a:pt x="3377" y="1308"/>
                    <a:pt x="2240" y="848"/>
                    <a:pt x="1391" y="0"/>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7"/>
            <p:cNvSpPr/>
            <p:nvPr/>
          </p:nvSpPr>
          <p:spPr>
            <a:xfrm>
              <a:off x="1673537" y="3101572"/>
              <a:ext cx="131407" cy="70654"/>
            </a:xfrm>
            <a:custGeom>
              <a:rect b="b" l="l" r="r" t="t"/>
              <a:pathLst>
                <a:path extrusionOk="0" h="3033" w="5641">
                  <a:moveTo>
                    <a:pt x="817" y="0"/>
                  </a:moveTo>
                  <a:lnTo>
                    <a:pt x="294" y="791"/>
                  </a:lnTo>
                  <a:lnTo>
                    <a:pt x="1" y="1161"/>
                  </a:lnTo>
                  <a:cubicBezTo>
                    <a:pt x="281" y="1442"/>
                    <a:pt x="575" y="1697"/>
                    <a:pt x="894" y="1927"/>
                  </a:cubicBezTo>
                  <a:cubicBezTo>
                    <a:pt x="1931" y="2657"/>
                    <a:pt x="3163" y="3032"/>
                    <a:pt x="4410" y="3032"/>
                  </a:cubicBezTo>
                  <a:cubicBezTo>
                    <a:pt x="4821" y="3032"/>
                    <a:pt x="5233" y="2992"/>
                    <a:pt x="5641" y="2910"/>
                  </a:cubicBezTo>
                  <a:lnTo>
                    <a:pt x="5411" y="1557"/>
                  </a:lnTo>
                  <a:cubicBezTo>
                    <a:pt x="5079" y="1628"/>
                    <a:pt x="4744" y="1663"/>
                    <a:pt x="4412" y="1663"/>
                  </a:cubicBezTo>
                  <a:cubicBezTo>
                    <a:pt x="3074" y="1663"/>
                    <a:pt x="1781" y="1099"/>
                    <a:pt x="881" y="77"/>
                  </a:cubicBezTo>
                  <a:lnTo>
                    <a:pt x="817"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7"/>
            <p:cNvSpPr/>
            <p:nvPr/>
          </p:nvSpPr>
          <p:spPr>
            <a:xfrm>
              <a:off x="1677404" y="3018547"/>
              <a:ext cx="70467" cy="67276"/>
            </a:xfrm>
            <a:custGeom>
              <a:rect b="b" l="l" r="r" t="t"/>
              <a:pathLst>
                <a:path extrusionOk="0" h="2888" w="3025">
                  <a:moveTo>
                    <a:pt x="2004" y="1"/>
                  </a:moveTo>
                  <a:cubicBezTo>
                    <a:pt x="1943" y="1"/>
                    <a:pt x="1883" y="23"/>
                    <a:pt x="1838" y="68"/>
                  </a:cubicBezTo>
                  <a:lnTo>
                    <a:pt x="128" y="1778"/>
                  </a:lnTo>
                  <a:lnTo>
                    <a:pt x="1" y="2697"/>
                  </a:lnTo>
                  <a:lnTo>
                    <a:pt x="1226" y="2888"/>
                  </a:lnTo>
                  <a:lnTo>
                    <a:pt x="2935" y="1178"/>
                  </a:lnTo>
                  <a:cubicBezTo>
                    <a:pt x="3025" y="1089"/>
                    <a:pt x="3025" y="936"/>
                    <a:pt x="2935" y="846"/>
                  </a:cubicBezTo>
                  <a:lnTo>
                    <a:pt x="2170" y="68"/>
                  </a:lnTo>
                  <a:cubicBezTo>
                    <a:pt x="2125" y="23"/>
                    <a:pt x="2065" y="1"/>
                    <a:pt x="2004" y="1"/>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7"/>
            <p:cNvSpPr/>
            <p:nvPr/>
          </p:nvSpPr>
          <p:spPr>
            <a:xfrm>
              <a:off x="1677404" y="3033199"/>
              <a:ext cx="70467" cy="52344"/>
            </a:xfrm>
            <a:custGeom>
              <a:rect b="b" l="l" r="r" t="t"/>
              <a:pathLst>
                <a:path extrusionOk="0" h="2247" w="3025">
                  <a:moveTo>
                    <a:pt x="2731" y="0"/>
                  </a:moveTo>
                  <a:lnTo>
                    <a:pt x="2752" y="21"/>
                  </a:lnTo>
                  <a:lnTo>
                    <a:pt x="2752" y="21"/>
                  </a:lnTo>
                  <a:cubicBezTo>
                    <a:pt x="2746" y="14"/>
                    <a:pt x="2739" y="7"/>
                    <a:pt x="2731" y="0"/>
                  </a:cubicBezTo>
                  <a:close/>
                  <a:moveTo>
                    <a:pt x="2752" y="21"/>
                  </a:moveTo>
                  <a:cubicBezTo>
                    <a:pt x="2833" y="113"/>
                    <a:pt x="2826" y="262"/>
                    <a:pt x="2731" y="345"/>
                  </a:cubicBezTo>
                  <a:lnTo>
                    <a:pt x="1021" y="2055"/>
                  </a:lnTo>
                  <a:lnTo>
                    <a:pt x="26" y="1902"/>
                  </a:lnTo>
                  <a:lnTo>
                    <a:pt x="1" y="2055"/>
                  </a:lnTo>
                  <a:lnTo>
                    <a:pt x="1226" y="2246"/>
                  </a:lnTo>
                  <a:lnTo>
                    <a:pt x="2935" y="536"/>
                  </a:lnTo>
                  <a:cubicBezTo>
                    <a:pt x="3025" y="447"/>
                    <a:pt x="3025" y="294"/>
                    <a:pt x="2935" y="204"/>
                  </a:cubicBezTo>
                  <a:lnTo>
                    <a:pt x="2752" y="21"/>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7"/>
            <p:cNvSpPr/>
            <p:nvPr/>
          </p:nvSpPr>
          <p:spPr>
            <a:xfrm>
              <a:off x="1579610" y="3060245"/>
              <a:ext cx="126352" cy="141517"/>
            </a:xfrm>
            <a:custGeom>
              <a:rect b="b" l="l" r="r" t="t"/>
              <a:pathLst>
                <a:path extrusionOk="0" h="6075" w="5424">
                  <a:moveTo>
                    <a:pt x="4326" y="1"/>
                  </a:moveTo>
                  <a:lnTo>
                    <a:pt x="115" y="4199"/>
                  </a:lnTo>
                  <a:cubicBezTo>
                    <a:pt x="39" y="4275"/>
                    <a:pt x="0" y="4377"/>
                    <a:pt x="0" y="4479"/>
                  </a:cubicBezTo>
                  <a:lnTo>
                    <a:pt x="0" y="5041"/>
                  </a:lnTo>
                  <a:lnTo>
                    <a:pt x="894" y="5934"/>
                  </a:lnTo>
                  <a:lnTo>
                    <a:pt x="1021" y="6075"/>
                  </a:lnTo>
                  <a:lnTo>
                    <a:pt x="2450" y="4645"/>
                  </a:lnTo>
                  <a:lnTo>
                    <a:pt x="3139" y="3956"/>
                  </a:lnTo>
                  <a:lnTo>
                    <a:pt x="3880" y="3216"/>
                  </a:lnTo>
                  <a:lnTo>
                    <a:pt x="5270" y="1825"/>
                  </a:lnTo>
                  <a:lnTo>
                    <a:pt x="5424" y="1098"/>
                  </a:lnTo>
                  <a:lnTo>
                    <a:pt x="4339" y="13"/>
                  </a:lnTo>
                  <a:lnTo>
                    <a:pt x="4326" y="1"/>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 name="Google Shape;1365;p47"/>
          <p:cNvGrpSpPr/>
          <p:nvPr/>
        </p:nvGrpSpPr>
        <p:grpSpPr>
          <a:xfrm>
            <a:off x="7876294" y="1330183"/>
            <a:ext cx="313321" cy="342697"/>
            <a:chOff x="7876294" y="2400333"/>
            <a:chExt cx="313321" cy="342697"/>
          </a:xfrm>
        </p:grpSpPr>
        <p:sp>
          <p:nvSpPr>
            <p:cNvPr id="1366" name="Google Shape;1366;p47"/>
            <p:cNvSpPr/>
            <p:nvPr/>
          </p:nvSpPr>
          <p:spPr>
            <a:xfrm>
              <a:off x="7876294" y="2620591"/>
              <a:ext cx="91875" cy="122439"/>
            </a:xfrm>
            <a:custGeom>
              <a:rect b="b" l="l" r="r" t="t"/>
              <a:pathLst>
                <a:path extrusionOk="0" h="5256" w="3944">
                  <a:moveTo>
                    <a:pt x="3918" y="1"/>
                  </a:moveTo>
                  <a:lnTo>
                    <a:pt x="3203" y="13"/>
                  </a:lnTo>
                  <a:lnTo>
                    <a:pt x="2552" y="1277"/>
                  </a:lnTo>
                  <a:cubicBezTo>
                    <a:pt x="2425" y="1506"/>
                    <a:pt x="2220" y="1685"/>
                    <a:pt x="1965" y="1762"/>
                  </a:cubicBezTo>
                  <a:cubicBezTo>
                    <a:pt x="1774" y="1825"/>
                    <a:pt x="1608" y="1953"/>
                    <a:pt x="1493" y="2106"/>
                  </a:cubicBezTo>
                  <a:lnTo>
                    <a:pt x="89" y="3931"/>
                  </a:lnTo>
                  <a:cubicBezTo>
                    <a:pt x="0" y="4046"/>
                    <a:pt x="26" y="4212"/>
                    <a:pt x="153" y="4288"/>
                  </a:cubicBezTo>
                  <a:lnTo>
                    <a:pt x="1659" y="5220"/>
                  </a:lnTo>
                  <a:cubicBezTo>
                    <a:pt x="1699" y="5244"/>
                    <a:pt x="1743" y="5255"/>
                    <a:pt x="1787" y="5255"/>
                  </a:cubicBezTo>
                  <a:cubicBezTo>
                    <a:pt x="1881" y="5255"/>
                    <a:pt x="1973" y="5201"/>
                    <a:pt x="2016" y="5105"/>
                  </a:cubicBezTo>
                  <a:lnTo>
                    <a:pt x="3943" y="753"/>
                  </a:lnTo>
                  <a:lnTo>
                    <a:pt x="3918"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7"/>
            <p:cNvSpPr/>
            <p:nvPr/>
          </p:nvSpPr>
          <p:spPr>
            <a:xfrm>
              <a:off x="8001437" y="2581058"/>
              <a:ext cx="54720" cy="54114"/>
            </a:xfrm>
            <a:custGeom>
              <a:rect b="b" l="l" r="r" t="t"/>
              <a:pathLst>
                <a:path extrusionOk="0" h="2323" w="2349">
                  <a:moveTo>
                    <a:pt x="2093" y="0"/>
                  </a:moveTo>
                  <a:lnTo>
                    <a:pt x="996" y="1098"/>
                  </a:lnTo>
                  <a:lnTo>
                    <a:pt x="256" y="358"/>
                  </a:lnTo>
                  <a:lnTo>
                    <a:pt x="0" y="613"/>
                  </a:lnTo>
                  <a:lnTo>
                    <a:pt x="740" y="1353"/>
                  </a:lnTo>
                  <a:lnTo>
                    <a:pt x="13" y="2068"/>
                  </a:lnTo>
                  <a:lnTo>
                    <a:pt x="268" y="2323"/>
                  </a:lnTo>
                  <a:lnTo>
                    <a:pt x="1111" y="1468"/>
                  </a:lnTo>
                  <a:lnTo>
                    <a:pt x="2348" y="243"/>
                  </a:lnTo>
                  <a:lnTo>
                    <a:pt x="2093"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7"/>
            <p:cNvSpPr/>
            <p:nvPr/>
          </p:nvSpPr>
          <p:spPr>
            <a:xfrm>
              <a:off x="8060002" y="2400333"/>
              <a:ext cx="129613" cy="124256"/>
            </a:xfrm>
            <a:custGeom>
              <a:rect b="b" l="l" r="r" t="t"/>
              <a:pathLst>
                <a:path extrusionOk="0" h="5334" w="5564">
                  <a:moveTo>
                    <a:pt x="5245" y="0"/>
                  </a:moveTo>
                  <a:lnTo>
                    <a:pt x="4862" y="370"/>
                  </a:lnTo>
                  <a:lnTo>
                    <a:pt x="4581" y="89"/>
                  </a:lnTo>
                  <a:lnTo>
                    <a:pt x="4262" y="408"/>
                  </a:lnTo>
                  <a:lnTo>
                    <a:pt x="4313" y="919"/>
                  </a:lnTo>
                  <a:lnTo>
                    <a:pt x="2757" y="2476"/>
                  </a:lnTo>
                  <a:lnTo>
                    <a:pt x="2246" y="2271"/>
                  </a:lnTo>
                  <a:cubicBezTo>
                    <a:pt x="2225" y="2259"/>
                    <a:pt x="2202" y="2253"/>
                    <a:pt x="2179" y="2253"/>
                  </a:cubicBezTo>
                  <a:cubicBezTo>
                    <a:pt x="2134" y="2253"/>
                    <a:pt x="2089" y="2276"/>
                    <a:pt x="2055" y="2310"/>
                  </a:cubicBezTo>
                  <a:lnTo>
                    <a:pt x="0" y="4351"/>
                  </a:lnTo>
                  <a:lnTo>
                    <a:pt x="255" y="4607"/>
                  </a:lnTo>
                  <a:lnTo>
                    <a:pt x="2221" y="2641"/>
                  </a:lnTo>
                  <a:lnTo>
                    <a:pt x="2489" y="2756"/>
                  </a:lnTo>
                  <a:lnTo>
                    <a:pt x="230" y="5015"/>
                  </a:lnTo>
                  <a:lnTo>
                    <a:pt x="549" y="5334"/>
                  </a:lnTo>
                  <a:lnTo>
                    <a:pt x="5564" y="319"/>
                  </a:lnTo>
                  <a:lnTo>
                    <a:pt x="5245"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7"/>
            <p:cNvSpPr/>
            <p:nvPr/>
          </p:nvSpPr>
          <p:spPr>
            <a:xfrm>
              <a:off x="8026410" y="2558765"/>
              <a:ext cx="118618" cy="63339"/>
            </a:xfrm>
            <a:custGeom>
              <a:rect b="b" l="l" r="r" t="t"/>
              <a:pathLst>
                <a:path extrusionOk="0" h="2719" w="5092">
                  <a:moveTo>
                    <a:pt x="1161" y="0"/>
                  </a:moveTo>
                  <a:lnTo>
                    <a:pt x="153" y="434"/>
                  </a:lnTo>
                  <a:lnTo>
                    <a:pt x="0" y="1162"/>
                  </a:lnTo>
                  <a:cubicBezTo>
                    <a:pt x="1010" y="2171"/>
                    <a:pt x="2371" y="2719"/>
                    <a:pt x="3772" y="2719"/>
                  </a:cubicBezTo>
                  <a:cubicBezTo>
                    <a:pt x="4160" y="2719"/>
                    <a:pt x="4551" y="2677"/>
                    <a:pt x="4939" y="2591"/>
                  </a:cubicBezTo>
                  <a:cubicBezTo>
                    <a:pt x="5028" y="2578"/>
                    <a:pt x="5092" y="2489"/>
                    <a:pt x="5066" y="2399"/>
                  </a:cubicBezTo>
                  <a:lnTo>
                    <a:pt x="4849" y="1111"/>
                  </a:lnTo>
                  <a:cubicBezTo>
                    <a:pt x="4828" y="1037"/>
                    <a:pt x="4764" y="989"/>
                    <a:pt x="4691" y="989"/>
                  </a:cubicBezTo>
                  <a:cubicBezTo>
                    <a:pt x="4676" y="989"/>
                    <a:pt x="4661" y="991"/>
                    <a:pt x="4645" y="996"/>
                  </a:cubicBezTo>
                  <a:cubicBezTo>
                    <a:pt x="4363" y="1062"/>
                    <a:pt x="4077" y="1094"/>
                    <a:pt x="3793" y="1094"/>
                  </a:cubicBezTo>
                  <a:cubicBezTo>
                    <a:pt x="2817" y="1094"/>
                    <a:pt x="1863" y="712"/>
                    <a:pt x="1161" y="0"/>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7"/>
            <p:cNvSpPr/>
            <p:nvPr/>
          </p:nvSpPr>
          <p:spPr>
            <a:xfrm>
              <a:off x="8029369" y="2557577"/>
              <a:ext cx="109114" cy="58634"/>
            </a:xfrm>
            <a:custGeom>
              <a:rect b="b" l="l" r="r" t="t"/>
              <a:pathLst>
                <a:path extrusionOk="0" h="2517" w="4684">
                  <a:moveTo>
                    <a:pt x="677" y="0"/>
                  </a:moveTo>
                  <a:lnTo>
                    <a:pt x="243" y="651"/>
                  </a:lnTo>
                  <a:lnTo>
                    <a:pt x="1" y="970"/>
                  </a:lnTo>
                  <a:cubicBezTo>
                    <a:pt x="231" y="1200"/>
                    <a:pt x="486" y="1417"/>
                    <a:pt x="741" y="1608"/>
                  </a:cubicBezTo>
                  <a:cubicBezTo>
                    <a:pt x="1604" y="2203"/>
                    <a:pt x="2625" y="2516"/>
                    <a:pt x="3659" y="2516"/>
                  </a:cubicBezTo>
                  <a:cubicBezTo>
                    <a:pt x="4001" y="2516"/>
                    <a:pt x="4345" y="2482"/>
                    <a:pt x="4684" y="2412"/>
                  </a:cubicBezTo>
                  <a:lnTo>
                    <a:pt x="4493" y="1289"/>
                  </a:lnTo>
                  <a:cubicBezTo>
                    <a:pt x="4213" y="1351"/>
                    <a:pt x="3931" y="1381"/>
                    <a:pt x="3652" y="1381"/>
                  </a:cubicBezTo>
                  <a:cubicBezTo>
                    <a:pt x="2546" y="1381"/>
                    <a:pt x="1482" y="907"/>
                    <a:pt x="728" y="51"/>
                  </a:cubicBezTo>
                  <a:lnTo>
                    <a:pt x="677"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7"/>
            <p:cNvSpPr/>
            <p:nvPr/>
          </p:nvSpPr>
          <p:spPr>
            <a:xfrm>
              <a:off x="7970804" y="2613160"/>
              <a:ext cx="57119" cy="72308"/>
            </a:xfrm>
            <a:custGeom>
              <a:rect b="b" l="l" r="r" t="t"/>
              <a:pathLst>
                <a:path extrusionOk="0" h="3104" w="2452">
                  <a:moveTo>
                    <a:pt x="1188" y="1"/>
                  </a:moveTo>
                  <a:lnTo>
                    <a:pt x="269" y="281"/>
                  </a:lnTo>
                  <a:lnTo>
                    <a:pt x="1" y="1187"/>
                  </a:lnTo>
                  <a:lnTo>
                    <a:pt x="448" y="1404"/>
                  </a:lnTo>
                  <a:cubicBezTo>
                    <a:pt x="652" y="1494"/>
                    <a:pt x="818" y="1672"/>
                    <a:pt x="907" y="1876"/>
                  </a:cubicBezTo>
                  <a:lnTo>
                    <a:pt x="1341" y="2884"/>
                  </a:lnTo>
                  <a:cubicBezTo>
                    <a:pt x="1399" y="3019"/>
                    <a:pt x="1529" y="3103"/>
                    <a:pt x="1672" y="3103"/>
                  </a:cubicBezTo>
                  <a:cubicBezTo>
                    <a:pt x="1719" y="3103"/>
                    <a:pt x="1766" y="3095"/>
                    <a:pt x="1813" y="3076"/>
                  </a:cubicBezTo>
                  <a:lnTo>
                    <a:pt x="2196" y="2910"/>
                  </a:lnTo>
                  <a:cubicBezTo>
                    <a:pt x="2362" y="2846"/>
                    <a:pt x="2451" y="2655"/>
                    <a:pt x="2400" y="2476"/>
                  </a:cubicBezTo>
                  <a:lnTo>
                    <a:pt x="1877" y="690"/>
                  </a:lnTo>
                  <a:lnTo>
                    <a:pt x="1188" y="1"/>
                  </a:ln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7"/>
            <p:cNvSpPr/>
            <p:nvPr/>
          </p:nvSpPr>
          <p:spPr>
            <a:xfrm>
              <a:off x="7971410" y="2615536"/>
              <a:ext cx="49968" cy="64178"/>
            </a:xfrm>
            <a:custGeom>
              <a:rect b="b" l="l" r="r" t="t"/>
              <a:pathLst>
                <a:path extrusionOk="0" h="2755" w="2145">
                  <a:moveTo>
                    <a:pt x="894" y="1"/>
                  </a:moveTo>
                  <a:lnTo>
                    <a:pt x="447" y="383"/>
                  </a:lnTo>
                  <a:lnTo>
                    <a:pt x="1" y="830"/>
                  </a:lnTo>
                  <a:lnTo>
                    <a:pt x="524" y="1073"/>
                  </a:lnTo>
                  <a:cubicBezTo>
                    <a:pt x="792" y="1200"/>
                    <a:pt x="1009" y="1417"/>
                    <a:pt x="1123" y="1685"/>
                  </a:cubicBezTo>
                  <a:lnTo>
                    <a:pt x="1545" y="2693"/>
                  </a:lnTo>
                  <a:cubicBezTo>
                    <a:pt x="1563" y="2731"/>
                    <a:pt x="1602" y="2754"/>
                    <a:pt x="1642" y="2754"/>
                  </a:cubicBezTo>
                  <a:cubicBezTo>
                    <a:pt x="1657" y="2754"/>
                    <a:pt x="1671" y="2751"/>
                    <a:pt x="1685" y="2744"/>
                  </a:cubicBezTo>
                  <a:lnTo>
                    <a:pt x="2068" y="2591"/>
                  </a:lnTo>
                  <a:cubicBezTo>
                    <a:pt x="2081" y="2578"/>
                    <a:pt x="2093" y="2578"/>
                    <a:pt x="2106" y="2566"/>
                  </a:cubicBezTo>
                  <a:cubicBezTo>
                    <a:pt x="2132" y="2540"/>
                    <a:pt x="2144" y="2489"/>
                    <a:pt x="2132" y="2451"/>
                  </a:cubicBezTo>
                  <a:lnTo>
                    <a:pt x="1634" y="728"/>
                  </a:lnTo>
                  <a:lnTo>
                    <a:pt x="894" y="1"/>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7"/>
            <p:cNvSpPr/>
            <p:nvPr/>
          </p:nvSpPr>
          <p:spPr>
            <a:xfrm>
              <a:off x="8032350" y="2488762"/>
              <a:ext cx="58890" cy="55745"/>
            </a:xfrm>
            <a:custGeom>
              <a:rect b="b" l="l" r="r" t="t"/>
              <a:pathLst>
                <a:path extrusionOk="0" h="2393" w="2528">
                  <a:moveTo>
                    <a:pt x="1672" y="0"/>
                  </a:moveTo>
                  <a:cubicBezTo>
                    <a:pt x="1621" y="0"/>
                    <a:pt x="1570" y="19"/>
                    <a:pt x="1532" y="58"/>
                  </a:cubicBezTo>
                  <a:lnTo>
                    <a:pt x="103" y="1474"/>
                  </a:lnTo>
                  <a:lnTo>
                    <a:pt x="0" y="2227"/>
                  </a:lnTo>
                  <a:lnTo>
                    <a:pt x="1021" y="2393"/>
                  </a:lnTo>
                  <a:lnTo>
                    <a:pt x="2451" y="964"/>
                  </a:lnTo>
                  <a:cubicBezTo>
                    <a:pt x="2527" y="887"/>
                    <a:pt x="2527" y="772"/>
                    <a:pt x="2451" y="696"/>
                  </a:cubicBezTo>
                  <a:lnTo>
                    <a:pt x="1812" y="58"/>
                  </a:lnTo>
                  <a:cubicBezTo>
                    <a:pt x="1774" y="19"/>
                    <a:pt x="1723" y="0"/>
                    <a:pt x="1672" y="0"/>
                  </a:cubicBezTo>
                  <a:close/>
                </a:path>
              </a:pathLst>
            </a:custGeom>
            <a:solidFill>
              <a:srgbClr val="E39E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7"/>
            <p:cNvSpPr/>
            <p:nvPr/>
          </p:nvSpPr>
          <p:spPr>
            <a:xfrm>
              <a:off x="8032350" y="2500806"/>
              <a:ext cx="58890" cy="43701"/>
            </a:xfrm>
            <a:custGeom>
              <a:rect b="b" l="l" r="r" t="t"/>
              <a:pathLst>
                <a:path extrusionOk="0" h="1876" w="2528">
                  <a:moveTo>
                    <a:pt x="2285" y="0"/>
                  </a:moveTo>
                  <a:cubicBezTo>
                    <a:pt x="2361" y="77"/>
                    <a:pt x="2361" y="204"/>
                    <a:pt x="2285" y="281"/>
                  </a:cubicBezTo>
                  <a:lnTo>
                    <a:pt x="855" y="1710"/>
                  </a:lnTo>
                  <a:lnTo>
                    <a:pt x="26" y="1570"/>
                  </a:lnTo>
                  <a:lnTo>
                    <a:pt x="0" y="1710"/>
                  </a:lnTo>
                  <a:lnTo>
                    <a:pt x="1021" y="1876"/>
                  </a:lnTo>
                  <a:lnTo>
                    <a:pt x="2451" y="447"/>
                  </a:lnTo>
                  <a:cubicBezTo>
                    <a:pt x="2527" y="370"/>
                    <a:pt x="2527" y="243"/>
                    <a:pt x="2451" y="166"/>
                  </a:cubicBezTo>
                  <a:lnTo>
                    <a:pt x="2285"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7"/>
            <p:cNvSpPr/>
            <p:nvPr/>
          </p:nvSpPr>
          <p:spPr>
            <a:xfrm>
              <a:off x="7950910" y="2522797"/>
              <a:ext cx="105550" cy="118036"/>
            </a:xfrm>
            <a:custGeom>
              <a:rect b="b" l="l" r="r" t="t"/>
              <a:pathLst>
                <a:path extrusionOk="0" h="5067" w="4531">
                  <a:moveTo>
                    <a:pt x="3611" y="0"/>
                  </a:moveTo>
                  <a:lnTo>
                    <a:pt x="102" y="3510"/>
                  </a:lnTo>
                  <a:cubicBezTo>
                    <a:pt x="38" y="3573"/>
                    <a:pt x="0" y="3650"/>
                    <a:pt x="0" y="3739"/>
                  </a:cubicBezTo>
                  <a:lnTo>
                    <a:pt x="0" y="4224"/>
                  </a:lnTo>
                  <a:lnTo>
                    <a:pt x="753" y="4964"/>
                  </a:lnTo>
                  <a:lnTo>
                    <a:pt x="855" y="5066"/>
                  </a:lnTo>
                  <a:lnTo>
                    <a:pt x="2042" y="3892"/>
                  </a:lnTo>
                  <a:lnTo>
                    <a:pt x="2616" y="3305"/>
                  </a:lnTo>
                  <a:lnTo>
                    <a:pt x="3241" y="2693"/>
                  </a:lnTo>
                  <a:lnTo>
                    <a:pt x="4402" y="1532"/>
                  </a:lnTo>
                  <a:lnTo>
                    <a:pt x="4530" y="919"/>
                  </a:lnTo>
                  <a:lnTo>
                    <a:pt x="3624" y="26"/>
                  </a:lnTo>
                  <a:lnTo>
                    <a:pt x="3611"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7"/>
            <p:cNvSpPr/>
            <p:nvPr/>
          </p:nvSpPr>
          <p:spPr>
            <a:xfrm>
              <a:off x="7973856" y="2590237"/>
              <a:ext cx="21594" cy="19125"/>
            </a:xfrm>
            <a:custGeom>
              <a:rect b="b" l="l" r="r" t="t"/>
              <a:pathLst>
                <a:path extrusionOk="0" h="821" w="927">
                  <a:moveTo>
                    <a:pt x="708" y="0"/>
                  </a:moveTo>
                  <a:cubicBezTo>
                    <a:pt x="675" y="0"/>
                    <a:pt x="641" y="12"/>
                    <a:pt x="610" y="40"/>
                  </a:cubicBezTo>
                  <a:lnTo>
                    <a:pt x="100" y="551"/>
                  </a:lnTo>
                  <a:cubicBezTo>
                    <a:pt x="0" y="670"/>
                    <a:pt x="102" y="821"/>
                    <a:pt x="219" y="821"/>
                  </a:cubicBezTo>
                  <a:cubicBezTo>
                    <a:pt x="252" y="821"/>
                    <a:pt x="286" y="809"/>
                    <a:pt x="317" y="780"/>
                  </a:cubicBezTo>
                  <a:lnTo>
                    <a:pt x="827" y="270"/>
                  </a:lnTo>
                  <a:cubicBezTo>
                    <a:pt x="927" y="151"/>
                    <a:pt x="824" y="0"/>
                    <a:pt x="708" y="0"/>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 name="Google Shape;1377;p47"/>
          <p:cNvGrpSpPr/>
          <p:nvPr/>
        </p:nvGrpSpPr>
        <p:grpSpPr>
          <a:xfrm>
            <a:off x="7289785" y="1330183"/>
            <a:ext cx="342768" cy="342745"/>
            <a:chOff x="7289785" y="2400333"/>
            <a:chExt cx="342768" cy="342745"/>
          </a:xfrm>
        </p:grpSpPr>
        <p:sp>
          <p:nvSpPr>
            <p:cNvPr id="1378" name="Google Shape;1378;p47"/>
            <p:cNvSpPr/>
            <p:nvPr/>
          </p:nvSpPr>
          <p:spPr>
            <a:xfrm>
              <a:off x="7345974" y="2689266"/>
              <a:ext cx="33009" cy="53811"/>
            </a:xfrm>
            <a:custGeom>
              <a:rect b="b" l="l" r="r" t="t"/>
              <a:pathLst>
                <a:path extrusionOk="0" h="2310" w="1417">
                  <a:moveTo>
                    <a:pt x="1072" y="0"/>
                  </a:moveTo>
                  <a:lnTo>
                    <a:pt x="0" y="1391"/>
                  </a:lnTo>
                  <a:lnTo>
                    <a:pt x="613" y="2310"/>
                  </a:lnTo>
                  <a:lnTo>
                    <a:pt x="1416" y="1506"/>
                  </a:lnTo>
                  <a:lnTo>
                    <a:pt x="1072" y="0"/>
                  </a:ln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7"/>
            <p:cNvSpPr/>
            <p:nvPr/>
          </p:nvSpPr>
          <p:spPr>
            <a:xfrm>
              <a:off x="7426227" y="2613160"/>
              <a:ext cx="33009" cy="62454"/>
            </a:xfrm>
            <a:custGeom>
              <a:rect b="b" l="l" r="r" t="t"/>
              <a:pathLst>
                <a:path extrusionOk="0" h="2681" w="1417">
                  <a:moveTo>
                    <a:pt x="766" y="1"/>
                  </a:moveTo>
                  <a:lnTo>
                    <a:pt x="0" y="1213"/>
                  </a:lnTo>
                  <a:lnTo>
                    <a:pt x="779" y="2680"/>
                  </a:lnTo>
                  <a:lnTo>
                    <a:pt x="1417" y="2042"/>
                  </a:lnTo>
                  <a:lnTo>
                    <a:pt x="766" y="1"/>
                  </a:ln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7"/>
            <p:cNvSpPr/>
            <p:nvPr/>
          </p:nvSpPr>
          <p:spPr>
            <a:xfrm>
              <a:off x="7494599" y="2502576"/>
              <a:ext cx="55908" cy="104664"/>
            </a:xfrm>
            <a:custGeom>
              <a:rect b="b" l="l" r="r" t="t"/>
              <a:pathLst>
                <a:path extrusionOk="0" h="4493" w="2400">
                  <a:moveTo>
                    <a:pt x="2297" y="1"/>
                  </a:moveTo>
                  <a:lnTo>
                    <a:pt x="0" y="3025"/>
                  </a:lnTo>
                  <a:lnTo>
                    <a:pt x="779" y="4492"/>
                  </a:lnTo>
                  <a:lnTo>
                    <a:pt x="2399" y="2885"/>
                  </a:lnTo>
                  <a:lnTo>
                    <a:pt x="2297" y="1"/>
                  </a:ln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7"/>
            <p:cNvSpPr/>
            <p:nvPr/>
          </p:nvSpPr>
          <p:spPr>
            <a:xfrm>
              <a:off x="7289785" y="2653880"/>
              <a:ext cx="54114" cy="33032"/>
            </a:xfrm>
            <a:custGeom>
              <a:rect b="b" l="l" r="r" t="t"/>
              <a:pathLst>
                <a:path extrusionOk="0" h="1418" w="2323">
                  <a:moveTo>
                    <a:pt x="804" y="1"/>
                  </a:moveTo>
                  <a:lnTo>
                    <a:pt x="0" y="805"/>
                  </a:lnTo>
                  <a:lnTo>
                    <a:pt x="919" y="1417"/>
                  </a:lnTo>
                  <a:lnTo>
                    <a:pt x="2323" y="345"/>
                  </a:lnTo>
                  <a:lnTo>
                    <a:pt x="804" y="1"/>
                  </a:ln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7"/>
            <p:cNvSpPr/>
            <p:nvPr/>
          </p:nvSpPr>
          <p:spPr>
            <a:xfrm>
              <a:off x="7357249" y="2573627"/>
              <a:ext cx="62757" cy="33009"/>
            </a:xfrm>
            <a:custGeom>
              <a:rect b="b" l="l" r="r" t="t"/>
              <a:pathLst>
                <a:path extrusionOk="0" h="1417" w="2694">
                  <a:moveTo>
                    <a:pt x="639" y="0"/>
                  </a:moveTo>
                  <a:lnTo>
                    <a:pt x="1" y="638"/>
                  </a:lnTo>
                  <a:lnTo>
                    <a:pt x="1468" y="1417"/>
                  </a:lnTo>
                  <a:lnTo>
                    <a:pt x="2693" y="664"/>
                  </a:lnTo>
                  <a:lnTo>
                    <a:pt x="639" y="0"/>
                  </a:ln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7"/>
            <p:cNvSpPr/>
            <p:nvPr/>
          </p:nvSpPr>
          <p:spPr>
            <a:xfrm>
              <a:off x="7425621" y="2482659"/>
              <a:ext cx="104664" cy="55605"/>
            </a:xfrm>
            <a:custGeom>
              <a:rect b="b" l="l" r="r" t="t"/>
              <a:pathLst>
                <a:path extrusionOk="0" h="2387" w="4493">
                  <a:moveTo>
                    <a:pt x="1622" y="1"/>
                  </a:moveTo>
                  <a:lnTo>
                    <a:pt x="1" y="1609"/>
                  </a:lnTo>
                  <a:lnTo>
                    <a:pt x="1468" y="2387"/>
                  </a:lnTo>
                  <a:lnTo>
                    <a:pt x="4493" y="103"/>
                  </a:lnTo>
                  <a:lnTo>
                    <a:pt x="1622" y="1"/>
                  </a:ln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7"/>
            <p:cNvSpPr/>
            <p:nvPr/>
          </p:nvSpPr>
          <p:spPr>
            <a:xfrm>
              <a:off x="7311194" y="2440447"/>
              <a:ext cx="281217" cy="281241"/>
            </a:xfrm>
            <a:custGeom>
              <a:rect b="b" l="l" r="r" t="t"/>
              <a:pathLst>
                <a:path extrusionOk="0" h="12073" w="12072">
                  <a:moveTo>
                    <a:pt x="10591" y="1"/>
                  </a:moveTo>
                  <a:lnTo>
                    <a:pt x="10438" y="154"/>
                  </a:lnTo>
                  <a:lnTo>
                    <a:pt x="10374" y="205"/>
                  </a:lnTo>
                  <a:lnTo>
                    <a:pt x="8703" y="1876"/>
                  </a:lnTo>
                  <a:lnTo>
                    <a:pt x="6380" y="4199"/>
                  </a:lnTo>
                  <a:lnTo>
                    <a:pt x="0" y="10579"/>
                  </a:lnTo>
                  <a:lnTo>
                    <a:pt x="1493" y="12072"/>
                  </a:lnTo>
                  <a:lnTo>
                    <a:pt x="2629" y="10937"/>
                  </a:lnTo>
                  <a:lnTo>
                    <a:pt x="4938" y="8627"/>
                  </a:lnTo>
                  <a:lnTo>
                    <a:pt x="5844" y="7734"/>
                  </a:lnTo>
                  <a:lnTo>
                    <a:pt x="7873" y="5692"/>
                  </a:lnTo>
                  <a:lnTo>
                    <a:pt x="11931" y="1647"/>
                  </a:lnTo>
                  <a:lnTo>
                    <a:pt x="12072" y="1494"/>
                  </a:lnTo>
                  <a:lnTo>
                    <a:pt x="10591"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7"/>
            <p:cNvSpPr/>
            <p:nvPr/>
          </p:nvSpPr>
          <p:spPr>
            <a:xfrm>
              <a:off x="7338240" y="2467493"/>
              <a:ext cx="254172" cy="254195"/>
            </a:xfrm>
            <a:custGeom>
              <a:rect b="b" l="l" r="r" t="t"/>
              <a:pathLst>
                <a:path extrusionOk="0" h="10912" w="10911">
                  <a:moveTo>
                    <a:pt x="10592" y="1"/>
                  </a:moveTo>
                  <a:lnTo>
                    <a:pt x="10426" y="154"/>
                  </a:lnTo>
                  <a:lnTo>
                    <a:pt x="10375" y="205"/>
                  </a:lnTo>
                  <a:lnTo>
                    <a:pt x="8703" y="1889"/>
                  </a:lnTo>
                  <a:lnTo>
                    <a:pt x="6381" y="4212"/>
                  </a:lnTo>
                  <a:lnTo>
                    <a:pt x="0" y="10592"/>
                  </a:lnTo>
                  <a:lnTo>
                    <a:pt x="332" y="10911"/>
                  </a:lnTo>
                  <a:lnTo>
                    <a:pt x="1468" y="9776"/>
                  </a:lnTo>
                  <a:lnTo>
                    <a:pt x="3777" y="7466"/>
                  </a:lnTo>
                  <a:lnTo>
                    <a:pt x="4683" y="6573"/>
                  </a:lnTo>
                  <a:lnTo>
                    <a:pt x="6712" y="4531"/>
                  </a:lnTo>
                  <a:lnTo>
                    <a:pt x="10770" y="486"/>
                  </a:lnTo>
                  <a:lnTo>
                    <a:pt x="10911" y="333"/>
                  </a:lnTo>
                  <a:lnTo>
                    <a:pt x="10592" y="1"/>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7"/>
            <p:cNvSpPr/>
            <p:nvPr/>
          </p:nvSpPr>
          <p:spPr>
            <a:xfrm>
              <a:off x="7557916" y="2400333"/>
              <a:ext cx="74637" cy="74917"/>
            </a:xfrm>
            <a:custGeom>
              <a:rect b="b" l="l" r="r" t="t"/>
              <a:pathLst>
                <a:path extrusionOk="0" h="3216" w="3204">
                  <a:moveTo>
                    <a:pt x="3203" y="0"/>
                  </a:moveTo>
                  <a:lnTo>
                    <a:pt x="3203" y="0"/>
                  </a:lnTo>
                  <a:cubicBezTo>
                    <a:pt x="2029" y="281"/>
                    <a:pt x="945" y="842"/>
                    <a:pt x="51" y="1672"/>
                  </a:cubicBezTo>
                  <a:lnTo>
                    <a:pt x="0" y="1723"/>
                  </a:lnTo>
                  <a:lnTo>
                    <a:pt x="1481" y="3216"/>
                  </a:lnTo>
                  <a:lnTo>
                    <a:pt x="1544" y="3152"/>
                  </a:lnTo>
                  <a:cubicBezTo>
                    <a:pt x="1915" y="2744"/>
                    <a:pt x="2234" y="2297"/>
                    <a:pt x="2501" y="1812"/>
                  </a:cubicBezTo>
                  <a:cubicBezTo>
                    <a:pt x="2821" y="1238"/>
                    <a:pt x="3063" y="638"/>
                    <a:pt x="3203"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7"/>
            <p:cNvSpPr/>
            <p:nvPr/>
          </p:nvSpPr>
          <p:spPr>
            <a:xfrm>
              <a:off x="7584379" y="2400333"/>
              <a:ext cx="48174" cy="74917"/>
            </a:xfrm>
            <a:custGeom>
              <a:rect b="b" l="l" r="r" t="t"/>
              <a:pathLst>
                <a:path extrusionOk="0" h="3216" w="2068">
                  <a:moveTo>
                    <a:pt x="2067" y="0"/>
                  </a:moveTo>
                  <a:cubicBezTo>
                    <a:pt x="1799" y="549"/>
                    <a:pt x="1468" y="1072"/>
                    <a:pt x="1110" y="1557"/>
                  </a:cubicBezTo>
                  <a:cubicBezTo>
                    <a:pt x="791" y="2003"/>
                    <a:pt x="434" y="2412"/>
                    <a:pt x="51" y="2807"/>
                  </a:cubicBezTo>
                  <a:lnTo>
                    <a:pt x="0" y="2871"/>
                  </a:lnTo>
                  <a:lnTo>
                    <a:pt x="345" y="3216"/>
                  </a:lnTo>
                  <a:lnTo>
                    <a:pt x="408" y="3152"/>
                  </a:lnTo>
                  <a:cubicBezTo>
                    <a:pt x="779" y="2744"/>
                    <a:pt x="1098" y="2297"/>
                    <a:pt x="1365" y="1812"/>
                  </a:cubicBezTo>
                  <a:cubicBezTo>
                    <a:pt x="1685" y="1238"/>
                    <a:pt x="1927" y="638"/>
                    <a:pt x="2067" y="0"/>
                  </a:cubicBez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7"/>
            <p:cNvSpPr/>
            <p:nvPr/>
          </p:nvSpPr>
          <p:spPr>
            <a:xfrm>
              <a:off x="7471420" y="2495751"/>
              <a:ext cx="65715" cy="65715"/>
            </a:xfrm>
            <a:custGeom>
              <a:rect b="b" l="l" r="r" t="t"/>
              <a:pathLst>
                <a:path extrusionOk="0" h="2821" w="2821">
                  <a:moveTo>
                    <a:pt x="2578" y="0"/>
                  </a:moveTo>
                  <a:lnTo>
                    <a:pt x="0" y="2578"/>
                  </a:lnTo>
                  <a:lnTo>
                    <a:pt x="255" y="2820"/>
                  </a:lnTo>
                  <a:lnTo>
                    <a:pt x="2820" y="255"/>
                  </a:lnTo>
                  <a:lnTo>
                    <a:pt x="2578" y="0"/>
                  </a:ln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7"/>
            <p:cNvSpPr/>
            <p:nvPr/>
          </p:nvSpPr>
          <p:spPr>
            <a:xfrm>
              <a:off x="7401557" y="2592939"/>
              <a:ext cx="38367" cy="38367"/>
            </a:xfrm>
            <a:custGeom>
              <a:rect b="b" l="l" r="r" t="t"/>
              <a:pathLst>
                <a:path extrusionOk="0" h="1647" w="1647">
                  <a:moveTo>
                    <a:pt x="1391" y="1"/>
                  </a:moveTo>
                  <a:lnTo>
                    <a:pt x="0" y="1392"/>
                  </a:lnTo>
                  <a:lnTo>
                    <a:pt x="255" y="1647"/>
                  </a:lnTo>
                  <a:lnTo>
                    <a:pt x="1646" y="256"/>
                  </a:lnTo>
                  <a:lnTo>
                    <a:pt x="1391" y="1"/>
                  </a:ln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7"/>
            <p:cNvSpPr/>
            <p:nvPr/>
          </p:nvSpPr>
          <p:spPr>
            <a:xfrm>
              <a:off x="7323377" y="2680344"/>
              <a:ext cx="29142" cy="29165"/>
            </a:xfrm>
            <a:custGeom>
              <a:rect b="b" l="l" r="r" t="t"/>
              <a:pathLst>
                <a:path extrusionOk="0" h="1252" w="1251">
                  <a:moveTo>
                    <a:pt x="996" y="0"/>
                  </a:moveTo>
                  <a:lnTo>
                    <a:pt x="0" y="1009"/>
                  </a:lnTo>
                  <a:lnTo>
                    <a:pt x="255" y="1251"/>
                  </a:lnTo>
                  <a:lnTo>
                    <a:pt x="1251" y="256"/>
                  </a:lnTo>
                  <a:lnTo>
                    <a:pt x="996" y="0"/>
                  </a:lnTo>
                  <a:close/>
                </a:path>
              </a:pathLst>
            </a:custGeom>
            <a:solidFill>
              <a:srgbClr val="FEFA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7"/>
            <p:cNvSpPr/>
            <p:nvPr/>
          </p:nvSpPr>
          <p:spPr>
            <a:xfrm>
              <a:off x="7552861" y="2439259"/>
              <a:ext cx="41046" cy="40743"/>
            </a:xfrm>
            <a:custGeom>
              <a:rect b="b" l="l" r="r" t="t"/>
              <a:pathLst>
                <a:path extrusionOk="0" h="1749" w="1762">
                  <a:moveTo>
                    <a:pt x="268" y="1"/>
                  </a:moveTo>
                  <a:lnTo>
                    <a:pt x="217" y="52"/>
                  </a:lnTo>
                  <a:lnTo>
                    <a:pt x="64" y="205"/>
                  </a:lnTo>
                  <a:lnTo>
                    <a:pt x="0" y="256"/>
                  </a:lnTo>
                  <a:lnTo>
                    <a:pt x="1493" y="1749"/>
                  </a:lnTo>
                  <a:lnTo>
                    <a:pt x="1557" y="1698"/>
                  </a:lnTo>
                  <a:lnTo>
                    <a:pt x="1698" y="1545"/>
                  </a:lnTo>
                  <a:lnTo>
                    <a:pt x="1761" y="1481"/>
                  </a:lnTo>
                  <a:lnTo>
                    <a:pt x="268"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7"/>
            <p:cNvSpPr/>
            <p:nvPr/>
          </p:nvSpPr>
          <p:spPr>
            <a:xfrm>
              <a:off x="7434846" y="2557274"/>
              <a:ext cx="40743" cy="41046"/>
            </a:xfrm>
            <a:custGeom>
              <a:rect b="b" l="l" r="r" t="t"/>
              <a:pathLst>
                <a:path extrusionOk="0" h="1762" w="1749">
                  <a:moveTo>
                    <a:pt x="256" y="1"/>
                  </a:moveTo>
                  <a:lnTo>
                    <a:pt x="0" y="269"/>
                  </a:lnTo>
                  <a:lnTo>
                    <a:pt x="1493" y="1762"/>
                  </a:lnTo>
                  <a:lnTo>
                    <a:pt x="1749" y="1494"/>
                  </a:lnTo>
                  <a:lnTo>
                    <a:pt x="256"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7"/>
            <p:cNvSpPr/>
            <p:nvPr/>
          </p:nvSpPr>
          <p:spPr>
            <a:xfrm>
              <a:off x="7349235" y="2642582"/>
              <a:ext cx="41046" cy="41046"/>
            </a:xfrm>
            <a:custGeom>
              <a:rect b="b" l="l" r="r" t="t"/>
              <a:pathLst>
                <a:path extrusionOk="0" h="1762" w="1762">
                  <a:moveTo>
                    <a:pt x="268" y="1"/>
                  </a:moveTo>
                  <a:lnTo>
                    <a:pt x="0" y="269"/>
                  </a:lnTo>
                  <a:lnTo>
                    <a:pt x="1493" y="1762"/>
                  </a:lnTo>
                  <a:lnTo>
                    <a:pt x="1761" y="1494"/>
                  </a:lnTo>
                  <a:lnTo>
                    <a:pt x="268"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 name="Google Shape;1394;p47"/>
          <p:cNvGrpSpPr/>
          <p:nvPr/>
        </p:nvGrpSpPr>
        <p:grpSpPr>
          <a:xfrm>
            <a:off x="6736263" y="1330183"/>
            <a:ext cx="305914" cy="342557"/>
            <a:chOff x="6736263" y="2400333"/>
            <a:chExt cx="305914" cy="342557"/>
          </a:xfrm>
        </p:grpSpPr>
        <p:sp>
          <p:nvSpPr>
            <p:cNvPr id="1395" name="Google Shape;1395;p47"/>
            <p:cNvSpPr/>
            <p:nvPr/>
          </p:nvSpPr>
          <p:spPr>
            <a:xfrm>
              <a:off x="6947622" y="2400333"/>
              <a:ext cx="88917" cy="91875"/>
            </a:xfrm>
            <a:custGeom>
              <a:rect b="b" l="l" r="r" t="t"/>
              <a:pathLst>
                <a:path extrusionOk="0" h="3944" w="3817">
                  <a:moveTo>
                    <a:pt x="3318" y="0"/>
                  </a:moveTo>
                  <a:lnTo>
                    <a:pt x="1" y="3318"/>
                  </a:lnTo>
                  <a:lnTo>
                    <a:pt x="384" y="3943"/>
                  </a:lnTo>
                  <a:lnTo>
                    <a:pt x="3816" y="498"/>
                  </a:lnTo>
                  <a:lnTo>
                    <a:pt x="3318" y="0"/>
                  </a:ln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7"/>
            <p:cNvSpPr/>
            <p:nvPr/>
          </p:nvSpPr>
          <p:spPr>
            <a:xfrm>
              <a:off x="6955053" y="2407764"/>
              <a:ext cx="81486" cy="82651"/>
            </a:xfrm>
            <a:custGeom>
              <a:rect b="b" l="l" r="r" t="t"/>
              <a:pathLst>
                <a:path extrusionOk="0" h="3548" w="3498">
                  <a:moveTo>
                    <a:pt x="3319" y="0"/>
                  </a:moveTo>
                  <a:lnTo>
                    <a:pt x="1" y="3318"/>
                  </a:lnTo>
                  <a:lnTo>
                    <a:pt x="141" y="3547"/>
                  </a:lnTo>
                  <a:lnTo>
                    <a:pt x="3497" y="179"/>
                  </a:lnTo>
                  <a:lnTo>
                    <a:pt x="3319"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7"/>
            <p:cNvSpPr/>
            <p:nvPr/>
          </p:nvSpPr>
          <p:spPr>
            <a:xfrm>
              <a:off x="6736263" y="2410023"/>
              <a:ext cx="285108" cy="260834"/>
            </a:xfrm>
            <a:custGeom>
              <a:rect b="b" l="l" r="r" t="t"/>
              <a:pathLst>
                <a:path extrusionOk="0" h="11197" w="12239">
                  <a:moveTo>
                    <a:pt x="10047" y="1"/>
                  </a:moveTo>
                  <a:cubicBezTo>
                    <a:pt x="9976" y="1"/>
                    <a:pt x="9906" y="28"/>
                    <a:pt x="9852" y="82"/>
                  </a:cubicBezTo>
                  <a:lnTo>
                    <a:pt x="116" y="9359"/>
                  </a:lnTo>
                  <a:cubicBezTo>
                    <a:pt x="14" y="9461"/>
                    <a:pt x="1" y="9614"/>
                    <a:pt x="65" y="9741"/>
                  </a:cubicBezTo>
                  <a:lnTo>
                    <a:pt x="588" y="10660"/>
                  </a:lnTo>
                  <a:cubicBezTo>
                    <a:pt x="639" y="10750"/>
                    <a:pt x="715" y="10801"/>
                    <a:pt x="805" y="10826"/>
                  </a:cubicBezTo>
                  <a:lnTo>
                    <a:pt x="2757" y="11196"/>
                  </a:lnTo>
                  <a:lnTo>
                    <a:pt x="4301" y="8312"/>
                  </a:lnTo>
                  <a:lnTo>
                    <a:pt x="6164" y="6054"/>
                  </a:lnTo>
                  <a:lnTo>
                    <a:pt x="9125" y="3680"/>
                  </a:lnTo>
                  <a:lnTo>
                    <a:pt x="8882" y="1906"/>
                  </a:lnTo>
                  <a:lnTo>
                    <a:pt x="9533" y="1243"/>
                  </a:lnTo>
                  <a:lnTo>
                    <a:pt x="10133" y="1843"/>
                  </a:lnTo>
                  <a:lnTo>
                    <a:pt x="10631" y="2340"/>
                  </a:lnTo>
                  <a:lnTo>
                    <a:pt x="11932" y="3629"/>
                  </a:lnTo>
                  <a:lnTo>
                    <a:pt x="12238" y="3323"/>
                  </a:lnTo>
                  <a:lnTo>
                    <a:pt x="11256" y="1715"/>
                  </a:lnTo>
                  <a:lnTo>
                    <a:pt x="10873" y="1090"/>
                  </a:lnTo>
                  <a:lnTo>
                    <a:pt x="10299" y="145"/>
                  </a:lnTo>
                  <a:cubicBezTo>
                    <a:pt x="10240" y="50"/>
                    <a:pt x="10143" y="1"/>
                    <a:pt x="10047"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7"/>
            <p:cNvSpPr/>
            <p:nvPr/>
          </p:nvSpPr>
          <p:spPr>
            <a:xfrm>
              <a:off x="6934833" y="2545673"/>
              <a:ext cx="107343" cy="106155"/>
            </a:xfrm>
            <a:custGeom>
              <a:rect b="b" l="l" r="r" t="t"/>
              <a:pathLst>
                <a:path extrusionOk="0" h="4557" w="4608">
                  <a:moveTo>
                    <a:pt x="1111" y="1"/>
                  </a:moveTo>
                  <a:lnTo>
                    <a:pt x="1" y="1098"/>
                  </a:lnTo>
                  <a:lnTo>
                    <a:pt x="3395" y="4480"/>
                  </a:lnTo>
                  <a:cubicBezTo>
                    <a:pt x="3446" y="4531"/>
                    <a:pt x="3517" y="4556"/>
                    <a:pt x="3587" y="4556"/>
                  </a:cubicBezTo>
                  <a:cubicBezTo>
                    <a:pt x="3657" y="4556"/>
                    <a:pt x="3727" y="4531"/>
                    <a:pt x="3778" y="4480"/>
                  </a:cubicBezTo>
                  <a:lnTo>
                    <a:pt x="4506" y="3753"/>
                  </a:lnTo>
                  <a:cubicBezTo>
                    <a:pt x="4608" y="3650"/>
                    <a:pt x="4608" y="3485"/>
                    <a:pt x="4506" y="3370"/>
                  </a:cubicBezTo>
                  <a:lnTo>
                    <a:pt x="1111" y="1"/>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7"/>
            <p:cNvSpPr/>
            <p:nvPr/>
          </p:nvSpPr>
          <p:spPr>
            <a:xfrm>
              <a:off x="6888778" y="2567943"/>
              <a:ext cx="25881" cy="46800"/>
            </a:xfrm>
            <a:custGeom>
              <a:rect b="b" l="l" r="r" t="t"/>
              <a:pathLst>
                <a:path extrusionOk="0" h="2009" w="1111">
                  <a:moveTo>
                    <a:pt x="319" y="0"/>
                  </a:moveTo>
                  <a:cubicBezTo>
                    <a:pt x="226" y="0"/>
                    <a:pt x="138" y="52"/>
                    <a:pt x="102" y="142"/>
                  </a:cubicBezTo>
                  <a:cubicBezTo>
                    <a:pt x="102" y="142"/>
                    <a:pt x="89" y="155"/>
                    <a:pt x="77" y="181"/>
                  </a:cubicBezTo>
                  <a:cubicBezTo>
                    <a:pt x="13" y="385"/>
                    <a:pt x="0" y="602"/>
                    <a:pt x="38" y="819"/>
                  </a:cubicBezTo>
                  <a:cubicBezTo>
                    <a:pt x="115" y="1253"/>
                    <a:pt x="332" y="1635"/>
                    <a:pt x="651" y="1942"/>
                  </a:cubicBezTo>
                  <a:cubicBezTo>
                    <a:pt x="702" y="1986"/>
                    <a:pt x="769" y="2009"/>
                    <a:pt x="836" y="2009"/>
                  </a:cubicBezTo>
                  <a:cubicBezTo>
                    <a:pt x="903" y="2009"/>
                    <a:pt x="970" y="1986"/>
                    <a:pt x="1021" y="1942"/>
                  </a:cubicBezTo>
                  <a:cubicBezTo>
                    <a:pt x="1110" y="1839"/>
                    <a:pt x="1110" y="1686"/>
                    <a:pt x="1021" y="1584"/>
                  </a:cubicBezTo>
                  <a:cubicBezTo>
                    <a:pt x="396" y="959"/>
                    <a:pt x="523" y="461"/>
                    <a:pt x="562" y="359"/>
                  </a:cubicBezTo>
                  <a:cubicBezTo>
                    <a:pt x="613" y="232"/>
                    <a:pt x="562" y="79"/>
                    <a:pt x="434" y="27"/>
                  </a:cubicBezTo>
                  <a:cubicBezTo>
                    <a:pt x="397" y="9"/>
                    <a:pt x="357" y="0"/>
                    <a:pt x="319" y="0"/>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7"/>
            <p:cNvSpPr/>
            <p:nvPr/>
          </p:nvSpPr>
          <p:spPr>
            <a:xfrm>
              <a:off x="6888172" y="2571554"/>
              <a:ext cx="57096" cy="65412"/>
            </a:xfrm>
            <a:custGeom>
              <a:rect b="b" l="l" r="r" t="t"/>
              <a:pathLst>
                <a:path extrusionOk="0" h="2808" w="2451">
                  <a:moveTo>
                    <a:pt x="2400" y="0"/>
                  </a:moveTo>
                  <a:lnTo>
                    <a:pt x="1889" y="51"/>
                  </a:lnTo>
                  <a:lnTo>
                    <a:pt x="1927" y="396"/>
                  </a:lnTo>
                  <a:cubicBezTo>
                    <a:pt x="1940" y="459"/>
                    <a:pt x="1940" y="511"/>
                    <a:pt x="1940" y="574"/>
                  </a:cubicBezTo>
                  <a:cubicBezTo>
                    <a:pt x="1940" y="1263"/>
                    <a:pt x="1481" y="1876"/>
                    <a:pt x="830" y="2067"/>
                  </a:cubicBezTo>
                  <a:lnTo>
                    <a:pt x="1" y="2310"/>
                  </a:lnTo>
                  <a:lnTo>
                    <a:pt x="154" y="2807"/>
                  </a:lnTo>
                  <a:lnTo>
                    <a:pt x="970" y="2565"/>
                  </a:lnTo>
                  <a:cubicBezTo>
                    <a:pt x="1302" y="2463"/>
                    <a:pt x="1596" y="2284"/>
                    <a:pt x="1838" y="2042"/>
                  </a:cubicBezTo>
                  <a:cubicBezTo>
                    <a:pt x="2234" y="1646"/>
                    <a:pt x="2451" y="1123"/>
                    <a:pt x="2451" y="574"/>
                  </a:cubicBezTo>
                  <a:cubicBezTo>
                    <a:pt x="2451" y="498"/>
                    <a:pt x="2451" y="421"/>
                    <a:pt x="2438" y="345"/>
                  </a:cubicBezTo>
                  <a:lnTo>
                    <a:pt x="2400"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7"/>
            <p:cNvSpPr/>
            <p:nvPr/>
          </p:nvSpPr>
          <p:spPr>
            <a:xfrm>
              <a:off x="6882535" y="2557577"/>
              <a:ext cx="23784" cy="17844"/>
            </a:xfrm>
            <a:custGeom>
              <a:rect b="b" l="l" r="r" t="t"/>
              <a:pathLst>
                <a:path extrusionOk="0" h="766" w="1021">
                  <a:moveTo>
                    <a:pt x="504" y="0"/>
                  </a:moveTo>
                  <a:cubicBezTo>
                    <a:pt x="405" y="0"/>
                    <a:pt x="306" y="39"/>
                    <a:pt x="230" y="115"/>
                  </a:cubicBezTo>
                  <a:cubicBezTo>
                    <a:pt x="0" y="345"/>
                    <a:pt x="166" y="766"/>
                    <a:pt x="511" y="766"/>
                  </a:cubicBezTo>
                  <a:cubicBezTo>
                    <a:pt x="855" y="766"/>
                    <a:pt x="1021" y="345"/>
                    <a:pt x="779" y="115"/>
                  </a:cubicBezTo>
                  <a:cubicBezTo>
                    <a:pt x="702" y="39"/>
                    <a:pt x="603" y="0"/>
                    <a:pt x="504" y="0"/>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7"/>
            <p:cNvSpPr/>
            <p:nvPr/>
          </p:nvSpPr>
          <p:spPr>
            <a:xfrm>
              <a:off x="6821594" y="2609595"/>
              <a:ext cx="105550" cy="133294"/>
            </a:xfrm>
            <a:custGeom>
              <a:rect b="b" l="l" r="r" t="t"/>
              <a:pathLst>
                <a:path extrusionOk="0" h="5722" w="4531">
                  <a:moveTo>
                    <a:pt x="2540" y="0"/>
                  </a:moveTo>
                  <a:lnTo>
                    <a:pt x="77" y="855"/>
                  </a:lnTo>
                  <a:lnTo>
                    <a:pt x="0" y="2131"/>
                  </a:lnTo>
                  <a:lnTo>
                    <a:pt x="281" y="2616"/>
                  </a:lnTo>
                  <a:cubicBezTo>
                    <a:pt x="383" y="2581"/>
                    <a:pt x="486" y="2564"/>
                    <a:pt x="588" y="2564"/>
                  </a:cubicBezTo>
                  <a:cubicBezTo>
                    <a:pt x="998" y="2564"/>
                    <a:pt x="1378" y="2836"/>
                    <a:pt x="1480" y="3254"/>
                  </a:cubicBezTo>
                  <a:lnTo>
                    <a:pt x="2055" y="5411"/>
                  </a:lnTo>
                  <a:cubicBezTo>
                    <a:pt x="2112" y="5602"/>
                    <a:pt x="2283" y="5721"/>
                    <a:pt x="2462" y="5721"/>
                  </a:cubicBezTo>
                  <a:cubicBezTo>
                    <a:pt x="2523" y="5721"/>
                    <a:pt x="2584" y="5708"/>
                    <a:pt x="2642" y="5679"/>
                  </a:cubicBezTo>
                  <a:lnTo>
                    <a:pt x="4237" y="4926"/>
                  </a:lnTo>
                  <a:cubicBezTo>
                    <a:pt x="4428" y="4824"/>
                    <a:pt x="4530" y="4620"/>
                    <a:pt x="4466" y="4416"/>
                  </a:cubicBezTo>
                  <a:lnTo>
                    <a:pt x="3369" y="855"/>
                  </a:lnTo>
                  <a:lnTo>
                    <a:pt x="2540"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7"/>
            <p:cNvSpPr/>
            <p:nvPr/>
          </p:nvSpPr>
          <p:spPr>
            <a:xfrm>
              <a:off x="6908393" y="2508819"/>
              <a:ext cx="63642" cy="74334"/>
            </a:xfrm>
            <a:custGeom>
              <a:rect b="b" l="l" r="r" t="t"/>
              <a:pathLst>
                <a:path extrusionOk="0" h="3191" w="2732">
                  <a:moveTo>
                    <a:pt x="2527" y="1"/>
                  </a:moveTo>
                  <a:lnTo>
                    <a:pt x="0" y="1774"/>
                  </a:lnTo>
                  <a:lnTo>
                    <a:pt x="243" y="2923"/>
                  </a:lnTo>
                  <a:lnTo>
                    <a:pt x="1315" y="3191"/>
                  </a:lnTo>
                  <a:lnTo>
                    <a:pt x="1493" y="3025"/>
                  </a:lnTo>
                  <a:lnTo>
                    <a:pt x="2591" y="1915"/>
                  </a:lnTo>
                  <a:lnTo>
                    <a:pt x="2731" y="1774"/>
                  </a:lnTo>
                  <a:lnTo>
                    <a:pt x="2527" y="1557"/>
                  </a:lnTo>
                  <a:cubicBezTo>
                    <a:pt x="2093" y="1124"/>
                    <a:pt x="2093" y="434"/>
                    <a:pt x="2527"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7"/>
            <p:cNvSpPr/>
            <p:nvPr/>
          </p:nvSpPr>
          <p:spPr>
            <a:xfrm>
              <a:off x="6765988" y="2454425"/>
              <a:ext cx="213755" cy="216434"/>
            </a:xfrm>
            <a:custGeom>
              <a:rect b="b" l="l" r="r" t="t"/>
              <a:pathLst>
                <a:path extrusionOk="0" h="9291" w="9176">
                  <a:moveTo>
                    <a:pt x="5509" y="4428"/>
                  </a:moveTo>
                  <a:cubicBezTo>
                    <a:pt x="5606" y="4428"/>
                    <a:pt x="5705" y="4467"/>
                    <a:pt x="5782" y="4543"/>
                  </a:cubicBezTo>
                  <a:cubicBezTo>
                    <a:pt x="6024" y="4773"/>
                    <a:pt x="5858" y="5194"/>
                    <a:pt x="5514" y="5194"/>
                  </a:cubicBezTo>
                  <a:cubicBezTo>
                    <a:pt x="5169" y="5194"/>
                    <a:pt x="5003" y="4773"/>
                    <a:pt x="5246" y="4543"/>
                  </a:cubicBezTo>
                  <a:cubicBezTo>
                    <a:pt x="5316" y="4467"/>
                    <a:pt x="5411" y="4428"/>
                    <a:pt x="5509" y="4428"/>
                  </a:cubicBezTo>
                  <a:close/>
                  <a:moveTo>
                    <a:pt x="7619" y="0"/>
                  </a:moveTo>
                  <a:lnTo>
                    <a:pt x="5565" y="2042"/>
                  </a:lnTo>
                  <a:lnTo>
                    <a:pt x="4110" y="3497"/>
                  </a:lnTo>
                  <a:lnTo>
                    <a:pt x="129" y="7491"/>
                  </a:lnTo>
                  <a:cubicBezTo>
                    <a:pt x="1" y="7606"/>
                    <a:pt x="1" y="7810"/>
                    <a:pt x="129" y="7938"/>
                  </a:cubicBezTo>
                  <a:lnTo>
                    <a:pt x="1494" y="9290"/>
                  </a:lnTo>
                  <a:lnTo>
                    <a:pt x="2387" y="8818"/>
                  </a:lnTo>
                  <a:lnTo>
                    <a:pt x="3268" y="8346"/>
                  </a:lnTo>
                  <a:lnTo>
                    <a:pt x="4927" y="6687"/>
                  </a:lnTo>
                  <a:lnTo>
                    <a:pt x="5782" y="5832"/>
                  </a:lnTo>
                  <a:lnTo>
                    <a:pt x="6356" y="5258"/>
                  </a:lnTo>
                  <a:lnTo>
                    <a:pt x="6777" y="4186"/>
                  </a:lnTo>
                  <a:lnTo>
                    <a:pt x="8640" y="2336"/>
                  </a:lnTo>
                  <a:lnTo>
                    <a:pt x="9035" y="1927"/>
                  </a:lnTo>
                  <a:cubicBezTo>
                    <a:pt x="9176" y="1787"/>
                    <a:pt x="9176" y="1557"/>
                    <a:pt x="9035" y="1430"/>
                  </a:cubicBezTo>
                  <a:lnTo>
                    <a:pt x="8704" y="1098"/>
                  </a:lnTo>
                  <a:lnTo>
                    <a:pt x="8206" y="587"/>
                  </a:lnTo>
                  <a:lnTo>
                    <a:pt x="7619"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7"/>
            <p:cNvSpPr/>
            <p:nvPr/>
          </p:nvSpPr>
          <p:spPr>
            <a:xfrm>
              <a:off x="6862244" y="2553360"/>
              <a:ext cx="46357" cy="30680"/>
            </a:xfrm>
            <a:custGeom>
              <a:rect b="b" l="l" r="r" t="t"/>
              <a:pathLst>
                <a:path extrusionOk="0" h="1317" w="1990">
                  <a:moveTo>
                    <a:pt x="1374" y="343"/>
                  </a:moveTo>
                  <a:cubicBezTo>
                    <a:pt x="1430" y="343"/>
                    <a:pt x="1487" y="364"/>
                    <a:pt x="1535" y="411"/>
                  </a:cubicBezTo>
                  <a:cubicBezTo>
                    <a:pt x="1611" y="488"/>
                    <a:pt x="1611" y="628"/>
                    <a:pt x="1535" y="705"/>
                  </a:cubicBezTo>
                  <a:cubicBezTo>
                    <a:pt x="1489" y="750"/>
                    <a:pt x="1435" y="770"/>
                    <a:pt x="1382" y="770"/>
                  </a:cubicBezTo>
                  <a:cubicBezTo>
                    <a:pt x="1270" y="770"/>
                    <a:pt x="1165" y="681"/>
                    <a:pt x="1165" y="551"/>
                  </a:cubicBezTo>
                  <a:cubicBezTo>
                    <a:pt x="1165" y="425"/>
                    <a:pt x="1266" y="343"/>
                    <a:pt x="1374" y="343"/>
                  </a:cubicBezTo>
                  <a:close/>
                  <a:moveTo>
                    <a:pt x="1370" y="0"/>
                  </a:moveTo>
                  <a:cubicBezTo>
                    <a:pt x="1236" y="0"/>
                    <a:pt x="1099" y="51"/>
                    <a:pt x="986" y="169"/>
                  </a:cubicBezTo>
                  <a:lnTo>
                    <a:pt x="118" y="1024"/>
                  </a:lnTo>
                  <a:cubicBezTo>
                    <a:pt x="1" y="1151"/>
                    <a:pt x="109" y="1316"/>
                    <a:pt x="241" y="1316"/>
                  </a:cubicBezTo>
                  <a:cubicBezTo>
                    <a:pt x="281" y="1316"/>
                    <a:pt x="322" y="1301"/>
                    <a:pt x="361" y="1266"/>
                  </a:cubicBezTo>
                  <a:lnTo>
                    <a:pt x="858" y="768"/>
                  </a:lnTo>
                  <a:cubicBezTo>
                    <a:pt x="952" y="997"/>
                    <a:pt x="1160" y="1107"/>
                    <a:pt x="1367" y="1107"/>
                  </a:cubicBezTo>
                  <a:cubicBezTo>
                    <a:pt x="1611" y="1107"/>
                    <a:pt x="1855" y="956"/>
                    <a:pt x="1917" y="666"/>
                  </a:cubicBezTo>
                  <a:cubicBezTo>
                    <a:pt x="1989" y="289"/>
                    <a:pt x="1688" y="0"/>
                    <a:pt x="1370"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7"/>
            <p:cNvSpPr/>
            <p:nvPr/>
          </p:nvSpPr>
          <p:spPr>
            <a:xfrm>
              <a:off x="6876082" y="2705386"/>
              <a:ext cx="37132" cy="20942"/>
            </a:xfrm>
            <a:custGeom>
              <a:rect b="b" l="l" r="r" t="t"/>
              <a:pathLst>
                <a:path extrusionOk="0" h="899" w="1594">
                  <a:moveTo>
                    <a:pt x="1321" y="0"/>
                  </a:moveTo>
                  <a:cubicBezTo>
                    <a:pt x="1293" y="0"/>
                    <a:pt x="1264" y="7"/>
                    <a:pt x="1234" y="23"/>
                  </a:cubicBezTo>
                  <a:lnTo>
                    <a:pt x="239" y="495"/>
                  </a:lnTo>
                  <a:cubicBezTo>
                    <a:pt x="1" y="582"/>
                    <a:pt x="112" y="898"/>
                    <a:pt x="307" y="898"/>
                  </a:cubicBezTo>
                  <a:cubicBezTo>
                    <a:pt x="342" y="898"/>
                    <a:pt x="379" y="888"/>
                    <a:pt x="417" y="865"/>
                  </a:cubicBezTo>
                  <a:lnTo>
                    <a:pt x="1400" y="380"/>
                  </a:lnTo>
                  <a:cubicBezTo>
                    <a:pt x="1426" y="380"/>
                    <a:pt x="1438" y="367"/>
                    <a:pt x="1464" y="342"/>
                  </a:cubicBezTo>
                  <a:cubicBezTo>
                    <a:pt x="1594" y="212"/>
                    <a:pt x="1476" y="0"/>
                    <a:pt x="1321"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7"/>
            <p:cNvSpPr/>
            <p:nvPr/>
          </p:nvSpPr>
          <p:spPr>
            <a:xfrm>
              <a:off x="6869862" y="2684677"/>
              <a:ext cx="37156" cy="20849"/>
            </a:xfrm>
            <a:custGeom>
              <a:rect b="b" l="l" r="r" t="t"/>
              <a:pathLst>
                <a:path extrusionOk="0" h="895" w="1595">
                  <a:moveTo>
                    <a:pt x="1318" y="0"/>
                  </a:moveTo>
                  <a:cubicBezTo>
                    <a:pt x="1291" y="0"/>
                    <a:pt x="1262" y="6"/>
                    <a:pt x="1233" y="19"/>
                  </a:cubicBezTo>
                  <a:lnTo>
                    <a:pt x="238" y="504"/>
                  </a:lnTo>
                  <a:cubicBezTo>
                    <a:pt x="1" y="590"/>
                    <a:pt x="110" y="895"/>
                    <a:pt x="303" y="895"/>
                  </a:cubicBezTo>
                  <a:cubicBezTo>
                    <a:pt x="339" y="895"/>
                    <a:pt x="377" y="885"/>
                    <a:pt x="417" y="861"/>
                  </a:cubicBezTo>
                  <a:lnTo>
                    <a:pt x="1412" y="389"/>
                  </a:lnTo>
                  <a:cubicBezTo>
                    <a:pt x="1425" y="376"/>
                    <a:pt x="1450" y="363"/>
                    <a:pt x="1463" y="350"/>
                  </a:cubicBezTo>
                  <a:cubicBezTo>
                    <a:pt x="1594" y="208"/>
                    <a:pt x="1482" y="0"/>
                    <a:pt x="1318"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7"/>
            <p:cNvSpPr/>
            <p:nvPr/>
          </p:nvSpPr>
          <p:spPr>
            <a:xfrm>
              <a:off x="6863898" y="2664037"/>
              <a:ext cx="36806" cy="20965"/>
            </a:xfrm>
            <a:custGeom>
              <a:rect b="b" l="l" r="r" t="t"/>
              <a:pathLst>
                <a:path extrusionOk="0" h="900" w="1580">
                  <a:moveTo>
                    <a:pt x="1315" y="1"/>
                  </a:moveTo>
                  <a:cubicBezTo>
                    <a:pt x="1285" y="1"/>
                    <a:pt x="1254" y="8"/>
                    <a:pt x="1221" y="24"/>
                  </a:cubicBezTo>
                  <a:lnTo>
                    <a:pt x="239" y="496"/>
                  </a:lnTo>
                  <a:cubicBezTo>
                    <a:pt x="0" y="583"/>
                    <a:pt x="102" y="900"/>
                    <a:pt x="295" y="900"/>
                  </a:cubicBezTo>
                  <a:cubicBezTo>
                    <a:pt x="329" y="900"/>
                    <a:pt x="366" y="889"/>
                    <a:pt x="405" y="866"/>
                  </a:cubicBezTo>
                  <a:lnTo>
                    <a:pt x="1400" y="381"/>
                  </a:lnTo>
                  <a:cubicBezTo>
                    <a:pt x="1413" y="369"/>
                    <a:pt x="1438" y="356"/>
                    <a:pt x="1451" y="343"/>
                  </a:cubicBezTo>
                  <a:cubicBezTo>
                    <a:pt x="1580" y="204"/>
                    <a:pt x="1474" y="1"/>
                    <a:pt x="1315"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7"/>
            <p:cNvSpPr/>
            <p:nvPr/>
          </p:nvSpPr>
          <p:spPr>
            <a:xfrm>
              <a:off x="6861709" y="2501994"/>
              <a:ext cx="46404" cy="46101"/>
            </a:xfrm>
            <a:custGeom>
              <a:rect b="b" l="l" r="r" t="t"/>
              <a:pathLst>
                <a:path extrusionOk="0" h="1979" w="1992">
                  <a:moveTo>
                    <a:pt x="1456" y="0"/>
                  </a:moveTo>
                  <a:lnTo>
                    <a:pt x="1" y="1455"/>
                  </a:lnTo>
                  <a:lnTo>
                    <a:pt x="537" y="1978"/>
                  </a:lnTo>
                  <a:lnTo>
                    <a:pt x="1992" y="536"/>
                  </a:lnTo>
                  <a:lnTo>
                    <a:pt x="1456"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 name="Google Shape;1410;p47"/>
          <p:cNvGrpSpPr/>
          <p:nvPr/>
        </p:nvGrpSpPr>
        <p:grpSpPr>
          <a:xfrm>
            <a:off x="5583768" y="1344742"/>
            <a:ext cx="307404" cy="328114"/>
            <a:chOff x="5583768" y="2414892"/>
            <a:chExt cx="307404" cy="328114"/>
          </a:xfrm>
        </p:grpSpPr>
        <p:sp>
          <p:nvSpPr>
            <p:cNvPr id="1411" name="Google Shape;1411;p47"/>
            <p:cNvSpPr/>
            <p:nvPr/>
          </p:nvSpPr>
          <p:spPr>
            <a:xfrm>
              <a:off x="5681283" y="2616141"/>
              <a:ext cx="22899" cy="39252"/>
            </a:xfrm>
            <a:custGeom>
              <a:rect b="b" l="l" r="r" t="t"/>
              <a:pathLst>
                <a:path extrusionOk="0" h="1685" w="983">
                  <a:moveTo>
                    <a:pt x="702" y="0"/>
                  </a:moveTo>
                  <a:lnTo>
                    <a:pt x="460" y="77"/>
                  </a:lnTo>
                  <a:lnTo>
                    <a:pt x="702" y="804"/>
                  </a:lnTo>
                  <a:lnTo>
                    <a:pt x="0" y="1506"/>
                  </a:lnTo>
                  <a:lnTo>
                    <a:pt x="179" y="1685"/>
                  </a:lnTo>
                  <a:lnTo>
                    <a:pt x="932" y="932"/>
                  </a:lnTo>
                  <a:cubicBezTo>
                    <a:pt x="970" y="893"/>
                    <a:pt x="983" y="842"/>
                    <a:pt x="970" y="804"/>
                  </a:cubicBezTo>
                  <a:lnTo>
                    <a:pt x="702"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7"/>
            <p:cNvSpPr/>
            <p:nvPr/>
          </p:nvSpPr>
          <p:spPr>
            <a:xfrm>
              <a:off x="5773719" y="2414892"/>
              <a:ext cx="117453" cy="107320"/>
            </a:xfrm>
            <a:custGeom>
              <a:rect b="b" l="l" r="r" t="t"/>
              <a:pathLst>
                <a:path extrusionOk="0" h="4607" w="5042">
                  <a:moveTo>
                    <a:pt x="4709" y="0"/>
                  </a:moveTo>
                  <a:lnTo>
                    <a:pt x="1647" y="3063"/>
                  </a:lnTo>
                  <a:lnTo>
                    <a:pt x="996" y="2973"/>
                  </a:lnTo>
                  <a:cubicBezTo>
                    <a:pt x="983" y="2971"/>
                    <a:pt x="970" y="2970"/>
                    <a:pt x="958" y="2970"/>
                  </a:cubicBezTo>
                  <a:cubicBezTo>
                    <a:pt x="898" y="2970"/>
                    <a:pt x="847" y="2995"/>
                    <a:pt x="805" y="3037"/>
                  </a:cubicBezTo>
                  <a:lnTo>
                    <a:pt x="1" y="3828"/>
                  </a:lnTo>
                  <a:lnTo>
                    <a:pt x="333" y="4160"/>
                  </a:lnTo>
                  <a:lnTo>
                    <a:pt x="1060" y="3446"/>
                  </a:lnTo>
                  <a:lnTo>
                    <a:pt x="1226" y="3471"/>
                  </a:lnTo>
                  <a:lnTo>
                    <a:pt x="435" y="4262"/>
                  </a:lnTo>
                  <a:lnTo>
                    <a:pt x="766" y="4607"/>
                  </a:lnTo>
                  <a:lnTo>
                    <a:pt x="1877" y="3484"/>
                  </a:lnTo>
                  <a:lnTo>
                    <a:pt x="5041" y="332"/>
                  </a:lnTo>
                  <a:lnTo>
                    <a:pt x="4709"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7"/>
            <p:cNvSpPr/>
            <p:nvPr/>
          </p:nvSpPr>
          <p:spPr>
            <a:xfrm>
              <a:off x="5583768" y="2626531"/>
              <a:ext cx="94554" cy="116475"/>
            </a:xfrm>
            <a:custGeom>
              <a:rect b="b" l="l" r="r" t="t"/>
              <a:pathLst>
                <a:path extrusionOk="0" h="5000" w="4059">
                  <a:moveTo>
                    <a:pt x="3548" y="1"/>
                  </a:moveTo>
                  <a:cubicBezTo>
                    <a:pt x="3523" y="1"/>
                    <a:pt x="128" y="3408"/>
                    <a:pt x="128" y="3408"/>
                  </a:cubicBezTo>
                  <a:cubicBezTo>
                    <a:pt x="1" y="3523"/>
                    <a:pt x="26" y="3714"/>
                    <a:pt x="167" y="3803"/>
                  </a:cubicBezTo>
                  <a:cubicBezTo>
                    <a:pt x="626" y="4110"/>
                    <a:pt x="1022" y="4480"/>
                    <a:pt x="1366" y="4901"/>
                  </a:cubicBezTo>
                  <a:cubicBezTo>
                    <a:pt x="1421" y="4968"/>
                    <a:pt x="1496" y="5000"/>
                    <a:pt x="1571" y="5000"/>
                  </a:cubicBezTo>
                  <a:cubicBezTo>
                    <a:pt x="1653" y="5000"/>
                    <a:pt x="1734" y="4961"/>
                    <a:pt x="1787" y="4888"/>
                  </a:cubicBezTo>
                  <a:lnTo>
                    <a:pt x="3650" y="2234"/>
                  </a:lnTo>
                  <a:lnTo>
                    <a:pt x="3701" y="2208"/>
                  </a:lnTo>
                  <a:lnTo>
                    <a:pt x="4059" y="690"/>
                  </a:lnTo>
                  <a:lnTo>
                    <a:pt x="3548" y="1"/>
                  </a:lnTo>
                  <a:cubicBezTo>
                    <a:pt x="3548" y="1"/>
                    <a:pt x="3548" y="1"/>
                    <a:pt x="3548"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7"/>
            <p:cNvSpPr/>
            <p:nvPr/>
          </p:nvSpPr>
          <p:spPr>
            <a:xfrm>
              <a:off x="5659571" y="2592660"/>
              <a:ext cx="16376" cy="21129"/>
            </a:xfrm>
            <a:custGeom>
              <a:rect b="b" l="l" r="r" t="t"/>
              <a:pathLst>
                <a:path extrusionOk="0" h="907" w="703">
                  <a:moveTo>
                    <a:pt x="383" y="0"/>
                  </a:moveTo>
                  <a:lnTo>
                    <a:pt x="1" y="166"/>
                  </a:lnTo>
                  <a:lnTo>
                    <a:pt x="320" y="906"/>
                  </a:lnTo>
                  <a:lnTo>
                    <a:pt x="703" y="753"/>
                  </a:lnTo>
                  <a:lnTo>
                    <a:pt x="383"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7"/>
            <p:cNvSpPr/>
            <p:nvPr/>
          </p:nvSpPr>
          <p:spPr>
            <a:xfrm>
              <a:off x="5686617" y="2565590"/>
              <a:ext cx="21129" cy="16074"/>
            </a:xfrm>
            <a:custGeom>
              <a:rect b="b" l="l" r="r" t="t"/>
              <a:pathLst>
                <a:path extrusionOk="0" h="690" w="907">
                  <a:moveTo>
                    <a:pt x="167" y="1"/>
                  </a:moveTo>
                  <a:lnTo>
                    <a:pt x="1" y="384"/>
                  </a:lnTo>
                  <a:lnTo>
                    <a:pt x="754" y="690"/>
                  </a:lnTo>
                  <a:lnTo>
                    <a:pt x="907" y="307"/>
                  </a:lnTo>
                  <a:lnTo>
                    <a:pt x="167"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7"/>
            <p:cNvSpPr/>
            <p:nvPr/>
          </p:nvSpPr>
          <p:spPr>
            <a:xfrm>
              <a:off x="5660759" y="2636339"/>
              <a:ext cx="40161" cy="55931"/>
            </a:xfrm>
            <a:custGeom>
              <a:rect b="b" l="l" r="r" t="t"/>
              <a:pathLst>
                <a:path extrusionOk="0" h="2401" w="1724">
                  <a:moveTo>
                    <a:pt x="945" y="1"/>
                  </a:moveTo>
                  <a:lnTo>
                    <a:pt x="192" y="116"/>
                  </a:lnTo>
                  <a:lnTo>
                    <a:pt x="1" y="945"/>
                  </a:lnTo>
                  <a:lnTo>
                    <a:pt x="396" y="1787"/>
                  </a:lnTo>
                  <a:lnTo>
                    <a:pt x="613" y="2272"/>
                  </a:lnTo>
                  <a:cubicBezTo>
                    <a:pt x="655" y="2356"/>
                    <a:pt x="735" y="2401"/>
                    <a:pt x="817" y="2401"/>
                  </a:cubicBezTo>
                  <a:cubicBezTo>
                    <a:pt x="861" y="2401"/>
                    <a:pt x="905" y="2388"/>
                    <a:pt x="945" y="2362"/>
                  </a:cubicBezTo>
                  <a:lnTo>
                    <a:pt x="1519" y="2017"/>
                  </a:lnTo>
                  <a:cubicBezTo>
                    <a:pt x="1660" y="1928"/>
                    <a:pt x="1723" y="1736"/>
                    <a:pt x="1647" y="1583"/>
                  </a:cubicBezTo>
                  <a:lnTo>
                    <a:pt x="1290" y="767"/>
                  </a:lnTo>
                  <a:lnTo>
                    <a:pt x="945"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7"/>
            <p:cNvSpPr/>
            <p:nvPr/>
          </p:nvSpPr>
          <p:spPr>
            <a:xfrm>
              <a:off x="5709214" y="2577191"/>
              <a:ext cx="42537" cy="42304"/>
            </a:xfrm>
            <a:custGeom>
              <a:rect b="b" l="l" r="r" t="t"/>
              <a:pathLst>
                <a:path extrusionOk="0" h="1816" w="1826">
                  <a:moveTo>
                    <a:pt x="1085" y="1"/>
                  </a:moveTo>
                  <a:lnTo>
                    <a:pt x="1" y="1085"/>
                  </a:lnTo>
                  <a:lnTo>
                    <a:pt x="651" y="1749"/>
                  </a:lnTo>
                  <a:cubicBezTo>
                    <a:pt x="696" y="1793"/>
                    <a:pt x="754" y="1816"/>
                    <a:pt x="811" y="1816"/>
                  </a:cubicBezTo>
                  <a:cubicBezTo>
                    <a:pt x="868" y="1816"/>
                    <a:pt x="926" y="1793"/>
                    <a:pt x="971" y="1749"/>
                  </a:cubicBezTo>
                  <a:lnTo>
                    <a:pt x="1736" y="970"/>
                  </a:lnTo>
                  <a:cubicBezTo>
                    <a:pt x="1825" y="881"/>
                    <a:pt x="1825" y="753"/>
                    <a:pt x="1736" y="664"/>
                  </a:cubicBezTo>
                  <a:lnTo>
                    <a:pt x="1085" y="1"/>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7"/>
            <p:cNvSpPr/>
            <p:nvPr/>
          </p:nvSpPr>
          <p:spPr>
            <a:xfrm>
              <a:off x="5650370" y="2555201"/>
              <a:ext cx="94834" cy="103453"/>
            </a:xfrm>
            <a:custGeom>
              <a:rect b="b" l="l" r="r" t="t"/>
              <a:pathLst>
                <a:path extrusionOk="0" h="4441" w="4071">
                  <a:moveTo>
                    <a:pt x="3241" y="0"/>
                  </a:moveTo>
                  <a:lnTo>
                    <a:pt x="2514" y="715"/>
                  </a:lnTo>
                  <a:lnTo>
                    <a:pt x="1136" y="2106"/>
                  </a:lnTo>
                  <a:lnTo>
                    <a:pt x="230" y="3012"/>
                  </a:lnTo>
                  <a:cubicBezTo>
                    <a:pt x="51" y="3178"/>
                    <a:pt x="0" y="3446"/>
                    <a:pt x="89" y="3675"/>
                  </a:cubicBezTo>
                  <a:lnTo>
                    <a:pt x="102" y="3701"/>
                  </a:lnTo>
                  <a:lnTo>
                    <a:pt x="447" y="4441"/>
                  </a:lnTo>
                  <a:lnTo>
                    <a:pt x="1391" y="3497"/>
                  </a:lnTo>
                  <a:lnTo>
                    <a:pt x="2220" y="2667"/>
                  </a:lnTo>
                  <a:lnTo>
                    <a:pt x="2693" y="2195"/>
                  </a:lnTo>
                  <a:lnTo>
                    <a:pt x="3650" y="1238"/>
                  </a:lnTo>
                  <a:lnTo>
                    <a:pt x="4071" y="817"/>
                  </a:lnTo>
                  <a:lnTo>
                    <a:pt x="3241"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7"/>
            <p:cNvSpPr/>
            <p:nvPr/>
          </p:nvSpPr>
          <p:spPr>
            <a:xfrm>
              <a:off x="5634319" y="2540035"/>
              <a:ext cx="77596" cy="77596"/>
            </a:xfrm>
            <a:custGeom>
              <a:rect b="b" l="l" r="r" t="t"/>
              <a:pathLst>
                <a:path extrusionOk="0" h="3331" w="3331">
                  <a:moveTo>
                    <a:pt x="2705" y="0"/>
                  </a:moveTo>
                  <a:lnTo>
                    <a:pt x="0" y="2718"/>
                  </a:lnTo>
                  <a:lnTo>
                    <a:pt x="613" y="3331"/>
                  </a:lnTo>
                  <a:lnTo>
                    <a:pt x="1710" y="2234"/>
                  </a:lnTo>
                  <a:lnTo>
                    <a:pt x="2246" y="1698"/>
                  </a:lnTo>
                  <a:lnTo>
                    <a:pt x="2693" y="1251"/>
                  </a:lnTo>
                  <a:lnTo>
                    <a:pt x="3331" y="626"/>
                  </a:lnTo>
                  <a:lnTo>
                    <a:pt x="2705"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7"/>
            <p:cNvSpPr/>
            <p:nvPr/>
          </p:nvSpPr>
          <p:spPr>
            <a:xfrm>
              <a:off x="5721118" y="2501505"/>
              <a:ext cx="74637" cy="77339"/>
            </a:xfrm>
            <a:custGeom>
              <a:rect b="b" l="l" r="r" t="t"/>
              <a:pathLst>
                <a:path extrusionOk="0" h="3320" w="3204">
                  <a:moveTo>
                    <a:pt x="2317" y="0"/>
                  </a:moveTo>
                  <a:cubicBezTo>
                    <a:pt x="2270" y="0"/>
                    <a:pt x="2225" y="16"/>
                    <a:pt x="2195" y="47"/>
                  </a:cubicBezTo>
                  <a:lnTo>
                    <a:pt x="77" y="2165"/>
                  </a:lnTo>
                  <a:cubicBezTo>
                    <a:pt x="0" y="2241"/>
                    <a:pt x="0" y="2356"/>
                    <a:pt x="77" y="2433"/>
                  </a:cubicBezTo>
                  <a:lnTo>
                    <a:pt x="893" y="3262"/>
                  </a:lnTo>
                  <a:cubicBezTo>
                    <a:pt x="932" y="3301"/>
                    <a:pt x="980" y="3320"/>
                    <a:pt x="1027" y="3320"/>
                  </a:cubicBezTo>
                  <a:cubicBezTo>
                    <a:pt x="1075" y="3320"/>
                    <a:pt x="1123" y="3301"/>
                    <a:pt x="1161" y="3262"/>
                  </a:cubicBezTo>
                  <a:lnTo>
                    <a:pt x="1174" y="3250"/>
                  </a:lnTo>
                  <a:lnTo>
                    <a:pt x="3139" y="978"/>
                  </a:lnTo>
                  <a:cubicBezTo>
                    <a:pt x="3203" y="902"/>
                    <a:pt x="3190" y="787"/>
                    <a:pt x="3126" y="723"/>
                  </a:cubicBezTo>
                  <a:lnTo>
                    <a:pt x="2463" y="59"/>
                  </a:lnTo>
                  <a:cubicBezTo>
                    <a:pt x="2423" y="19"/>
                    <a:pt x="2369" y="0"/>
                    <a:pt x="2317"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7"/>
            <p:cNvSpPr/>
            <p:nvPr/>
          </p:nvSpPr>
          <p:spPr>
            <a:xfrm>
              <a:off x="5734186" y="2510310"/>
              <a:ext cx="61569" cy="68324"/>
            </a:xfrm>
            <a:custGeom>
              <a:rect b="b" l="l" r="r" t="t"/>
              <a:pathLst>
                <a:path extrusionOk="0" h="2933" w="2643">
                  <a:moveTo>
                    <a:pt x="2234" y="0"/>
                  </a:moveTo>
                  <a:lnTo>
                    <a:pt x="2234" y="0"/>
                  </a:lnTo>
                  <a:cubicBezTo>
                    <a:pt x="2298" y="77"/>
                    <a:pt x="2298" y="192"/>
                    <a:pt x="2234" y="268"/>
                  </a:cubicBezTo>
                  <a:lnTo>
                    <a:pt x="281" y="2540"/>
                  </a:lnTo>
                  <a:lnTo>
                    <a:pt x="269" y="2540"/>
                  </a:lnTo>
                  <a:cubicBezTo>
                    <a:pt x="230" y="2578"/>
                    <a:pt x="182" y="2597"/>
                    <a:pt x="135" y="2597"/>
                  </a:cubicBezTo>
                  <a:cubicBezTo>
                    <a:pt x="87" y="2597"/>
                    <a:pt x="39" y="2578"/>
                    <a:pt x="1" y="2540"/>
                  </a:cubicBezTo>
                  <a:lnTo>
                    <a:pt x="1" y="2540"/>
                  </a:lnTo>
                  <a:lnTo>
                    <a:pt x="332" y="2884"/>
                  </a:lnTo>
                  <a:cubicBezTo>
                    <a:pt x="371" y="2916"/>
                    <a:pt x="419" y="2932"/>
                    <a:pt x="466" y="2932"/>
                  </a:cubicBezTo>
                  <a:cubicBezTo>
                    <a:pt x="514" y="2932"/>
                    <a:pt x="562" y="2916"/>
                    <a:pt x="600" y="2884"/>
                  </a:cubicBezTo>
                  <a:lnTo>
                    <a:pt x="613" y="2872"/>
                  </a:lnTo>
                  <a:lnTo>
                    <a:pt x="2578" y="600"/>
                  </a:lnTo>
                  <a:cubicBezTo>
                    <a:pt x="2642" y="524"/>
                    <a:pt x="2629" y="409"/>
                    <a:pt x="2565" y="345"/>
                  </a:cubicBezTo>
                  <a:lnTo>
                    <a:pt x="2234"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7"/>
            <p:cNvSpPr/>
            <p:nvPr/>
          </p:nvSpPr>
          <p:spPr>
            <a:xfrm>
              <a:off x="5691393" y="2534607"/>
              <a:ext cx="26463" cy="25438"/>
            </a:xfrm>
            <a:custGeom>
              <a:rect b="b" l="l" r="r" t="t"/>
              <a:pathLst>
                <a:path extrusionOk="0" h="1092" w="1136">
                  <a:moveTo>
                    <a:pt x="255" y="1"/>
                  </a:moveTo>
                  <a:cubicBezTo>
                    <a:pt x="195" y="1"/>
                    <a:pt x="134" y="23"/>
                    <a:pt x="89" y="68"/>
                  </a:cubicBezTo>
                  <a:cubicBezTo>
                    <a:pt x="0" y="157"/>
                    <a:pt x="0" y="310"/>
                    <a:pt x="89" y="399"/>
                  </a:cubicBezTo>
                  <a:lnTo>
                    <a:pt x="153" y="463"/>
                  </a:lnTo>
                  <a:lnTo>
                    <a:pt x="651" y="961"/>
                  </a:lnTo>
                  <a:lnTo>
                    <a:pt x="715" y="1025"/>
                  </a:lnTo>
                  <a:cubicBezTo>
                    <a:pt x="759" y="1069"/>
                    <a:pt x="820" y="1092"/>
                    <a:pt x="881" y="1092"/>
                  </a:cubicBezTo>
                  <a:cubicBezTo>
                    <a:pt x="941" y="1092"/>
                    <a:pt x="1002" y="1069"/>
                    <a:pt x="1046" y="1025"/>
                  </a:cubicBezTo>
                  <a:cubicBezTo>
                    <a:pt x="1136" y="923"/>
                    <a:pt x="1136" y="782"/>
                    <a:pt x="1046" y="680"/>
                  </a:cubicBezTo>
                  <a:lnTo>
                    <a:pt x="983" y="616"/>
                  </a:lnTo>
                  <a:lnTo>
                    <a:pt x="498" y="131"/>
                  </a:lnTo>
                  <a:lnTo>
                    <a:pt x="421" y="68"/>
                  </a:lnTo>
                  <a:cubicBezTo>
                    <a:pt x="376" y="23"/>
                    <a:pt x="316" y="1"/>
                    <a:pt x="255"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7"/>
            <p:cNvSpPr/>
            <p:nvPr/>
          </p:nvSpPr>
          <p:spPr>
            <a:xfrm>
              <a:off x="5702388" y="2545090"/>
              <a:ext cx="15468" cy="14955"/>
            </a:xfrm>
            <a:custGeom>
              <a:rect b="b" l="l" r="r" t="t"/>
              <a:pathLst>
                <a:path extrusionOk="0" h="642" w="664">
                  <a:moveTo>
                    <a:pt x="332" y="0"/>
                  </a:moveTo>
                  <a:cubicBezTo>
                    <a:pt x="421" y="90"/>
                    <a:pt x="421" y="243"/>
                    <a:pt x="332" y="332"/>
                  </a:cubicBezTo>
                  <a:cubicBezTo>
                    <a:pt x="287" y="377"/>
                    <a:pt x="227" y="399"/>
                    <a:pt x="166" y="399"/>
                  </a:cubicBezTo>
                  <a:cubicBezTo>
                    <a:pt x="106" y="399"/>
                    <a:pt x="45" y="377"/>
                    <a:pt x="0" y="332"/>
                  </a:cubicBezTo>
                  <a:lnTo>
                    <a:pt x="0" y="332"/>
                  </a:lnTo>
                  <a:lnTo>
                    <a:pt x="179" y="511"/>
                  </a:lnTo>
                  <a:lnTo>
                    <a:pt x="243" y="575"/>
                  </a:lnTo>
                  <a:cubicBezTo>
                    <a:pt x="287" y="619"/>
                    <a:pt x="348" y="642"/>
                    <a:pt x="409" y="642"/>
                  </a:cubicBezTo>
                  <a:cubicBezTo>
                    <a:pt x="469" y="642"/>
                    <a:pt x="530" y="619"/>
                    <a:pt x="574" y="575"/>
                  </a:cubicBezTo>
                  <a:cubicBezTo>
                    <a:pt x="664" y="485"/>
                    <a:pt x="664" y="332"/>
                    <a:pt x="574" y="243"/>
                  </a:cubicBezTo>
                  <a:lnTo>
                    <a:pt x="511" y="179"/>
                  </a:lnTo>
                  <a:lnTo>
                    <a:pt x="332"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7"/>
            <p:cNvSpPr/>
            <p:nvPr/>
          </p:nvSpPr>
          <p:spPr>
            <a:xfrm>
              <a:off x="5628076" y="2597715"/>
              <a:ext cx="26766" cy="25648"/>
            </a:xfrm>
            <a:custGeom>
              <a:rect b="b" l="l" r="r" t="t"/>
              <a:pathLst>
                <a:path extrusionOk="0" h="1101" w="1149">
                  <a:moveTo>
                    <a:pt x="255" y="0"/>
                  </a:moveTo>
                  <a:cubicBezTo>
                    <a:pt x="195" y="0"/>
                    <a:pt x="134" y="26"/>
                    <a:pt x="89" y="77"/>
                  </a:cubicBezTo>
                  <a:cubicBezTo>
                    <a:pt x="0" y="166"/>
                    <a:pt x="0" y="319"/>
                    <a:pt x="89" y="408"/>
                  </a:cubicBezTo>
                  <a:lnTo>
                    <a:pt x="715" y="1034"/>
                  </a:lnTo>
                  <a:cubicBezTo>
                    <a:pt x="766" y="1078"/>
                    <a:pt x="826" y="1101"/>
                    <a:pt x="887" y="1101"/>
                  </a:cubicBezTo>
                  <a:cubicBezTo>
                    <a:pt x="948" y="1101"/>
                    <a:pt x="1008" y="1078"/>
                    <a:pt x="1059" y="1034"/>
                  </a:cubicBezTo>
                  <a:cubicBezTo>
                    <a:pt x="1148" y="944"/>
                    <a:pt x="1148" y="791"/>
                    <a:pt x="1059" y="702"/>
                  </a:cubicBezTo>
                  <a:lnTo>
                    <a:pt x="498" y="140"/>
                  </a:lnTo>
                  <a:lnTo>
                    <a:pt x="421" y="77"/>
                  </a:lnTo>
                  <a:cubicBezTo>
                    <a:pt x="376" y="26"/>
                    <a:pt x="316" y="0"/>
                    <a:pt x="255" y="0"/>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47"/>
            <p:cNvSpPr/>
            <p:nvPr/>
          </p:nvSpPr>
          <p:spPr>
            <a:xfrm>
              <a:off x="5639071" y="2608407"/>
              <a:ext cx="15771" cy="14955"/>
            </a:xfrm>
            <a:custGeom>
              <a:rect b="b" l="l" r="r" t="t"/>
              <a:pathLst>
                <a:path extrusionOk="0" h="642" w="677">
                  <a:moveTo>
                    <a:pt x="332" y="0"/>
                  </a:moveTo>
                  <a:cubicBezTo>
                    <a:pt x="421" y="90"/>
                    <a:pt x="421" y="243"/>
                    <a:pt x="332" y="332"/>
                  </a:cubicBezTo>
                  <a:cubicBezTo>
                    <a:pt x="287" y="377"/>
                    <a:pt x="227" y="399"/>
                    <a:pt x="166" y="399"/>
                  </a:cubicBezTo>
                  <a:cubicBezTo>
                    <a:pt x="105" y="399"/>
                    <a:pt x="45" y="377"/>
                    <a:pt x="0" y="332"/>
                  </a:cubicBezTo>
                  <a:lnTo>
                    <a:pt x="0" y="332"/>
                  </a:lnTo>
                  <a:lnTo>
                    <a:pt x="179" y="511"/>
                  </a:lnTo>
                  <a:lnTo>
                    <a:pt x="243" y="575"/>
                  </a:lnTo>
                  <a:cubicBezTo>
                    <a:pt x="294" y="619"/>
                    <a:pt x="354" y="642"/>
                    <a:pt x="415" y="642"/>
                  </a:cubicBezTo>
                  <a:cubicBezTo>
                    <a:pt x="476" y="642"/>
                    <a:pt x="536" y="619"/>
                    <a:pt x="587" y="575"/>
                  </a:cubicBezTo>
                  <a:cubicBezTo>
                    <a:pt x="676" y="485"/>
                    <a:pt x="676" y="332"/>
                    <a:pt x="587" y="243"/>
                  </a:cubicBezTo>
                  <a:lnTo>
                    <a:pt x="511" y="179"/>
                  </a:lnTo>
                  <a:lnTo>
                    <a:pt x="332"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7"/>
            <p:cNvSpPr/>
            <p:nvPr/>
          </p:nvSpPr>
          <p:spPr>
            <a:xfrm>
              <a:off x="5680095" y="2578985"/>
              <a:ext cx="36876" cy="36573"/>
            </a:xfrm>
            <a:custGeom>
              <a:rect b="b" l="l" r="r" t="t"/>
              <a:pathLst>
                <a:path extrusionOk="0" h="1570" w="1583">
                  <a:moveTo>
                    <a:pt x="1442" y="0"/>
                  </a:moveTo>
                  <a:lnTo>
                    <a:pt x="0" y="1429"/>
                  </a:lnTo>
                  <a:lnTo>
                    <a:pt x="141" y="1570"/>
                  </a:lnTo>
                  <a:lnTo>
                    <a:pt x="1582" y="140"/>
                  </a:lnTo>
                  <a:lnTo>
                    <a:pt x="1442"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 name="Google Shape;1427;p47"/>
          <p:cNvGrpSpPr/>
          <p:nvPr/>
        </p:nvGrpSpPr>
        <p:grpSpPr>
          <a:xfrm>
            <a:off x="5001429" y="1416376"/>
            <a:ext cx="342763" cy="171244"/>
            <a:chOff x="5001429" y="2486526"/>
            <a:chExt cx="342763" cy="171244"/>
          </a:xfrm>
        </p:grpSpPr>
        <p:sp>
          <p:nvSpPr>
            <p:cNvPr id="1428" name="Google Shape;1428;p47"/>
            <p:cNvSpPr/>
            <p:nvPr/>
          </p:nvSpPr>
          <p:spPr>
            <a:xfrm>
              <a:off x="5267183" y="2502879"/>
              <a:ext cx="7757" cy="37761"/>
            </a:xfrm>
            <a:custGeom>
              <a:rect b="b" l="l" r="r" t="t"/>
              <a:pathLst>
                <a:path extrusionOk="0" h="1621" w="333">
                  <a:moveTo>
                    <a:pt x="1" y="0"/>
                  </a:moveTo>
                  <a:lnTo>
                    <a:pt x="1" y="1621"/>
                  </a:lnTo>
                  <a:lnTo>
                    <a:pt x="332" y="1621"/>
                  </a:lnTo>
                  <a:lnTo>
                    <a:pt x="332"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7"/>
            <p:cNvSpPr/>
            <p:nvPr/>
          </p:nvSpPr>
          <p:spPr>
            <a:xfrm>
              <a:off x="5251738" y="2486526"/>
              <a:ext cx="7734" cy="54114"/>
            </a:xfrm>
            <a:custGeom>
              <a:rect b="b" l="l" r="r" t="t"/>
              <a:pathLst>
                <a:path extrusionOk="0" h="2323" w="332">
                  <a:moveTo>
                    <a:pt x="0" y="1"/>
                  </a:moveTo>
                  <a:lnTo>
                    <a:pt x="0" y="2323"/>
                  </a:lnTo>
                  <a:lnTo>
                    <a:pt x="332" y="2323"/>
                  </a:lnTo>
                  <a:lnTo>
                    <a:pt x="332" y="1"/>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7"/>
            <p:cNvSpPr/>
            <p:nvPr/>
          </p:nvSpPr>
          <p:spPr>
            <a:xfrm>
              <a:off x="5232100" y="2536774"/>
              <a:ext cx="57702" cy="43701"/>
            </a:xfrm>
            <a:custGeom>
              <a:rect b="b" l="l" r="r" t="t"/>
              <a:pathLst>
                <a:path extrusionOk="0" h="1876" w="2477">
                  <a:moveTo>
                    <a:pt x="384" y="0"/>
                  </a:moveTo>
                  <a:cubicBezTo>
                    <a:pt x="179" y="0"/>
                    <a:pt x="1" y="166"/>
                    <a:pt x="1" y="383"/>
                  </a:cubicBezTo>
                  <a:lnTo>
                    <a:pt x="1" y="1876"/>
                  </a:lnTo>
                  <a:lnTo>
                    <a:pt x="2476" y="1876"/>
                  </a:lnTo>
                  <a:lnTo>
                    <a:pt x="2476" y="383"/>
                  </a:lnTo>
                  <a:cubicBezTo>
                    <a:pt x="2476" y="166"/>
                    <a:pt x="2310" y="0"/>
                    <a:pt x="2094" y="0"/>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7"/>
            <p:cNvSpPr/>
            <p:nvPr/>
          </p:nvSpPr>
          <p:spPr>
            <a:xfrm>
              <a:off x="5232403" y="2536774"/>
              <a:ext cx="22922" cy="43701"/>
            </a:xfrm>
            <a:custGeom>
              <a:rect b="b" l="l" r="r" t="t"/>
              <a:pathLst>
                <a:path extrusionOk="0" h="1876" w="984">
                  <a:moveTo>
                    <a:pt x="383" y="0"/>
                  </a:moveTo>
                  <a:cubicBezTo>
                    <a:pt x="166" y="0"/>
                    <a:pt x="1" y="166"/>
                    <a:pt x="1" y="383"/>
                  </a:cubicBezTo>
                  <a:lnTo>
                    <a:pt x="1" y="1876"/>
                  </a:lnTo>
                  <a:lnTo>
                    <a:pt x="600" y="1876"/>
                  </a:lnTo>
                  <a:lnTo>
                    <a:pt x="600" y="383"/>
                  </a:lnTo>
                  <a:cubicBezTo>
                    <a:pt x="600" y="166"/>
                    <a:pt x="779" y="0"/>
                    <a:pt x="983"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7"/>
            <p:cNvSpPr/>
            <p:nvPr/>
          </p:nvSpPr>
          <p:spPr>
            <a:xfrm>
              <a:off x="5265995" y="2549843"/>
              <a:ext cx="23807" cy="11624"/>
            </a:xfrm>
            <a:custGeom>
              <a:rect b="b" l="l" r="r" t="t"/>
              <a:pathLst>
                <a:path extrusionOk="0" h="499" w="1022">
                  <a:moveTo>
                    <a:pt x="1" y="1"/>
                  </a:moveTo>
                  <a:lnTo>
                    <a:pt x="1" y="498"/>
                  </a:lnTo>
                  <a:lnTo>
                    <a:pt x="1021" y="498"/>
                  </a:lnTo>
                  <a:lnTo>
                    <a:pt x="1021" y="1"/>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7"/>
            <p:cNvSpPr/>
            <p:nvPr/>
          </p:nvSpPr>
          <p:spPr>
            <a:xfrm>
              <a:off x="5001429" y="2578985"/>
              <a:ext cx="28560" cy="56467"/>
            </a:xfrm>
            <a:custGeom>
              <a:rect b="b" l="l" r="r" t="t"/>
              <a:pathLst>
                <a:path extrusionOk="0" h="2424" w="1226">
                  <a:moveTo>
                    <a:pt x="268" y="0"/>
                  </a:moveTo>
                  <a:cubicBezTo>
                    <a:pt x="128" y="0"/>
                    <a:pt x="1" y="128"/>
                    <a:pt x="1" y="268"/>
                  </a:cubicBezTo>
                  <a:lnTo>
                    <a:pt x="1" y="1927"/>
                  </a:lnTo>
                  <a:cubicBezTo>
                    <a:pt x="1" y="2227"/>
                    <a:pt x="242" y="2423"/>
                    <a:pt x="494" y="2423"/>
                  </a:cubicBezTo>
                  <a:cubicBezTo>
                    <a:pt x="617" y="2423"/>
                    <a:pt x="742" y="2376"/>
                    <a:pt x="843" y="2271"/>
                  </a:cubicBezTo>
                  <a:lnTo>
                    <a:pt x="1226" y="1889"/>
                  </a:lnTo>
                  <a:lnTo>
                    <a:pt x="1226" y="1391"/>
                  </a:lnTo>
                  <a:lnTo>
                    <a:pt x="1226"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7"/>
            <p:cNvSpPr/>
            <p:nvPr/>
          </p:nvSpPr>
          <p:spPr>
            <a:xfrm>
              <a:off x="5029966" y="2578985"/>
              <a:ext cx="314226" cy="32427"/>
            </a:xfrm>
            <a:custGeom>
              <a:rect b="b" l="l" r="r" t="t"/>
              <a:pathLst>
                <a:path extrusionOk="0" h="1392" w="13489">
                  <a:moveTo>
                    <a:pt x="1" y="0"/>
                  </a:moveTo>
                  <a:lnTo>
                    <a:pt x="1" y="1391"/>
                  </a:lnTo>
                  <a:lnTo>
                    <a:pt x="13489" y="1391"/>
                  </a:lnTo>
                  <a:cubicBezTo>
                    <a:pt x="13489" y="625"/>
                    <a:pt x="12863" y="0"/>
                    <a:pt x="12098"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7"/>
            <p:cNvSpPr/>
            <p:nvPr/>
          </p:nvSpPr>
          <p:spPr>
            <a:xfrm>
              <a:off x="5029966" y="2611389"/>
              <a:ext cx="314226" cy="46380"/>
            </a:xfrm>
            <a:custGeom>
              <a:rect b="b" l="l" r="r" t="t"/>
              <a:pathLst>
                <a:path extrusionOk="0" h="1991" w="13489">
                  <a:moveTo>
                    <a:pt x="1" y="0"/>
                  </a:moveTo>
                  <a:lnTo>
                    <a:pt x="1" y="498"/>
                  </a:lnTo>
                  <a:lnTo>
                    <a:pt x="294" y="587"/>
                  </a:lnTo>
                  <a:cubicBezTo>
                    <a:pt x="3255" y="1506"/>
                    <a:pt x="6343" y="1978"/>
                    <a:pt x="9443" y="1991"/>
                  </a:cubicBezTo>
                  <a:lnTo>
                    <a:pt x="9597" y="1991"/>
                  </a:lnTo>
                  <a:cubicBezTo>
                    <a:pt x="10694" y="1991"/>
                    <a:pt x="11766" y="1723"/>
                    <a:pt x="12736" y="1225"/>
                  </a:cubicBezTo>
                  <a:cubicBezTo>
                    <a:pt x="13195" y="995"/>
                    <a:pt x="13489" y="523"/>
                    <a:pt x="13489"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7"/>
            <p:cNvSpPr/>
            <p:nvPr/>
          </p:nvSpPr>
          <p:spPr>
            <a:xfrm>
              <a:off x="5029966" y="2605425"/>
              <a:ext cx="314226" cy="11624"/>
            </a:xfrm>
            <a:custGeom>
              <a:rect b="b" l="l" r="r" t="t"/>
              <a:pathLst>
                <a:path extrusionOk="0" h="499" w="13489">
                  <a:moveTo>
                    <a:pt x="1" y="1"/>
                  </a:moveTo>
                  <a:lnTo>
                    <a:pt x="1" y="498"/>
                  </a:lnTo>
                  <a:lnTo>
                    <a:pt x="13463" y="498"/>
                  </a:lnTo>
                  <a:cubicBezTo>
                    <a:pt x="13476" y="422"/>
                    <a:pt x="13489" y="333"/>
                    <a:pt x="13489" y="256"/>
                  </a:cubicBezTo>
                  <a:cubicBezTo>
                    <a:pt x="13489" y="167"/>
                    <a:pt x="13476" y="90"/>
                    <a:pt x="13463" y="1"/>
                  </a:cubicBez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 name="Google Shape;1437;p47"/>
          <p:cNvGrpSpPr/>
          <p:nvPr/>
        </p:nvGrpSpPr>
        <p:grpSpPr>
          <a:xfrm>
            <a:off x="4427592" y="1410482"/>
            <a:ext cx="348545" cy="183381"/>
            <a:chOff x="4427592" y="2480632"/>
            <a:chExt cx="348545" cy="183381"/>
          </a:xfrm>
        </p:grpSpPr>
        <p:sp>
          <p:nvSpPr>
            <p:cNvPr id="1438" name="Google Shape;1438;p47"/>
            <p:cNvSpPr/>
            <p:nvPr/>
          </p:nvSpPr>
          <p:spPr>
            <a:xfrm>
              <a:off x="4685147" y="2481773"/>
              <a:ext cx="8037" cy="19055"/>
            </a:xfrm>
            <a:custGeom>
              <a:rect b="b" l="l" r="r" t="t"/>
              <a:pathLst>
                <a:path extrusionOk="0" h="818" w="345">
                  <a:moveTo>
                    <a:pt x="172" y="0"/>
                  </a:moveTo>
                  <a:cubicBezTo>
                    <a:pt x="93" y="0"/>
                    <a:pt x="13" y="51"/>
                    <a:pt x="0" y="154"/>
                  </a:cubicBezTo>
                  <a:lnTo>
                    <a:pt x="0" y="651"/>
                  </a:lnTo>
                  <a:cubicBezTo>
                    <a:pt x="0" y="741"/>
                    <a:pt x="77" y="817"/>
                    <a:pt x="179" y="817"/>
                  </a:cubicBezTo>
                  <a:cubicBezTo>
                    <a:pt x="268" y="817"/>
                    <a:pt x="345" y="741"/>
                    <a:pt x="345" y="651"/>
                  </a:cubicBezTo>
                  <a:lnTo>
                    <a:pt x="345" y="154"/>
                  </a:lnTo>
                  <a:cubicBezTo>
                    <a:pt x="332" y="51"/>
                    <a:pt x="252" y="0"/>
                    <a:pt x="172"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7"/>
            <p:cNvSpPr/>
            <p:nvPr/>
          </p:nvSpPr>
          <p:spPr>
            <a:xfrm>
              <a:off x="4570696" y="2493072"/>
              <a:ext cx="135856" cy="7757"/>
            </a:xfrm>
            <a:custGeom>
              <a:rect b="b" l="l" r="r" t="t"/>
              <a:pathLst>
                <a:path extrusionOk="0" h="333" w="5832">
                  <a:moveTo>
                    <a:pt x="0" y="0"/>
                  </a:moveTo>
                  <a:lnTo>
                    <a:pt x="0" y="332"/>
                  </a:lnTo>
                  <a:lnTo>
                    <a:pt x="5832" y="332"/>
                  </a:lnTo>
                  <a:lnTo>
                    <a:pt x="5832" y="0"/>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7"/>
            <p:cNvSpPr/>
            <p:nvPr/>
          </p:nvSpPr>
          <p:spPr>
            <a:xfrm>
              <a:off x="4621830" y="2485570"/>
              <a:ext cx="8340" cy="37552"/>
            </a:xfrm>
            <a:custGeom>
              <a:rect b="b" l="l" r="r" t="t"/>
              <a:pathLst>
                <a:path extrusionOk="0" h="1612" w="358">
                  <a:moveTo>
                    <a:pt x="179" y="0"/>
                  </a:moveTo>
                  <a:cubicBezTo>
                    <a:pt x="89" y="0"/>
                    <a:pt x="0" y="48"/>
                    <a:pt x="26" y="144"/>
                  </a:cubicBezTo>
                  <a:lnTo>
                    <a:pt x="26" y="1445"/>
                  </a:lnTo>
                  <a:cubicBezTo>
                    <a:pt x="26" y="1535"/>
                    <a:pt x="102" y="1611"/>
                    <a:pt x="192" y="1611"/>
                  </a:cubicBezTo>
                  <a:cubicBezTo>
                    <a:pt x="268" y="1598"/>
                    <a:pt x="332" y="1535"/>
                    <a:pt x="332" y="1445"/>
                  </a:cubicBezTo>
                  <a:lnTo>
                    <a:pt x="332" y="144"/>
                  </a:lnTo>
                  <a:cubicBezTo>
                    <a:pt x="357" y="48"/>
                    <a:pt x="268" y="0"/>
                    <a:pt x="179" y="0"/>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7"/>
            <p:cNvSpPr/>
            <p:nvPr/>
          </p:nvSpPr>
          <p:spPr>
            <a:xfrm>
              <a:off x="4607550" y="2485570"/>
              <a:ext cx="8340" cy="37552"/>
            </a:xfrm>
            <a:custGeom>
              <a:rect b="b" l="l" r="r" t="t"/>
              <a:pathLst>
                <a:path extrusionOk="0" h="1612" w="358">
                  <a:moveTo>
                    <a:pt x="179" y="0"/>
                  </a:moveTo>
                  <a:cubicBezTo>
                    <a:pt x="90" y="0"/>
                    <a:pt x="1" y="48"/>
                    <a:pt x="26" y="144"/>
                  </a:cubicBezTo>
                  <a:lnTo>
                    <a:pt x="26" y="1445"/>
                  </a:lnTo>
                  <a:cubicBezTo>
                    <a:pt x="26" y="1535"/>
                    <a:pt x="103" y="1611"/>
                    <a:pt x="192" y="1611"/>
                  </a:cubicBezTo>
                  <a:cubicBezTo>
                    <a:pt x="269" y="1598"/>
                    <a:pt x="332" y="1535"/>
                    <a:pt x="332" y="1445"/>
                  </a:cubicBezTo>
                  <a:lnTo>
                    <a:pt x="332" y="144"/>
                  </a:lnTo>
                  <a:cubicBezTo>
                    <a:pt x="358" y="48"/>
                    <a:pt x="269" y="0"/>
                    <a:pt x="179" y="0"/>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7"/>
            <p:cNvSpPr/>
            <p:nvPr/>
          </p:nvSpPr>
          <p:spPr>
            <a:xfrm>
              <a:off x="4443457" y="2513572"/>
              <a:ext cx="243782" cy="63060"/>
            </a:xfrm>
            <a:custGeom>
              <a:rect b="b" l="l" r="r" t="t"/>
              <a:pathLst>
                <a:path extrusionOk="0" h="2707" w="10465">
                  <a:moveTo>
                    <a:pt x="6202" y="1"/>
                  </a:moveTo>
                  <a:lnTo>
                    <a:pt x="1" y="1022"/>
                  </a:lnTo>
                  <a:lnTo>
                    <a:pt x="1" y="1494"/>
                  </a:lnTo>
                  <a:cubicBezTo>
                    <a:pt x="1" y="1609"/>
                    <a:pt x="39" y="1711"/>
                    <a:pt x="103" y="1800"/>
                  </a:cubicBezTo>
                  <a:lnTo>
                    <a:pt x="728" y="2706"/>
                  </a:lnTo>
                  <a:cubicBezTo>
                    <a:pt x="881" y="2681"/>
                    <a:pt x="1047" y="2668"/>
                    <a:pt x="1200" y="2668"/>
                  </a:cubicBezTo>
                  <a:lnTo>
                    <a:pt x="7963" y="2668"/>
                  </a:lnTo>
                  <a:lnTo>
                    <a:pt x="10464" y="1392"/>
                  </a:lnTo>
                  <a:lnTo>
                    <a:pt x="8665" y="128"/>
                  </a:lnTo>
                  <a:cubicBezTo>
                    <a:pt x="8550" y="52"/>
                    <a:pt x="8423" y="1"/>
                    <a:pt x="8282"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7"/>
            <p:cNvSpPr/>
            <p:nvPr/>
          </p:nvSpPr>
          <p:spPr>
            <a:xfrm>
              <a:off x="4443457" y="2513572"/>
              <a:ext cx="144499" cy="23807"/>
            </a:xfrm>
            <a:custGeom>
              <a:rect b="b" l="l" r="r" t="t"/>
              <a:pathLst>
                <a:path extrusionOk="0" h="1022" w="6203">
                  <a:moveTo>
                    <a:pt x="6202" y="1"/>
                  </a:moveTo>
                  <a:lnTo>
                    <a:pt x="6196" y="14"/>
                  </a:lnTo>
                  <a:lnTo>
                    <a:pt x="6202" y="14"/>
                  </a:lnTo>
                  <a:lnTo>
                    <a:pt x="6202" y="1"/>
                  </a:lnTo>
                  <a:close/>
                  <a:moveTo>
                    <a:pt x="1774" y="14"/>
                  </a:moveTo>
                  <a:cubicBezTo>
                    <a:pt x="1545" y="14"/>
                    <a:pt x="1328" y="65"/>
                    <a:pt x="1136" y="154"/>
                  </a:cubicBezTo>
                  <a:lnTo>
                    <a:pt x="307" y="549"/>
                  </a:lnTo>
                  <a:cubicBezTo>
                    <a:pt x="116" y="626"/>
                    <a:pt x="1" y="817"/>
                    <a:pt x="1" y="1022"/>
                  </a:cubicBezTo>
                  <a:lnTo>
                    <a:pt x="5654" y="1022"/>
                  </a:lnTo>
                  <a:lnTo>
                    <a:pt x="6196" y="14"/>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7"/>
            <p:cNvSpPr/>
            <p:nvPr/>
          </p:nvSpPr>
          <p:spPr>
            <a:xfrm>
              <a:off x="4628958" y="2545976"/>
              <a:ext cx="134668" cy="29748"/>
            </a:xfrm>
            <a:custGeom>
              <a:rect b="b" l="l" r="r" t="t"/>
              <a:pathLst>
                <a:path extrusionOk="0" h="1277" w="5781">
                  <a:moveTo>
                    <a:pt x="0" y="1"/>
                  </a:moveTo>
                  <a:lnTo>
                    <a:pt x="0" y="1277"/>
                  </a:lnTo>
                  <a:lnTo>
                    <a:pt x="5245" y="1277"/>
                  </a:lnTo>
                  <a:lnTo>
                    <a:pt x="5666" y="919"/>
                  </a:lnTo>
                  <a:cubicBezTo>
                    <a:pt x="5781" y="830"/>
                    <a:pt x="5743" y="651"/>
                    <a:pt x="5602" y="613"/>
                  </a:cubicBezTo>
                  <a:lnTo>
                    <a:pt x="3816"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7"/>
            <p:cNvSpPr/>
            <p:nvPr/>
          </p:nvSpPr>
          <p:spPr>
            <a:xfrm>
              <a:off x="4429479" y="2569457"/>
              <a:ext cx="342786" cy="23225"/>
            </a:xfrm>
            <a:custGeom>
              <a:rect b="b" l="l" r="r" t="t"/>
              <a:pathLst>
                <a:path extrusionOk="0" h="997" w="14715">
                  <a:moveTo>
                    <a:pt x="1800" y="1"/>
                  </a:moveTo>
                  <a:cubicBezTo>
                    <a:pt x="1328" y="1"/>
                    <a:pt x="856" y="103"/>
                    <a:pt x="409" y="294"/>
                  </a:cubicBezTo>
                  <a:lnTo>
                    <a:pt x="1" y="460"/>
                  </a:lnTo>
                  <a:lnTo>
                    <a:pt x="192" y="932"/>
                  </a:lnTo>
                  <a:lnTo>
                    <a:pt x="613" y="754"/>
                  </a:lnTo>
                  <a:cubicBezTo>
                    <a:pt x="984" y="601"/>
                    <a:pt x="1392" y="511"/>
                    <a:pt x="1800" y="511"/>
                  </a:cubicBezTo>
                  <a:lnTo>
                    <a:pt x="13731" y="511"/>
                  </a:lnTo>
                  <a:lnTo>
                    <a:pt x="14433" y="996"/>
                  </a:lnTo>
                  <a:lnTo>
                    <a:pt x="14714" y="562"/>
                  </a:lnTo>
                  <a:lnTo>
                    <a:pt x="13948" y="52"/>
                  </a:lnTo>
                  <a:cubicBezTo>
                    <a:pt x="13897" y="14"/>
                    <a:pt x="13859" y="1"/>
                    <a:pt x="13808"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7"/>
            <p:cNvSpPr/>
            <p:nvPr/>
          </p:nvSpPr>
          <p:spPr>
            <a:xfrm>
              <a:off x="4753798" y="2624155"/>
              <a:ext cx="629" cy="326"/>
            </a:xfrm>
            <a:custGeom>
              <a:rect b="b" l="l" r="r" t="t"/>
              <a:pathLst>
                <a:path extrusionOk="0" fill="none" h="14" w="27">
                  <a:moveTo>
                    <a:pt x="1" y="13"/>
                  </a:moveTo>
                  <a:lnTo>
                    <a:pt x="26" y="1"/>
                  </a:lnTo>
                </a:path>
              </a:pathLst>
            </a:custGeom>
            <a:noFill/>
            <a:ln cap="flat" cmpd="sng" w="59975">
              <a:solidFill>
                <a:srgbClr val="501A1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7"/>
            <p:cNvSpPr/>
            <p:nvPr/>
          </p:nvSpPr>
          <p:spPr>
            <a:xfrm>
              <a:off x="4503512" y="2617446"/>
              <a:ext cx="47289" cy="40324"/>
            </a:xfrm>
            <a:custGeom>
              <a:rect b="b" l="l" r="r" t="t"/>
              <a:pathLst>
                <a:path extrusionOk="0" h="1731" w="2030">
                  <a:moveTo>
                    <a:pt x="1154" y="1"/>
                  </a:moveTo>
                  <a:cubicBezTo>
                    <a:pt x="942" y="1"/>
                    <a:pt x="726" y="78"/>
                    <a:pt x="549" y="250"/>
                  </a:cubicBezTo>
                  <a:cubicBezTo>
                    <a:pt x="0" y="799"/>
                    <a:pt x="396" y="1731"/>
                    <a:pt x="1162" y="1731"/>
                  </a:cubicBezTo>
                  <a:cubicBezTo>
                    <a:pt x="1634" y="1731"/>
                    <a:pt x="2029" y="1348"/>
                    <a:pt x="2029" y="863"/>
                  </a:cubicBezTo>
                  <a:cubicBezTo>
                    <a:pt x="2029" y="344"/>
                    <a:pt x="1601" y="1"/>
                    <a:pt x="1154"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7"/>
            <p:cNvSpPr/>
            <p:nvPr/>
          </p:nvSpPr>
          <p:spPr>
            <a:xfrm>
              <a:off x="4582274" y="2624365"/>
              <a:ext cx="38973" cy="33405"/>
            </a:xfrm>
            <a:custGeom>
              <a:rect b="b" l="l" r="r" t="t"/>
              <a:pathLst>
                <a:path extrusionOk="0" h="1434" w="1673">
                  <a:moveTo>
                    <a:pt x="945" y="0"/>
                  </a:moveTo>
                  <a:cubicBezTo>
                    <a:pt x="769" y="0"/>
                    <a:pt x="591" y="65"/>
                    <a:pt x="448" y="209"/>
                  </a:cubicBezTo>
                  <a:cubicBezTo>
                    <a:pt x="1" y="668"/>
                    <a:pt x="320" y="1434"/>
                    <a:pt x="958" y="1434"/>
                  </a:cubicBezTo>
                  <a:cubicBezTo>
                    <a:pt x="1354" y="1434"/>
                    <a:pt x="1673" y="1115"/>
                    <a:pt x="1673" y="719"/>
                  </a:cubicBezTo>
                  <a:cubicBezTo>
                    <a:pt x="1673" y="286"/>
                    <a:pt x="1315" y="0"/>
                    <a:pt x="945"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7"/>
            <p:cNvSpPr/>
            <p:nvPr/>
          </p:nvSpPr>
          <p:spPr>
            <a:xfrm>
              <a:off x="4654816" y="2614744"/>
              <a:ext cx="50271" cy="43026"/>
            </a:xfrm>
            <a:custGeom>
              <a:rect b="b" l="l" r="r" t="t"/>
              <a:pathLst>
                <a:path extrusionOk="0" h="1847" w="2158">
                  <a:moveTo>
                    <a:pt x="1229" y="0"/>
                  </a:moveTo>
                  <a:cubicBezTo>
                    <a:pt x="1000" y="0"/>
                    <a:pt x="766" y="86"/>
                    <a:pt x="575" y="277"/>
                  </a:cubicBezTo>
                  <a:cubicBezTo>
                    <a:pt x="1" y="851"/>
                    <a:pt x="409" y="1847"/>
                    <a:pt x="1226" y="1847"/>
                  </a:cubicBezTo>
                  <a:cubicBezTo>
                    <a:pt x="1736" y="1847"/>
                    <a:pt x="2144" y="1438"/>
                    <a:pt x="2157" y="928"/>
                  </a:cubicBezTo>
                  <a:cubicBezTo>
                    <a:pt x="2157" y="368"/>
                    <a:pt x="1704" y="0"/>
                    <a:pt x="1229"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7"/>
            <p:cNvSpPr/>
            <p:nvPr/>
          </p:nvSpPr>
          <p:spPr>
            <a:xfrm>
              <a:off x="4724679" y="2596969"/>
              <a:ext cx="42863" cy="30493"/>
            </a:xfrm>
            <a:custGeom>
              <a:rect b="b" l="l" r="r" t="t"/>
              <a:pathLst>
                <a:path extrusionOk="0" h="1309" w="1840">
                  <a:moveTo>
                    <a:pt x="920" y="0"/>
                  </a:moveTo>
                  <a:cubicBezTo>
                    <a:pt x="855" y="0"/>
                    <a:pt x="786" y="10"/>
                    <a:pt x="715" y="32"/>
                  </a:cubicBezTo>
                  <a:cubicBezTo>
                    <a:pt x="0" y="249"/>
                    <a:pt x="166" y="1308"/>
                    <a:pt x="906" y="1308"/>
                  </a:cubicBezTo>
                  <a:cubicBezTo>
                    <a:pt x="1047" y="1308"/>
                    <a:pt x="1174" y="1270"/>
                    <a:pt x="1276" y="1193"/>
                  </a:cubicBezTo>
                  <a:cubicBezTo>
                    <a:pt x="1839" y="814"/>
                    <a:pt x="1513" y="0"/>
                    <a:pt x="920"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7"/>
            <p:cNvSpPr/>
            <p:nvPr/>
          </p:nvSpPr>
          <p:spPr>
            <a:xfrm>
              <a:off x="4444062" y="2597505"/>
              <a:ext cx="42956" cy="37388"/>
            </a:xfrm>
            <a:custGeom>
              <a:rect b="b" l="l" r="r" t="t"/>
              <a:pathLst>
                <a:path extrusionOk="0" h="1605" w="1844">
                  <a:moveTo>
                    <a:pt x="811" y="0"/>
                  </a:moveTo>
                  <a:cubicBezTo>
                    <a:pt x="402" y="0"/>
                    <a:pt x="0" y="309"/>
                    <a:pt x="0" y="800"/>
                  </a:cubicBezTo>
                  <a:cubicBezTo>
                    <a:pt x="0" y="1132"/>
                    <a:pt x="204" y="1438"/>
                    <a:pt x="523" y="1553"/>
                  </a:cubicBezTo>
                  <a:cubicBezTo>
                    <a:pt x="620" y="1588"/>
                    <a:pt x="715" y="1604"/>
                    <a:pt x="806" y="1604"/>
                  </a:cubicBezTo>
                  <a:cubicBezTo>
                    <a:pt x="1412" y="1604"/>
                    <a:pt x="1843" y="895"/>
                    <a:pt x="1455" y="341"/>
                  </a:cubicBezTo>
                  <a:cubicBezTo>
                    <a:pt x="1290" y="106"/>
                    <a:pt x="1049" y="0"/>
                    <a:pt x="811"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7"/>
            <p:cNvSpPr/>
            <p:nvPr/>
          </p:nvSpPr>
          <p:spPr>
            <a:xfrm>
              <a:off x="4456246" y="2597109"/>
              <a:ext cx="298176" cy="60660"/>
            </a:xfrm>
            <a:custGeom>
              <a:rect b="b" l="l" r="r" t="t"/>
              <a:pathLst>
                <a:path extrusionOk="0" h="2604" w="12800">
                  <a:moveTo>
                    <a:pt x="12410" y="0"/>
                  </a:moveTo>
                  <a:cubicBezTo>
                    <a:pt x="12403" y="0"/>
                    <a:pt x="12396" y="0"/>
                    <a:pt x="12390" y="1"/>
                  </a:cubicBezTo>
                  <a:lnTo>
                    <a:pt x="12390" y="1"/>
                  </a:lnTo>
                  <a:lnTo>
                    <a:pt x="12429" y="1"/>
                  </a:lnTo>
                  <a:cubicBezTo>
                    <a:pt x="12423" y="0"/>
                    <a:pt x="12416" y="0"/>
                    <a:pt x="12410" y="0"/>
                  </a:cubicBezTo>
                  <a:close/>
                  <a:moveTo>
                    <a:pt x="12390" y="1"/>
                  </a:moveTo>
                  <a:lnTo>
                    <a:pt x="281" y="13"/>
                  </a:lnTo>
                  <a:cubicBezTo>
                    <a:pt x="779" y="13"/>
                    <a:pt x="1149" y="460"/>
                    <a:pt x="1060" y="958"/>
                  </a:cubicBezTo>
                  <a:cubicBezTo>
                    <a:pt x="998" y="1350"/>
                    <a:pt x="652" y="1617"/>
                    <a:pt x="272" y="1617"/>
                  </a:cubicBezTo>
                  <a:cubicBezTo>
                    <a:pt x="182" y="1617"/>
                    <a:pt x="91" y="1602"/>
                    <a:pt x="0" y="1570"/>
                  </a:cubicBezTo>
                  <a:lnTo>
                    <a:pt x="0" y="1570"/>
                  </a:lnTo>
                  <a:lnTo>
                    <a:pt x="1889" y="2476"/>
                  </a:lnTo>
                  <a:cubicBezTo>
                    <a:pt x="2093" y="2553"/>
                    <a:pt x="2323" y="2604"/>
                    <a:pt x="2553" y="2604"/>
                  </a:cubicBezTo>
                  <a:lnTo>
                    <a:pt x="3191" y="2604"/>
                  </a:lnTo>
                  <a:cubicBezTo>
                    <a:pt x="2718" y="2604"/>
                    <a:pt x="2323" y="2221"/>
                    <a:pt x="2323" y="1736"/>
                  </a:cubicBezTo>
                  <a:cubicBezTo>
                    <a:pt x="2323" y="1217"/>
                    <a:pt x="2751" y="874"/>
                    <a:pt x="3198" y="874"/>
                  </a:cubicBezTo>
                  <a:cubicBezTo>
                    <a:pt x="3410" y="874"/>
                    <a:pt x="3626" y="951"/>
                    <a:pt x="3803" y="1123"/>
                  </a:cubicBezTo>
                  <a:cubicBezTo>
                    <a:pt x="4352" y="1672"/>
                    <a:pt x="3956" y="2604"/>
                    <a:pt x="3191" y="2604"/>
                  </a:cubicBezTo>
                  <a:lnTo>
                    <a:pt x="6368" y="2604"/>
                  </a:lnTo>
                  <a:cubicBezTo>
                    <a:pt x="5972" y="2604"/>
                    <a:pt x="5653" y="2285"/>
                    <a:pt x="5653" y="1889"/>
                  </a:cubicBezTo>
                  <a:cubicBezTo>
                    <a:pt x="5653" y="1456"/>
                    <a:pt x="6005" y="1170"/>
                    <a:pt x="6371" y="1170"/>
                  </a:cubicBezTo>
                  <a:cubicBezTo>
                    <a:pt x="6545" y="1170"/>
                    <a:pt x="6722" y="1235"/>
                    <a:pt x="6866" y="1379"/>
                  </a:cubicBezTo>
                  <a:cubicBezTo>
                    <a:pt x="7325" y="1838"/>
                    <a:pt x="7006" y="2604"/>
                    <a:pt x="6368" y="2604"/>
                  </a:cubicBezTo>
                  <a:lnTo>
                    <a:pt x="9762" y="2604"/>
                  </a:lnTo>
                  <a:cubicBezTo>
                    <a:pt x="9252" y="2604"/>
                    <a:pt x="8844" y="2195"/>
                    <a:pt x="8844" y="1685"/>
                  </a:cubicBezTo>
                  <a:cubicBezTo>
                    <a:pt x="8844" y="1132"/>
                    <a:pt x="9300" y="760"/>
                    <a:pt x="9773" y="760"/>
                  </a:cubicBezTo>
                  <a:cubicBezTo>
                    <a:pt x="9999" y="760"/>
                    <a:pt x="10228" y="845"/>
                    <a:pt x="10413" y="1034"/>
                  </a:cubicBezTo>
                  <a:cubicBezTo>
                    <a:pt x="11000" y="1608"/>
                    <a:pt x="10579" y="2604"/>
                    <a:pt x="9762" y="2604"/>
                  </a:cubicBezTo>
                  <a:lnTo>
                    <a:pt x="10719" y="2604"/>
                  </a:lnTo>
                  <a:cubicBezTo>
                    <a:pt x="11102" y="2604"/>
                    <a:pt x="11485" y="2451"/>
                    <a:pt x="11766" y="2183"/>
                  </a:cubicBezTo>
                  <a:lnTo>
                    <a:pt x="12799" y="1187"/>
                  </a:lnTo>
                  <a:lnTo>
                    <a:pt x="12799" y="1187"/>
                  </a:lnTo>
                  <a:cubicBezTo>
                    <a:pt x="12683" y="1264"/>
                    <a:pt x="12553" y="1300"/>
                    <a:pt x="12427" y="1300"/>
                  </a:cubicBezTo>
                  <a:cubicBezTo>
                    <a:pt x="12152" y="1300"/>
                    <a:pt x="11891" y="1131"/>
                    <a:pt x="11804" y="843"/>
                  </a:cubicBezTo>
                  <a:cubicBezTo>
                    <a:pt x="11680" y="434"/>
                    <a:pt x="11965" y="14"/>
                    <a:pt x="12390"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7"/>
            <p:cNvSpPr/>
            <p:nvPr/>
          </p:nvSpPr>
          <p:spPr>
            <a:xfrm>
              <a:off x="4495475" y="2611273"/>
              <a:ext cx="61569" cy="52740"/>
            </a:xfrm>
            <a:custGeom>
              <a:rect b="b" l="l" r="r" t="t"/>
              <a:pathLst>
                <a:path extrusionOk="0" h="2264" w="2643">
                  <a:moveTo>
                    <a:pt x="1507" y="528"/>
                  </a:moveTo>
                  <a:cubicBezTo>
                    <a:pt x="1838" y="528"/>
                    <a:pt x="2106" y="796"/>
                    <a:pt x="2106" y="1128"/>
                  </a:cubicBezTo>
                  <a:cubicBezTo>
                    <a:pt x="2106" y="1490"/>
                    <a:pt x="1810" y="1729"/>
                    <a:pt x="1504" y="1729"/>
                  </a:cubicBezTo>
                  <a:cubicBezTo>
                    <a:pt x="1356" y="1729"/>
                    <a:pt x="1206" y="1674"/>
                    <a:pt x="1085" y="1549"/>
                  </a:cubicBezTo>
                  <a:cubicBezTo>
                    <a:pt x="703" y="1179"/>
                    <a:pt x="971" y="528"/>
                    <a:pt x="1507" y="528"/>
                  </a:cubicBezTo>
                  <a:close/>
                  <a:moveTo>
                    <a:pt x="1503" y="0"/>
                  </a:moveTo>
                  <a:cubicBezTo>
                    <a:pt x="1222" y="0"/>
                    <a:pt x="935" y="104"/>
                    <a:pt x="703" y="337"/>
                  </a:cubicBezTo>
                  <a:cubicBezTo>
                    <a:pt x="1" y="1039"/>
                    <a:pt x="498" y="2264"/>
                    <a:pt x="1507" y="2264"/>
                  </a:cubicBezTo>
                  <a:cubicBezTo>
                    <a:pt x="2132" y="2264"/>
                    <a:pt x="2630" y="1753"/>
                    <a:pt x="2642" y="1128"/>
                  </a:cubicBezTo>
                  <a:cubicBezTo>
                    <a:pt x="2642" y="448"/>
                    <a:pt x="2085" y="0"/>
                    <a:pt x="1503"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7"/>
            <p:cNvSpPr/>
            <p:nvPr/>
          </p:nvSpPr>
          <p:spPr>
            <a:xfrm>
              <a:off x="4573958" y="2618168"/>
              <a:ext cx="53229" cy="45845"/>
            </a:xfrm>
            <a:custGeom>
              <a:rect b="b" l="l" r="r" t="t"/>
              <a:pathLst>
                <a:path extrusionOk="0" h="1968" w="2285">
                  <a:moveTo>
                    <a:pt x="1315" y="526"/>
                  </a:moveTo>
                  <a:lnTo>
                    <a:pt x="1315" y="538"/>
                  </a:lnTo>
                  <a:cubicBezTo>
                    <a:pt x="1557" y="538"/>
                    <a:pt x="1749" y="730"/>
                    <a:pt x="1762" y="972"/>
                  </a:cubicBezTo>
                  <a:cubicBezTo>
                    <a:pt x="1762" y="1248"/>
                    <a:pt x="1541" y="1424"/>
                    <a:pt x="1312" y="1424"/>
                  </a:cubicBezTo>
                  <a:cubicBezTo>
                    <a:pt x="1201" y="1424"/>
                    <a:pt x="1088" y="1383"/>
                    <a:pt x="996" y="1291"/>
                  </a:cubicBezTo>
                  <a:cubicBezTo>
                    <a:pt x="715" y="1011"/>
                    <a:pt x="907" y="526"/>
                    <a:pt x="1315" y="526"/>
                  </a:cubicBezTo>
                  <a:close/>
                  <a:moveTo>
                    <a:pt x="1308" y="1"/>
                  </a:moveTo>
                  <a:cubicBezTo>
                    <a:pt x="1065" y="1"/>
                    <a:pt x="817" y="92"/>
                    <a:pt x="613" y="296"/>
                  </a:cubicBezTo>
                  <a:cubicBezTo>
                    <a:pt x="1" y="909"/>
                    <a:pt x="435" y="1968"/>
                    <a:pt x="1315" y="1968"/>
                  </a:cubicBezTo>
                  <a:cubicBezTo>
                    <a:pt x="1851" y="1968"/>
                    <a:pt x="2285" y="1521"/>
                    <a:pt x="2285" y="985"/>
                  </a:cubicBezTo>
                  <a:cubicBezTo>
                    <a:pt x="2285" y="392"/>
                    <a:pt x="1809" y="1"/>
                    <a:pt x="1308"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7"/>
            <p:cNvSpPr/>
            <p:nvPr/>
          </p:nvSpPr>
          <p:spPr>
            <a:xfrm>
              <a:off x="4646500" y="2608664"/>
              <a:ext cx="64527" cy="55349"/>
            </a:xfrm>
            <a:custGeom>
              <a:rect b="b" l="l" r="r" t="t"/>
              <a:pathLst>
                <a:path extrusionOk="0" h="2376" w="2770">
                  <a:moveTo>
                    <a:pt x="1583" y="538"/>
                  </a:moveTo>
                  <a:cubicBezTo>
                    <a:pt x="1953" y="538"/>
                    <a:pt x="2246" y="819"/>
                    <a:pt x="2246" y="1189"/>
                  </a:cubicBezTo>
                  <a:cubicBezTo>
                    <a:pt x="2246" y="1578"/>
                    <a:pt x="1918" y="1838"/>
                    <a:pt x="1579" y="1838"/>
                  </a:cubicBezTo>
                  <a:cubicBezTo>
                    <a:pt x="1418" y="1838"/>
                    <a:pt x="1255" y="1780"/>
                    <a:pt x="1123" y="1648"/>
                  </a:cubicBezTo>
                  <a:cubicBezTo>
                    <a:pt x="715" y="1240"/>
                    <a:pt x="1008" y="538"/>
                    <a:pt x="1583" y="538"/>
                  </a:cubicBezTo>
                  <a:close/>
                  <a:moveTo>
                    <a:pt x="1577" y="0"/>
                  </a:moveTo>
                  <a:cubicBezTo>
                    <a:pt x="1287" y="0"/>
                    <a:pt x="992" y="108"/>
                    <a:pt x="753" y="347"/>
                  </a:cubicBezTo>
                  <a:cubicBezTo>
                    <a:pt x="0" y="1100"/>
                    <a:pt x="536" y="2376"/>
                    <a:pt x="1583" y="2376"/>
                  </a:cubicBezTo>
                  <a:cubicBezTo>
                    <a:pt x="2246" y="2376"/>
                    <a:pt x="2769" y="1840"/>
                    <a:pt x="2769" y="1189"/>
                  </a:cubicBezTo>
                  <a:cubicBezTo>
                    <a:pt x="2769" y="472"/>
                    <a:pt x="2184" y="0"/>
                    <a:pt x="1577"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7"/>
            <p:cNvSpPr/>
            <p:nvPr/>
          </p:nvSpPr>
          <p:spPr>
            <a:xfrm>
              <a:off x="4716060" y="2590703"/>
              <a:ext cx="60078" cy="43003"/>
            </a:xfrm>
            <a:custGeom>
              <a:rect b="b" l="l" r="r" t="t"/>
              <a:pathLst>
                <a:path extrusionOk="0" h="1846" w="2579">
                  <a:moveTo>
                    <a:pt x="1276" y="531"/>
                  </a:moveTo>
                  <a:cubicBezTo>
                    <a:pt x="1646" y="531"/>
                    <a:pt x="1800" y="1028"/>
                    <a:pt x="1493" y="1245"/>
                  </a:cubicBezTo>
                  <a:cubicBezTo>
                    <a:pt x="1429" y="1284"/>
                    <a:pt x="1353" y="1309"/>
                    <a:pt x="1276" y="1309"/>
                  </a:cubicBezTo>
                  <a:cubicBezTo>
                    <a:pt x="766" y="1309"/>
                    <a:pt x="766" y="531"/>
                    <a:pt x="1276" y="531"/>
                  </a:cubicBezTo>
                  <a:close/>
                  <a:moveTo>
                    <a:pt x="1297" y="1"/>
                  </a:moveTo>
                  <a:cubicBezTo>
                    <a:pt x="1205" y="1"/>
                    <a:pt x="1108" y="15"/>
                    <a:pt x="1008" y="46"/>
                  </a:cubicBezTo>
                  <a:cubicBezTo>
                    <a:pt x="0" y="352"/>
                    <a:pt x="217" y="1845"/>
                    <a:pt x="1276" y="1845"/>
                  </a:cubicBezTo>
                  <a:cubicBezTo>
                    <a:pt x="1455" y="1832"/>
                    <a:pt x="1634" y="1781"/>
                    <a:pt x="1787" y="1679"/>
                  </a:cubicBezTo>
                  <a:cubicBezTo>
                    <a:pt x="2579" y="1140"/>
                    <a:pt x="2121" y="1"/>
                    <a:pt x="1297"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7"/>
            <p:cNvSpPr/>
            <p:nvPr/>
          </p:nvSpPr>
          <p:spPr>
            <a:xfrm>
              <a:off x="4427592" y="2591285"/>
              <a:ext cx="61079" cy="49548"/>
            </a:xfrm>
            <a:custGeom>
              <a:rect b="b" l="l" r="r" t="t"/>
              <a:pathLst>
                <a:path extrusionOk="0" h="2127" w="2622">
                  <a:moveTo>
                    <a:pt x="1506" y="535"/>
                  </a:moveTo>
                  <a:cubicBezTo>
                    <a:pt x="1664" y="535"/>
                    <a:pt x="1824" y="605"/>
                    <a:pt x="1932" y="761"/>
                  </a:cubicBezTo>
                  <a:cubicBezTo>
                    <a:pt x="2198" y="1127"/>
                    <a:pt x="1915" y="1599"/>
                    <a:pt x="1518" y="1599"/>
                  </a:cubicBezTo>
                  <a:cubicBezTo>
                    <a:pt x="1458" y="1599"/>
                    <a:pt x="1396" y="1588"/>
                    <a:pt x="1332" y="1565"/>
                  </a:cubicBezTo>
                  <a:cubicBezTo>
                    <a:pt x="1116" y="1488"/>
                    <a:pt x="975" y="1284"/>
                    <a:pt x="975" y="1067"/>
                  </a:cubicBezTo>
                  <a:cubicBezTo>
                    <a:pt x="975" y="738"/>
                    <a:pt x="1238" y="535"/>
                    <a:pt x="1506" y="535"/>
                  </a:cubicBezTo>
                  <a:close/>
                  <a:moveTo>
                    <a:pt x="1475" y="1"/>
                  </a:moveTo>
                  <a:cubicBezTo>
                    <a:pt x="374" y="1"/>
                    <a:pt x="0" y="1642"/>
                    <a:pt x="1141" y="2063"/>
                  </a:cubicBezTo>
                  <a:cubicBezTo>
                    <a:pt x="1256" y="2101"/>
                    <a:pt x="1384" y="2126"/>
                    <a:pt x="1511" y="2126"/>
                  </a:cubicBezTo>
                  <a:cubicBezTo>
                    <a:pt x="2060" y="2126"/>
                    <a:pt x="2519" y="1705"/>
                    <a:pt x="2570" y="1157"/>
                  </a:cubicBezTo>
                  <a:cubicBezTo>
                    <a:pt x="2621" y="608"/>
                    <a:pt x="2239" y="123"/>
                    <a:pt x="1690" y="21"/>
                  </a:cubicBezTo>
                  <a:cubicBezTo>
                    <a:pt x="1616" y="7"/>
                    <a:pt x="1544" y="1"/>
                    <a:pt x="1475"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7"/>
            <p:cNvSpPr/>
            <p:nvPr/>
          </p:nvSpPr>
          <p:spPr>
            <a:xfrm>
              <a:off x="4428012" y="2590866"/>
              <a:ext cx="346909" cy="73146"/>
            </a:xfrm>
            <a:custGeom>
              <a:rect b="b" l="l" r="r" t="t"/>
              <a:pathLst>
                <a:path extrusionOk="0" h="3140" w="14892">
                  <a:moveTo>
                    <a:pt x="13641" y="524"/>
                  </a:moveTo>
                  <a:cubicBezTo>
                    <a:pt x="14011" y="524"/>
                    <a:pt x="14165" y="1021"/>
                    <a:pt x="13858" y="1238"/>
                  </a:cubicBezTo>
                  <a:cubicBezTo>
                    <a:pt x="13845" y="1238"/>
                    <a:pt x="13833" y="1251"/>
                    <a:pt x="13820" y="1264"/>
                  </a:cubicBezTo>
                  <a:lnTo>
                    <a:pt x="12786" y="2259"/>
                  </a:lnTo>
                  <a:cubicBezTo>
                    <a:pt x="12557" y="2476"/>
                    <a:pt x="12250" y="2604"/>
                    <a:pt x="11931" y="2604"/>
                  </a:cubicBezTo>
                  <a:lnTo>
                    <a:pt x="3765" y="2604"/>
                  </a:lnTo>
                  <a:cubicBezTo>
                    <a:pt x="3573" y="2604"/>
                    <a:pt x="3382" y="2565"/>
                    <a:pt x="3203" y="2502"/>
                  </a:cubicBezTo>
                  <a:lnTo>
                    <a:pt x="1327" y="1596"/>
                  </a:lnTo>
                  <a:lnTo>
                    <a:pt x="1302" y="1583"/>
                  </a:lnTo>
                  <a:cubicBezTo>
                    <a:pt x="740" y="1379"/>
                    <a:pt x="893" y="549"/>
                    <a:pt x="1480" y="549"/>
                  </a:cubicBezTo>
                  <a:lnTo>
                    <a:pt x="13641" y="524"/>
                  </a:lnTo>
                  <a:close/>
                  <a:moveTo>
                    <a:pt x="13641" y="1"/>
                  </a:moveTo>
                  <a:lnTo>
                    <a:pt x="1493" y="26"/>
                  </a:lnTo>
                  <a:cubicBezTo>
                    <a:pt x="306" y="26"/>
                    <a:pt x="0" y="1659"/>
                    <a:pt x="1110" y="2081"/>
                  </a:cubicBezTo>
                  <a:lnTo>
                    <a:pt x="2986" y="2987"/>
                  </a:lnTo>
                  <a:lnTo>
                    <a:pt x="3012" y="2987"/>
                  </a:lnTo>
                  <a:cubicBezTo>
                    <a:pt x="3241" y="3089"/>
                    <a:pt x="3509" y="3140"/>
                    <a:pt x="3765" y="3140"/>
                  </a:cubicBezTo>
                  <a:lnTo>
                    <a:pt x="11931" y="3140"/>
                  </a:lnTo>
                  <a:cubicBezTo>
                    <a:pt x="12378" y="3140"/>
                    <a:pt x="12825" y="2961"/>
                    <a:pt x="13144" y="2642"/>
                  </a:cubicBezTo>
                  <a:lnTo>
                    <a:pt x="14177" y="1659"/>
                  </a:lnTo>
                  <a:cubicBezTo>
                    <a:pt x="14892" y="1136"/>
                    <a:pt x="14535" y="1"/>
                    <a:pt x="13641"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7"/>
            <p:cNvSpPr/>
            <p:nvPr/>
          </p:nvSpPr>
          <p:spPr>
            <a:xfrm>
              <a:off x="4549288" y="2480632"/>
              <a:ext cx="51156" cy="32613"/>
            </a:xfrm>
            <a:custGeom>
              <a:rect b="b" l="l" r="r" t="t"/>
              <a:pathLst>
                <a:path extrusionOk="0" h="1400" w="2196">
                  <a:moveTo>
                    <a:pt x="358" y="471"/>
                  </a:moveTo>
                  <a:lnTo>
                    <a:pt x="753" y="700"/>
                  </a:lnTo>
                  <a:lnTo>
                    <a:pt x="358" y="930"/>
                  </a:lnTo>
                  <a:lnTo>
                    <a:pt x="358" y="471"/>
                  </a:lnTo>
                  <a:close/>
                  <a:moveTo>
                    <a:pt x="174" y="1"/>
                  </a:moveTo>
                  <a:cubicBezTo>
                    <a:pt x="87" y="1"/>
                    <a:pt x="1" y="68"/>
                    <a:pt x="1" y="164"/>
                  </a:cubicBezTo>
                  <a:lnTo>
                    <a:pt x="1" y="1223"/>
                  </a:lnTo>
                  <a:cubicBezTo>
                    <a:pt x="1" y="1330"/>
                    <a:pt x="88" y="1399"/>
                    <a:pt x="175" y="1399"/>
                  </a:cubicBezTo>
                  <a:cubicBezTo>
                    <a:pt x="203" y="1399"/>
                    <a:pt x="231" y="1392"/>
                    <a:pt x="256" y="1377"/>
                  </a:cubicBezTo>
                  <a:lnTo>
                    <a:pt x="843" y="1032"/>
                  </a:lnTo>
                  <a:lnTo>
                    <a:pt x="843" y="1045"/>
                  </a:lnTo>
                  <a:lnTo>
                    <a:pt x="2055" y="1045"/>
                  </a:lnTo>
                  <a:cubicBezTo>
                    <a:pt x="2132" y="1045"/>
                    <a:pt x="2195" y="981"/>
                    <a:pt x="2195" y="904"/>
                  </a:cubicBezTo>
                  <a:lnTo>
                    <a:pt x="2195" y="483"/>
                  </a:lnTo>
                  <a:cubicBezTo>
                    <a:pt x="2195" y="407"/>
                    <a:pt x="2132" y="356"/>
                    <a:pt x="2055" y="356"/>
                  </a:cubicBezTo>
                  <a:lnTo>
                    <a:pt x="843" y="356"/>
                  </a:lnTo>
                  <a:lnTo>
                    <a:pt x="256" y="24"/>
                  </a:lnTo>
                  <a:cubicBezTo>
                    <a:pt x="231" y="8"/>
                    <a:pt x="202" y="1"/>
                    <a:pt x="174"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 name="Google Shape;1460;p47"/>
          <p:cNvGrpSpPr/>
          <p:nvPr/>
        </p:nvGrpSpPr>
        <p:grpSpPr>
          <a:xfrm>
            <a:off x="3854106" y="1410598"/>
            <a:ext cx="348662" cy="182961"/>
            <a:chOff x="3854106" y="2480748"/>
            <a:chExt cx="348662" cy="182961"/>
          </a:xfrm>
        </p:grpSpPr>
        <p:sp>
          <p:nvSpPr>
            <p:cNvPr id="1461" name="Google Shape;1461;p47"/>
            <p:cNvSpPr/>
            <p:nvPr/>
          </p:nvSpPr>
          <p:spPr>
            <a:xfrm>
              <a:off x="3904517" y="2483847"/>
              <a:ext cx="205136" cy="74940"/>
            </a:xfrm>
            <a:custGeom>
              <a:rect b="b" l="l" r="r" t="t"/>
              <a:pathLst>
                <a:path extrusionOk="0" h="3217" w="8806">
                  <a:moveTo>
                    <a:pt x="8270" y="1"/>
                  </a:moveTo>
                  <a:lnTo>
                    <a:pt x="6279" y="409"/>
                  </a:lnTo>
                  <a:lnTo>
                    <a:pt x="1953" y="1315"/>
                  </a:lnTo>
                  <a:lnTo>
                    <a:pt x="1" y="1723"/>
                  </a:lnTo>
                  <a:lnTo>
                    <a:pt x="256" y="2923"/>
                  </a:lnTo>
                  <a:lnTo>
                    <a:pt x="996" y="3216"/>
                  </a:lnTo>
                  <a:lnTo>
                    <a:pt x="1532" y="2655"/>
                  </a:lnTo>
                  <a:lnTo>
                    <a:pt x="2285" y="2502"/>
                  </a:lnTo>
                  <a:lnTo>
                    <a:pt x="6547" y="1609"/>
                  </a:lnTo>
                  <a:lnTo>
                    <a:pt x="8512" y="1200"/>
                  </a:lnTo>
                  <a:lnTo>
                    <a:pt x="8805" y="562"/>
                  </a:lnTo>
                  <a:lnTo>
                    <a:pt x="8270" y="1"/>
                  </a:ln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7"/>
            <p:cNvSpPr/>
            <p:nvPr/>
          </p:nvSpPr>
          <p:spPr>
            <a:xfrm>
              <a:off x="3908966" y="2503182"/>
              <a:ext cx="197705" cy="55605"/>
            </a:xfrm>
            <a:custGeom>
              <a:rect b="b" l="l" r="r" t="t"/>
              <a:pathLst>
                <a:path extrusionOk="0" h="2387" w="8487">
                  <a:moveTo>
                    <a:pt x="8487" y="0"/>
                  </a:moveTo>
                  <a:lnTo>
                    <a:pt x="6841" y="345"/>
                  </a:lnTo>
                  <a:lnTo>
                    <a:pt x="2081" y="1340"/>
                  </a:lnTo>
                  <a:lnTo>
                    <a:pt x="1" y="1787"/>
                  </a:lnTo>
                  <a:lnTo>
                    <a:pt x="65" y="2093"/>
                  </a:lnTo>
                  <a:lnTo>
                    <a:pt x="805" y="2386"/>
                  </a:lnTo>
                  <a:lnTo>
                    <a:pt x="1341" y="1825"/>
                  </a:lnTo>
                  <a:lnTo>
                    <a:pt x="2094" y="1672"/>
                  </a:lnTo>
                  <a:lnTo>
                    <a:pt x="6356" y="779"/>
                  </a:lnTo>
                  <a:lnTo>
                    <a:pt x="8321" y="370"/>
                  </a:lnTo>
                  <a:lnTo>
                    <a:pt x="8487"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7"/>
            <p:cNvSpPr/>
            <p:nvPr/>
          </p:nvSpPr>
          <p:spPr>
            <a:xfrm>
              <a:off x="4042612" y="2481494"/>
              <a:ext cx="28699" cy="82930"/>
            </a:xfrm>
            <a:custGeom>
              <a:rect b="b" l="l" r="r" t="t"/>
              <a:pathLst>
                <a:path extrusionOk="0" h="3560" w="1232">
                  <a:moveTo>
                    <a:pt x="293" y="0"/>
                  </a:moveTo>
                  <a:cubicBezTo>
                    <a:pt x="146" y="0"/>
                    <a:pt x="1" y="115"/>
                    <a:pt x="45" y="306"/>
                  </a:cubicBezTo>
                  <a:lnTo>
                    <a:pt x="695" y="3356"/>
                  </a:lnTo>
                  <a:cubicBezTo>
                    <a:pt x="721" y="3471"/>
                    <a:pt x="823" y="3560"/>
                    <a:pt x="951" y="3560"/>
                  </a:cubicBezTo>
                  <a:cubicBezTo>
                    <a:pt x="1104" y="3560"/>
                    <a:pt x="1231" y="3407"/>
                    <a:pt x="1193" y="3241"/>
                  </a:cubicBezTo>
                  <a:lnTo>
                    <a:pt x="542" y="204"/>
                  </a:lnTo>
                  <a:cubicBezTo>
                    <a:pt x="510" y="63"/>
                    <a:pt x="401" y="0"/>
                    <a:pt x="293"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7"/>
            <p:cNvSpPr/>
            <p:nvPr/>
          </p:nvSpPr>
          <p:spPr>
            <a:xfrm>
              <a:off x="3943304" y="2501807"/>
              <a:ext cx="26626" cy="66787"/>
            </a:xfrm>
            <a:custGeom>
              <a:rect b="b" l="l" r="r" t="t"/>
              <a:pathLst>
                <a:path extrusionOk="0" h="2867" w="1143">
                  <a:moveTo>
                    <a:pt x="301" y="1"/>
                  </a:moveTo>
                  <a:cubicBezTo>
                    <a:pt x="152" y="1"/>
                    <a:pt x="1" y="121"/>
                    <a:pt x="46" y="314"/>
                  </a:cubicBezTo>
                  <a:lnTo>
                    <a:pt x="607" y="2662"/>
                  </a:lnTo>
                  <a:cubicBezTo>
                    <a:pt x="633" y="2777"/>
                    <a:pt x="722" y="2854"/>
                    <a:pt x="849" y="2866"/>
                  </a:cubicBezTo>
                  <a:cubicBezTo>
                    <a:pt x="1015" y="2866"/>
                    <a:pt x="1143" y="2713"/>
                    <a:pt x="1105" y="2547"/>
                  </a:cubicBezTo>
                  <a:lnTo>
                    <a:pt x="543" y="200"/>
                  </a:lnTo>
                  <a:cubicBezTo>
                    <a:pt x="511" y="62"/>
                    <a:pt x="407" y="1"/>
                    <a:pt x="301"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7"/>
            <p:cNvSpPr/>
            <p:nvPr/>
          </p:nvSpPr>
          <p:spPr>
            <a:xfrm>
              <a:off x="3910457" y="2545673"/>
              <a:ext cx="251819" cy="29165"/>
            </a:xfrm>
            <a:custGeom>
              <a:rect b="b" l="l" r="r" t="t"/>
              <a:pathLst>
                <a:path extrusionOk="0" h="1252" w="10810">
                  <a:moveTo>
                    <a:pt x="1277" y="1"/>
                  </a:moveTo>
                  <a:lnTo>
                    <a:pt x="1" y="269"/>
                  </a:lnTo>
                  <a:lnTo>
                    <a:pt x="1" y="1251"/>
                  </a:lnTo>
                  <a:lnTo>
                    <a:pt x="10809" y="1251"/>
                  </a:lnTo>
                  <a:lnTo>
                    <a:pt x="8869" y="1"/>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7"/>
            <p:cNvSpPr/>
            <p:nvPr/>
          </p:nvSpPr>
          <p:spPr>
            <a:xfrm>
              <a:off x="3857250" y="2568852"/>
              <a:ext cx="342763" cy="22922"/>
            </a:xfrm>
            <a:custGeom>
              <a:rect b="b" l="l" r="r" t="t"/>
              <a:pathLst>
                <a:path extrusionOk="0" h="984" w="14714">
                  <a:moveTo>
                    <a:pt x="1731" y="0"/>
                  </a:moveTo>
                  <a:cubicBezTo>
                    <a:pt x="1275" y="0"/>
                    <a:pt x="831" y="101"/>
                    <a:pt x="422" y="282"/>
                  </a:cubicBezTo>
                  <a:lnTo>
                    <a:pt x="1" y="461"/>
                  </a:lnTo>
                  <a:lnTo>
                    <a:pt x="205" y="933"/>
                  </a:lnTo>
                  <a:lnTo>
                    <a:pt x="613" y="754"/>
                  </a:lnTo>
                  <a:cubicBezTo>
                    <a:pt x="996" y="588"/>
                    <a:pt x="1404" y="499"/>
                    <a:pt x="1813" y="499"/>
                  </a:cubicBezTo>
                  <a:lnTo>
                    <a:pt x="13731" y="499"/>
                  </a:lnTo>
                  <a:lnTo>
                    <a:pt x="14433" y="984"/>
                  </a:lnTo>
                  <a:lnTo>
                    <a:pt x="14714" y="563"/>
                  </a:lnTo>
                  <a:lnTo>
                    <a:pt x="13948" y="40"/>
                  </a:lnTo>
                  <a:cubicBezTo>
                    <a:pt x="13910" y="14"/>
                    <a:pt x="13859" y="1"/>
                    <a:pt x="13808" y="1"/>
                  </a:cubicBezTo>
                  <a:lnTo>
                    <a:pt x="1813" y="1"/>
                  </a:lnTo>
                  <a:cubicBezTo>
                    <a:pt x="1786" y="1"/>
                    <a:pt x="1758" y="0"/>
                    <a:pt x="1731"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7"/>
            <p:cNvSpPr/>
            <p:nvPr/>
          </p:nvSpPr>
          <p:spPr>
            <a:xfrm>
              <a:off x="4181872" y="2628022"/>
              <a:ext cx="326" cy="629"/>
            </a:xfrm>
            <a:custGeom>
              <a:rect b="b" l="l" r="r" t="t"/>
              <a:pathLst>
                <a:path extrusionOk="0" fill="none" h="27" w="14">
                  <a:moveTo>
                    <a:pt x="0" y="26"/>
                  </a:moveTo>
                  <a:lnTo>
                    <a:pt x="13" y="1"/>
                  </a:lnTo>
                </a:path>
              </a:pathLst>
            </a:custGeom>
            <a:noFill/>
            <a:ln cap="flat" cmpd="sng" w="59975">
              <a:solidFill>
                <a:srgbClr val="501A1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7"/>
            <p:cNvSpPr/>
            <p:nvPr/>
          </p:nvSpPr>
          <p:spPr>
            <a:xfrm>
              <a:off x="3930375" y="2617143"/>
              <a:ext cx="46986" cy="40324"/>
            </a:xfrm>
            <a:custGeom>
              <a:rect b="b" l="l" r="r" t="t"/>
              <a:pathLst>
                <a:path extrusionOk="0" h="1731" w="2017">
                  <a:moveTo>
                    <a:pt x="1146" y="1"/>
                  </a:moveTo>
                  <a:cubicBezTo>
                    <a:pt x="935" y="1"/>
                    <a:pt x="722" y="78"/>
                    <a:pt x="549" y="251"/>
                  </a:cubicBezTo>
                  <a:cubicBezTo>
                    <a:pt x="1" y="799"/>
                    <a:pt x="384" y="1731"/>
                    <a:pt x="1162" y="1731"/>
                  </a:cubicBezTo>
                  <a:cubicBezTo>
                    <a:pt x="1634" y="1731"/>
                    <a:pt x="2017" y="1348"/>
                    <a:pt x="2017" y="863"/>
                  </a:cubicBezTo>
                  <a:cubicBezTo>
                    <a:pt x="2017" y="344"/>
                    <a:pt x="1589" y="1"/>
                    <a:pt x="1146"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7"/>
            <p:cNvSpPr/>
            <p:nvPr/>
          </p:nvSpPr>
          <p:spPr>
            <a:xfrm>
              <a:off x="4008857" y="2624155"/>
              <a:ext cx="38973" cy="33312"/>
            </a:xfrm>
            <a:custGeom>
              <a:rect b="b" l="l" r="r" t="t"/>
              <a:pathLst>
                <a:path extrusionOk="0" h="1430" w="1673">
                  <a:moveTo>
                    <a:pt x="962" y="1"/>
                  </a:moveTo>
                  <a:cubicBezTo>
                    <a:pt x="786" y="1"/>
                    <a:pt x="606" y="68"/>
                    <a:pt x="460" y="218"/>
                  </a:cubicBezTo>
                  <a:cubicBezTo>
                    <a:pt x="1" y="664"/>
                    <a:pt x="320" y="1430"/>
                    <a:pt x="958" y="1430"/>
                  </a:cubicBezTo>
                  <a:cubicBezTo>
                    <a:pt x="1353" y="1430"/>
                    <a:pt x="1672" y="1111"/>
                    <a:pt x="1672" y="715"/>
                  </a:cubicBezTo>
                  <a:cubicBezTo>
                    <a:pt x="1672" y="286"/>
                    <a:pt x="1325" y="1"/>
                    <a:pt x="962"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7"/>
            <p:cNvSpPr/>
            <p:nvPr/>
          </p:nvSpPr>
          <p:spPr>
            <a:xfrm>
              <a:off x="4081399" y="2614650"/>
              <a:ext cx="50247" cy="42816"/>
            </a:xfrm>
            <a:custGeom>
              <a:rect b="b" l="l" r="r" t="t"/>
              <a:pathLst>
                <a:path extrusionOk="0" h="1838" w="2157">
                  <a:moveTo>
                    <a:pt x="1227" y="0"/>
                  </a:moveTo>
                  <a:cubicBezTo>
                    <a:pt x="1002" y="0"/>
                    <a:pt x="772" y="83"/>
                    <a:pt x="587" y="268"/>
                  </a:cubicBezTo>
                  <a:cubicBezTo>
                    <a:pt x="0" y="843"/>
                    <a:pt x="409" y="1838"/>
                    <a:pt x="1238" y="1838"/>
                  </a:cubicBezTo>
                  <a:cubicBezTo>
                    <a:pt x="1748" y="1838"/>
                    <a:pt x="2157" y="1430"/>
                    <a:pt x="2157" y="919"/>
                  </a:cubicBezTo>
                  <a:cubicBezTo>
                    <a:pt x="2157" y="366"/>
                    <a:pt x="1700" y="0"/>
                    <a:pt x="1227"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7"/>
            <p:cNvSpPr/>
            <p:nvPr/>
          </p:nvSpPr>
          <p:spPr>
            <a:xfrm>
              <a:off x="4151239" y="2596666"/>
              <a:ext cx="42863" cy="30493"/>
            </a:xfrm>
            <a:custGeom>
              <a:rect b="b" l="l" r="r" t="t"/>
              <a:pathLst>
                <a:path extrusionOk="0" h="1309" w="1840">
                  <a:moveTo>
                    <a:pt x="921" y="1"/>
                  </a:moveTo>
                  <a:cubicBezTo>
                    <a:pt x="856" y="1"/>
                    <a:pt x="787" y="11"/>
                    <a:pt x="716" y="32"/>
                  </a:cubicBezTo>
                  <a:cubicBezTo>
                    <a:pt x="1" y="249"/>
                    <a:pt x="167" y="1308"/>
                    <a:pt x="907" y="1308"/>
                  </a:cubicBezTo>
                  <a:cubicBezTo>
                    <a:pt x="1047" y="1308"/>
                    <a:pt x="1175" y="1270"/>
                    <a:pt x="1277" y="1193"/>
                  </a:cubicBezTo>
                  <a:cubicBezTo>
                    <a:pt x="1840" y="814"/>
                    <a:pt x="1513" y="1"/>
                    <a:pt x="921"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7"/>
            <p:cNvSpPr/>
            <p:nvPr/>
          </p:nvSpPr>
          <p:spPr>
            <a:xfrm>
              <a:off x="3870622" y="2597202"/>
              <a:ext cx="42956" cy="37388"/>
            </a:xfrm>
            <a:custGeom>
              <a:rect b="b" l="l" r="r" t="t"/>
              <a:pathLst>
                <a:path extrusionOk="0" h="1605" w="1844">
                  <a:moveTo>
                    <a:pt x="815" y="1"/>
                  </a:moveTo>
                  <a:cubicBezTo>
                    <a:pt x="410" y="1"/>
                    <a:pt x="14" y="309"/>
                    <a:pt x="14" y="800"/>
                  </a:cubicBezTo>
                  <a:cubicBezTo>
                    <a:pt x="1" y="1132"/>
                    <a:pt x="218" y="1438"/>
                    <a:pt x="537" y="1553"/>
                  </a:cubicBezTo>
                  <a:cubicBezTo>
                    <a:pt x="632" y="1588"/>
                    <a:pt x="726" y="1604"/>
                    <a:pt x="815" y="1604"/>
                  </a:cubicBezTo>
                  <a:cubicBezTo>
                    <a:pt x="1413" y="1604"/>
                    <a:pt x="1844" y="896"/>
                    <a:pt x="1456" y="341"/>
                  </a:cubicBezTo>
                  <a:cubicBezTo>
                    <a:pt x="1291" y="106"/>
                    <a:pt x="1052" y="1"/>
                    <a:pt x="815"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7"/>
            <p:cNvSpPr/>
            <p:nvPr/>
          </p:nvSpPr>
          <p:spPr>
            <a:xfrm>
              <a:off x="3883108" y="2596806"/>
              <a:ext cx="297896" cy="60660"/>
            </a:xfrm>
            <a:custGeom>
              <a:rect b="b" l="l" r="r" t="t"/>
              <a:pathLst>
                <a:path extrusionOk="0" h="2604" w="12788">
                  <a:moveTo>
                    <a:pt x="12430" y="1"/>
                  </a:moveTo>
                  <a:cubicBezTo>
                    <a:pt x="12429" y="1"/>
                    <a:pt x="12428" y="1"/>
                    <a:pt x="12427" y="1"/>
                  </a:cubicBezTo>
                  <a:lnTo>
                    <a:pt x="12427" y="1"/>
                  </a:lnTo>
                  <a:lnTo>
                    <a:pt x="12430" y="1"/>
                  </a:lnTo>
                  <a:close/>
                  <a:moveTo>
                    <a:pt x="12427" y="1"/>
                  </a:moveTo>
                  <a:lnTo>
                    <a:pt x="306" y="26"/>
                  </a:lnTo>
                  <a:lnTo>
                    <a:pt x="306" y="26"/>
                  </a:lnTo>
                  <a:cubicBezTo>
                    <a:pt x="300" y="26"/>
                    <a:pt x="295" y="26"/>
                    <a:pt x="289" y="26"/>
                  </a:cubicBezTo>
                  <a:cubicBezTo>
                    <a:pt x="282" y="26"/>
                    <a:pt x="276" y="26"/>
                    <a:pt x="269" y="26"/>
                  </a:cubicBezTo>
                  <a:lnTo>
                    <a:pt x="306" y="26"/>
                  </a:lnTo>
                  <a:lnTo>
                    <a:pt x="306" y="26"/>
                  </a:lnTo>
                  <a:cubicBezTo>
                    <a:pt x="785" y="37"/>
                    <a:pt x="1147" y="485"/>
                    <a:pt x="1060" y="958"/>
                  </a:cubicBezTo>
                  <a:cubicBezTo>
                    <a:pt x="988" y="1350"/>
                    <a:pt x="640" y="1617"/>
                    <a:pt x="267" y="1617"/>
                  </a:cubicBezTo>
                  <a:cubicBezTo>
                    <a:pt x="178" y="1617"/>
                    <a:pt x="89" y="1602"/>
                    <a:pt x="1" y="1570"/>
                  </a:cubicBezTo>
                  <a:lnTo>
                    <a:pt x="1" y="1570"/>
                  </a:lnTo>
                  <a:lnTo>
                    <a:pt x="1877" y="2476"/>
                  </a:lnTo>
                  <a:cubicBezTo>
                    <a:pt x="2094" y="2566"/>
                    <a:pt x="2323" y="2604"/>
                    <a:pt x="2553" y="2604"/>
                  </a:cubicBezTo>
                  <a:lnTo>
                    <a:pt x="3191" y="2604"/>
                  </a:lnTo>
                  <a:cubicBezTo>
                    <a:pt x="2706" y="2604"/>
                    <a:pt x="2323" y="2221"/>
                    <a:pt x="2323" y="1736"/>
                  </a:cubicBezTo>
                  <a:cubicBezTo>
                    <a:pt x="2323" y="1217"/>
                    <a:pt x="2752" y="874"/>
                    <a:pt x="3194" y="874"/>
                  </a:cubicBezTo>
                  <a:cubicBezTo>
                    <a:pt x="3405" y="874"/>
                    <a:pt x="3618" y="951"/>
                    <a:pt x="3791" y="1124"/>
                  </a:cubicBezTo>
                  <a:cubicBezTo>
                    <a:pt x="4339" y="1672"/>
                    <a:pt x="3957" y="2604"/>
                    <a:pt x="3191" y="2604"/>
                  </a:cubicBezTo>
                  <a:lnTo>
                    <a:pt x="6356" y="2604"/>
                  </a:lnTo>
                  <a:cubicBezTo>
                    <a:pt x="5960" y="2604"/>
                    <a:pt x="5641" y="2285"/>
                    <a:pt x="5641" y="1889"/>
                  </a:cubicBezTo>
                  <a:cubicBezTo>
                    <a:pt x="5641" y="1460"/>
                    <a:pt x="5994" y="1175"/>
                    <a:pt x="6361" y="1175"/>
                  </a:cubicBezTo>
                  <a:cubicBezTo>
                    <a:pt x="6539" y="1175"/>
                    <a:pt x="6720" y="1242"/>
                    <a:pt x="6866" y="1392"/>
                  </a:cubicBezTo>
                  <a:cubicBezTo>
                    <a:pt x="7313" y="1838"/>
                    <a:pt x="6994" y="2604"/>
                    <a:pt x="6356" y="2604"/>
                  </a:cubicBezTo>
                  <a:lnTo>
                    <a:pt x="9750" y="2604"/>
                  </a:lnTo>
                  <a:cubicBezTo>
                    <a:pt x="9252" y="2604"/>
                    <a:pt x="8831" y="2196"/>
                    <a:pt x="8831" y="1685"/>
                  </a:cubicBezTo>
                  <a:cubicBezTo>
                    <a:pt x="8831" y="1132"/>
                    <a:pt x="9288" y="766"/>
                    <a:pt x="9761" y="766"/>
                  </a:cubicBezTo>
                  <a:cubicBezTo>
                    <a:pt x="9986" y="766"/>
                    <a:pt x="10216" y="849"/>
                    <a:pt x="10401" y="1034"/>
                  </a:cubicBezTo>
                  <a:cubicBezTo>
                    <a:pt x="10988" y="1609"/>
                    <a:pt x="10579" y="2604"/>
                    <a:pt x="9750" y="2604"/>
                  </a:cubicBezTo>
                  <a:lnTo>
                    <a:pt x="10707" y="2604"/>
                  </a:lnTo>
                  <a:cubicBezTo>
                    <a:pt x="11103" y="2604"/>
                    <a:pt x="11473" y="2451"/>
                    <a:pt x="11753" y="2183"/>
                  </a:cubicBezTo>
                  <a:lnTo>
                    <a:pt x="12787" y="1187"/>
                  </a:lnTo>
                  <a:lnTo>
                    <a:pt x="12787" y="1187"/>
                  </a:lnTo>
                  <a:cubicBezTo>
                    <a:pt x="12674" y="1268"/>
                    <a:pt x="12547" y="1305"/>
                    <a:pt x="12422" y="1305"/>
                  </a:cubicBezTo>
                  <a:cubicBezTo>
                    <a:pt x="12151" y="1305"/>
                    <a:pt x="11888" y="1131"/>
                    <a:pt x="11792" y="843"/>
                  </a:cubicBezTo>
                  <a:cubicBezTo>
                    <a:pt x="11664" y="423"/>
                    <a:pt x="11982" y="3"/>
                    <a:pt x="12427" y="1"/>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7"/>
            <p:cNvSpPr/>
            <p:nvPr/>
          </p:nvSpPr>
          <p:spPr>
            <a:xfrm>
              <a:off x="3922058" y="2611040"/>
              <a:ext cx="61545" cy="52670"/>
            </a:xfrm>
            <a:custGeom>
              <a:rect b="b" l="l" r="r" t="t"/>
              <a:pathLst>
                <a:path extrusionOk="0" h="2261" w="2642">
                  <a:moveTo>
                    <a:pt x="1519" y="525"/>
                  </a:moveTo>
                  <a:cubicBezTo>
                    <a:pt x="1851" y="525"/>
                    <a:pt x="2119" y="793"/>
                    <a:pt x="2119" y="1125"/>
                  </a:cubicBezTo>
                  <a:cubicBezTo>
                    <a:pt x="2119" y="1490"/>
                    <a:pt x="1817" y="1730"/>
                    <a:pt x="1504" y="1730"/>
                  </a:cubicBezTo>
                  <a:cubicBezTo>
                    <a:pt x="1357" y="1730"/>
                    <a:pt x="1207" y="1677"/>
                    <a:pt x="1085" y="1559"/>
                  </a:cubicBezTo>
                  <a:cubicBezTo>
                    <a:pt x="715" y="1176"/>
                    <a:pt x="983" y="525"/>
                    <a:pt x="1519" y="525"/>
                  </a:cubicBezTo>
                  <a:close/>
                  <a:moveTo>
                    <a:pt x="1504" y="0"/>
                  </a:moveTo>
                  <a:cubicBezTo>
                    <a:pt x="1228" y="0"/>
                    <a:pt x="946" y="104"/>
                    <a:pt x="715" y="334"/>
                  </a:cubicBezTo>
                  <a:cubicBezTo>
                    <a:pt x="0" y="1049"/>
                    <a:pt x="511" y="2261"/>
                    <a:pt x="1519" y="2261"/>
                  </a:cubicBezTo>
                  <a:cubicBezTo>
                    <a:pt x="2131" y="2261"/>
                    <a:pt x="2642" y="1750"/>
                    <a:pt x="2642" y="1138"/>
                  </a:cubicBezTo>
                  <a:cubicBezTo>
                    <a:pt x="2642" y="455"/>
                    <a:pt x="2086" y="0"/>
                    <a:pt x="1504"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7"/>
            <p:cNvSpPr/>
            <p:nvPr/>
          </p:nvSpPr>
          <p:spPr>
            <a:xfrm>
              <a:off x="4000844" y="2618075"/>
              <a:ext cx="53229" cy="45635"/>
            </a:xfrm>
            <a:custGeom>
              <a:rect b="b" l="l" r="r" t="t"/>
              <a:pathLst>
                <a:path extrusionOk="0" h="1959" w="2285">
                  <a:moveTo>
                    <a:pt x="1302" y="530"/>
                  </a:moveTo>
                  <a:cubicBezTo>
                    <a:pt x="1544" y="530"/>
                    <a:pt x="1748" y="721"/>
                    <a:pt x="1748" y="976"/>
                  </a:cubicBezTo>
                  <a:cubicBezTo>
                    <a:pt x="1748" y="1242"/>
                    <a:pt x="1529" y="1422"/>
                    <a:pt x="1300" y="1422"/>
                  </a:cubicBezTo>
                  <a:cubicBezTo>
                    <a:pt x="1189" y="1422"/>
                    <a:pt x="1075" y="1379"/>
                    <a:pt x="983" y="1283"/>
                  </a:cubicBezTo>
                  <a:cubicBezTo>
                    <a:pt x="702" y="1002"/>
                    <a:pt x="906" y="530"/>
                    <a:pt x="1302" y="530"/>
                  </a:cubicBezTo>
                  <a:close/>
                  <a:moveTo>
                    <a:pt x="1296" y="1"/>
                  </a:moveTo>
                  <a:cubicBezTo>
                    <a:pt x="1055" y="1"/>
                    <a:pt x="811" y="89"/>
                    <a:pt x="613" y="287"/>
                  </a:cubicBezTo>
                  <a:cubicBezTo>
                    <a:pt x="0" y="900"/>
                    <a:pt x="434" y="1959"/>
                    <a:pt x="1302" y="1959"/>
                  </a:cubicBezTo>
                  <a:cubicBezTo>
                    <a:pt x="1838" y="1959"/>
                    <a:pt x="2284" y="1525"/>
                    <a:pt x="2284" y="976"/>
                  </a:cubicBezTo>
                  <a:cubicBezTo>
                    <a:pt x="2284" y="389"/>
                    <a:pt x="1799" y="1"/>
                    <a:pt x="1296"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7"/>
            <p:cNvSpPr/>
            <p:nvPr/>
          </p:nvSpPr>
          <p:spPr>
            <a:xfrm>
              <a:off x="4073362" y="2608361"/>
              <a:ext cx="64527" cy="55349"/>
            </a:xfrm>
            <a:custGeom>
              <a:rect b="b" l="l" r="r" t="t"/>
              <a:pathLst>
                <a:path extrusionOk="0" h="2376" w="2770">
                  <a:moveTo>
                    <a:pt x="1583" y="538"/>
                  </a:moveTo>
                  <a:cubicBezTo>
                    <a:pt x="1940" y="538"/>
                    <a:pt x="2234" y="832"/>
                    <a:pt x="2234" y="1189"/>
                  </a:cubicBezTo>
                  <a:cubicBezTo>
                    <a:pt x="2234" y="1585"/>
                    <a:pt x="1915" y="1847"/>
                    <a:pt x="1582" y="1847"/>
                  </a:cubicBezTo>
                  <a:cubicBezTo>
                    <a:pt x="1421" y="1847"/>
                    <a:pt x="1257" y="1786"/>
                    <a:pt x="1124" y="1649"/>
                  </a:cubicBezTo>
                  <a:cubicBezTo>
                    <a:pt x="702" y="1240"/>
                    <a:pt x="996" y="538"/>
                    <a:pt x="1583" y="538"/>
                  </a:cubicBezTo>
                  <a:close/>
                  <a:moveTo>
                    <a:pt x="1573" y="1"/>
                  </a:moveTo>
                  <a:cubicBezTo>
                    <a:pt x="1282" y="1"/>
                    <a:pt x="984" y="108"/>
                    <a:pt x="741" y="347"/>
                  </a:cubicBezTo>
                  <a:cubicBezTo>
                    <a:pt x="1" y="1100"/>
                    <a:pt x="524" y="2376"/>
                    <a:pt x="1583" y="2376"/>
                  </a:cubicBezTo>
                  <a:cubicBezTo>
                    <a:pt x="2234" y="2376"/>
                    <a:pt x="2770" y="1840"/>
                    <a:pt x="2770" y="1189"/>
                  </a:cubicBezTo>
                  <a:cubicBezTo>
                    <a:pt x="2770" y="472"/>
                    <a:pt x="2185" y="1"/>
                    <a:pt x="1573"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7"/>
            <p:cNvSpPr/>
            <p:nvPr/>
          </p:nvSpPr>
          <p:spPr>
            <a:xfrm>
              <a:off x="4142619" y="2590423"/>
              <a:ext cx="60148" cy="42979"/>
            </a:xfrm>
            <a:custGeom>
              <a:rect b="b" l="l" r="r" t="t"/>
              <a:pathLst>
                <a:path extrusionOk="0" h="1845" w="2582">
                  <a:moveTo>
                    <a:pt x="1290" y="543"/>
                  </a:moveTo>
                  <a:cubicBezTo>
                    <a:pt x="1660" y="543"/>
                    <a:pt x="1813" y="1028"/>
                    <a:pt x="1507" y="1245"/>
                  </a:cubicBezTo>
                  <a:cubicBezTo>
                    <a:pt x="1430" y="1283"/>
                    <a:pt x="1366" y="1308"/>
                    <a:pt x="1290" y="1308"/>
                  </a:cubicBezTo>
                  <a:cubicBezTo>
                    <a:pt x="767" y="1308"/>
                    <a:pt x="767" y="543"/>
                    <a:pt x="1290" y="543"/>
                  </a:cubicBezTo>
                  <a:close/>
                  <a:moveTo>
                    <a:pt x="1298" y="1"/>
                  </a:moveTo>
                  <a:cubicBezTo>
                    <a:pt x="1206" y="1"/>
                    <a:pt x="1109" y="15"/>
                    <a:pt x="1009" y="45"/>
                  </a:cubicBezTo>
                  <a:cubicBezTo>
                    <a:pt x="1" y="364"/>
                    <a:pt x="231" y="1844"/>
                    <a:pt x="1290" y="1844"/>
                  </a:cubicBezTo>
                  <a:cubicBezTo>
                    <a:pt x="1468" y="1844"/>
                    <a:pt x="1647" y="1780"/>
                    <a:pt x="1800" y="1678"/>
                  </a:cubicBezTo>
                  <a:cubicBezTo>
                    <a:pt x="2581" y="1150"/>
                    <a:pt x="2132" y="1"/>
                    <a:pt x="1298"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7"/>
            <p:cNvSpPr/>
            <p:nvPr/>
          </p:nvSpPr>
          <p:spPr>
            <a:xfrm>
              <a:off x="3854106" y="2591052"/>
              <a:ext cx="61126" cy="49479"/>
            </a:xfrm>
            <a:custGeom>
              <a:rect b="b" l="l" r="r" t="t"/>
              <a:pathLst>
                <a:path extrusionOk="0" h="2124" w="2624">
                  <a:moveTo>
                    <a:pt x="1518" y="532"/>
                  </a:moveTo>
                  <a:cubicBezTo>
                    <a:pt x="1678" y="532"/>
                    <a:pt x="1839" y="602"/>
                    <a:pt x="1948" y="758"/>
                  </a:cubicBezTo>
                  <a:cubicBezTo>
                    <a:pt x="2203" y="1124"/>
                    <a:pt x="1918" y="1596"/>
                    <a:pt x="1521" y="1596"/>
                  </a:cubicBezTo>
                  <a:cubicBezTo>
                    <a:pt x="1461" y="1596"/>
                    <a:pt x="1399" y="1585"/>
                    <a:pt x="1335" y="1562"/>
                  </a:cubicBezTo>
                  <a:cubicBezTo>
                    <a:pt x="1118" y="1486"/>
                    <a:pt x="978" y="1294"/>
                    <a:pt x="978" y="1064"/>
                  </a:cubicBezTo>
                  <a:cubicBezTo>
                    <a:pt x="978" y="735"/>
                    <a:pt x="1246" y="532"/>
                    <a:pt x="1518" y="532"/>
                  </a:cubicBezTo>
                  <a:close/>
                  <a:moveTo>
                    <a:pt x="1498" y="0"/>
                  </a:moveTo>
                  <a:cubicBezTo>
                    <a:pt x="379" y="0"/>
                    <a:pt x="0" y="1638"/>
                    <a:pt x="1156" y="2060"/>
                  </a:cubicBezTo>
                  <a:cubicBezTo>
                    <a:pt x="1271" y="2111"/>
                    <a:pt x="1386" y="2124"/>
                    <a:pt x="1514" y="2124"/>
                  </a:cubicBezTo>
                  <a:cubicBezTo>
                    <a:pt x="2075" y="2124"/>
                    <a:pt x="2522" y="1702"/>
                    <a:pt x="2573" y="1167"/>
                  </a:cubicBezTo>
                  <a:cubicBezTo>
                    <a:pt x="2624" y="618"/>
                    <a:pt x="2241" y="120"/>
                    <a:pt x="1705" y="18"/>
                  </a:cubicBezTo>
                  <a:cubicBezTo>
                    <a:pt x="1634" y="6"/>
                    <a:pt x="1564" y="0"/>
                    <a:pt x="1498"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7"/>
            <p:cNvSpPr/>
            <p:nvPr/>
          </p:nvSpPr>
          <p:spPr>
            <a:xfrm>
              <a:off x="3854874" y="2590866"/>
              <a:ext cx="346932" cy="72843"/>
            </a:xfrm>
            <a:custGeom>
              <a:rect b="b" l="l" r="r" t="t"/>
              <a:pathLst>
                <a:path extrusionOk="0" h="3127" w="14893">
                  <a:moveTo>
                    <a:pt x="13629" y="524"/>
                  </a:moveTo>
                  <a:cubicBezTo>
                    <a:pt x="14012" y="524"/>
                    <a:pt x="14165" y="1009"/>
                    <a:pt x="13846" y="1226"/>
                  </a:cubicBezTo>
                  <a:cubicBezTo>
                    <a:pt x="13833" y="1238"/>
                    <a:pt x="13820" y="1238"/>
                    <a:pt x="13820" y="1251"/>
                  </a:cubicBezTo>
                  <a:lnTo>
                    <a:pt x="12774" y="2246"/>
                  </a:lnTo>
                  <a:cubicBezTo>
                    <a:pt x="12544" y="2476"/>
                    <a:pt x="12238" y="2591"/>
                    <a:pt x="11919" y="2604"/>
                  </a:cubicBezTo>
                  <a:lnTo>
                    <a:pt x="3752" y="2604"/>
                  </a:lnTo>
                  <a:cubicBezTo>
                    <a:pt x="3561" y="2591"/>
                    <a:pt x="3382" y="2565"/>
                    <a:pt x="3203" y="2489"/>
                  </a:cubicBezTo>
                  <a:lnTo>
                    <a:pt x="1315" y="1583"/>
                  </a:lnTo>
                  <a:lnTo>
                    <a:pt x="1289" y="1570"/>
                  </a:lnTo>
                  <a:cubicBezTo>
                    <a:pt x="732" y="1367"/>
                    <a:pt x="879" y="549"/>
                    <a:pt x="1467" y="549"/>
                  </a:cubicBezTo>
                  <a:cubicBezTo>
                    <a:pt x="1472" y="549"/>
                    <a:pt x="1476" y="549"/>
                    <a:pt x="1481" y="549"/>
                  </a:cubicBezTo>
                  <a:lnTo>
                    <a:pt x="13629" y="524"/>
                  </a:lnTo>
                  <a:close/>
                  <a:moveTo>
                    <a:pt x="13629" y="1"/>
                  </a:moveTo>
                  <a:lnTo>
                    <a:pt x="1481" y="13"/>
                  </a:lnTo>
                  <a:cubicBezTo>
                    <a:pt x="294" y="13"/>
                    <a:pt x="1" y="1659"/>
                    <a:pt x="1098" y="2081"/>
                  </a:cubicBezTo>
                  <a:lnTo>
                    <a:pt x="2974" y="2974"/>
                  </a:lnTo>
                  <a:lnTo>
                    <a:pt x="2987" y="2974"/>
                  </a:lnTo>
                  <a:cubicBezTo>
                    <a:pt x="3229" y="3076"/>
                    <a:pt x="3497" y="3127"/>
                    <a:pt x="3752" y="3127"/>
                  </a:cubicBezTo>
                  <a:lnTo>
                    <a:pt x="11919" y="3127"/>
                  </a:lnTo>
                  <a:cubicBezTo>
                    <a:pt x="12378" y="3127"/>
                    <a:pt x="12812" y="2961"/>
                    <a:pt x="13144" y="2642"/>
                  </a:cubicBezTo>
                  <a:lnTo>
                    <a:pt x="14165" y="1659"/>
                  </a:lnTo>
                  <a:cubicBezTo>
                    <a:pt x="14892" y="1136"/>
                    <a:pt x="14522" y="1"/>
                    <a:pt x="13629"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7"/>
            <p:cNvSpPr/>
            <p:nvPr/>
          </p:nvSpPr>
          <p:spPr>
            <a:xfrm>
              <a:off x="4097147" y="2480748"/>
              <a:ext cx="64224" cy="31076"/>
            </a:xfrm>
            <a:custGeom>
              <a:rect b="b" l="l" r="r" t="t"/>
              <a:pathLst>
                <a:path extrusionOk="0" h="1334" w="2757">
                  <a:moveTo>
                    <a:pt x="1273" y="0"/>
                  </a:moveTo>
                  <a:cubicBezTo>
                    <a:pt x="846" y="0"/>
                    <a:pt x="419" y="45"/>
                    <a:pt x="1" y="134"/>
                  </a:cubicBezTo>
                  <a:lnTo>
                    <a:pt x="243" y="1333"/>
                  </a:lnTo>
                  <a:cubicBezTo>
                    <a:pt x="702" y="1244"/>
                    <a:pt x="1149" y="1091"/>
                    <a:pt x="1570" y="899"/>
                  </a:cubicBezTo>
                  <a:cubicBezTo>
                    <a:pt x="1991" y="708"/>
                    <a:pt x="2387" y="466"/>
                    <a:pt x="2757" y="185"/>
                  </a:cubicBezTo>
                  <a:cubicBezTo>
                    <a:pt x="2269" y="61"/>
                    <a:pt x="1771" y="0"/>
                    <a:pt x="1273"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7"/>
            <p:cNvSpPr/>
            <p:nvPr/>
          </p:nvSpPr>
          <p:spPr>
            <a:xfrm>
              <a:off x="4101317" y="2482659"/>
              <a:ext cx="60055" cy="29165"/>
            </a:xfrm>
            <a:custGeom>
              <a:rect b="b" l="l" r="r" t="t"/>
              <a:pathLst>
                <a:path extrusionOk="0" h="1252" w="2578">
                  <a:moveTo>
                    <a:pt x="2157" y="1"/>
                  </a:moveTo>
                  <a:cubicBezTo>
                    <a:pt x="1889" y="179"/>
                    <a:pt x="1608" y="332"/>
                    <a:pt x="1315" y="473"/>
                  </a:cubicBezTo>
                  <a:cubicBezTo>
                    <a:pt x="893" y="664"/>
                    <a:pt x="460" y="805"/>
                    <a:pt x="0" y="907"/>
                  </a:cubicBezTo>
                  <a:lnTo>
                    <a:pt x="64" y="1251"/>
                  </a:lnTo>
                  <a:cubicBezTo>
                    <a:pt x="523" y="1149"/>
                    <a:pt x="970" y="1009"/>
                    <a:pt x="1391" y="805"/>
                  </a:cubicBezTo>
                  <a:cubicBezTo>
                    <a:pt x="1812" y="613"/>
                    <a:pt x="2208" y="371"/>
                    <a:pt x="2578" y="90"/>
                  </a:cubicBezTo>
                  <a:cubicBezTo>
                    <a:pt x="2437" y="64"/>
                    <a:pt x="2297" y="26"/>
                    <a:pt x="2157" y="1"/>
                  </a:cubicBezTo>
                  <a:close/>
                </a:path>
              </a:pathLst>
            </a:custGeom>
            <a:solidFill>
              <a:srgbClr val="B339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 name="Google Shape;1482;p47"/>
          <p:cNvGrpSpPr/>
          <p:nvPr/>
        </p:nvGrpSpPr>
        <p:grpSpPr>
          <a:xfrm>
            <a:off x="3284136" y="1407756"/>
            <a:ext cx="344533" cy="187806"/>
            <a:chOff x="3284136" y="2477906"/>
            <a:chExt cx="344533" cy="187806"/>
          </a:xfrm>
        </p:grpSpPr>
        <p:sp>
          <p:nvSpPr>
            <p:cNvPr id="1483" name="Google Shape;1483;p47"/>
            <p:cNvSpPr/>
            <p:nvPr/>
          </p:nvSpPr>
          <p:spPr>
            <a:xfrm>
              <a:off x="3494005" y="2477906"/>
              <a:ext cx="133783" cy="47871"/>
            </a:xfrm>
            <a:custGeom>
              <a:rect b="b" l="l" r="r" t="t"/>
              <a:pathLst>
                <a:path extrusionOk="0" h="2055" w="5743">
                  <a:moveTo>
                    <a:pt x="5615" y="1"/>
                  </a:moveTo>
                  <a:lnTo>
                    <a:pt x="0" y="1557"/>
                  </a:lnTo>
                  <a:lnTo>
                    <a:pt x="140" y="2055"/>
                  </a:lnTo>
                  <a:lnTo>
                    <a:pt x="5742" y="498"/>
                  </a:lnTo>
                  <a:lnTo>
                    <a:pt x="5615"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7"/>
            <p:cNvSpPr/>
            <p:nvPr/>
          </p:nvSpPr>
          <p:spPr>
            <a:xfrm>
              <a:off x="3403921" y="2501388"/>
              <a:ext cx="134086" cy="44913"/>
            </a:xfrm>
            <a:custGeom>
              <a:rect b="b" l="l" r="r" t="t"/>
              <a:pathLst>
                <a:path extrusionOk="0" h="1928" w="5756">
                  <a:moveTo>
                    <a:pt x="1404" y="1"/>
                  </a:moveTo>
                  <a:cubicBezTo>
                    <a:pt x="1226" y="1"/>
                    <a:pt x="1047" y="90"/>
                    <a:pt x="945" y="230"/>
                  </a:cubicBezTo>
                  <a:lnTo>
                    <a:pt x="1" y="1481"/>
                  </a:lnTo>
                  <a:lnTo>
                    <a:pt x="2872" y="1927"/>
                  </a:lnTo>
                  <a:lnTo>
                    <a:pt x="5756" y="1481"/>
                  </a:lnTo>
                  <a:lnTo>
                    <a:pt x="5143" y="677"/>
                  </a:lnTo>
                  <a:cubicBezTo>
                    <a:pt x="4824" y="243"/>
                    <a:pt x="4326" y="1"/>
                    <a:pt x="3803"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7"/>
            <p:cNvSpPr/>
            <p:nvPr/>
          </p:nvSpPr>
          <p:spPr>
            <a:xfrm>
              <a:off x="3404224" y="2501388"/>
              <a:ext cx="62454" cy="34500"/>
            </a:xfrm>
            <a:custGeom>
              <a:rect b="b" l="l" r="r" t="t"/>
              <a:pathLst>
                <a:path extrusionOk="0" h="1481" w="2681">
                  <a:moveTo>
                    <a:pt x="1404" y="1"/>
                  </a:moveTo>
                  <a:cubicBezTo>
                    <a:pt x="1213" y="1"/>
                    <a:pt x="1047" y="90"/>
                    <a:pt x="932" y="230"/>
                  </a:cubicBezTo>
                  <a:lnTo>
                    <a:pt x="0" y="1481"/>
                  </a:lnTo>
                  <a:lnTo>
                    <a:pt x="1276" y="1481"/>
                  </a:lnTo>
                  <a:lnTo>
                    <a:pt x="2208" y="230"/>
                  </a:lnTo>
                  <a:cubicBezTo>
                    <a:pt x="2323" y="90"/>
                    <a:pt x="2489" y="1"/>
                    <a:pt x="2680"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7"/>
            <p:cNvSpPr/>
            <p:nvPr/>
          </p:nvSpPr>
          <p:spPr>
            <a:xfrm>
              <a:off x="3304031" y="2536168"/>
              <a:ext cx="286901" cy="39252"/>
            </a:xfrm>
            <a:custGeom>
              <a:rect b="b" l="l" r="r" t="t"/>
              <a:pathLst>
                <a:path extrusionOk="0" h="1685" w="12316">
                  <a:moveTo>
                    <a:pt x="1532" y="1"/>
                  </a:moveTo>
                  <a:cubicBezTo>
                    <a:pt x="1392" y="1"/>
                    <a:pt x="1252" y="52"/>
                    <a:pt x="1149" y="141"/>
                  </a:cubicBezTo>
                  <a:lnTo>
                    <a:pt x="1" y="1136"/>
                  </a:lnTo>
                  <a:lnTo>
                    <a:pt x="6560" y="1685"/>
                  </a:lnTo>
                  <a:lnTo>
                    <a:pt x="12315" y="1136"/>
                  </a:lnTo>
                  <a:lnTo>
                    <a:pt x="11435" y="166"/>
                  </a:lnTo>
                  <a:cubicBezTo>
                    <a:pt x="11332" y="52"/>
                    <a:pt x="11192" y="1"/>
                    <a:pt x="11039"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7"/>
            <p:cNvSpPr/>
            <p:nvPr/>
          </p:nvSpPr>
          <p:spPr>
            <a:xfrm>
              <a:off x="3304031" y="2535865"/>
              <a:ext cx="82068" cy="26789"/>
            </a:xfrm>
            <a:custGeom>
              <a:rect b="b" l="l" r="r" t="t"/>
              <a:pathLst>
                <a:path extrusionOk="0" h="1150" w="3523">
                  <a:moveTo>
                    <a:pt x="1545" y="1"/>
                  </a:moveTo>
                  <a:cubicBezTo>
                    <a:pt x="1392" y="14"/>
                    <a:pt x="1252" y="65"/>
                    <a:pt x="1149" y="154"/>
                  </a:cubicBezTo>
                  <a:lnTo>
                    <a:pt x="1" y="1149"/>
                  </a:lnTo>
                  <a:lnTo>
                    <a:pt x="2209" y="1149"/>
                  </a:lnTo>
                  <a:lnTo>
                    <a:pt x="3523"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7"/>
            <p:cNvSpPr/>
            <p:nvPr/>
          </p:nvSpPr>
          <p:spPr>
            <a:xfrm>
              <a:off x="3284136" y="2562632"/>
              <a:ext cx="344533" cy="61243"/>
            </a:xfrm>
            <a:custGeom>
              <a:rect b="b" l="l" r="r" t="t"/>
              <a:pathLst>
                <a:path extrusionOk="0" h="2629" w="14790">
                  <a:moveTo>
                    <a:pt x="855" y="0"/>
                  </a:moveTo>
                  <a:lnTo>
                    <a:pt x="179" y="600"/>
                  </a:lnTo>
                  <a:cubicBezTo>
                    <a:pt x="0" y="753"/>
                    <a:pt x="0" y="1034"/>
                    <a:pt x="191" y="1174"/>
                  </a:cubicBezTo>
                  <a:lnTo>
                    <a:pt x="1187" y="1902"/>
                  </a:lnTo>
                  <a:lnTo>
                    <a:pt x="1225" y="1902"/>
                  </a:lnTo>
                  <a:cubicBezTo>
                    <a:pt x="1319" y="1692"/>
                    <a:pt x="1734" y="1594"/>
                    <a:pt x="2244" y="1594"/>
                  </a:cubicBezTo>
                  <a:cubicBezTo>
                    <a:pt x="3253" y="1594"/>
                    <a:pt x="4632" y="1976"/>
                    <a:pt x="4632" y="2629"/>
                  </a:cubicBezTo>
                  <a:lnTo>
                    <a:pt x="5092" y="2629"/>
                  </a:lnTo>
                  <a:cubicBezTo>
                    <a:pt x="5092" y="2138"/>
                    <a:pt x="5982" y="1892"/>
                    <a:pt x="6872" y="1892"/>
                  </a:cubicBezTo>
                  <a:cubicBezTo>
                    <a:pt x="7762" y="1892"/>
                    <a:pt x="8652" y="2138"/>
                    <a:pt x="8652" y="2629"/>
                  </a:cubicBezTo>
                  <a:lnTo>
                    <a:pt x="9111" y="2629"/>
                  </a:lnTo>
                  <a:cubicBezTo>
                    <a:pt x="9111" y="2091"/>
                    <a:pt x="10145" y="1809"/>
                    <a:pt x="11097" y="1809"/>
                  </a:cubicBezTo>
                  <a:cubicBezTo>
                    <a:pt x="11883" y="1809"/>
                    <a:pt x="12612" y="2001"/>
                    <a:pt x="12659" y="2399"/>
                  </a:cubicBezTo>
                  <a:lnTo>
                    <a:pt x="14649" y="370"/>
                  </a:lnTo>
                  <a:cubicBezTo>
                    <a:pt x="14790" y="230"/>
                    <a:pt x="14688" y="0"/>
                    <a:pt x="14496"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7"/>
            <p:cNvSpPr/>
            <p:nvPr/>
          </p:nvSpPr>
          <p:spPr>
            <a:xfrm>
              <a:off x="3521633" y="2607802"/>
              <a:ext cx="32124" cy="32147"/>
            </a:xfrm>
            <a:custGeom>
              <a:rect b="b" l="l" r="r" t="t"/>
              <a:pathLst>
                <a:path extrusionOk="0" h="1380" w="1379">
                  <a:moveTo>
                    <a:pt x="690" y="1"/>
                  </a:moveTo>
                  <a:cubicBezTo>
                    <a:pt x="320" y="1"/>
                    <a:pt x="1" y="307"/>
                    <a:pt x="1" y="690"/>
                  </a:cubicBezTo>
                  <a:cubicBezTo>
                    <a:pt x="1" y="1073"/>
                    <a:pt x="320" y="1379"/>
                    <a:pt x="690" y="1379"/>
                  </a:cubicBezTo>
                  <a:cubicBezTo>
                    <a:pt x="1073" y="1379"/>
                    <a:pt x="1379" y="1073"/>
                    <a:pt x="1379" y="690"/>
                  </a:cubicBezTo>
                  <a:cubicBezTo>
                    <a:pt x="1379" y="307"/>
                    <a:pt x="1073" y="1"/>
                    <a:pt x="690" y="1"/>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7"/>
            <p:cNvSpPr/>
            <p:nvPr/>
          </p:nvSpPr>
          <p:spPr>
            <a:xfrm>
              <a:off x="3427706" y="2607219"/>
              <a:ext cx="33009" cy="33312"/>
            </a:xfrm>
            <a:custGeom>
              <a:rect b="b" l="l" r="r" t="t"/>
              <a:pathLst>
                <a:path extrusionOk="0" h="1430" w="1417">
                  <a:moveTo>
                    <a:pt x="702" y="0"/>
                  </a:moveTo>
                  <a:cubicBezTo>
                    <a:pt x="319" y="0"/>
                    <a:pt x="0" y="319"/>
                    <a:pt x="0" y="715"/>
                  </a:cubicBezTo>
                  <a:cubicBezTo>
                    <a:pt x="0" y="1111"/>
                    <a:pt x="319" y="1430"/>
                    <a:pt x="702" y="1430"/>
                  </a:cubicBezTo>
                  <a:cubicBezTo>
                    <a:pt x="1098" y="1430"/>
                    <a:pt x="1417" y="1111"/>
                    <a:pt x="1417" y="715"/>
                  </a:cubicBezTo>
                  <a:cubicBezTo>
                    <a:pt x="1417" y="319"/>
                    <a:pt x="1098" y="0"/>
                    <a:pt x="702" y="0"/>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7"/>
            <p:cNvSpPr/>
            <p:nvPr/>
          </p:nvSpPr>
          <p:spPr>
            <a:xfrm>
              <a:off x="3333779" y="2607219"/>
              <a:ext cx="38949" cy="33312"/>
            </a:xfrm>
            <a:custGeom>
              <a:rect b="b" l="l" r="r" t="t"/>
              <a:pathLst>
                <a:path extrusionOk="0" h="1430" w="1672">
                  <a:moveTo>
                    <a:pt x="715" y="0"/>
                  </a:moveTo>
                  <a:cubicBezTo>
                    <a:pt x="332" y="0"/>
                    <a:pt x="0" y="319"/>
                    <a:pt x="13" y="715"/>
                  </a:cubicBezTo>
                  <a:cubicBezTo>
                    <a:pt x="13" y="1145"/>
                    <a:pt x="354" y="1430"/>
                    <a:pt x="718" y="1430"/>
                  </a:cubicBezTo>
                  <a:cubicBezTo>
                    <a:pt x="894" y="1430"/>
                    <a:pt x="1075" y="1363"/>
                    <a:pt x="1225" y="1213"/>
                  </a:cubicBezTo>
                  <a:cubicBezTo>
                    <a:pt x="1672" y="766"/>
                    <a:pt x="1353" y="0"/>
                    <a:pt x="715" y="0"/>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7"/>
            <p:cNvSpPr/>
            <p:nvPr/>
          </p:nvSpPr>
          <p:spPr>
            <a:xfrm>
              <a:off x="3494890" y="2582316"/>
              <a:ext cx="84444" cy="83210"/>
            </a:xfrm>
            <a:custGeom>
              <a:rect b="b" l="l" r="r" t="t"/>
              <a:pathLst>
                <a:path extrusionOk="0" h="3572" w="3625">
                  <a:moveTo>
                    <a:pt x="1836" y="1165"/>
                  </a:moveTo>
                  <a:cubicBezTo>
                    <a:pt x="2154" y="1165"/>
                    <a:pt x="2463" y="1413"/>
                    <a:pt x="2463" y="1784"/>
                  </a:cubicBezTo>
                  <a:cubicBezTo>
                    <a:pt x="2463" y="2128"/>
                    <a:pt x="2182" y="2409"/>
                    <a:pt x="1838" y="2409"/>
                  </a:cubicBezTo>
                  <a:cubicBezTo>
                    <a:pt x="1289" y="2409"/>
                    <a:pt x="1008" y="1733"/>
                    <a:pt x="1404" y="1350"/>
                  </a:cubicBezTo>
                  <a:cubicBezTo>
                    <a:pt x="1528" y="1222"/>
                    <a:pt x="1683" y="1165"/>
                    <a:pt x="1836" y="1165"/>
                  </a:cubicBezTo>
                  <a:close/>
                  <a:moveTo>
                    <a:pt x="1847" y="0"/>
                  </a:moveTo>
                  <a:cubicBezTo>
                    <a:pt x="1785" y="0"/>
                    <a:pt x="1722" y="4"/>
                    <a:pt x="1659" y="10"/>
                  </a:cubicBezTo>
                  <a:cubicBezTo>
                    <a:pt x="702" y="100"/>
                    <a:pt x="0" y="942"/>
                    <a:pt x="64" y="1912"/>
                  </a:cubicBezTo>
                  <a:cubicBezTo>
                    <a:pt x="126" y="2845"/>
                    <a:pt x="905" y="3572"/>
                    <a:pt x="1831" y="3572"/>
                  </a:cubicBezTo>
                  <a:cubicBezTo>
                    <a:pt x="1854" y="3572"/>
                    <a:pt x="1878" y="3571"/>
                    <a:pt x="1902" y="3570"/>
                  </a:cubicBezTo>
                  <a:cubicBezTo>
                    <a:pt x="2872" y="3532"/>
                    <a:pt x="3624" y="2754"/>
                    <a:pt x="3624" y="1784"/>
                  </a:cubicBezTo>
                  <a:cubicBezTo>
                    <a:pt x="3624" y="1707"/>
                    <a:pt x="3624" y="1631"/>
                    <a:pt x="3612" y="1554"/>
                  </a:cubicBezTo>
                  <a:cubicBezTo>
                    <a:pt x="3492" y="660"/>
                    <a:pt x="2728" y="0"/>
                    <a:pt x="1847" y="0"/>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7"/>
            <p:cNvSpPr/>
            <p:nvPr/>
          </p:nvSpPr>
          <p:spPr>
            <a:xfrm>
              <a:off x="3402524" y="2582549"/>
              <a:ext cx="97140" cy="83023"/>
            </a:xfrm>
            <a:custGeom>
              <a:rect b="b" l="l" r="r" t="t"/>
              <a:pathLst>
                <a:path extrusionOk="0" h="3564" w="4170">
                  <a:moveTo>
                    <a:pt x="1787" y="1155"/>
                  </a:moveTo>
                  <a:cubicBezTo>
                    <a:pt x="2105" y="1155"/>
                    <a:pt x="2409" y="1403"/>
                    <a:pt x="2409" y="1774"/>
                  </a:cubicBezTo>
                  <a:cubicBezTo>
                    <a:pt x="2409" y="2118"/>
                    <a:pt x="2128" y="2399"/>
                    <a:pt x="1783" y="2399"/>
                  </a:cubicBezTo>
                  <a:cubicBezTo>
                    <a:pt x="1235" y="2399"/>
                    <a:pt x="954" y="1736"/>
                    <a:pt x="1349" y="1340"/>
                  </a:cubicBezTo>
                  <a:cubicBezTo>
                    <a:pt x="1478" y="1212"/>
                    <a:pt x="1634" y="1155"/>
                    <a:pt x="1787" y="1155"/>
                  </a:cubicBezTo>
                  <a:close/>
                  <a:moveTo>
                    <a:pt x="1760" y="0"/>
                  </a:moveTo>
                  <a:cubicBezTo>
                    <a:pt x="788" y="0"/>
                    <a:pt x="10" y="799"/>
                    <a:pt x="10" y="1774"/>
                  </a:cubicBezTo>
                  <a:cubicBezTo>
                    <a:pt x="1" y="2853"/>
                    <a:pt x="879" y="3564"/>
                    <a:pt x="1796" y="3564"/>
                  </a:cubicBezTo>
                  <a:cubicBezTo>
                    <a:pt x="2235" y="3564"/>
                    <a:pt x="2683" y="3401"/>
                    <a:pt x="3047" y="3037"/>
                  </a:cubicBezTo>
                  <a:cubicBezTo>
                    <a:pt x="4170" y="1914"/>
                    <a:pt x="3378" y="0"/>
                    <a:pt x="1783" y="0"/>
                  </a:cubicBezTo>
                  <a:cubicBezTo>
                    <a:pt x="1776" y="0"/>
                    <a:pt x="1768" y="0"/>
                    <a:pt x="1760" y="0"/>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7"/>
            <p:cNvSpPr/>
            <p:nvPr/>
          </p:nvSpPr>
          <p:spPr>
            <a:xfrm>
              <a:off x="3299045" y="2582526"/>
              <a:ext cx="108764" cy="83186"/>
            </a:xfrm>
            <a:custGeom>
              <a:rect b="b" l="l" r="r" t="t"/>
              <a:pathLst>
                <a:path extrusionOk="0" h="3571" w="4669">
                  <a:moveTo>
                    <a:pt x="2209" y="1156"/>
                  </a:moveTo>
                  <a:cubicBezTo>
                    <a:pt x="2528" y="1156"/>
                    <a:pt x="2831" y="1404"/>
                    <a:pt x="2831" y="1775"/>
                  </a:cubicBezTo>
                  <a:cubicBezTo>
                    <a:pt x="2831" y="2119"/>
                    <a:pt x="2550" y="2400"/>
                    <a:pt x="2206" y="2400"/>
                  </a:cubicBezTo>
                  <a:cubicBezTo>
                    <a:pt x="1657" y="2400"/>
                    <a:pt x="1376" y="1737"/>
                    <a:pt x="1772" y="1341"/>
                  </a:cubicBezTo>
                  <a:cubicBezTo>
                    <a:pt x="1900" y="1213"/>
                    <a:pt x="2056" y="1156"/>
                    <a:pt x="2209" y="1156"/>
                  </a:cubicBezTo>
                  <a:close/>
                  <a:moveTo>
                    <a:pt x="2175" y="1"/>
                  </a:moveTo>
                  <a:cubicBezTo>
                    <a:pt x="1498" y="1"/>
                    <a:pt x="874" y="419"/>
                    <a:pt x="585" y="1048"/>
                  </a:cubicBezTo>
                  <a:cubicBezTo>
                    <a:pt x="1" y="2317"/>
                    <a:pt x="1023" y="3571"/>
                    <a:pt x="2215" y="3571"/>
                  </a:cubicBezTo>
                  <a:cubicBezTo>
                    <a:pt x="2532" y="3571"/>
                    <a:pt x="2861" y="3482"/>
                    <a:pt x="3175" y="3281"/>
                  </a:cubicBezTo>
                  <a:cubicBezTo>
                    <a:pt x="4668" y="2311"/>
                    <a:pt x="3992" y="1"/>
                    <a:pt x="2206" y="1"/>
                  </a:cubicBezTo>
                  <a:cubicBezTo>
                    <a:pt x="2195" y="1"/>
                    <a:pt x="2185" y="1"/>
                    <a:pt x="2175" y="1"/>
                  </a:cubicBez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7"/>
            <p:cNvSpPr/>
            <p:nvPr/>
          </p:nvSpPr>
          <p:spPr>
            <a:xfrm>
              <a:off x="3507679" y="2601558"/>
              <a:ext cx="52623" cy="44936"/>
            </a:xfrm>
            <a:custGeom>
              <a:rect b="b" l="l" r="r" t="t"/>
              <a:pathLst>
                <a:path extrusionOk="0" h="1929" w="2259">
                  <a:moveTo>
                    <a:pt x="1289" y="345"/>
                  </a:moveTo>
                  <a:cubicBezTo>
                    <a:pt x="1850" y="345"/>
                    <a:pt x="2118" y="1009"/>
                    <a:pt x="1736" y="1405"/>
                  </a:cubicBezTo>
                  <a:cubicBezTo>
                    <a:pt x="1609" y="1527"/>
                    <a:pt x="1456" y="1581"/>
                    <a:pt x="1306" y="1581"/>
                  </a:cubicBezTo>
                  <a:cubicBezTo>
                    <a:pt x="984" y="1581"/>
                    <a:pt x="676" y="1332"/>
                    <a:pt x="676" y="958"/>
                  </a:cubicBezTo>
                  <a:cubicBezTo>
                    <a:pt x="676" y="613"/>
                    <a:pt x="957" y="345"/>
                    <a:pt x="1289" y="345"/>
                  </a:cubicBezTo>
                  <a:close/>
                  <a:moveTo>
                    <a:pt x="1289" y="1"/>
                  </a:moveTo>
                  <a:cubicBezTo>
                    <a:pt x="434" y="1"/>
                    <a:pt x="0" y="1035"/>
                    <a:pt x="613" y="1647"/>
                  </a:cubicBezTo>
                  <a:cubicBezTo>
                    <a:pt x="810" y="1841"/>
                    <a:pt x="1052" y="1928"/>
                    <a:pt x="1289" y="1928"/>
                  </a:cubicBezTo>
                  <a:cubicBezTo>
                    <a:pt x="1785" y="1928"/>
                    <a:pt x="2259" y="1545"/>
                    <a:pt x="2259" y="958"/>
                  </a:cubicBezTo>
                  <a:cubicBezTo>
                    <a:pt x="2259" y="422"/>
                    <a:pt x="1825" y="1"/>
                    <a:pt x="1289"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7"/>
            <p:cNvSpPr/>
            <p:nvPr/>
          </p:nvSpPr>
          <p:spPr>
            <a:xfrm>
              <a:off x="3414125" y="2601558"/>
              <a:ext cx="52554" cy="44936"/>
            </a:xfrm>
            <a:custGeom>
              <a:rect b="b" l="l" r="r" t="t"/>
              <a:pathLst>
                <a:path extrusionOk="0" h="1929" w="2256">
                  <a:moveTo>
                    <a:pt x="1285" y="345"/>
                  </a:moveTo>
                  <a:cubicBezTo>
                    <a:pt x="1847" y="345"/>
                    <a:pt x="2115" y="1009"/>
                    <a:pt x="1732" y="1405"/>
                  </a:cubicBezTo>
                  <a:cubicBezTo>
                    <a:pt x="1606" y="1527"/>
                    <a:pt x="1452" y="1581"/>
                    <a:pt x="1302" y="1581"/>
                  </a:cubicBezTo>
                  <a:cubicBezTo>
                    <a:pt x="981" y="1581"/>
                    <a:pt x="673" y="1332"/>
                    <a:pt x="673" y="958"/>
                  </a:cubicBezTo>
                  <a:cubicBezTo>
                    <a:pt x="673" y="613"/>
                    <a:pt x="954" y="345"/>
                    <a:pt x="1285" y="345"/>
                  </a:cubicBezTo>
                  <a:close/>
                  <a:moveTo>
                    <a:pt x="1270" y="1"/>
                  </a:moveTo>
                  <a:cubicBezTo>
                    <a:pt x="425" y="1"/>
                    <a:pt x="0" y="1038"/>
                    <a:pt x="609" y="1647"/>
                  </a:cubicBezTo>
                  <a:cubicBezTo>
                    <a:pt x="807" y="1841"/>
                    <a:pt x="1049" y="1928"/>
                    <a:pt x="1286" y="1928"/>
                  </a:cubicBezTo>
                  <a:cubicBezTo>
                    <a:pt x="1782" y="1928"/>
                    <a:pt x="2255" y="1545"/>
                    <a:pt x="2255" y="958"/>
                  </a:cubicBezTo>
                  <a:cubicBezTo>
                    <a:pt x="2255" y="422"/>
                    <a:pt x="1821" y="1"/>
                    <a:pt x="1285" y="1"/>
                  </a:cubicBezTo>
                  <a:cubicBezTo>
                    <a:pt x="1280" y="1"/>
                    <a:pt x="1275" y="1"/>
                    <a:pt x="1270"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7"/>
            <p:cNvSpPr/>
            <p:nvPr/>
          </p:nvSpPr>
          <p:spPr>
            <a:xfrm>
              <a:off x="3320384" y="2601558"/>
              <a:ext cx="52647" cy="44936"/>
            </a:xfrm>
            <a:custGeom>
              <a:rect b="b" l="l" r="r" t="t"/>
              <a:pathLst>
                <a:path extrusionOk="0" h="1929" w="2260">
                  <a:moveTo>
                    <a:pt x="1290" y="345"/>
                  </a:moveTo>
                  <a:cubicBezTo>
                    <a:pt x="1851" y="345"/>
                    <a:pt x="2119" y="1009"/>
                    <a:pt x="1736" y="1405"/>
                  </a:cubicBezTo>
                  <a:cubicBezTo>
                    <a:pt x="1610" y="1527"/>
                    <a:pt x="1457" y="1581"/>
                    <a:pt x="1307" y="1581"/>
                  </a:cubicBezTo>
                  <a:cubicBezTo>
                    <a:pt x="985" y="1581"/>
                    <a:pt x="677" y="1332"/>
                    <a:pt x="677" y="958"/>
                  </a:cubicBezTo>
                  <a:cubicBezTo>
                    <a:pt x="677" y="613"/>
                    <a:pt x="958" y="345"/>
                    <a:pt x="1290" y="345"/>
                  </a:cubicBezTo>
                  <a:close/>
                  <a:moveTo>
                    <a:pt x="1290" y="1"/>
                  </a:moveTo>
                  <a:cubicBezTo>
                    <a:pt x="435" y="1"/>
                    <a:pt x="1" y="1035"/>
                    <a:pt x="613" y="1647"/>
                  </a:cubicBezTo>
                  <a:cubicBezTo>
                    <a:pt x="811" y="1841"/>
                    <a:pt x="1053" y="1928"/>
                    <a:pt x="1290" y="1928"/>
                  </a:cubicBezTo>
                  <a:cubicBezTo>
                    <a:pt x="1786" y="1928"/>
                    <a:pt x="2259" y="1545"/>
                    <a:pt x="2259" y="958"/>
                  </a:cubicBezTo>
                  <a:cubicBezTo>
                    <a:pt x="2259" y="422"/>
                    <a:pt x="1826" y="1"/>
                    <a:pt x="1290"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 name="Google Shape;1498;p47"/>
          <p:cNvGrpSpPr/>
          <p:nvPr/>
        </p:nvGrpSpPr>
        <p:grpSpPr>
          <a:xfrm>
            <a:off x="2706666" y="1401187"/>
            <a:ext cx="349780" cy="201598"/>
            <a:chOff x="2706666" y="2471337"/>
            <a:chExt cx="349780" cy="201598"/>
          </a:xfrm>
        </p:grpSpPr>
        <p:sp>
          <p:nvSpPr>
            <p:cNvPr id="1499" name="Google Shape;1499;p47"/>
            <p:cNvSpPr/>
            <p:nvPr/>
          </p:nvSpPr>
          <p:spPr>
            <a:xfrm>
              <a:off x="2825449" y="2507631"/>
              <a:ext cx="47289" cy="18752"/>
            </a:xfrm>
            <a:custGeom>
              <a:rect b="b" l="l" r="r" t="t"/>
              <a:pathLst>
                <a:path extrusionOk="0" h="805" w="2030">
                  <a:moveTo>
                    <a:pt x="370" y="1"/>
                  </a:moveTo>
                  <a:cubicBezTo>
                    <a:pt x="166" y="1"/>
                    <a:pt x="0" y="166"/>
                    <a:pt x="0" y="371"/>
                  </a:cubicBezTo>
                  <a:lnTo>
                    <a:pt x="0" y="804"/>
                  </a:lnTo>
                  <a:lnTo>
                    <a:pt x="2029" y="804"/>
                  </a:lnTo>
                  <a:lnTo>
                    <a:pt x="2029" y="371"/>
                  </a:lnTo>
                  <a:cubicBezTo>
                    <a:pt x="2029" y="166"/>
                    <a:pt x="1863" y="1"/>
                    <a:pt x="1659"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7"/>
            <p:cNvSpPr/>
            <p:nvPr/>
          </p:nvSpPr>
          <p:spPr>
            <a:xfrm>
              <a:off x="2898271" y="2491278"/>
              <a:ext cx="118641" cy="61569"/>
            </a:xfrm>
            <a:custGeom>
              <a:rect b="b" l="l" r="r" t="t"/>
              <a:pathLst>
                <a:path extrusionOk="0" h="2643" w="5093">
                  <a:moveTo>
                    <a:pt x="4786" y="1"/>
                  </a:moveTo>
                  <a:lnTo>
                    <a:pt x="1" y="1966"/>
                  </a:lnTo>
                  <a:cubicBezTo>
                    <a:pt x="167" y="2157"/>
                    <a:pt x="294" y="2387"/>
                    <a:pt x="358" y="2642"/>
                  </a:cubicBezTo>
                  <a:lnTo>
                    <a:pt x="422" y="2642"/>
                  </a:lnTo>
                  <a:lnTo>
                    <a:pt x="5092" y="728"/>
                  </a:lnTo>
                  <a:lnTo>
                    <a:pt x="4786"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7"/>
            <p:cNvSpPr/>
            <p:nvPr/>
          </p:nvSpPr>
          <p:spPr>
            <a:xfrm>
              <a:off x="2783820" y="2521911"/>
              <a:ext cx="126958" cy="49362"/>
            </a:xfrm>
            <a:custGeom>
              <a:rect b="b" l="l" r="r" t="t"/>
              <a:pathLst>
                <a:path extrusionOk="0" h="2119" w="5450">
                  <a:moveTo>
                    <a:pt x="1787" y="0"/>
                  </a:moveTo>
                  <a:cubicBezTo>
                    <a:pt x="805" y="0"/>
                    <a:pt x="1" y="791"/>
                    <a:pt x="1" y="1774"/>
                  </a:cubicBezTo>
                  <a:lnTo>
                    <a:pt x="1" y="2118"/>
                  </a:lnTo>
                  <a:lnTo>
                    <a:pt x="5437" y="2118"/>
                  </a:lnTo>
                  <a:lnTo>
                    <a:pt x="5437" y="1774"/>
                  </a:lnTo>
                  <a:lnTo>
                    <a:pt x="5450" y="1787"/>
                  </a:lnTo>
                  <a:cubicBezTo>
                    <a:pt x="5437" y="1365"/>
                    <a:pt x="5296" y="944"/>
                    <a:pt x="5016" y="625"/>
                  </a:cubicBezTo>
                  <a:cubicBezTo>
                    <a:pt x="4990" y="587"/>
                    <a:pt x="4952" y="562"/>
                    <a:pt x="4926" y="523"/>
                  </a:cubicBezTo>
                  <a:cubicBezTo>
                    <a:pt x="4582" y="191"/>
                    <a:pt x="4135" y="0"/>
                    <a:pt x="3663"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7"/>
            <p:cNvSpPr/>
            <p:nvPr/>
          </p:nvSpPr>
          <p:spPr>
            <a:xfrm>
              <a:off x="2783820" y="2521888"/>
              <a:ext cx="74637" cy="49385"/>
            </a:xfrm>
            <a:custGeom>
              <a:rect b="b" l="l" r="r" t="t"/>
              <a:pathLst>
                <a:path extrusionOk="0" h="2120" w="3204">
                  <a:moveTo>
                    <a:pt x="3173" y="1"/>
                  </a:moveTo>
                  <a:cubicBezTo>
                    <a:pt x="3163" y="1"/>
                    <a:pt x="3153" y="1"/>
                    <a:pt x="3143" y="1"/>
                  </a:cubicBezTo>
                  <a:lnTo>
                    <a:pt x="3204" y="1"/>
                  </a:lnTo>
                  <a:cubicBezTo>
                    <a:pt x="3194" y="1"/>
                    <a:pt x="3183" y="1"/>
                    <a:pt x="3173" y="1"/>
                  </a:cubicBezTo>
                  <a:close/>
                  <a:moveTo>
                    <a:pt x="1764" y="1"/>
                  </a:moveTo>
                  <a:cubicBezTo>
                    <a:pt x="792" y="1"/>
                    <a:pt x="1" y="800"/>
                    <a:pt x="1" y="1775"/>
                  </a:cubicBezTo>
                  <a:lnTo>
                    <a:pt x="1" y="2119"/>
                  </a:lnTo>
                  <a:lnTo>
                    <a:pt x="1417" y="2119"/>
                  </a:lnTo>
                  <a:lnTo>
                    <a:pt x="1417" y="1775"/>
                  </a:lnTo>
                  <a:cubicBezTo>
                    <a:pt x="1417" y="1545"/>
                    <a:pt x="1456" y="1315"/>
                    <a:pt x="1545" y="1098"/>
                  </a:cubicBezTo>
                  <a:cubicBezTo>
                    <a:pt x="1818" y="453"/>
                    <a:pt x="2440" y="13"/>
                    <a:pt x="3143" y="1"/>
                  </a:cubicBezTo>
                  <a:lnTo>
                    <a:pt x="1787" y="1"/>
                  </a:lnTo>
                  <a:cubicBezTo>
                    <a:pt x="1780" y="1"/>
                    <a:pt x="1772" y="1"/>
                    <a:pt x="17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7"/>
            <p:cNvSpPr/>
            <p:nvPr/>
          </p:nvSpPr>
          <p:spPr>
            <a:xfrm>
              <a:off x="3006478" y="2471337"/>
              <a:ext cx="49968" cy="39625"/>
            </a:xfrm>
            <a:custGeom>
              <a:rect b="b" l="l" r="r" t="t"/>
              <a:pathLst>
                <a:path extrusionOk="0" h="1701" w="2145">
                  <a:moveTo>
                    <a:pt x="1611" y="0"/>
                  </a:moveTo>
                  <a:cubicBezTo>
                    <a:pt x="1584" y="0"/>
                    <a:pt x="1557" y="5"/>
                    <a:pt x="1532" y="15"/>
                  </a:cubicBezTo>
                  <a:lnTo>
                    <a:pt x="154" y="589"/>
                  </a:lnTo>
                  <a:cubicBezTo>
                    <a:pt x="52" y="627"/>
                    <a:pt x="1" y="742"/>
                    <a:pt x="39" y="857"/>
                  </a:cubicBezTo>
                  <a:lnTo>
                    <a:pt x="345" y="1571"/>
                  </a:lnTo>
                  <a:cubicBezTo>
                    <a:pt x="374" y="1657"/>
                    <a:pt x="446" y="1701"/>
                    <a:pt x="528" y="1701"/>
                  </a:cubicBezTo>
                  <a:cubicBezTo>
                    <a:pt x="556" y="1701"/>
                    <a:pt x="584" y="1696"/>
                    <a:pt x="613" y="1686"/>
                  </a:cubicBezTo>
                  <a:lnTo>
                    <a:pt x="1991" y="1125"/>
                  </a:lnTo>
                  <a:cubicBezTo>
                    <a:pt x="2093" y="1074"/>
                    <a:pt x="2144" y="959"/>
                    <a:pt x="2106" y="857"/>
                  </a:cubicBezTo>
                  <a:lnTo>
                    <a:pt x="1800" y="129"/>
                  </a:lnTo>
                  <a:cubicBezTo>
                    <a:pt x="1771" y="43"/>
                    <a:pt x="1692" y="0"/>
                    <a:pt x="1611"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7"/>
            <p:cNvSpPr/>
            <p:nvPr/>
          </p:nvSpPr>
          <p:spPr>
            <a:xfrm>
              <a:off x="3011836" y="2484452"/>
              <a:ext cx="44610" cy="26510"/>
            </a:xfrm>
            <a:custGeom>
              <a:rect b="b" l="l" r="r" t="t"/>
              <a:pathLst>
                <a:path extrusionOk="0" h="1138" w="1915">
                  <a:moveTo>
                    <a:pt x="0" y="715"/>
                  </a:moveTo>
                  <a:cubicBezTo>
                    <a:pt x="1" y="717"/>
                    <a:pt x="2" y="718"/>
                    <a:pt x="2" y="720"/>
                  </a:cubicBezTo>
                  <a:lnTo>
                    <a:pt x="2" y="720"/>
                  </a:lnTo>
                  <a:lnTo>
                    <a:pt x="0" y="715"/>
                  </a:lnTo>
                  <a:close/>
                  <a:moveTo>
                    <a:pt x="1761" y="0"/>
                  </a:moveTo>
                  <a:cubicBezTo>
                    <a:pt x="1800" y="102"/>
                    <a:pt x="1748" y="217"/>
                    <a:pt x="1646" y="255"/>
                  </a:cubicBezTo>
                  <a:lnTo>
                    <a:pt x="268" y="830"/>
                  </a:lnTo>
                  <a:cubicBezTo>
                    <a:pt x="242" y="838"/>
                    <a:pt x="217" y="842"/>
                    <a:pt x="192" y="842"/>
                  </a:cubicBezTo>
                  <a:cubicBezTo>
                    <a:pt x="107" y="842"/>
                    <a:pt x="33" y="796"/>
                    <a:pt x="2" y="720"/>
                  </a:cubicBezTo>
                  <a:lnTo>
                    <a:pt x="2" y="720"/>
                  </a:lnTo>
                  <a:lnTo>
                    <a:pt x="115" y="1008"/>
                  </a:lnTo>
                  <a:cubicBezTo>
                    <a:pt x="144" y="1094"/>
                    <a:pt x="216" y="1138"/>
                    <a:pt x="298" y="1138"/>
                  </a:cubicBezTo>
                  <a:cubicBezTo>
                    <a:pt x="326" y="1138"/>
                    <a:pt x="354" y="1133"/>
                    <a:pt x="383" y="1123"/>
                  </a:cubicBezTo>
                  <a:lnTo>
                    <a:pt x="1761" y="562"/>
                  </a:lnTo>
                  <a:cubicBezTo>
                    <a:pt x="1863" y="511"/>
                    <a:pt x="1914" y="396"/>
                    <a:pt x="1876" y="294"/>
                  </a:cubicBezTo>
                  <a:lnTo>
                    <a:pt x="1761"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7"/>
            <p:cNvSpPr/>
            <p:nvPr/>
          </p:nvSpPr>
          <p:spPr>
            <a:xfrm>
              <a:off x="2771334" y="2633403"/>
              <a:ext cx="40161" cy="34174"/>
            </a:xfrm>
            <a:custGeom>
              <a:rect b="b" l="l" r="r" t="t"/>
              <a:pathLst>
                <a:path extrusionOk="0" h="1467" w="1724">
                  <a:moveTo>
                    <a:pt x="986" y="0"/>
                  </a:moveTo>
                  <a:cubicBezTo>
                    <a:pt x="806" y="0"/>
                    <a:pt x="622" y="67"/>
                    <a:pt x="473" y="216"/>
                  </a:cubicBezTo>
                  <a:cubicBezTo>
                    <a:pt x="1" y="676"/>
                    <a:pt x="333" y="1467"/>
                    <a:pt x="983" y="1467"/>
                  </a:cubicBezTo>
                  <a:cubicBezTo>
                    <a:pt x="1392" y="1467"/>
                    <a:pt x="1724" y="1148"/>
                    <a:pt x="1724" y="739"/>
                  </a:cubicBezTo>
                  <a:cubicBezTo>
                    <a:pt x="1724" y="291"/>
                    <a:pt x="1362" y="0"/>
                    <a:pt x="986"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7"/>
            <p:cNvSpPr/>
            <p:nvPr/>
          </p:nvSpPr>
          <p:spPr>
            <a:xfrm>
              <a:off x="2838239" y="2639297"/>
              <a:ext cx="33312" cy="28280"/>
            </a:xfrm>
            <a:custGeom>
              <a:rect b="b" l="l" r="r" t="t"/>
              <a:pathLst>
                <a:path extrusionOk="0" h="1214" w="1430">
                  <a:moveTo>
                    <a:pt x="811" y="0"/>
                  </a:moveTo>
                  <a:cubicBezTo>
                    <a:pt x="660" y="0"/>
                    <a:pt x="507" y="56"/>
                    <a:pt x="383" y="180"/>
                  </a:cubicBezTo>
                  <a:cubicBezTo>
                    <a:pt x="0" y="563"/>
                    <a:pt x="281" y="1214"/>
                    <a:pt x="817" y="1214"/>
                  </a:cubicBezTo>
                  <a:cubicBezTo>
                    <a:pt x="1148" y="1214"/>
                    <a:pt x="1429" y="946"/>
                    <a:pt x="1429" y="614"/>
                  </a:cubicBezTo>
                  <a:cubicBezTo>
                    <a:pt x="1429" y="243"/>
                    <a:pt x="1126" y="0"/>
                    <a:pt x="811"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7"/>
            <p:cNvSpPr/>
            <p:nvPr/>
          </p:nvSpPr>
          <p:spPr>
            <a:xfrm>
              <a:off x="2900065" y="2630957"/>
              <a:ext cx="42816" cy="36620"/>
            </a:xfrm>
            <a:custGeom>
              <a:rect b="b" l="l" r="r" t="t"/>
              <a:pathLst>
                <a:path extrusionOk="0" h="1572" w="1838">
                  <a:moveTo>
                    <a:pt x="1041" y="0"/>
                  </a:moveTo>
                  <a:cubicBezTo>
                    <a:pt x="849" y="0"/>
                    <a:pt x="654" y="72"/>
                    <a:pt x="498" y="232"/>
                  </a:cubicBezTo>
                  <a:cubicBezTo>
                    <a:pt x="0" y="730"/>
                    <a:pt x="345" y="1572"/>
                    <a:pt x="1047" y="1572"/>
                  </a:cubicBezTo>
                  <a:cubicBezTo>
                    <a:pt x="1480" y="1572"/>
                    <a:pt x="1838" y="1214"/>
                    <a:pt x="1838" y="793"/>
                  </a:cubicBezTo>
                  <a:cubicBezTo>
                    <a:pt x="1838" y="318"/>
                    <a:pt x="1445" y="0"/>
                    <a:pt x="1041"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7"/>
            <p:cNvSpPr/>
            <p:nvPr/>
          </p:nvSpPr>
          <p:spPr>
            <a:xfrm>
              <a:off x="2959515" y="2615839"/>
              <a:ext cx="36294" cy="25951"/>
            </a:xfrm>
            <a:custGeom>
              <a:rect b="b" l="l" r="r" t="t"/>
              <a:pathLst>
                <a:path extrusionOk="0" h="1114" w="1558">
                  <a:moveTo>
                    <a:pt x="783" y="1"/>
                  </a:moveTo>
                  <a:cubicBezTo>
                    <a:pt x="729" y="1"/>
                    <a:pt x="672" y="9"/>
                    <a:pt x="613" y="26"/>
                  </a:cubicBezTo>
                  <a:cubicBezTo>
                    <a:pt x="0" y="217"/>
                    <a:pt x="128" y="1111"/>
                    <a:pt x="766" y="1111"/>
                  </a:cubicBezTo>
                  <a:cubicBezTo>
                    <a:pt x="781" y="1112"/>
                    <a:pt x="796" y="1113"/>
                    <a:pt x="810" y="1113"/>
                  </a:cubicBezTo>
                  <a:cubicBezTo>
                    <a:pt x="910" y="1113"/>
                    <a:pt x="1007" y="1077"/>
                    <a:pt x="1085" y="1021"/>
                  </a:cubicBezTo>
                  <a:cubicBezTo>
                    <a:pt x="1558" y="698"/>
                    <a:pt x="1291" y="1"/>
                    <a:pt x="783"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7"/>
            <p:cNvSpPr/>
            <p:nvPr/>
          </p:nvSpPr>
          <p:spPr>
            <a:xfrm>
              <a:off x="2720806" y="2616398"/>
              <a:ext cx="36294" cy="31704"/>
            </a:xfrm>
            <a:custGeom>
              <a:rect b="b" l="l" r="r" t="t"/>
              <a:pathLst>
                <a:path extrusionOk="0" h="1361" w="1558">
                  <a:moveTo>
                    <a:pt x="681" y="0"/>
                  </a:moveTo>
                  <a:cubicBezTo>
                    <a:pt x="338" y="0"/>
                    <a:pt x="1" y="261"/>
                    <a:pt x="1" y="678"/>
                  </a:cubicBezTo>
                  <a:cubicBezTo>
                    <a:pt x="1" y="959"/>
                    <a:pt x="179" y="1214"/>
                    <a:pt x="447" y="1316"/>
                  </a:cubicBezTo>
                  <a:cubicBezTo>
                    <a:pt x="530" y="1347"/>
                    <a:pt x="611" y="1360"/>
                    <a:pt x="688" y="1360"/>
                  </a:cubicBezTo>
                  <a:cubicBezTo>
                    <a:pt x="1198" y="1360"/>
                    <a:pt x="1558" y="761"/>
                    <a:pt x="1226" y="295"/>
                  </a:cubicBezTo>
                  <a:cubicBezTo>
                    <a:pt x="1088" y="92"/>
                    <a:pt x="884" y="0"/>
                    <a:pt x="681"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7"/>
            <p:cNvSpPr/>
            <p:nvPr/>
          </p:nvSpPr>
          <p:spPr>
            <a:xfrm>
              <a:off x="2731219" y="2615839"/>
              <a:ext cx="253869" cy="51738"/>
            </a:xfrm>
            <a:custGeom>
              <a:rect b="b" l="l" r="r" t="t"/>
              <a:pathLst>
                <a:path extrusionOk="0" h="2221" w="10898">
                  <a:moveTo>
                    <a:pt x="10579" y="0"/>
                  </a:moveTo>
                  <a:cubicBezTo>
                    <a:pt x="10578" y="0"/>
                    <a:pt x="10577" y="0"/>
                    <a:pt x="10576" y="0"/>
                  </a:cubicBezTo>
                  <a:lnTo>
                    <a:pt x="10576" y="0"/>
                  </a:lnTo>
                  <a:lnTo>
                    <a:pt x="10579" y="0"/>
                  </a:lnTo>
                  <a:close/>
                  <a:moveTo>
                    <a:pt x="10576" y="0"/>
                  </a:moveTo>
                  <a:lnTo>
                    <a:pt x="280" y="26"/>
                  </a:lnTo>
                  <a:lnTo>
                    <a:pt x="280" y="26"/>
                  </a:lnTo>
                  <a:cubicBezTo>
                    <a:pt x="274" y="26"/>
                    <a:pt x="269" y="26"/>
                    <a:pt x="263" y="26"/>
                  </a:cubicBezTo>
                  <a:cubicBezTo>
                    <a:pt x="256" y="26"/>
                    <a:pt x="249" y="26"/>
                    <a:pt x="243" y="26"/>
                  </a:cubicBezTo>
                  <a:lnTo>
                    <a:pt x="280" y="26"/>
                  </a:lnTo>
                  <a:lnTo>
                    <a:pt x="280" y="26"/>
                  </a:lnTo>
                  <a:cubicBezTo>
                    <a:pt x="683" y="36"/>
                    <a:pt x="993" y="409"/>
                    <a:pt x="919" y="817"/>
                  </a:cubicBezTo>
                  <a:cubicBezTo>
                    <a:pt x="858" y="1154"/>
                    <a:pt x="567" y="1385"/>
                    <a:pt x="244" y="1385"/>
                  </a:cubicBezTo>
                  <a:cubicBezTo>
                    <a:pt x="164" y="1385"/>
                    <a:pt x="82" y="1371"/>
                    <a:pt x="0" y="1340"/>
                  </a:cubicBezTo>
                  <a:lnTo>
                    <a:pt x="0" y="1340"/>
                  </a:lnTo>
                  <a:lnTo>
                    <a:pt x="1595" y="2106"/>
                  </a:lnTo>
                  <a:cubicBezTo>
                    <a:pt x="1774" y="2182"/>
                    <a:pt x="1978" y="2221"/>
                    <a:pt x="2169" y="2221"/>
                  </a:cubicBezTo>
                  <a:lnTo>
                    <a:pt x="2705" y="2221"/>
                  </a:lnTo>
                  <a:cubicBezTo>
                    <a:pt x="2310" y="2221"/>
                    <a:pt x="1978" y="1889"/>
                    <a:pt x="1978" y="1481"/>
                  </a:cubicBezTo>
                  <a:cubicBezTo>
                    <a:pt x="1978" y="1042"/>
                    <a:pt x="2338" y="748"/>
                    <a:pt x="2713" y="748"/>
                  </a:cubicBezTo>
                  <a:cubicBezTo>
                    <a:pt x="2894" y="748"/>
                    <a:pt x="3079" y="816"/>
                    <a:pt x="3229" y="970"/>
                  </a:cubicBezTo>
                  <a:cubicBezTo>
                    <a:pt x="3688" y="1430"/>
                    <a:pt x="3369" y="2221"/>
                    <a:pt x="2705" y="2221"/>
                  </a:cubicBezTo>
                  <a:lnTo>
                    <a:pt x="5411" y="2221"/>
                  </a:lnTo>
                  <a:cubicBezTo>
                    <a:pt x="5079" y="2221"/>
                    <a:pt x="4798" y="1953"/>
                    <a:pt x="4798" y="1608"/>
                  </a:cubicBezTo>
                  <a:cubicBezTo>
                    <a:pt x="4798" y="1247"/>
                    <a:pt x="5100" y="1007"/>
                    <a:pt x="5414" y="1007"/>
                  </a:cubicBezTo>
                  <a:cubicBezTo>
                    <a:pt x="5566" y="1007"/>
                    <a:pt x="5720" y="1063"/>
                    <a:pt x="5845" y="1187"/>
                  </a:cubicBezTo>
                  <a:cubicBezTo>
                    <a:pt x="6227" y="1570"/>
                    <a:pt x="5947" y="2221"/>
                    <a:pt x="5411" y="2221"/>
                  </a:cubicBezTo>
                  <a:lnTo>
                    <a:pt x="8295" y="2221"/>
                  </a:lnTo>
                  <a:cubicBezTo>
                    <a:pt x="7861" y="2221"/>
                    <a:pt x="7516" y="1863"/>
                    <a:pt x="7516" y="1442"/>
                  </a:cubicBezTo>
                  <a:cubicBezTo>
                    <a:pt x="7516" y="969"/>
                    <a:pt x="7899" y="659"/>
                    <a:pt x="8301" y="659"/>
                  </a:cubicBezTo>
                  <a:cubicBezTo>
                    <a:pt x="8495" y="659"/>
                    <a:pt x="8694" y="731"/>
                    <a:pt x="8856" y="894"/>
                  </a:cubicBezTo>
                  <a:cubicBezTo>
                    <a:pt x="9341" y="1391"/>
                    <a:pt x="8996" y="2221"/>
                    <a:pt x="8295" y="2221"/>
                  </a:cubicBezTo>
                  <a:lnTo>
                    <a:pt x="9111" y="2221"/>
                  </a:lnTo>
                  <a:cubicBezTo>
                    <a:pt x="9443" y="2221"/>
                    <a:pt x="9762" y="2093"/>
                    <a:pt x="10005" y="1876"/>
                  </a:cubicBezTo>
                  <a:lnTo>
                    <a:pt x="10885" y="1021"/>
                  </a:lnTo>
                  <a:lnTo>
                    <a:pt x="10898" y="1009"/>
                  </a:lnTo>
                  <a:lnTo>
                    <a:pt x="10898" y="1009"/>
                  </a:lnTo>
                  <a:cubicBezTo>
                    <a:pt x="10797" y="1077"/>
                    <a:pt x="10685" y="1109"/>
                    <a:pt x="10576" y="1109"/>
                  </a:cubicBezTo>
                  <a:cubicBezTo>
                    <a:pt x="10342" y="1109"/>
                    <a:pt x="10121" y="963"/>
                    <a:pt x="10043" y="728"/>
                  </a:cubicBezTo>
                  <a:cubicBezTo>
                    <a:pt x="9941" y="371"/>
                    <a:pt x="10195" y="2"/>
                    <a:pt x="10576" y="0"/>
                  </a:cubicBezTo>
                  <a:close/>
                </a:path>
              </a:pathLst>
            </a:custGeom>
            <a:solidFill>
              <a:srgbClr val="3310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7"/>
            <p:cNvSpPr/>
            <p:nvPr/>
          </p:nvSpPr>
          <p:spPr>
            <a:xfrm>
              <a:off x="2738348" y="2570063"/>
              <a:ext cx="217901" cy="24693"/>
            </a:xfrm>
            <a:custGeom>
              <a:rect b="b" l="l" r="r" t="t"/>
              <a:pathLst>
                <a:path extrusionOk="0" h="1060" w="9354">
                  <a:moveTo>
                    <a:pt x="779" y="0"/>
                  </a:moveTo>
                  <a:cubicBezTo>
                    <a:pt x="638" y="0"/>
                    <a:pt x="524" y="64"/>
                    <a:pt x="460" y="192"/>
                  </a:cubicBezTo>
                  <a:lnTo>
                    <a:pt x="0" y="1059"/>
                  </a:lnTo>
                  <a:lnTo>
                    <a:pt x="9354" y="1059"/>
                  </a:lnTo>
                  <a:lnTo>
                    <a:pt x="8014"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7"/>
            <p:cNvSpPr/>
            <p:nvPr/>
          </p:nvSpPr>
          <p:spPr>
            <a:xfrm>
              <a:off x="2738348" y="2570063"/>
              <a:ext cx="55302" cy="24693"/>
            </a:xfrm>
            <a:custGeom>
              <a:rect b="b" l="l" r="r" t="t"/>
              <a:pathLst>
                <a:path extrusionOk="0" h="1060" w="2374">
                  <a:moveTo>
                    <a:pt x="779" y="0"/>
                  </a:moveTo>
                  <a:cubicBezTo>
                    <a:pt x="638" y="0"/>
                    <a:pt x="524" y="64"/>
                    <a:pt x="460" y="192"/>
                  </a:cubicBezTo>
                  <a:lnTo>
                    <a:pt x="0" y="1059"/>
                  </a:lnTo>
                  <a:lnTo>
                    <a:pt x="1825" y="1059"/>
                  </a:lnTo>
                  <a:lnTo>
                    <a:pt x="2374"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7"/>
            <p:cNvSpPr/>
            <p:nvPr/>
          </p:nvSpPr>
          <p:spPr>
            <a:xfrm>
              <a:off x="2713072" y="2588793"/>
              <a:ext cx="287484" cy="21129"/>
            </a:xfrm>
            <a:custGeom>
              <a:rect b="b" l="l" r="r" t="t"/>
              <a:pathLst>
                <a:path extrusionOk="0" h="907" w="12341">
                  <a:moveTo>
                    <a:pt x="1532" y="0"/>
                  </a:moveTo>
                  <a:cubicBezTo>
                    <a:pt x="1124" y="0"/>
                    <a:pt x="715" y="90"/>
                    <a:pt x="345" y="243"/>
                  </a:cubicBezTo>
                  <a:lnTo>
                    <a:pt x="1" y="396"/>
                  </a:lnTo>
                  <a:lnTo>
                    <a:pt x="205" y="868"/>
                  </a:lnTo>
                  <a:lnTo>
                    <a:pt x="549" y="728"/>
                  </a:lnTo>
                  <a:cubicBezTo>
                    <a:pt x="856" y="587"/>
                    <a:pt x="1187" y="523"/>
                    <a:pt x="1532" y="523"/>
                  </a:cubicBezTo>
                  <a:lnTo>
                    <a:pt x="11473" y="523"/>
                  </a:lnTo>
                  <a:lnTo>
                    <a:pt x="12047" y="906"/>
                  </a:lnTo>
                  <a:lnTo>
                    <a:pt x="12340" y="472"/>
                  </a:lnTo>
                  <a:lnTo>
                    <a:pt x="11702" y="51"/>
                  </a:lnTo>
                  <a:cubicBezTo>
                    <a:pt x="11664" y="13"/>
                    <a:pt x="11613" y="0"/>
                    <a:pt x="11562"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7"/>
            <p:cNvSpPr/>
            <p:nvPr/>
          </p:nvSpPr>
          <p:spPr>
            <a:xfrm>
              <a:off x="2764509" y="2628302"/>
              <a:ext cx="52041" cy="44633"/>
            </a:xfrm>
            <a:custGeom>
              <a:rect b="b" l="l" r="r" t="t"/>
              <a:pathLst>
                <a:path extrusionOk="0" h="1916" w="2234">
                  <a:moveTo>
                    <a:pt x="1276" y="448"/>
                  </a:moveTo>
                  <a:cubicBezTo>
                    <a:pt x="1557" y="448"/>
                    <a:pt x="1787" y="678"/>
                    <a:pt x="1787" y="958"/>
                  </a:cubicBezTo>
                  <a:cubicBezTo>
                    <a:pt x="1787" y="1261"/>
                    <a:pt x="1535" y="1464"/>
                    <a:pt x="1273" y="1464"/>
                  </a:cubicBezTo>
                  <a:cubicBezTo>
                    <a:pt x="1148" y="1464"/>
                    <a:pt x="1022" y="1418"/>
                    <a:pt x="919" y="1316"/>
                  </a:cubicBezTo>
                  <a:cubicBezTo>
                    <a:pt x="600" y="997"/>
                    <a:pt x="830" y="448"/>
                    <a:pt x="1276" y="448"/>
                  </a:cubicBezTo>
                  <a:close/>
                  <a:moveTo>
                    <a:pt x="1275" y="1"/>
                  </a:moveTo>
                  <a:cubicBezTo>
                    <a:pt x="1040" y="1"/>
                    <a:pt x="799" y="88"/>
                    <a:pt x="600" y="282"/>
                  </a:cubicBezTo>
                  <a:cubicBezTo>
                    <a:pt x="0" y="882"/>
                    <a:pt x="434" y="1915"/>
                    <a:pt x="1276" y="1915"/>
                  </a:cubicBezTo>
                  <a:cubicBezTo>
                    <a:pt x="1812" y="1915"/>
                    <a:pt x="2233" y="1482"/>
                    <a:pt x="2233" y="958"/>
                  </a:cubicBezTo>
                  <a:cubicBezTo>
                    <a:pt x="2233" y="380"/>
                    <a:pt x="1767" y="1"/>
                    <a:pt x="1275"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7"/>
            <p:cNvSpPr/>
            <p:nvPr/>
          </p:nvSpPr>
          <p:spPr>
            <a:xfrm>
              <a:off x="2831390" y="2633916"/>
              <a:ext cx="45216" cy="39019"/>
            </a:xfrm>
            <a:custGeom>
              <a:rect b="b" l="l" r="r" t="t"/>
              <a:pathLst>
                <a:path extrusionOk="0" h="1675" w="1941">
                  <a:moveTo>
                    <a:pt x="1111" y="462"/>
                  </a:moveTo>
                  <a:cubicBezTo>
                    <a:pt x="1315" y="462"/>
                    <a:pt x="1494" y="628"/>
                    <a:pt x="1494" y="845"/>
                  </a:cubicBezTo>
                  <a:cubicBezTo>
                    <a:pt x="1494" y="1070"/>
                    <a:pt x="1305" y="1225"/>
                    <a:pt x="1108" y="1225"/>
                  </a:cubicBezTo>
                  <a:cubicBezTo>
                    <a:pt x="1015" y="1225"/>
                    <a:pt x="920" y="1191"/>
                    <a:pt x="843" y="1113"/>
                  </a:cubicBezTo>
                  <a:cubicBezTo>
                    <a:pt x="600" y="871"/>
                    <a:pt x="766" y="462"/>
                    <a:pt x="1111" y="462"/>
                  </a:cubicBezTo>
                  <a:close/>
                  <a:moveTo>
                    <a:pt x="1103" y="1"/>
                  </a:moveTo>
                  <a:cubicBezTo>
                    <a:pt x="900" y="1"/>
                    <a:pt x="692" y="77"/>
                    <a:pt x="524" y="245"/>
                  </a:cubicBezTo>
                  <a:cubicBezTo>
                    <a:pt x="1" y="781"/>
                    <a:pt x="371" y="1674"/>
                    <a:pt x="1111" y="1674"/>
                  </a:cubicBezTo>
                  <a:cubicBezTo>
                    <a:pt x="1570" y="1674"/>
                    <a:pt x="1940" y="1304"/>
                    <a:pt x="1940" y="845"/>
                  </a:cubicBezTo>
                  <a:cubicBezTo>
                    <a:pt x="1940" y="335"/>
                    <a:pt x="1530" y="1"/>
                    <a:pt x="1103"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7"/>
            <p:cNvSpPr/>
            <p:nvPr/>
          </p:nvSpPr>
          <p:spPr>
            <a:xfrm>
              <a:off x="2893216" y="2625786"/>
              <a:ext cx="54720" cy="47149"/>
            </a:xfrm>
            <a:custGeom>
              <a:rect b="b" l="l" r="r" t="t"/>
              <a:pathLst>
                <a:path extrusionOk="0" h="2024" w="2349">
                  <a:moveTo>
                    <a:pt x="1341" y="454"/>
                  </a:moveTo>
                  <a:cubicBezTo>
                    <a:pt x="1647" y="467"/>
                    <a:pt x="1889" y="709"/>
                    <a:pt x="1902" y="1015"/>
                  </a:cubicBezTo>
                  <a:cubicBezTo>
                    <a:pt x="1902" y="1352"/>
                    <a:pt x="1627" y="1572"/>
                    <a:pt x="1339" y="1572"/>
                  </a:cubicBezTo>
                  <a:cubicBezTo>
                    <a:pt x="1201" y="1572"/>
                    <a:pt x="1060" y="1522"/>
                    <a:pt x="945" y="1411"/>
                  </a:cubicBezTo>
                  <a:cubicBezTo>
                    <a:pt x="588" y="1054"/>
                    <a:pt x="843" y="454"/>
                    <a:pt x="1341" y="454"/>
                  </a:cubicBezTo>
                  <a:close/>
                  <a:moveTo>
                    <a:pt x="1336" y="1"/>
                  </a:moveTo>
                  <a:cubicBezTo>
                    <a:pt x="1087" y="1"/>
                    <a:pt x="833" y="94"/>
                    <a:pt x="626" y="301"/>
                  </a:cubicBezTo>
                  <a:cubicBezTo>
                    <a:pt x="1" y="939"/>
                    <a:pt x="447" y="2023"/>
                    <a:pt x="1341" y="2023"/>
                  </a:cubicBezTo>
                  <a:cubicBezTo>
                    <a:pt x="1902" y="2023"/>
                    <a:pt x="2349" y="1564"/>
                    <a:pt x="2349" y="1015"/>
                  </a:cubicBezTo>
                  <a:cubicBezTo>
                    <a:pt x="2349" y="403"/>
                    <a:pt x="1854" y="1"/>
                    <a:pt x="1336"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7"/>
            <p:cNvSpPr/>
            <p:nvPr/>
          </p:nvSpPr>
          <p:spPr>
            <a:xfrm>
              <a:off x="2952083" y="2610737"/>
              <a:ext cx="51179" cy="36340"/>
            </a:xfrm>
            <a:custGeom>
              <a:rect b="b" l="l" r="r" t="t"/>
              <a:pathLst>
                <a:path extrusionOk="0" h="1560" w="2197">
                  <a:moveTo>
                    <a:pt x="1111" y="449"/>
                  </a:moveTo>
                  <a:cubicBezTo>
                    <a:pt x="1420" y="449"/>
                    <a:pt x="1541" y="873"/>
                    <a:pt x="1276" y="1049"/>
                  </a:cubicBezTo>
                  <a:cubicBezTo>
                    <a:pt x="1225" y="1087"/>
                    <a:pt x="1162" y="1100"/>
                    <a:pt x="1098" y="1100"/>
                  </a:cubicBezTo>
                  <a:cubicBezTo>
                    <a:pt x="651" y="1100"/>
                    <a:pt x="651" y="449"/>
                    <a:pt x="1098" y="449"/>
                  </a:cubicBezTo>
                  <a:cubicBezTo>
                    <a:pt x="1102" y="449"/>
                    <a:pt x="1107" y="449"/>
                    <a:pt x="1111" y="449"/>
                  </a:cubicBezTo>
                  <a:close/>
                  <a:moveTo>
                    <a:pt x="1107" y="1"/>
                  </a:moveTo>
                  <a:cubicBezTo>
                    <a:pt x="1027" y="1"/>
                    <a:pt x="943" y="13"/>
                    <a:pt x="855" y="41"/>
                  </a:cubicBezTo>
                  <a:cubicBezTo>
                    <a:pt x="0" y="296"/>
                    <a:pt x="192" y="1559"/>
                    <a:pt x="1098" y="1559"/>
                  </a:cubicBezTo>
                  <a:cubicBezTo>
                    <a:pt x="1251" y="1559"/>
                    <a:pt x="1404" y="1508"/>
                    <a:pt x="1532" y="1432"/>
                  </a:cubicBezTo>
                  <a:cubicBezTo>
                    <a:pt x="2196" y="973"/>
                    <a:pt x="1811" y="1"/>
                    <a:pt x="1107"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7"/>
            <p:cNvSpPr/>
            <p:nvPr/>
          </p:nvSpPr>
          <p:spPr>
            <a:xfrm>
              <a:off x="2706666" y="2611040"/>
              <a:ext cx="59053" cy="42280"/>
            </a:xfrm>
            <a:custGeom>
              <a:rect b="b" l="l" r="r" t="t"/>
              <a:pathLst>
                <a:path extrusionOk="0" h="1815" w="2535">
                  <a:moveTo>
                    <a:pt x="1295" y="453"/>
                  </a:moveTo>
                  <a:cubicBezTo>
                    <a:pt x="1432" y="453"/>
                    <a:pt x="1572" y="515"/>
                    <a:pt x="1667" y="653"/>
                  </a:cubicBezTo>
                  <a:cubicBezTo>
                    <a:pt x="1890" y="966"/>
                    <a:pt x="1634" y="1367"/>
                    <a:pt x="1292" y="1367"/>
                  </a:cubicBezTo>
                  <a:cubicBezTo>
                    <a:pt x="1244" y="1367"/>
                    <a:pt x="1194" y="1359"/>
                    <a:pt x="1143" y="1342"/>
                  </a:cubicBezTo>
                  <a:lnTo>
                    <a:pt x="1131" y="1342"/>
                  </a:lnTo>
                  <a:cubicBezTo>
                    <a:pt x="952" y="1266"/>
                    <a:pt x="837" y="1100"/>
                    <a:pt x="837" y="908"/>
                  </a:cubicBezTo>
                  <a:cubicBezTo>
                    <a:pt x="837" y="628"/>
                    <a:pt x="1063" y="453"/>
                    <a:pt x="1295" y="453"/>
                  </a:cubicBezTo>
                  <a:close/>
                  <a:moveTo>
                    <a:pt x="1279" y="1"/>
                  </a:moveTo>
                  <a:cubicBezTo>
                    <a:pt x="324" y="1"/>
                    <a:pt x="0" y="1401"/>
                    <a:pt x="978" y="1763"/>
                  </a:cubicBezTo>
                  <a:cubicBezTo>
                    <a:pt x="1080" y="1802"/>
                    <a:pt x="1182" y="1814"/>
                    <a:pt x="1297" y="1814"/>
                  </a:cubicBezTo>
                  <a:cubicBezTo>
                    <a:pt x="2407" y="1814"/>
                    <a:pt x="2534" y="206"/>
                    <a:pt x="1450" y="15"/>
                  </a:cubicBezTo>
                  <a:cubicBezTo>
                    <a:pt x="1391" y="5"/>
                    <a:pt x="1334" y="1"/>
                    <a:pt x="1279"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7"/>
            <p:cNvSpPr/>
            <p:nvPr/>
          </p:nvSpPr>
          <p:spPr>
            <a:xfrm>
              <a:off x="2706946" y="2610783"/>
              <a:ext cx="295381" cy="62151"/>
            </a:xfrm>
            <a:custGeom>
              <a:rect b="b" l="l" r="r" t="t"/>
              <a:pathLst>
                <a:path extrusionOk="0" h="2668" w="12680">
                  <a:moveTo>
                    <a:pt x="11634" y="460"/>
                  </a:moveTo>
                  <a:cubicBezTo>
                    <a:pt x="11943" y="460"/>
                    <a:pt x="12064" y="884"/>
                    <a:pt x="11799" y="1060"/>
                  </a:cubicBezTo>
                  <a:lnTo>
                    <a:pt x="11774" y="1085"/>
                  </a:lnTo>
                  <a:lnTo>
                    <a:pt x="10893" y="1927"/>
                  </a:lnTo>
                  <a:cubicBezTo>
                    <a:pt x="10689" y="2119"/>
                    <a:pt x="10434" y="2221"/>
                    <a:pt x="10166" y="2221"/>
                  </a:cubicBezTo>
                  <a:lnTo>
                    <a:pt x="3211" y="2221"/>
                  </a:lnTo>
                  <a:cubicBezTo>
                    <a:pt x="3046" y="2221"/>
                    <a:pt x="2880" y="2195"/>
                    <a:pt x="2739" y="2132"/>
                  </a:cubicBezTo>
                  <a:lnTo>
                    <a:pt x="1144" y="1353"/>
                  </a:lnTo>
                  <a:lnTo>
                    <a:pt x="1119" y="1340"/>
                  </a:lnTo>
                  <a:cubicBezTo>
                    <a:pt x="647" y="1162"/>
                    <a:pt x="774" y="473"/>
                    <a:pt x="1285" y="473"/>
                  </a:cubicBezTo>
                  <a:lnTo>
                    <a:pt x="11621" y="460"/>
                  </a:lnTo>
                  <a:cubicBezTo>
                    <a:pt x="11625" y="460"/>
                    <a:pt x="11630" y="460"/>
                    <a:pt x="11634" y="460"/>
                  </a:cubicBezTo>
                  <a:close/>
                  <a:moveTo>
                    <a:pt x="11608" y="0"/>
                  </a:moveTo>
                  <a:lnTo>
                    <a:pt x="1272" y="13"/>
                  </a:lnTo>
                  <a:cubicBezTo>
                    <a:pt x="1267" y="13"/>
                    <a:pt x="1263" y="13"/>
                    <a:pt x="1258" y="13"/>
                  </a:cubicBezTo>
                  <a:cubicBezTo>
                    <a:pt x="249" y="13"/>
                    <a:pt x="0" y="1431"/>
                    <a:pt x="953" y="1774"/>
                  </a:cubicBezTo>
                  <a:lnTo>
                    <a:pt x="2548" y="2540"/>
                  </a:lnTo>
                  <a:lnTo>
                    <a:pt x="2561" y="2540"/>
                  </a:lnTo>
                  <a:cubicBezTo>
                    <a:pt x="2765" y="2629"/>
                    <a:pt x="2982" y="2667"/>
                    <a:pt x="3211" y="2667"/>
                  </a:cubicBezTo>
                  <a:lnTo>
                    <a:pt x="10153" y="2667"/>
                  </a:lnTo>
                  <a:cubicBezTo>
                    <a:pt x="10549" y="2667"/>
                    <a:pt x="10919" y="2514"/>
                    <a:pt x="11200" y="2246"/>
                  </a:cubicBezTo>
                  <a:lnTo>
                    <a:pt x="12067" y="1404"/>
                  </a:lnTo>
                  <a:cubicBezTo>
                    <a:pt x="12680" y="970"/>
                    <a:pt x="12374" y="0"/>
                    <a:pt x="11608"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 name="Google Shape;1520;p47"/>
          <p:cNvGrpSpPr/>
          <p:nvPr/>
        </p:nvGrpSpPr>
        <p:grpSpPr>
          <a:xfrm>
            <a:off x="2129848" y="1330835"/>
            <a:ext cx="364753" cy="342926"/>
            <a:chOff x="2129848" y="2400985"/>
            <a:chExt cx="364753" cy="342926"/>
          </a:xfrm>
        </p:grpSpPr>
        <p:sp>
          <p:nvSpPr>
            <p:cNvPr id="1521" name="Google Shape;1521;p47"/>
            <p:cNvSpPr/>
            <p:nvPr/>
          </p:nvSpPr>
          <p:spPr>
            <a:xfrm>
              <a:off x="2129848" y="2400985"/>
              <a:ext cx="364753" cy="342926"/>
            </a:xfrm>
            <a:custGeom>
              <a:rect b="b" l="l" r="r" t="t"/>
              <a:pathLst>
                <a:path extrusionOk="0" h="14721" w="15658">
                  <a:moveTo>
                    <a:pt x="12589" y="1999"/>
                  </a:moveTo>
                  <a:cubicBezTo>
                    <a:pt x="12893" y="1999"/>
                    <a:pt x="13186" y="2239"/>
                    <a:pt x="13195" y="2601"/>
                  </a:cubicBezTo>
                  <a:cubicBezTo>
                    <a:pt x="13195" y="2920"/>
                    <a:pt x="12927" y="3188"/>
                    <a:pt x="12595" y="3188"/>
                  </a:cubicBezTo>
                  <a:cubicBezTo>
                    <a:pt x="12059" y="3188"/>
                    <a:pt x="11804" y="2550"/>
                    <a:pt x="12174" y="2180"/>
                  </a:cubicBezTo>
                  <a:cubicBezTo>
                    <a:pt x="12294" y="2055"/>
                    <a:pt x="12443" y="1999"/>
                    <a:pt x="12589" y="1999"/>
                  </a:cubicBezTo>
                  <a:close/>
                  <a:moveTo>
                    <a:pt x="10343" y="1"/>
                  </a:moveTo>
                  <a:cubicBezTo>
                    <a:pt x="9102" y="1"/>
                    <a:pt x="7861" y="476"/>
                    <a:pt x="6917" y="1427"/>
                  </a:cubicBezTo>
                  <a:lnTo>
                    <a:pt x="1902" y="6442"/>
                  </a:lnTo>
                  <a:cubicBezTo>
                    <a:pt x="0" y="8330"/>
                    <a:pt x="0" y="11405"/>
                    <a:pt x="1902" y="13294"/>
                  </a:cubicBezTo>
                  <a:cubicBezTo>
                    <a:pt x="2846" y="14245"/>
                    <a:pt x="4087" y="14720"/>
                    <a:pt x="5328" y="14720"/>
                  </a:cubicBezTo>
                  <a:cubicBezTo>
                    <a:pt x="6569" y="14720"/>
                    <a:pt x="7810" y="14245"/>
                    <a:pt x="8754" y="13294"/>
                  </a:cubicBezTo>
                  <a:lnTo>
                    <a:pt x="13769" y="8279"/>
                  </a:lnTo>
                  <a:cubicBezTo>
                    <a:pt x="15658" y="6378"/>
                    <a:pt x="15658" y="3315"/>
                    <a:pt x="13769" y="1427"/>
                  </a:cubicBezTo>
                  <a:cubicBezTo>
                    <a:pt x="12825" y="476"/>
                    <a:pt x="11584" y="1"/>
                    <a:pt x="10343"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7"/>
            <p:cNvSpPr/>
            <p:nvPr/>
          </p:nvSpPr>
          <p:spPr>
            <a:xfrm>
              <a:off x="2141146" y="2412283"/>
              <a:ext cx="340969" cy="321028"/>
            </a:xfrm>
            <a:custGeom>
              <a:rect b="b" l="l" r="r" t="t"/>
              <a:pathLst>
                <a:path extrusionOk="0" h="13781" w="14637">
                  <a:moveTo>
                    <a:pt x="12110" y="1516"/>
                  </a:moveTo>
                  <a:cubicBezTo>
                    <a:pt x="12633" y="1516"/>
                    <a:pt x="12901" y="2154"/>
                    <a:pt x="12531" y="2524"/>
                  </a:cubicBezTo>
                  <a:cubicBezTo>
                    <a:pt x="12410" y="2649"/>
                    <a:pt x="12260" y="2705"/>
                    <a:pt x="12111" y="2705"/>
                  </a:cubicBezTo>
                  <a:cubicBezTo>
                    <a:pt x="11806" y="2705"/>
                    <a:pt x="11510" y="2468"/>
                    <a:pt x="11510" y="2116"/>
                  </a:cubicBezTo>
                  <a:cubicBezTo>
                    <a:pt x="11510" y="1784"/>
                    <a:pt x="11778" y="1516"/>
                    <a:pt x="12110" y="1516"/>
                  </a:cubicBezTo>
                  <a:close/>
                  <a:moveTo>
                    <a:pt x="9858" y="1"/>
                  </a:moveTo>
                  <a:cubicBezTo>
                    <a:pt x="8741" y="1"/>
                    <a:pt x="7625" y="425"/>
                    <a:pt x="6776" y="1273"/>
                  </a:cubicBezTo>
                  <a:lnTo>
                    <a:pt x="1761" y="6288"/>
                  </a:lnTo>
                  <a:cubicBezTo>
                    <a:pt x="13" y="7986"/>
                    <a:pt x="0" y="10780"/>
                    <a:pt x="1723" y="12503"/>
                  </a:cubicBezTo>
                  <a:cubicBezTo>
                    <a:pt x="2570" y="13356"/>
                    <a:pt x="3683" y="13781"/>
                    <a:pt x="4797" y="13781"/>
                  </a:cubicBezTo>
                  <a:cubicBezTo>
                    <a:pt x="5932" y="13781"/>
                    <a:pt x="7068" y="13340"/>
                    <a:pt x="7925" y="12465"/>
                  </a:cubicBezTo>
                  <a:lnTo>
                    <a:pt x="12940" y="7450"/>
                  </a:lnTo>
                  <a:cubicBezTo>
                    <a:pt x="14637" y="5740"/>
                    <a:pt x="14637" y="2983"/>
                    <a:pt x="12940" y="1273"/>
                  </a:cubicBezTo>
                  <a:cubicBezTo>
                    <a:pt x="12091" y="425"/>
                    <a:pt x="10974" y="1"/>
                    <a:pt x="9858"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7"/>
            <p:cNvSpPr/>
            <p:nvPr/>
          </p:nvSpPr>
          <p:spPr>
            <a:xfrm>
              <a:off x="2165210" y="2433249"/>
              <a:ext cx="287181" cy="278399"/>
            </a:xfrm>
            <a:custGeom>
              <a:rect b="b" l="l" r="r" t="t"/>
              <a:pathLst>
                <a:path extrusionOk="0" h="11951" w="12328">
                  <a:moveTo>
                    <a:pt x="8818" y="1"/>
                  </a:moveTo>
                  <a:cubicBezTo>
                    <a:pt x="7899" y="1"/>
                    <a:pt x="7024" y="356"/>
                    <a:pt x="6368" y="1012"/>
                  </a:cubicBezTo>
                  <a:lnTo>
                    <a:pt x="1353" y="6026"/>
                  </a:lnTo>
                  <a:cubicBezTo>
                    <a:pt x="1" y="7379"/>
                    <a:pt x="1" y="9574"/>
                    <a:pt x="1353" y="10926"/>
                  </a:cubicBezTo>
                  <a:cubicBezTo>
                    <a:pt x="2030" y="11609"/>
                    <a:pt x="2917" y="11951"/>
                    <a:pt x="3805" y="11951"/>
                  </a:cubicBezTo>
                  <a:cubicBezTo>
                    <a:pt x="4694" y="11951"/>
                    <a:pt x="5584" y="11609"/>
                    <a:pt x="6266" y="10926"/>
                  </a:cubicBezTo>
                  <a:lnTo>
                    <a:pt x="11281" y="5912"/>
                  </a:lnTo>
                  <a:cubicBezTo>
                    <a:pt x="11958" y="5235"/>
                    <a:pt x="12328" y="4291"/>
                    <a:pt x="12289" y="3334"/>
                  </a:cubicBezTo>
                  <a:cubicBezTo>
                    <a:pt x="10477" y="3257"/>
                    <a:pt x="9023" y="1815"/>
                    <a:pt x="8959" y="3"/>
                  </a:cubicBezTo>
                  <a:cubicBezTo>
                    <a:pt x="8912" y="2"/>
                    <a:pt x="8865" y="1"/>
                    <a:pt x="8818" y="1"/>
                  </a:cubicBez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7"/>
            <p:cNvSpPr/>
            <p:nvPr/>
          </p:nvSpPr>
          <p:spPr>
            <a:xfrm>
              <a:off x="2172642" y="2454425"/>
              <a:ext cx="257759" cy="237539"/>
            </a:xfrm>
            <a:custGeom>
              <a:rect b="b" l="l" r="r" t="t"/>
              <a:pathLst>
                <a:path extrusionOk="0" h="10197" w="11065">
                  <a:moveTo>
                    <a:pt x="7912" y="0"/>
                  </a:moveTo>
                  <a:cubicBezTo>
                    <a:pt x="7440" y="115"/>
                    <a:pt x="6994" y="358"/>
                    <a:pt x="6649" y="702"/>
                  </a:cubicBezTo>
                  <a:lnTo>
                    <a:pt x="1634" y="5730"/>
                  </a:lnTo>
                  <a:cubicBezTo>
                    <a:pt x="1" y="7376"/>
                    <a:pt x="1162" y="10183"/>
                    <a:pt x="3484" y="10196"/>
                  </a:cubicBezTo>
                  <a:cubicBezTo>
                    <a:pt x="4186" y="10196"/>
                    <a:pt x="4850" y="9915"/>
                    <a:pt x="5348" y="9431"/>
                  </a:cubicBezTo>
                  <a:lnTo>
                    <a:pt x="10363" y="4416"/>
                  </a:lnTo>
                  <a:cubicBezTo>
                    <a:pt x="10707" y="4071"/>
                    <a:pt x="10949" y="3624"/>
                    <a:pt x="11064" y="3152"/>
                  </a:cubicBezTo>
                  <a:cubicBezTo>
                    <a:pt x="9508" y="2769"/>
                    <a:pt x="8308" y="1557"/>
                    <a:pt x="7912" y="0"/>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7"/>
            <p:cNvSpPr/>
            <p:nvPr/>
          </p:nvSpPr>
          <p:spPr>
            <a:xfrm>
              <a:off x="2160155" y="2428800"/>
              <a:ext cx="296988" cy="287530"/>
            </a:xfrm>
            <a:custGeom>
              <a:rect b="b" l="l" r="r" t="t"/>
              <a:pathLst>
                <a:path extrusionOk="0" h="12343" w="12749">
                  <a:moveTo>
                    <a:pt x="8984" y="386"/>
                  </a:moveTo>
                  <a:cubicBezTo>
                    <a:pt x="9138" y="2160"/>
                    <a:pt x="10541" y="3550"/>
                    <a:pt x="12315" y="3716"/>
                  </a:cubicBezTo>
                  <a:cubicBezTo>
                    <a:pt x="12289" y="4559"/>
                    <a:pt x="11945" y="5362"/>
                    <a:pt x="11358" y="5962"/>
                  </a:cubicBezTo>
                  <a:lnTo>
                    <a:pt x="6330" y="10977"/>
                  </a:lnTo>
                  <a:cubicBezTo>
                    <a:pt x="5692" y="11615"/>
                    <a:pt x="4856" y="11934"/>
                    <a:pt x="4020" y="11934"/>
                  </a:cubicBezTo>
                  <a:cubicBezTo>
                    <a:pt x="3185" y="11934"/>
                    <a:pt x="2349" y="11615"/>
                    <a:pt x="1711" y="10977"/>
                  </a:cubicBezTo>
                  <a:cubicBezTo>
                    <a:pt x="435" y="9701"/>
                    <a:pt x="435" y="7634"/>
                    <a:pt x="1711" y="6358"/>
                  </a:cubicBezTo>
                  <a:lnTo>
                    <a:pt x="6726" y="1343"/>
                  </a:lnTo>
                  <a:cubicBezTo>
                    <a:pt x="7326" y="743"/>
                    <a:pt x="8129" y="399"/>
                    <a:pt x="8984" y="386"/>
                  </a:cubicBezTo>
                  <a:close/>
                  <a:moveTo>
                    <a:pt x="9049" y="0"/>
                  </a:moveTo>
                  <a:cubicBezTo>
                    <a:pt x="8077" y="0"/>
                    <a:pt x="7140" y="380"/>
                    <a:pt x="6458" y="1062"/>
                  </a:cubicBezTo>
                  <a:lnTo>
                    <a:pt x="1430" y="6077"/>
                  </a:lnTo>
                  <a:cubicBezTo>
                    <a:pt x="1" y="7506"/>
                    <a:pt x="1" y="9829"/>
                    <a:pt x="1430" y="11271"/>
                  </a:cubicBezTo>
                  <a:cubicBezTo>
                    <a:pt x="2145" y="11985"/>
                    <a:pt x="3083" y="12343"/>
                    <a:pt x="4022" y="12343"/>
                  </a:cubicBezTo>
                  <a:cubicBezTo>
                    <a:pt x="4962" y="12343"/>
                    <a:pt x="5903" y="11985"/>
                    <a:pt x="6624" y="11271"/>
                  </a:cubicBezTo>
                  <a:lnTo>
                    <a:pt x="11639" y="6243"/>
                  </a:lnTo>
                  <a:cubicBezTo>
                    <a:pt x="12353" y="5528"/>
                    <a:pt x="12749" y="4533"/>
                    <a:pt x="12711" y="3512"/>
                  </a:cubicBezTo>
                  <a:lnTo>
                    <a:pt x="12711" y="3321"/>
                  </a:lnTo>
                  <a:lnTo>
                    <a:pt x="12519" y="3321"/>
                  </a:lnTo>
                  <a:cubicBezTo>
                    <a:pt x="10809" y="3270"/>
                    <a:pt x="9431" y="1892"/>
                    <a:pt x="9380" y="182"/>
                  </a:cubicBezTo>
                  <a:lnTo>
                    <a:pt x="9380" y="3"/>
                  </a:lnTo>
                  <a:lnTo>
                    <a:pt x="9189" y="3"/>
                  </a:lnTo>
                  <a:cubicBezTo>
                    <a:pt x="9142" y="1"/>
                    <a:pt x="9095" y="0"/>
                    <a:pt x="9049" y="0"/>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7"/>
            <p:cNvSpPr/>
            <p:nvPr/>
          </p:nvSpPr>
          <p:spPr>
            <a:xfrm>
              <a:off x="2221702" y="2481773"/>
              <a:ext cx="127540" cy="127540"/>
            </a:xfrm>
            <a:custGeom>
              <a:rect b="b" l="l" r="r" t="t"/>
              <a:pathLst>
                <a:path extrusionOk="0" h="5475" w="5475">
                  <a:moveTo>
                    <a:pt x="5105" y="0"/>
                  </a:moveTo>
                  <a:lnTo>
                    <a:pt x="0" y="5105"/>
                  </a:lnTo>
                  <a:lnTo>
                    <a:pt x="370" y="5475"/>
                  </a:lnTo>
                  <a:lnTo>
                    <a:pt x="5475" y="370"/>
                  </a:lnTo>
                  <a:lnTo>
                    <a:pt x="5105" y="0"/>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7"/>
            <p:cNvSpPr/>
            <p:nvPr/>
          </p:nvSpPr>
          <p:spPr>
            <a:xfrm>
              <a:off x="2248445" y="2508516"/>
              <a:ext cx="127843" cy="127563"/>
            </a:xfrm>
            <a:custGeom>
              <a:rect b="b" l="l" r="r" t="t"/>
              <a:pathLst>
                <a:path extrusionOk="0" h="5476" w="5488">
                  <a:moveTo>
                    <a:pt x="5118" y="1"/>
                  </a:moveTo>
                  <a:lnTo>
                    <a:pt x="1" y="5105"/>
                  </a:lnTo>
                  <a:lnTo>
                    <a:pt x="371" y="5475"/>
                  </a:lnTo>
                  <a:lnTo>
                    <a:pt x="5488" y="371"/>
                  </a:lnTo>
                  <a:lnTo>
                    <a:pt x="5118" y="1"/>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7"/>
            <p:cNvSpPr/>
            <p:nvPr/>
          </p:nvSpPr>
          <p:spPr>
            <a:xfrm>
              <a:off x="2275514" y="2535283"/>
              <a:ext cx="127540" cy="127843"/>
            </a:xfrm>
            <a:custGeom>
              <a:rect b="b" l="l" r="r" t="t"/>
              <a:pathLst>
                <a:path extrusionOk="0" h="5488" w="5475">
                  <a:moveTo>
                    <a:pt x="5104" y="0"/>
                  </a:moveTo>
                  <a:lnTo>
                    <a:pt x="0" y="5117"/>
                  </a:lnTo>
                  <a:lnTo>
                    <a:pt x="370" y="5487"/>
                  </a:lnTo>
                  <a:lnTo>
                    <a:pt x="5474" y="370"/>
                  </a:lnTo>
                  <a:lnTo>
                    <a:pt x="5104" y="0"/>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 name="Google Shape;1529;p47"/>
          <p:cNvGrpSpPr/>
          <p:nvPr/>
        </p:nvGrpSpPr>
        <p:grpSpPr>
          <a:xfrm>
            <a:off x="1595055" y="1330881"/>
            <a:ext cx="319588" cy="316490"/>
            <a:chOff x="1595055" y="2401031"/>
            <a:chExt cx="319588" cy="316490"/>
          </a:xfrm>
        </p:grpSpPr>
        <p:sp>
          <p:nvSpPr>
            <p:cNvPr id="1530" name="Google Shape;1530;p47"/>
            <p:cNvSpPr/>
            <p:nvPr/>
          </p:nvSpPr>
          <p:spPr>
            <a:xfrm>
              <a:off x="1809978" y="2401031"/>
              <a:ext cx="61872" cy="78388"/>
            </a:xfrm>
            <a:custGeom>
              <a:rect b="b" l="l" r="r" t="t"/>
              <a:pathLst>
                <a:path extrusionOk="0" h="3365" w="2656">
                  <a:moveTo>
                    <a:pt x="915" y="1"/>
                  </a:moveTo>
                  <a:cubicBezTo>
                    <a:pt x="701" y="1"/>
                    <a:pt x="493" y="150"/>
                    <a:pt x="460" y="391"/>
                  </a:cubicBezTo>
                  <a:lnTo>
                    <a:pt x="1" y="3364"/>
                  </a:lnTo>
                  <a:lnTo>
                    <a:pt x="1392" y="2675"/>
                  </a:lnTo>
                  <a:lnTo>
                    <a:pt x="2655" y="1552"/>
                  </a:lnTo>
                  <a:lnTo>
                    <a:pt x="1239" y="136"/>
                  </a:lnTo>
                  <a:cubicBezTo>
                    <a:pt x="1145" y="43"/>
                    <a:pt x="1029" y="1"/>
                    <a:pt x="915" y="1"/>
                  </a:cubicBez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7"/>
            <p:cNvSpPr/>
            <p:nvPr/>
          </p:nvSpPr>
          <p:spPr>
            <a:xfrm>
              <a:off x="1833460" y="2440750"/>
              <a:ext cx="81183" cy="61545"/>
            </a:xfrm>
            <a:custGeom>
              <a:rect b="b" l="l" r="r" t="t"/>
              <a:pathLst>
                <a:path extrusionOk="0" h="2642" w="3485">
                  <a:moveTo>
                    <a:pt x="1800" y="0"/>
                  </a:moveTo>
                  <a:lnTo>
                    <a:pt x="473" y="1213"/>
                  </a:lnTo>
                  <a:lnTo>
                    <a:pt x="1" y="2642"/>
                  </a:lnTo>
                  <a:lnTo>
                    <a:pt x="2961" y="2195"/>
                  </a:lnTo>
                  <a:cubicBezTo>
                    <a:pt x="3331" y="2131"/>
                    <a:pt x="3485" y="1672"/>
                    <a:pt x="3217" y="1404"/>
                  </a:cubicBezTo>
                  <a:lnTo>
                    <a:pt x="1800"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7"/>
            <p:cNvSpPr/>
            <p:nvPr/>
          </p:nvSpPr>
          <p:spPr>
            <a:xfrm>
              <a:off x="1595055" y="2569178"/>
              <a:ext cx="148366" cy="148343"/>
            </a:xfrm>
            <a:custGeom>
              <a:rect b="b" l="l" r="r" t="t"/>
              <a:pathLst>
                <a:path extrusionOk="0" h="6368" w="6369">
                  <a:moveTo>
                    <a:pt x="3599" y="0"/>
                  </a:moveTo>
                  <a:lnTo>
                    <a:pt x="1" y="3599"/>
                  </a:lnTo>
                  <a:lnTo>
                    <a:pt x="843" y="5462"/>
                  </a:lnTo>
                  <a:lnTo>
                    <a:pt x="2770" y="6368"/>
                  </a:lnTo>
                  <a:lnTo>
                    <a:pt x="6368" y="2769"/>
                  </a:lnTo>
                  <a:lnTo>
                    <a:pt x="6177" y="306"/>
                  </a:lnTo>
                  <a:lnTo>
                    <a:pt x="3599"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7"/>
            <p:cNvSpPr/>
            <p:nvPr/>
          </p:nvSpPr>
          <p:spPr>
            <a:xfrm>
              <a:off x="1678895" y="2479397"/>
              <a:ext cx="154586" cy="154306"/>
            </a:xfrm>
            <a:custGeom>
              <a:rect b="b" l="l" r="r" t="t"/>
              <a:pathLst>
                <a:path extrusionOk="0" h="6624" w="6636">
                  <a:moveTo>
                    <a:pt x="5628" y="0"/>
                  </a:moveTo>
                  <a:lnTo>
                    <a:pt x="77" y="3777"/>
                  </a:lnTo>
                  <a:lnTo>
                    <a:pt x="0" y="3854"/>
                  </a:lnTo>
                  <a:lnTo>
                    <a:pt x="2769" y="6623"/>
                  </a:lnTo>
                  <a:lnTo>
                    <a:pt x="2846" y="6546"/>
                  </a:lnTo>
                  <a:lnTo>
                    <a:pt x="6636" y="996"/>
                  </a:lnTo>
                  <a:lnTo>
                    <a:pt x="6547" y="13"/>
                  </a:lnTo>
                  <a:lnTo>
                    <a:pt x="5628"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7"/>
            <p:cNvSpPr/>
            <p:nvPr/>
          </p:nvSpPr>
          <p:spPr>
            <a:xfrm>
              <a:off x="1724973" y="2480282"/>
              <a:ext cx="108508" cy="153421"/>
            </a:xfrm>
            <a:custGeom>
              <a:rect b="b" l="l" r="r" t="t"/>
              <a:pathLst>
                <a:path extrusionOk="0" h="6586" w="4658">
                  <a:moveTo>
                    <a:pt x="4390" y="1"/>
                  </a:moveTo>
                  <a:lnTo>
                    <a:pt x="77" y="5717"/>
                  </a:lnTo>
                  <a:lnTo>
                    <a:pt x="0" y="5794"/>
                  </a:lnTo>
                  <a:lnTo>
                    <a:pt x="791" y="6585"/>
                  </a:lnTo>
                  <a:lnTo>
                    <a:pt x="868" y="6508"/>
                  </a:lnTo>
                  <a:lnTo>
                    <a:pt x="4658" y="958"/>
                  </a:lnTo>
                  <a:lnTo>
                    <a:pt x="4390" y="1"/>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7"/>
            <p:cNvSpPr/>
            <p:nvPr/>
          </p:nvSpPr>
          <p:spPr>
            <a:xfrm>
              <a:off x="1809978" y="2437186"/>
              <a:ext cx="65436" cy="65412"/>
            </a:xfrm>
            <a:custGeom>
              <a:rect b="b" l="l" r="r" t="t"/>
              <a:pathLst>
                <a:path extrusionOk="0" h="2808" w="2809">
                  <a:moveTo>
                    <a:pt x="2655" y="0"/>
                  </a:moveTo>
                  <a:lnTo>
                    <a:pt x="1" y="1812"/>
                  </a:lnTo>
                  <a:lnTo>
                    <a:pt x="1009" y="2808"/>
                  </a:lnTo>
                  <a:lnTo>
                    <a:pt x="2808" y="153"/>
                  </a:lnTo>
                  <a:lnTo>
                    <a:pt x="2655"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7"/>
            <p:cNvSpPr/>
            <p:nvPr/>
          </p:nvSpPr>
          <p:spPr>
            <a:xfrm>
              <a:off x="1625758" y="2615233"/>
              <a:ext cx="117663" cy="102288"/>
            </a:xfrm>
            <a:custGeom>
              <a:rect b="b" l="l" r="r" t="t"/>
              <a:pathLst>
                <a:path extrusionOk="0" h="4391" w="5051">
                  <a:moveTo>
                    <a:pt x="0" y="2939"/>
                  </a:moveTo>
                  <a:lnTo>
                    <a:pt x="661" y="3599"/>
                  </a:lnTo>
                  <a:lnTo>
                    <a:pt x="661" y="3599"/>
                  </a:lnTo>
                  <a:lnTo>
                    <a:pt x="0" y="2939"/>
                  </a:lnTo>
                  <a:close/>
                  <a:moveTo>
                    <a:pt x="4259" y="1"/>
                  </a:moveTo>
                  <a:lnTo>
                    <a:pt x="661" y="3599"/>
                  </a:lnTo>
                  <a:lnTo>
                    <a:pt x="661" y="3599"/>
                  </a:lnTo>
                  <a:lnTo>
                    <a:pt x="1452" y="4391"/>
                  </a:lnTo>
                  <a:lnTo>
                    <a:pt x="5050" y="792"/>
                  </a:lnTo>
                  <a:lnTo>
                    <a:pt x="4259" y="1"/>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 name="Google Shape;1537;p47"/>
          <p:cNvGrpSpPr/>
          <p:nvPr/>
        </p:nvGrpSpPr>
        <p:grpSpPr>
          <a:xfrm>
            <a:off x="5009745" y="3511566"/>
            <a:ext cx="345143" cy="289255"/>
            <a:chOff x="5009745" y="4581716"/>
            <a:chExt cx="345143" cy="289255"/>
          </a:xfrm>
        </p:grpSpPr>
        <p:sp>
          <p:nvSpPr>
            <p:cNvPr id="1538" name="Google Shape;1538;p47"/>
            <p:cNvSpPr/>
            <p:nvPr/>
          </p:nvSpPr>
          <p:spPr>
            <a:xfrm>
              <a:off x="5252623" y="4581716"/>
              <a:ext cx="102265" cy="101007"/>
            </a:xfrm>
            <a:custGeom>
              <a:rect b="b" l="l" r="r" t="t"/>
              <a:pathLst>
                <a:path extrusionOk="0" h="4336" w="4390">
                  <a:moveTo>
                    <a:pt x="3892" y="0"/>
                  </a:moveTo>
                  <a:cubicBezTo>
                    <a:pt x="3777" y="0"/>
                    <a:pt x="3663" y="42"/>
                    <a:pt x="3573" y="125"/>
                  </a:cubicBezTo>
                  <a:lnTo>
                    <a:pt x="0" y="3698"/>
                  </a:lnTo>
                  <a:lnTo>
                    <a:pt x="638" y="4336"/>
                  </a:lnTo>
                  <a:lnTo>
                    <a:pt x="4211" y="763"/>
                  </a:lnTo>
                  <a:cubicBezTo>
                    <a:pt x="4390" y="597"/>
                    <a:pt x="4390" y="303"/>
                    <a:pt x="4211" y="125"/>
                  </a:cubicBezTo>
                  <a:cubicBezTo>
                    <a:pt x="4122" y="42"/>
                    <a:pt x="4007" y="0"/>
                    <a:pt x="3892" y="0"/>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7"/>
            <p:cNvSpPr/>
            <p:nvPr/>
          </p:nvSpPr>
          <p:spPr>
            <a:xfrm>
              <a:off x="5261243" y="4582229"/>
              <a:ext cx="93646" cy="100797"/>
            </a:xfrm>
            <a:custGeom>
              <a:rect b="b" l="l" r="r" t="t"/>
              <a:pathLst>
                <a:path extrusionOk="0" h="4327" w="4020">
                  <a:moveTo>
                    <a:pt x="3675" y="1"/>
                  </a:moveTo>
                  <a:lnTo>
                    <a:pt x="3675" y="1"/>
                  </a:lnTo>
                  <a:cubicBezTo>
                    <a:pt x="3739" y="167"/>
                    <a:pt x="3701" y="358"/>
                    <a:pt x="3573" y="486"/>
                  </a:cubicBezTo>
                  <a:lnTo>
                    <a:pt x="0" y="4059"/>
                  </a:lnTo>
                  <a:lnTo>
                    <a:pt x="268" y="4327"/>
                  </a:lnTo>
                  <a:lnTo>
                    <a:pt x="3841" y="754"/>
                  </a:lnTo>
                  <a:cubicBezTo>
                    <a:pt x="4020" y="575"/>
                    <a:pt x="4020" y="281"/>
                    <a:pt x="3841" y="103"/>
                  </a:cubicBezTo>
                  <a:cubicBezTo>
                    <a:pt x="3790" y="65"/>
                    <a:pt x="3739" y="26"/>
                    <a:pt x="3675"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7"/>
            <p:cNvSpPr/>
            <p:nvPr/>
          </p:nvSpPr>
          <p:spPr>
            <a:xfrm>
              <a:off x="5226463" y="4661014"/>
              <a:ext cx="47871" cy="47871"/>
            </a:xfrm>
            <a:custGeom>
              <a:rect b="b" l="l" r="r" t="t"/>
              <a:pathLst>
                <a:path extrusionOk="0" h="2055" w="2055">
                  <a:moveTo>
                    <a:pt x="1123" y="0"/>
                  </a:moveTo>
                  <a:lnTo>
                    <a:pt x="0" y="1123"/>
                  </a:lnTo>
                  <a:lnTo>
                    <a:pt x="945" y="2055"/>
                  </a:lnTo>
                  <a:lnTo>
                    <a:pt x="2055" y="932"/>
                  </a:lnTo>
                  <a:lnTo>
                    <a:pt x="1914" y="791"/>
                  </a:lnTo>
                  <a:lnTo>
                    <a:pt x="1276" y="141"/>
                  </a:lnTo>
                  <a:lnTo>
                    <a:pt x="1123" y="0"/>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7"/>
            <p:cNvSpPr/>
            <p:nvPr/>
          </p:nvSpPr>
          <p:spPr>
            <a:xfrm>
              <a:off x="5240440" y="4674689"/>
              <a:ext cx="33894" cy="34197"/>
            </a:xfrm>
            <a:custGeom>
              <a:rect b="b" l="l" r="r" t="t"/>
              <a:pathLst>
                <a:path extrusionOk="0" h="1468" w="1455">
                  <a:moveTo>
                    <a:pt x="1110" y="0"/>
                  </a:moveTo>
                  <a:lnTo>
                    <a:pt x="0" y="1123"/>
                  </a:lnTo>
                  <a:lnTo>
                    <a:pt x="345" y="1468"/>
                  </a:lnTo>
                  <a:lnTo>
                    <a:pt x="1455" y="345"/>
                  </a:lnTo>
                  <a:lnTo>
                    <a:pt x="1110"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7"/>
            <p:cNvSpPr/>
            <p:nvPr/>
          </p:nvSpPr>
          <p:spPr>
            <a:xfrm>
              <a:off x="5240440" y="4674689"/>
              <a:ext cx="33894" cy="34197"/>
            </a:xfrm>
            <a:custGeom>
              <a:rect b="b" l="l" r="r" t="t"/>
              <a:pathLst>
                <a:path extrusionOk="0" h="1468" w="1455">
                  <a:moveTo>
                    <a:pt x="1110" y="0"/>
                  </a:moveTo>
                  <a:lnTo>
                    <a:pt x="0" y="1123"/>
                  </a:lnTo>
                  <a:lnTo>
                    <a:pt x="345" y="1468"/>
                  </a:lnTo>
                  <a:lnTo>
                    <a:pt x="1455" y="345"/>
                  </a:lnTo>
                  <a:lnTo>
                    <a:pt x="1110"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7"/>
            <p:cNvSpPr/>
            <p:nvPr/>
          </p:nvSpPr>
          <p:spPr>
            <a:xfrm>
              <a:off x="5215164" y="4721955"/>
              <a:ext cx="49665" cy="49665"/>
            </a:xfrm>
            <a:custGeom>
              <a:rect b="b" l="l" r="r" t="t"/>
              <a:pathLst>
                <a:path extrusionOk="0" h="2132" w="2132">
                  <a:moveTo>
                    <a:pt x="1353" y="0"/>
                  </a:moveTo>
                  <a:lnTo>
                    <a:pt x="0" y="1353"/>
                  </a:lnTo>
                  <a:lnTo>
                    <a:pt x="779" y="2131"/>
                  </a:lnTo>
                  <a:lnTo>
                    <a:pt x="2131" y="779"/>
                  </a:lnTo>
                  <a:lnTo>
                    <a:pt x="1353"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7"/>
            <p:cNvSpPr/>
            <p:nvPr/>
          </p:nvSpPr>
          <p:spPr>
            <a:xfrm>
              <a:off x="5215164" y="4744249"/>
              <a:ext cx="27372" cy="27372"/>
            </a:xfrm>
            <a:custGeom>
              <a:rect b="b" l="l" r="r" t="t"/>
              <a:pathLst>
                <a:path extrusionOk="0" h="1175" w="1175">
                  <a:moveTo>
                    <a:pt x="396" y="0"/>
                  </a:moveTo>
                  <a:lnTo>
                    <a:pt x="0" y="396"/>
                  </a:lnTo>
                  <a:lnTo>
                    <a:pt x="779" y="1174"/>
                  </a:lnTo>
                  <a:lnTo>
                    <a:pt x="1174" y="779"/>
                  </a:lnTo>
                  <a:lnTo>
                    <a:pt x="396" y="0"/>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7"/>
            <p:cNvSpPr/>
            <p:nvPr/>
          </p:nvSpPr>
          <p:spPr>
            <a:xfrm>
              <a:off x="5172953" y="4611674"/>
              <a:ext cx="39858" cy="38064"/>
            </a:xfrm>
            <a:custGeom>
              <a:rect b="b" l="l" r="r" t="t"/>
              <a:pathLst>
                <a:path extrusionOk="0" h="1634" w="1711">
                  <a:moveTo>
                    <a:pt x="985" y="0"/>
                  </a:moveTo>
                  <a:cubicBezTo>
                    <a:pt x="817" y="0"/>
                    <a:pt x="651" y="64"/>
                    <a:pt x="524" y="191"/>
                  </a:cubicBezTo>
                  <a:lnTo>
                    <a:pt x="0" y="702"/>
                  </a:lnTo>
                  <a:lnTo>
                    <a:pt x="932" y="1633"/>
                  </a:lnTo>
                  <a:lnTo>
                    <a:pt x="1455" y="1123"/>
                  </a:lnTo>
                  <a:cubicBezTo>
                    <a:pt x="1710" y="868"/>
                    <a:pt x="1710" y="447"/>
                    <a:pt x="1455" y="191"/>
                  </a:cubicBezTo>
                  <a:cubicBezTo>
                    <a:pt x="1321" y="64"/>
                    <a:pt x="1152" y="0"/>
                    <a:pt x="985" y="0"/>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7"/>
            <p:cNvSpPr/>
            <p:nvPr/>
          </p:nvSpPr>
          <p:spPr>
            <a:xfrm>
              <a:off x="5189004" y="4613445"/>
              <a:ext cx="23807" cy="36294"/>
            </a:xfrm>
            <a:custGeom>
              <a:rect b="b" l="l" r="r" t="t"/>
              <a:pathLst>
                <a:path extrusionOk="0" h="1558" w="1022">
                  <a:moveTo>
                    <a:pt x="613" y="1"/>
                  </a:moveTo>
                  <a:cubicBezTo>
                    <a:pt x="766" y="269"/>
                    <a:pt x="715" y="588"/>
                    <a:pt x="511" y="792"/>
                  </a:cubicBezTo>
                  <a:lnTo>
                    <a:pt x="0" y="1302"/>
                  </a:lnTo>
                  <a:lnTo>
                    <a:pt x="243" y="1557"/>
                  </a:lnTo>
                  <a:lnTo>
                    <a:pt x="766" y="1047"/>
                  </a:lnTo>
                  <a:cubicBezTo>
                    <a:pt x="1021" y="792"/>
                    <a:pt x="1021" y="371"/>
                    <a:pt x="766" y="115"/>
                  </a:cubicBezTo>
                  <a:cubicBezTo>
                    <a:pt x="715" y="77"/>
                    <a:pt x="664" y="39"/>
                    <a:pt x="613"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7"/>
            <p:cNvSpPr/>
            <p:nvPr/>
          </p:nvSpPr>
          <p:spPr>
            <a:xfrm>
              <a:off x="5009745" y="4623998"/>
              <a:ext cx="250025" cy="246974"/>
            </a:xfrm>
            <a:custGeom>
              <a:rect b="b" l="l" r="r" t="t"/>
              <a:pathLst>
                <a:path extrusionOk="0" h="10602" w="10733">
                  <a:moveTo>
                    <a:pt x="6573" y="1"/>
                  </a:moveTo>
                  <a:cubicBezTo>
                    <a:pt x="6416" y="1"/>
                    <a:pt x="6260" y="58"/>
                    <a:pt x="6139" y="173"/>
                  </a:cubicBezTo>
                  <a:lnTo>
                    <a:pt x="243" y="6081"/>
                  </a:lnTo>
                  <a:cubicBezTo>
                    <a:pt x="1" y="6323"/>
                    <a:pt x="1" y="6706"/>
                    <a:pt x="243" y="6949"/>
                  </a:cubicBezTo>
                  <a:lnTo>
                    <a:pt x="3714" y="10420"/>
                  </a:lnTo>
                  <a:cubicBezTo>
                    <a:pt x="3835" y="10541"/>
                    <a:pt x="3992" y="10601"/>
                    <a:pt x="4148" y="10601"/>
                  </a:cubicBezTo>
                  <a:cubicBezTo>
                    <a:pt x="4304" y="10601"/>
                    <a:pt x="4461" y="10541"/>
                    <a:pt x="4582" y="10420"/>
                  </a:cubicBezTo>
                  <a:lnTo>
                    <a:pt x="9125" y="5877"/>
                  </a:lnTo>
                  <a:lnTo>
                    <a:pt x="10490" y="4511"/>
                  </a:lnTo>
                  <a:cubicBezTo>
                    <a:pt x="10733" y="4282"/>
                    <a:pt x="10733" y="3886"/>
                    <a:pt x="10490" y="3644"/>
                  </a:cubicBezTo>
                  <a:lnTo>
                    <a:pt x="10362" y="3529"/>
                  </a:lnTo>
                  <a:lnTo>
                    <a:pt x="9418" y="2597"/>
                  </a:lnTo>
                  <a:lnTo>
                    <a:pt x="7938" y="1104"/>
                  </a:lnTo>
                  <a:lnTo>
                    <a:pt x="7006" y="173"/>
                  </a:lnTo>
                  <a:cubicBezTo>
                    <a:pt x="6885" y="58"/>
                    <a:pt x="6729" y="1"/>
                    <a:pt x="6573"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7"/>
            <p:cNvSpPr/>
            <p:nvPr/>
          </p:nvSpPr>
          <p:spPr>
            <a:xfrm>
              <a:off x="5028475" y="4641399"/>
              <a:ext cx="212264" cy="212264"/>
            </a:xfrm>
            <a:custGeom>
              <a:rect b="b" l="l" r="r" t="t"/>
              <a:pathLst>
                <a:path extrusionOk="0" h="9112" w="9112">
                  <a:moveTo>
                    <a:pt x="5781" y="0"/>
                  </a:moveTo>
                  <a:lnTo>
                    <a:pt x="1" y="5768"/>
                  </a:lnTo>
                  <a:lnTo>
                    <a:pt x="3344" y="9111"/>
                  </a:lnTo>
                  <a:lnTo>
                    <a:pt x="9112" y="3331"/>
                  </a:lnTo>
                  <a:lnTo>
                    <a:pt x="5781" y="0"/>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7"/>
            <p:cNvSpPr/>
            <p:nvPr/>
          </p:nvSpPr>
          <p:spPr>
            <a:xfrm>
              <a:off x="5159861" y="4662505"/>
              <a:ext cx="59495" cy="59472"/>
            </a:xfrm>
            <a:custGeom>
              <a:rect b="b" l="l" r="r" t="t"/>
              <a:pathLst>
                <a:path extrusionOk="0" h="2553" w="2554">
                  <a:moveTo>
                    <a:pt x="358" y="0"/>
                  </a:moveTo>
                  <a:lnTo>
                    <a:pt x="1" y="357"/>
                  </a:lnTo>
                  <a:lnTo>
                    <a:pt x="2196" y="2552"/>
                  </a:lnTo>
                  <a:lnTo>
                    <a:pt x="2553" y="2195"/>
                  </a:lnTo>
                  <a:lnTo>
                    <a:pt x="358" y="0"/>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7"/>
            <p:cNvSpPr/>
            <p:nvPr/>
          </p:nvSpPr>
          <p:spPr>
            <a:xfrm>
              <a:off x="5145301" y="4677065"/>
              <a:ext cx="59472" cy="59472"/>
            </a:xfrm>
            <a:custGeom>
              <a:rect b="b" l="l" r="r" t="t"/>
              <a:pathLst>
                <a:path extrusionOk="0" h="2553" w="2553">
                  <a:moveTo>
                    <a:pt x="358" y="0"/>
                  </a:moveTo>
                  <a:lnTo>
                    <a:pt x="1" y="358"/>
                  </a:lnTo>
                  <a:lnTo>
                    <a:pt x="2196" y="2552"/>
                  </a:lnTo>
                  <a:lnTo>
                    <a:pt x="2553" y="2195"/>
                  </a:lnTo>
                  <a:lnTo>
                    <a:pt x="358" y="0"/>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7"/>
            <p:cNvSpPr/>
            <p:nvPr/>
          </p:nvSpPr>
          <p:spPr>
            <a:xfrm>
              <a:off x="5130439" y="4692510"/>
              <a:ext cx="59472" cy="59472"/>
            </a:xfrm>
            <a:custGeom>
              <a:rect b="b" l="l" r="r" t="t"/>
              <a:pathLst>
                <a:path extrusionOk="0" h="2553" w="2553">
                  <a:moveTo>
                    <a:pt x="358" y="1"/>
                  </a:moveTo>
                  <a:lnTo>
                    <a:pt x="1" y="358"/>
                  </a:lnTo>
                  <a:lnTo>
                    <a:pt x="2195" y="2553"/>
                  </a:lnTo>
                  <a:lnTo>
                    <a:pt x="2553" y="2196"/>
                  </a:lnTo>
                  <a:lnTo>
                    <a:pt x="358" y="1"/>
                  </a:lnTo>
                  <a:close/>
                </a:path>
              </a:pathLst>
            </a:custGeom>
            <a:solidFill>
              <a:srgbClr val="FAEC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 name="Google Shape;1552;p47"/>
          <p:cNvGrpSpPr/>
          <p:nvPr/>
        </p:nvGrpSpPr>
        <p:grpSpPr>
          <a:xfrm>
            <a:off x="6147220" y="1319663"/>
            <a:ext cx="332074" cy="355894"/>
            <a:chOff x="5396275" y="1972338"/>
            <a:chExt cx="343300" cy="367925"/>
          </a:xfrm>
        </p:grpSpPr>
        <p:sp>
          <p:nvSpPr>
            <p:cNvPr id="1553" name="Google Shape;1553;p47"/>
            <p:cNvSpPr/>
            <p:nvPr/>
          </p:nvSpPr>
          <p:spPr>
            <a:xfrm>
              <a:off x="5396275" y="2115713"/>
              <a:ext cx="120950" cy="187150"/>
            </a:xfrm>
            <a:custGeom>
              <a:rect b="b" l="l" r="r" t="t"/>
              <a:pathLst>
                <a:path extrusionOk="0" h="7486" w="4838">
                  <a:moveTo>
                    <a:pt x="3216" y="5316"/>
                  </a:moveTo>
                  <a:lnTo>
                    <a:pt x="4148" y="6247"/>
                  </a:lnTo>
                  <a:lnTo>
                    <a:pt x="3612" y="6783"/>
                  </a:lnTo>
                  <a:lnTo>
                    <a:pt x="2834" y="5711"/>
                  </a:lnTo>
                  <a:lnTo>
                    <a:pt x="3216" y="5316"/>
                  </a:lnTo>
                  <a:close/>
                  <a:moveTo>
                    <a:pt x="3395" y="1"/>
                  </a:moveTo>
                  <a:cubicBezTo>
                    <a:pt x="3137" y="1"/>
                    <a:pt x="2878" y="97"/>
                    <a:pt x="2681" y="288"/>
                  </a:cubicBezTo>
                  <a:lnTo>
                    <a:pt x="396" y="2572"/>
                  </a:lnTo>
                  <a:cubicBezTo>
                    <a:pt x="1" y="2968"/>
                    <a:pt x="1" y="3606"/>
                    <a:pt x="396" y="4001"/>
                  </a:cubicBezTo>
                  <a:lnTo>
                    <a:pt x="2259" y="5864"/>
                  </a:lnTo>
                  <a:lnTo>
                    <a:pt x="3357" y="7370"/>
                  </a:lnTo>
                  <a:cubicBezTo>
                    <a:pt x="3406" y="7447"/>
                    <a:pt x="3490" y="7486"/>
                    <a:pt x="3574" y="7486"/>
                  </a:cubicBezTo>
                  <a:cubicBezTo>
                    <a:pt x="3644" y="7486"/>
                    <a:pt x="3713" y="7460"/>
                    <a:pt x="3765" y="7408"/>
                  </a:cubicBezTo>
                  <a:lnTo>
                    <a:pt x="4722" y="6451"/>
                  </a:lnTo>
                  <a:cubicBezTo>
                    <a:pt x="4837" y="6337"/>
                    <a:pt x="4837" y="6171"/>
                    <a:pt x="4722" y="6056"/>
                  </a:cubicBezTo>
                  <a:lnTo>
                    <a:pt x="3408" y="4741"/>
                  </a:lnTo>
                  <a:cubicBezTo>
                    <a:pt x="3350" y="4684"/>
                    <a:pt x="3280" y="4655"/>
                    <a:pt x="3210" y="4655"/>
                  </a:cubicBezTo>
                  <a:cubicBezTo>
                    <a:pt x="3140" y="4655"/>
                    <a:pt x="3070" y="4684"/>
                    <a:pt x="3012" y="4741"/>
                  </a:cubicBezTo>
                  <a:lnTo>
                    <a:pt x="2464" y="5303"/>
                  </a:lnTo>
                  <a:lnTo>
                    <a:pt x="792" y="3619"/>
                  </a:lnTo>
                  <a:cubicBezTo>
                    <a:pt x="601" y="3440"/>
                    <a:pt x="601" y="3146"/>
                    <a:pt x="792" y="2968"/>
                  </a:cubicBezTo>
                  <a:lnTo>
                    <a:pt x="3063" y="684"/>
                  </a:lnTo>
                  <a:cubicBezTo>
                    <a:pt x="3153" y="594"/>
                    <a:pt x="3271" y="550"/>
                    <a:pt x="3389" y="550"/>
                  </a:cubicBezTo>
                  <a:cubicBezTo>
                    <a:pt x="3507" y="550"/>
                    <a:pt x="3625" y="594"/>
                    <a:pt x="3714" y="684"/>
                  </a:cubicBezTo>
                  <a:lnTo>
                    <a:pt x="4288" y="735"/>
                  </a:lnTo>
                  <a:lnTo>
                    <a:pt x="4110" y="288"/>
                  </a:lnTo>
                  <a:cubicBezTo>
                    <a:pt x="3912" y="97"/>
                    <a:pt x="3654" y="1"/>
                    <a:pt x="3395" y="1"/>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7"/>
            <p:cNvSpPr/>
            <p:nvPr/>
          </p:nvSpPr>
          <p:spPr>
            <a:xfrm>
              <a:off x="5643850" y="1972338"/>
              <a:ext cx="60950" cy="60950"/>
            </a:xfrm>
            <a:custGeom>
              <a:rect b="b" l="l" r="r" t="t"/>
              <a:pathLst>
                <a:path extrusionOk="0" h="2438" w="2438">
                  <a:moveTo>
                    <a:pt x="1582" y="0"/>
                  </a:moveTo>
                  <a:lnTo>
                    <a:pt x="0" y="1582"/>
                  </a:lnTo>
                  <a:lnTo>
                    <a:pt x="855" y="2437"/>
                  </a:lnTo>
                  <a:lnTo>
                    <a:pt x="2437" y="855"/>
                  </a:lnTo>
                  <a:lnTo>
                    <a:pt x="2182" y="600"/>
                  </a:lnTo>
                  <a:lnTo>
                    <a:pt x="1582"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7"/>
            <p:cNvSpPr/>
            <p:nvPr/>
          </p:nvSpPr>
          <p:spPr>
            <a:xfrm>
              <a:off x="5658825" y="1987313"/>
              <a:ext cx="45975" cy="45975"/>
            </a:xfrm>
            <a:custGeom>
              <a:rect b="b" l="l" r="r" t="t"/>
              <a:pathLst>
                <a:path extrusionOk="0" h="1839" w="1839">
                  <a:moveTo>
                    <a:pt x="1583" y="1"/>
                  </a:moveTo>
                  <a:lnTo>
                    <a:pt x="1" y="1583"/>
                  </a:lnTo>
                  <a:lnTo>
                    <a:pt x="256" y="1838"/>
                  </a:lnTo>
                  <a:lnTo>
                    <a:pt x="1838" y="256"/>
                  </a:lnTo>
                  <a:lnTo>
                    <a:pt x="1583" y="1"/>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7"/>
            <p:cNvSpPr/>
            <p:nvPr/>
          </p:nvSpPr>
          <p:spPr>
            <a:xfrm>
              <a:off x="5589600" y="1990688"/>
              <a:ext cx="34175" cy="38125"/>
            </a:xfrm>
            <a:custGeom>
              <a:rect b="b" l="l" r="r" t="t"/>
              <a:pathLst>
                <a:path extrusionOk="0" h="1525" w="1367">
                  <a:moveTo>
                    <a:pt x="763" y="1"/>
                  </a:moveTo>
                  <a:cubicBezTo>
                    <a:pt x="675" y="1"/>
                    <a:pt x="587" y="47"/>
                    <a:pt x="537" y="134"/>
                  </a:cubicBezTo>
                  <a:lnTo>
                    <a:pt x="52" y="989"/>
                  </a:lnTo>
                  <a:cubicBezTo>
                    <a:pt x="1" y="1091"/>
                    <a:pt x="14" y="1218"/>
                    <a:pt x="103" y="1308"/>
                  </a:cubicBezTo>
                  <a:lnTo>
                    <a:pt x="320" y="1525"/>
                  </a:lnTo>
                  <a:lnTo>
                    <a:pt x="1366" y="491"/>
                  </a:lnTo>
                  <a:lnTo>
                    <a:pt x="945" y="83"/>
                  </a:lnTo>
                  <a:cubicBezTo>
                    <a:pt x="895" y="28"/>
                    <a:pt x="829" y="1"/>
                    <a:pt x="763" y="1"/>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7"/>
            <p:cNvSpPr/>
            <p:nvPr/>
          </p:nvSpPr>
          <p:spPr>
            <a:xfrm>
              <a:off x="5428825" y="1996563"/>
              <a:ext cx="257150" cy="259700"/>
            </a:xfrm>
            <a:custGeom>
              <a:rect b="b" l="l" r="r" t="t"/>
              <a:pathLst>
                <a:path extrusionOk="0" h="10388" w="10286">
                  <a:moveTo>
                    <a:pt x="8086" y="1"/>
                  </a:moveTo>
                  <a:cubicBezTo>
                    <a:pt x="7947" y="1"/>
                    <a:pt x="7810" y="52"/>
                    <a:pt x="7708" y="154"/>
                  </a:cubicBezTo>
                  <a:lnTo>
                    <a:pt x="6661" y="1200"/>
                  </a:lnTo>
                  <a:lnTo>
                    <a:pt x="2412" y="5450"/>
                  </a:lnTo>
                  <a:lnTo>
                    <a:pt x="881" y="6981"/>
                  </a:lnTo>
                  <a:lnTo>
                    <a:pt x="192" y="7670"/>
                  </a:lnTo>
                  <a:cubicBezTo>
                    <a:pt x="0" y="7861"/>
                    <a:pt x="0" y="8180"/>
                    <a:pt x="192" y="8372"/>
                  </a:cubicBezTo>
                  <a:lnTo>
                    <a:pt x="1710" y="9890"/>
                  </a:lnTo>
                  <a:lnTo>
                    <a:pt x="2208" y="10388"/>
                  </a:lnTo>
                  <a:lnTo>
                    <a:pt x="4045" y="8538"/>
                  </a:lnTo>
                  <a:lnTo>
                    <a:pt x="5028" y="7555"/>
                  </a:lnTo>
                  <a:lnTo>
                    <a:pt x="6585" y="5998"/>
                  </a:lnTo>
                  <a:lnTo>
                    <a:pt x="7134" y="5450"/>
                  </a:lnTo>
                  <a:lnTo>
                    <a:pt x="8142" y="4441"/>
                  </a:lnTo>
                  <a:lnTo>
                    <a:pt x="10069" y="2515"/>
                  </a:lnTo>
                  <a:cubicBezTo>
                    <a:pt x="10285" y="2310"/>
                    <a:pt x="10285" y="1953"/>
                    <a:pt x="10069" y="1749"/>
                  </a:cubicBezTo>
                  <a:lnTo>
                    <a:pt x="9622" y="1302"/>
                  </a:lnTo>
                  <a:lnTo>
                    <a:pt x="9418" y="1098"/>
                  </a:lnTo>
                  <a:lnTo>
                    <a:pt x="8767" y="447"/>
                  </a:lnTo>
                  <a:lnTo>
                    <a:pt x="8473" y="154"/>
                  </a:lnTo>
                  <a:cubicBezTo>
                    <a:pt x="8365" y="52"/>
                    <a:pt x="8225" y="1"/>
                    <a:pt x="8086" y="1"/>
                  </a:cubicBez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7"/>
            <p:cNvSpPr/>
            <p:nvPr/>
          </p:nvSpPr>
          <p:spPr>
            <a:xfrm>
              <a:off x="5584125" y="2121863"/>
              <a:ext cx="38675" cy="33275"/>
            </a:xfrm>
            <a:custGeom>
              <a:rect b="b" l="l" r="r" t="t"/>
              <a:pathLst>
                <a:path extrusionOk="0" h="1331" w="1547">
                  <a:moveTo>
                    <a:pt x="410" y="0"/>
                  </a:moveTo>
                  <a:cubicBezTo>
                    <a:pt x="193" y="0"/>
                    <a:pt x="1" y="296"/>
                    <a:pt x="233" y="489"/>
                  </a:cubicBezTo>
                  <a:lnTo>
                    <a:pt x="985" y="1254"/>
                  </a:lnTo>
                  <a:cubicBezTo>
                    <a:pt x="1036" y="1305"/>
                    <a:pt x="1113" y="1331"/>
                    <a:pt x="1177" y="1331"/>
                  </a:cubicBezTo>
                  <a:cubicBezTo>
                    <a:pt x="1419" y="1331"/>
                    <a:pt x="1547" y="1037"/>
                    <a:pt x="1381" y="859"/>
                  </a:cubicBezTo>
                  <a:lnTo>
                    <a:pt x="615" y="106"/>
                  </a:lnTo>
                  <a:cubicBezTo>
                    <a:pt x="553" y="31"/>
                    <a:pt x="480" y="0"/>
                    <a:pt x="410" y="0"/>
                  </a:cubicBez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7"/>
            <p:cNvSpPr/>
            <p:nvPr/>
          </p:nvSpPr>
          <p:spPr>
            <a:xfrm>
              <a:off x="5611925" y="2100888"/>
              <a:ext cx="51400" cy="79150"/>
            </a:xfrm>
            <a:custGeom>
              <a:rect b="b" l="l" r="r" t="t"/>
              <a:pathLst>
                <a:path extrusionOk="0" h="3166" w="2056">
                  <a:moveTo>
                    <a:pt x="614" y="1"/>
                  </a:moveTo>
                  <a:lnTo>
                    <a:pt x="614" y="268"/>
                  </a:lnTo>
                  <a:lnTo>
                    <a:pt x="422" y="460"/>
                  </a:lnTo>
                  <a:lnTo>
                    <a:pt x="1366" y="1417"/>
                  </a:lnTo>
                  <a:lnTo>
                    <a:pt x="1" y="2770"/>
                  </a:lnTo>
                  <a:lnTo>
                    <a:pt x="397" y="3165"/>
                  </a:lnTo>
                  <a:lnTo>
                    <a:pt x="1953" y="1608"/>
                  </a:lnTo>
                  <a:cubicBezTo>
                    <a:pt x="2055" y="1506"/>
                    <a:pt x="2055" y="1328"/>
                    <a:pt x="1953" y="1213"/>
                  </a:cubicBezTo>
                  <a:lnTo>
                    <a:pt x="818" y="77"/>
                  </a:lnTo>
                  <a:cubicBezTo>
                    <a:pt x="754" y="26"/>
                    <a:pt x="690" y="1"/>
                    <a:pt x="614" y="1"/>
                  </a:cubicBez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7"/>
            <p:cNvSpPr/>
            <p:nvPr/>
          </p:nvSpPr>
          <p:spPr>
            <a:xfrm>
              <a:off x="5529950" y="2162788"/>
              <a:ext cx="120625" cy="124800"/>
            </a:xfrm>
            <a:custGeom>
              <a:rect b="b" l="l" r="r" t="t"/>
              <a:pathLst>
                <a:path extrusionOk="0" h="4992" w="4825">
                  <a:moveTo>
                    <a:pt x="919" y="0"/>
                  </a:moveTo>
                  <a:lnTo>
                    <a:pt x="0" y="1889"/>
                  </a:lnTo>
                  <a:cubicBezTo>
                    <a:pt x="894" y="1927"/>
                    <a:pt x="1698" y="2425"/>
                    <a:pt x="2132" y="3203"/>
                  </a:cubicBezTo>
                  <a:cubicBezTo>
                    <a:pt x="2451" y="3803"/>
                    <a:pt x="2846" y="4364"/>
                    <a:pt x="3306" y="4875"/>
                  </a:cubicBezTo>
                  <a:cubicBezTo>
                    <a:pt x="3377" y="4953"/>
                    <a:pt x="3472" y="4991"/>
                    <a:pt x="3568" y="4991"/>
                  </a:cubicBezTo>
                  <a:cubicBezTo>
                    <a:pt x="3661" y="4991"/>
                    <a:pt x="3754" y="4956"/>
                    <a:pt x="3829" y="4887"/>
                  </a:cubicBezTo>
                  <a:lnTo>
                    <a:pt x="4824" y="3892"/>
                  </a:lnTo>
                  <a:lnTo>
                    <a:pt x="919"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7"/>
            <p:cNvSpPr/>
            <p:nvPr/>
          </p:nvSpPr>
          <p:spPr>
            <a:xfrm>
              <a:off x="5514000" y="2105513"/>
              <a:ext cx="51700" cy="50900"/>
            </a:xfrm>
            <a:custGeom>
              <a:rect b="b" l="l" r="r" t="t"/>
              <a:pathLst>
                <a:path extrusionOk="0" h="2036" w="2068">
                  <a:moveTo>
                    <a:pt x="1257" y="1"/>
                  </a:moveTo>
                  <a:cubicBezTo>
                    <a:pt x="1181" y="1"/>
                    <a:pt x="1104" y="32"/>
                    <a:pt x="1047" y="96"/>
                  </a:cubicBezTo>
                  <a:lnTo>
                    <a:pt x="128" y="1015"/>
                  </a:lnTo>
                  <a:cubicBezTo>
                    <a:pt x="0" y="1130"/>
                    <a:pt x="0" y="1321"/>
                    <a:pt x="128" y="1436"/>
                  </a:cubicBezTo>
                  <a:lnTo>
                    <a:pt x="715" y="2036"/>
                  </a:lnTo>
                  <a:lnTo>
                    <a:pt x="2068" y="683"/>
                  </a:lnTo>
                  <a:lnTo>
                    <a:pt x="1468" y="96"/>
                  </a:lnTo>
                  <a:cubicBezTo>
                    <a:pt x="1411" y="32"/>
                    <a:pt x="1334" y="1"/>
                    <a:pt x="1257" y="1"/>
                  </a:cubicBezTo>
                  <a:close/>
                </a:path>
              </a:pathLst>
            </a:custGeom>
            <a:solidFill>
              <a:srgbClr val="E9B3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7"/>
            <p:cNvSpPr/>
            <p:nvPr/>
          </p:nvSpPr>
          <p:spPr>
            <a:xfrm>
              <a:off x="5428825" y="2024013"/>
              <a:ext cx="256825" cy="232250"/>
            </a:xfrm>
            <a:custGeom>
              <a:rect b="b" l="l" r="r" t="t"/>
              <a:pathLst>
                <a:path extrusionOk="0" h="9290" w="10273">
                  <a:moveTo>
                    <a:pt x="9418" y="0"/>
                  </a:moveTo>
                  <a:lnTo>
                    <a:pt x="9392" y="26"/>
                  </a:lnTo>
                  <a:lnTo>
                    <a:pt x="5475" y="3943"/>
                  </a:lnTo>
                  <a:lnTo>
                    <a:pt x="4122" y="5296"/>
                  </a:lnTo>
                  <a:lnTo>
                    <a:pt x="3446" y="5972"/>
                  </a:lnTo>
                  <a:lnTo>
                    <a:pt x="881" y="5896"/>
                  </a:lnTo>
                  <a:lnTo>
                    <a:pt x="192" y="6585"/>
                  </a:lnTo>
                  <a:cubicBezTo>
                    <a:pt x="0" y="6776"/>
                    <a:pt x="0" y="7082"/>
                    <a:pt x="192" y="7274"/>
                  </a:cubicBezTo>
                  <a:lnTo>
                    <a:pt x="1710" y="8805"/>
                  </a:lnTo>
                  <a:lnTo>
                    <a:pt x="2195" y="9290"/>
                  </a:lnTo>
                  <a:lnTo>
                    <a:pt x="4045" y="7452"/>
                  </a:lnTo>
                  <a:lnTo>
                    <a:pt x="5041" y="6457"/>
                  </a:lnTo>
                  <a:lnTo>
                    <a:pt x="6585" y="4900"/>
                  </a:lnTo>
                  <a:lnTo>
                    <a:pt x="7134" y="4364"/>
                  </a:lnTo>
                  <a:lnTo>
                    <a:pt x="8142" y="3343"/>
                  </a:lnTo>
                  <a:lnTo>
                    <a:pt x="10069" y="1429"/>
                  </a:lnTo>
                  <a:cubicBezTo>
                    <a:pt x="10273" y="1212"/>
                    <a:pt x="10273" y="868"/>
                    <a:pt x="10069" y="651"/>
                  </a:cubicBezTo>
                  <a:lnTo>
                    <a:pt x="9622" y="204"/>
                  </a:lnTo>
                  <a:lnTo>
                    <a:pt x="9418" y="0"/>
                  </a:lnTo>
                  <a:close/>
                </a:path>
              </a:pathLst>
            </a:custGeom>
            <a:solidFill>
              <a:srgbClr val="3B13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7"/>
            <p:cNvSpPr/>
            <p:nvPr/>
          </p:nvSpPr>
          <p:spPr>
            <a:xfrm>
              <a:off x="5633300" y="2234563"/>
              <a:ext cx="106275" cy="105700"/>
            </a:xfrm>
            <a:custGeom>
              <a:rect b="b" l="l" r="r" t="t"/>
              <a:pathLst>
                <a:path extrusionOk="0" h="4228" w="4251">
                  <a:moveTo>
                    <a:pt x="1188" y="0"/>
                  </a:moveTo>
                  <a:lnTo>
                    <a:pt x="1" y="1187"/>
                  </a:lnTo>
                  <a:lnTo>
                    <a:pt x="2923" y="4122"/>
                  </a:lnTo>
                  <a:cubicBezTo>
                    <a:pt x="2993" y="4192"/>
                    <a:pt x="3086" y="4227"/>
                    <a:pt x="3178" y="4227"/>
                  </a:cubicBezTo>
                  <a:cubicBezTo>
                    <a:pt x="3271" y="4227"/>
                    <a:pt x="3363" y="4192"/>
                    <a:pt x="3434" y="4122"/>
                  </a:cubicBezTo>
                  <a:lnTo>
                    <a:pt x="4110" y="3446"/>
                  </a:lnTo>
                  <a:cubicBezTo>
                    <a:pt x="4250" y="3305"/>
                    <a:pt x="4250" y="3076"/>
                    <a:pt x="4110" y="2935"/>
                  </a:cubicBezTo>
                  <a:lnTo>
                    <a:pt x="1188" y="0"/>
                  </a:lnTo>
                  <a:close/>
                </a:path>
              </a:pathLst>
            </a:custGeom>
            <a:solidFill>
              <a:srgbClr val="79262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7"/>
            <p:cNvSpPr/>
            <p:nvPr/>
          </p:nvSpPr>
          <p:spPr>
            <a:xfrm>
              <a:off x="5554825" y="2146513"/>
              <a:ext cx="120950" cy="124125"/>
            </a:xfrm>
            <a:custGeom>
              <a:rect b="b" l="l" r="r" t="t"/>
              <a:pathLst>
                <a:path extrusionOk="0" h="4965" w="4838">
                  <a:moveTo>
                    <a:pt x="1558" y="0"/>
                  </a:moveTo>
                  <a:lnTo>
                    <a:pt x="1" y="1557"/>
                  </a:lnTo>
                  <a:lnTo>
                    <a:pt x="3395" y="4964"/>
                  </a:lnTo>
                  <a:lnTo>
                    <a:pt x="4582" y="3777"/>
                  </a:lnTo>
                  <a:lnTo>
                    <a:pt x="4697" y="3663"/>
                  </a:lnTo>
                  <a:cubicBezTo>
                    <a:pt x="4837" y="3522"/>
                    <a:pt x="4837" y="3293"/>
                    <a:pt x="4697" y="3152"/>
                  </a:cubicBezTo>
                  <a:lnTo>
                    <a:pt x="2693" y="1149"/>
                  </a:lnTo>
                  <a:lnTo>
                    <a:pt x="1558" y="0"/>
                  </a:lnTo>
                  <a:close/>
                </a:path>
              </a:pathLst>
            </a:custGeom>
            <a:solidFill>
              <a:srgbClr val="C7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 name="Google Shape;1565;p47"/>
          <p:cNvGrpSpPr/>
          <p:nvPr/>
        </p:nvGrpSpPr>
        <p:grpSpPr>
          <a:xfrm>
            <a:off x="6657588" y="2454750"/>
            <a:ext cx="456750" cy="224000"/>
            <a:chOff x="5675700" y="3851775"/>
            <a:chExt cx="456750" cy="224000"/>
          </a:xfrm>
        </p:grpSpPr>
        <p:sp>
          <p:nvSpPr>
            <p:cNvPr id="1566" name="Google Shape;1566;p47"/>
            <p:cNvSpPr/>
            <p:nvPr/>
          </p:nvSpPr>
          <p:spPr>
            <a:xfrm>
              <a:off x="5798150" y="3873000"/>
              <a:ext cx="115975" cy="65500"/>
            </a:xfrm>
            <a:custGeom>
              <a:rect b="b" l="l" r="r" t="t"/>
              <a:pathLst>
                <a:path extrusionOk="0" h="2620" w="4639">
                  <a:moveTo>
                    <a:pt x="1" y="1"/>
                  </a:moveTo>
                  <a:lnTo>
                    <a:pt x="541" y="185"/>
                  </a:lnTo>
                  <a:lnTo>
                    <a:pt x="1329" y="1920"/>
                  </a:lnTo>
                  <a:cubicBezTo>
                    <a:pt x="1981" y="1923"/>
                    <a:pt x="2725" y="2620"/>
                    <a:pt x="3470" y="2620"/>
                  </a:cubicBezTo>
                  <a:cubicBezTo>
                    <a:pt x="3498" y="2620"/>
                    <a:pt x="3526" y="2619"/>
                    <a:pt x="3554" y="2617"/>
                  </a:cubicBezTo>
                  <a:cubicBezTo>
                    <a:pt x="3922" y="2591"/>
                    <a:pt x="4268" y="1773"/>
                    <a:pt x="4639" y="1739"/>
                  </a:cubicBezTo>
                  <a:lnTo>
                    <a:pt x="2039" y="1"/>
                  </a:ln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7"/>
            <p:cNvSpPr/>
            <p:nvPr/>
          </p:nvSpPr>
          <p:spPr>
            <a:xfrm>
              <a:off x="5676825" y="3851775"/>
              <a:ext cx="455625" cy="120125"/>
            </a:xfrm>
            <a:custGeom>
              <a:rect b="b" l="l" r="r" t="t"/>
              <a:pathLst>
                <a:path extrusionOk="0" h="4805" w="18225">
                  <a:moveTo>
                    <a:pt x="0" y="0"/>
                  </a:moveTo>
                  <a:lnTo>
                    <a:pt x="1076" y="368"/>
                  </a:lnTo>
                  <a:lnTo>
                    <a:pt x="1773" y="2769"/>
                  </a:lnTo>
                  <a:lnTo>
                    <a:pt x="1773" y="3378"/>
                  </a:lnTo>
                  <a:lnTo>
                    <a:pt x="3257" y="4154"/>
                  </a:lnTo>
                  <a:cubicBezTo>
                    <a:pt x="4024" y="4262"/>
                    <a:pt x="5049" y="4386"/>
                    <a:pt x="6235" y="4499"/>
                  </a:cubicBezTo>
                  <a:lnTo>
                    <a:pt x="6309" y="4533"/>
                  </a:lnTo>
                  <a:lnTo>
                    <a:pt x="9880" y="4754"/>
                  </a:lnTo>
                  <a:cubicBezTo>
                    <a:pt x="10636" y="4786"/>
                    <a:pt x="11413" y="4805"/>
                    <a:pt x="12196" y="4805"/>
                  </a:cubicBezTo>
                  <a:cubicBezTo>
                    <a:pt x="14044" y="4805"/>
                    <a:pt x="15925" y="4701"/>
                    <a:pt x="17641" y="4420"/>
                  </a:cubicBezTo>
                  <a:cubicBezTo>
                    <a:pt x="18122" y="4341"/>
                    <a:pt x="18224" y="3698"/>
                    <a:pt x="17788" y="3477"/>
                  </a:cubicBezTo>
                  <a:cubicBezTo>
                    <a:pt x="17355" y="3259"/>
                    <a:pt x="16865" y="3047"/>
                    <a:pt x="16426" y="2936"/>
                  </a:cubicBezTo>
                  <a:cubicBezTo>
                    <a:pt x="15955" y="2820"/>
                    <a:pt x="15474" y="2758"/>
                    <a:pt x="14989" y="2758"/>
                  </a:cubicBezTo>
                  <a:cubicBezTo>
                    <a:pt x="14978" y="2758"/>
                    <a:pt x="14968" y="2758"/>
                    <a:pt x="14957" y="2758"/>
                  </a:cubicBezTo>
                  <a:cubicBezTo>
                    <a:pt x="14666" y="2761"/>
                    <a:pt x="14365" y="2792"/>
                    <a:pt x="14049" y="2792"/>
                  </a:cubicBezTo>
                  <a:cubicBezTo>
                    <a:pt x="13521" y="2792"/>
                    <a:pt x="12952" y="2705"/>
                    <a:pt x="12321" y="2257"/>
                  </a:cubicBezTo>
                  <a:cubicBezTo>
                    <a:pt x="11465" y="2376"/>
                    <a:pt x="10480" y="2497"/>
                    <a:pt x="9480" y="2594"/>
                  </a:cubicBezTo>
                  <a:cubicBezTo>
                    <a:pt x="8372" y="2700"/>
                    <a:pt x="7251" y="2772"/>
                    <a:pt x="6276" y="2772"/>
                  </a:cubicBezTo>
                  <a:cubicBezTo>
                    <a:pt x="6240" y="2772"/>
                    <a:pt x="6204" y="2772"/>
                    <a:pt x="6168" y="2772"/>
                  </a:cubicBezTo>
                  <a:cubicBezTo>
                    <a:pt x="5731" y="2772"/>
                    <a:pt x="5324" y="2752"/>
                    <a:pt x="4964" y="2716"/>
                  </a:cubicBezTo>
                  <a:lnTo>
                    <a:pt x="2300"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7"/>
            <p:cNvSpPr/>
            <p:nvPr/>
          </p:nvSpPr>
          <p:spPr>
            <a:xfrm>
              <a:off x="5984825" y="3901275"/>
              <a:ext cx="102675" cy="28850"/>
            </a:xfrm>
            <a:custGeom>
              <a:rect b="b" l="l" r="r" t="t"/>
              <a:pathLst>
                <a:path extrusionOk="0" h="1154" w="4107">
                  <a:moveTo>
                    <a:pt x="2066" y="0"/>
                  </a:moveTo>
                  <a:cubicBezTo>
                    <a:pt x="1950" y="0"/>
                    <a:pt x="1833" y="9"/>
                    <a:pt x="1717" y="28"/>
                  </a:cubicBezTo>
                  <a:cubicBezTo>
                    <a:pt x="1266" y="98"/>
                    <a:pt x="674" y="189"/>
                    <a:pt x="1" y="282"/>
                  </a:cubicBezTo>
                  <a:cubicBezTo>
                    <a:pt x="976" y="976"/>
                    <a:pt x="1979" y="1153"/>
                    <a:pt x="2749" y="1153"/>
                  </a:cubicBezTo>
                  <a:cubicBezTo>
                    <a:pt x="3555" y="1153"/>
                    <a:pt x="4106" y="959"/>
                    <a:pt x="4106" y="959"/>
                  </a:cubicBezTo>
                  <a:lnTo>
                    <a:pt x="3396" y="438"/>
                  </a:lnTo>
                  <a:cubicBezTo>
                    <a:pt x="3007" y="152"/>
                    <a:pt x="2541" y="0"/>
                    <a:pt x="2066"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7"/>
            <p:cNvSpPr/>
            <p:nvPr/>
          </p:nvSpPr>
          <p:spPr>
            <a:xfrm>
              <a:off x="5675700" y="3936350"/>
              <a:ext cx="120700" cy="43700"/>
            </a:xfrm>
            <a:custGeom>
              <a:rect b="b" l="l" r="r" t="t"/>
              <a:pathLst>
                <a:path extrusionOk="0" h="1748" w="4828">
                  <a:moveTo>
                    <a:pt x="1832" y="1"/>
                  </a:moveTo>
                  <a:lnTo>
                    <a:pt x="1070" y="728"/>
                  </a:lnTo>
                  <a:lnTo>
                    <a:pt x="0" y="1748"/>
                  </a:lnTo>
                  <a:lnTo>
                    <a:pt x="1110" y="1748"/>
                  </a:lnTo>
                  <a:lnTo>
                    <a:pt x="3316" y="777"/>
                  </a:lnTo>
                  <a:lnTo>
                    <a:pt x="4828" y="111"/>
                  </a:lnTo>
                  <a:lnTo>
                    <a:pt x="1832" y="1"/>
                  </a:ln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7"/>
            <p:cNvSpPr/>
            <p:nvPr/>
          </p:nvSpPr>
          <p:spPr>
            <a:xfrm>
              <a:off x="5796250" y="3942875"/>
              <a:ext cx="169200" cy="77900"/>
            </a:xfrm>
            <a:custGeom>
              <a:rect b="b" l="l" r="r" t="t"/>
              <a:pathLst>
                <a:path extrusionOk="0" h="3116" w="6768">
                  <a:moveTo>
                    <a:pt x="1948" y="0"/>
                  </a:moveTo>
                  <a:lnTo>
                    <a:pt x="1543" y="889"/>
                  </a:lnTo>
                  <a:lnTo>
                    <a:pt x="634" y="2897"/>
                  </a:lnTo>
                  <a:lnTo>
                    <a:pt x="0" y="3115"/>
                  </a:lnTo>
                  <a:lnTo>
                    <a:pt x="2113" y="3115"/>
                  </a:lnTo>
                  <a:lnTo>
                    <a:pt x="5125" y="1099"/>
                  </a:lnTo>
                  <a:lnTo>
                    <a:pt x="5128" y="1099"/>
                  </a:lnTo>
                  <a:lnTo>
                    <a:pt x="6768" y="0"/>
                  </a:ln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7"/>
            <p:cNvSpPr/>
            <p:nvPr/>
          </p:nvSpPr>
          <p:spPr>
            <a:xfrm>
              <a:off x="5726150" y="3885175"/>
              <a:ext cx="27075" cy="25800"/>
            </a:xfrm>
            <a:custGeom>
              <a:rect b="b" l="l" r="r" t="t"/>
              <a:pathLst>
                <a:path extrusionOk="0" h="1032" w="1083">
                  <a:moveTo>
                    <a:pt x="542" y="1"/>
                  </a:moveTo>
                  <a:lnTo>
                    <a:pt x="375" y="338"/>
                  </a:lnTo>
                  <a:lnTo>
                    <a:pt x="1" y="394"/>
                  </a:lnTo>
                  <a:lnTo>
                    <a:pt x="270" y="657"/>
                  </a:lnTo>
                  <a:lnTo>
                    <a:pt x="208" y="1031"/>
                  </a:lnTo>
                  <a:lnTo>
                    <a:pt x="542" y="853"/>
                  </a:lnTo>
                  <a:lnTo>
                    <a:pt x="876" y="1031"/>
                  </a:lnTo>
                  <a:lnTo>
                    <a:pt x="814" y="657"/>
                  </a:lnTo>
                  <a:lnTo>
                    <a:pt x="1083" y="394"/>
                  </a:lnTo>
                  <a:lnTo>
                    <a:pt x="709" y="338"/>
                  </a:lnTo>
                  <a:lnTo>
                    <a:pt x="542" y="1"/>
                  </a:ln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7"/>
            <p:cNvSpPr/>
            <p:nvPr/>
          </p:nvSpPr>
          <p:spPr>
            <a:xfrm>
              <a:off x="5950850" y="4073050"/>
              <a:ext cx="3550" cy="2725"/>
            </a:xfrm>
            <a:custGeom>
              <a:rect b="b" l="l" r="r" t="t"/>
              <a:pathLst>
                <a:path extrusionOk="0" h="109" w="142">
                  <a:moveTo>
                    <a:pt x="71" y="1"/>
                  </a:moveTo>
                  <a:cubicBezTo>
                    <a:pt x="0" y="1"/>
                    <a:pt x="0" y="108"/>
                    <a:pt x="71" y="108"/>
                  </a:cubicBezTo>
                  <a:cubicBezTo>
                    <a:pt x="142" y="108"/>
                    <a:pt x="142" y="1"/>
                    <a:pt x="71"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6" name="Shape 1576"/>
        <p:cNvGrpSpPr/>
        <p:nvPr/>
      </p:nvGrpSpPr>
      <p:grpSpPr>
        <a:xfrm>
          <a:off x="0" y="0"/>
          <a:ext cx="0" cy="0"/>
          <a:chOff x="0" y="0"/>
          <a:chExt cx="0" cy="0"/>
        </a:xfrm>
      </p:grpSpPr>
      <p:sp>
        <p:nvSpPr>
          <p:cNvPr id="1577" name="Google Shape;1577;p48"/>
          <p:cNvSpPr/>
          <p:nvPr/>
        </p:nvSpPr>
        <p:spPr>
          <a:xfrm flipH="1"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8"/>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VEHICLES ICONS</a:t>
            </a:r>
            <a:endParaRPr>
              <a:solidFill>
                <a:schemeClr val="accent3"/>
              </a:solidFill>
            </a:endParaRPr>
          </a:p>
        </p:txBody>
      </p:sp>
      <p:grpSp>
        <p:nvGrpSpPr>
          <p:cNvPr id="1579" name="Google Shape;1579;p48"/>
          <p:cNvGrpSpPr/>
          <p:nvPr/>
        </p:nvGrpSpPr>
        <p:grpSpPr>
          <a:xfrm>
            <a:off x="3864939" y="3000868"/>
            <a:ext cx="342346" cy="259838"/>
            <a:chOff x="3864939" y="3000868"/>
            <a:chExt cx="342346" cy="259838"/>
          </a:xfrm>
        </p:grpSpPr>
        <p:sp>
          <p:nvSpPr>
            <p:cNvPr id="1580" name="Google Shape;1580;p48"/>
            <p:cNvSpPr/>
            <p:nvPr/>
          </p:nvSpPr>
          <p:spPr>
            <a:xfrm>
              <a:off x="3868695" y="3160422"/>
              <a:ext cx="43762" cy="25637"/>
            </a:xfrm>
            <a:custGeom>
              <a:rect b="b" l="l" r="r" t="t"/>
              <a:pathLst>
                <a:path extrusionOk="0" h="1099" w="1876">
                  <a:moveTo>
                    <a:pt x="162" y="0"/>
                  </a:moveTo>
                  <a:cubicBezTo>
                    <a:pt x="74" y="0"/>
                    <a:pt x="1" y="59"/>
                    <a:pt x="1" y="147"/>
                  </a:cubicBezTo>
                  <a:lnTo>
                    <a:pt x="1" y="937"/>
                  </a:lnTo>
                  <a:cubicBezTo>
                    <a:pt x="1" y="1025"/>
                    <a:pt x="74" y="1099"/>
                    <a:pt x="162" y="1099"/>
                  </a:cubicBezTo>
                  <a:lnTo>
                    <a:pt x="1875" y="1099"/>
                  </a:lnTo>
                  <a:lnTo>
                    <a:pt x="1875" y="894"/>
                  </a:lnTo>
                  <a:cubicBezTo>
                    <a:pt x="1875" y="396"/>
                    <a:pt x="1465" y="0"/>
                    <a:pt x="967"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8"/>
            <p:cNvSpPr/>
            <p:nvPr/>
          </p:nvSpPr>
          <p:spPr>
            <a:xfrm>
              <a:off x="3877232" y="3160422"/>
              <a:ext cx="35225" cy="25637"/>
            </a:xfrm>
            <a:custGeom>
              <a:rect b="b" l="l" r="r" t="t"/>
              <a:pathLst>
                <a:path extrusionOk="0" h="1099" w="1510">
                  <a:moveTo>
                    <a:pt x="1" y="0"/>
                  </a:moveTo>
                  <a:cubicBezTo>
                    <a:pt x="499" y="0"/>
                    <a:pt x="997" y="410"/>
                    <a:pt x="997" y="908"/>
                  </a:cubicBezTo>
                  <a:lnTo>
                    <a:pt x="997" y="1099"/>
                  </a:lnTo>
                  <a:lnTo>
                    <a:pt x="1509" y="1099"/>
                  </a:lnTo>
                  <a:lnTo>
                    <a:pt x="1509" y="908"/>
                  </a:lnTo>
                  <a:cubicBezTo>
                    <a:pt x="1509" y="410"/>
                    <a:pt x="1099" y="0"/>
                    <a:pt x="587"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8"/>
            <p:cNvSpPr/>
            <p:nvPr/>
          </p:nvSpPr>
          <p:spPr>
            <a:xfrm>
              <a:off x="3910030" y="3177288"/>
              <a:ext cx="37861" cy="34385"/>
            </a:xfrm>
            <a:custGeom>
              <a:rect b="b" l="l" r="r" t="t"/>
              <a:pathLst>
                <a:path extrusionOk="0" h="1474" w="1623">
                  <a:moveTo>
                    <a:pt x="1309" y="1"/>
                  </a:moveTo>
                  <a:cubicBezTo>
                    <a:pt x="1258" y="1"/>
                    <a:pt x="1205" y="21"/>
                    <a:pt x="1158" y="68"/>
                  </a:cubicBezTo>
                  <a:lnTo>
                    <a:pt x="133" y="1108"/>
                  </a:lnTo>
                  <a:cubicBezTo>
                    <a:pt x="1" y="1240"/>
                    <a:pt x="89" y="1459"/>
                    <a:pt x="279" y="1474"/>
                  </a:cubicBezTo>
                  <a:cubicBezTo>
                    <a:pt x="338" y="1474"/>
                    <a:pt x="396" y="1445"/>
                    <a:pt x="440" y="1415"/>
                  </a:cubicBezTo>
                  <a:lnTo>
                    <a:pt x="1465" y="390"/>
                  </a:lnTo>
                  <a:cubicBezTo>
                    <a:pt x="1623" y="221"/>
                    <a:pt x="1478" y="1"/>
                    <a:pt x="1309"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8"/>
            <p:cNvSpPr/>
            <p:nvPr/>
          </p:nvSpPr>
          <p:spPr>
            <a:xfrm>
              <a:off x="4033031" y="3041176"/>
              <a:ext cx="10264" cy="111412"/>
            </a:xfrm>
            <a:custGeom>
              <a:rect b="b" l="l" r="r" t="t"/>
              <a:pathLst>
                <a:path extrusionOk="0" h="4776" w="440">
                  <a:moveTo>
                    <a:pt x="220" y="1"/>
                  </a:moveTo>
                  <a:cubicBezTo>
                    <a:pt x="110" y="1"/>
                    <a:pt x="0" y="74"/>
                    <a:pt x="0" y="221"/>
                  </a:cubicBezTo>
                  <a:lnTo>
                    <a:pt x="0" y="4556"/>
                  </a:lnTo>
                  <a:cubicBezTo>
                    <a:pt x="0" y="4673"/>
                    <a:pt x="103" y="4775"/>
                    <a:pt x="220" y="4775"/>
                  </a:cubicBezTo>
                  <a:cubicBezTo>
                    <a:pt x="352" y="4775"/>
                    <a:pt x="440" y="4673"/>
                    <a:pt x="440" y="4556"/>
                  </a:cubicBezTo>
                  <a:lnTo>
                    <a:pt x="440" y="221"/>
                  </a:lnTo>
                  <a:cubicBezTo>
                    <a:pt x="440" y="74"/>
                    <a:pt x="330" y="1"/>
                    <a:pt x="220" y="1"/>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8"/>
            <p:cNvSpPr/>
            <p:nvPr/>
          </p:nvSpPr>
          <p:spPr>
            <a:xfrm>
              <a:off x="4068558" y="3147430"/>
              <a:ext cx="36228" cy="21555"/>
            </a:xfrm>
            <a:custGeom>
              <a:rect b="b" l="l" r="r" t="t"/>
              <a:pathLst>
                <a:path extrusionOk="0" h="924" w="1553">
                  <a:moveTo>
                    <a:pt x="425" y="1"/>
                  </a:moveTo>
                  <a:cubicBezTo>
                    <a:pt x="191" y="1"/>
                    <a:pt x="0" y="191"/>
                    <a:pt x="0" y="425"/>
                  </a:cubicBezTo>
                  <a:lnTo>
                    <a:pt x="0" y="835"/>
                  </a:lnTo>
                  <a:cubicBezTo>
                    <a:pt x="0" y="894"/>
                    <a:pt x="44" y="923"/>
                    <a:pt x="88" y="923"/>
                  </a:cubicBezTo>
                  <a:lnTo>
                    <a:pt x="1553" y="923"/>
                  </a:lnTo>
                  <a:lnTo>
                    <a:pt x="1553" y="1"/>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8"/>
            <p:cNvSpPr/>
            <p:nvPr/>
          </p:nvSpPr>
          <p:spPr>
            <a:xfrm>
              <a:off x="4068558" y="3147430"/>
              <a:ext cx="36228" cy="21881"/>
            </a:xfrm>
            <a:custGeom>
              <a:rect b="b" l="l" r="r" t="t"/>
              <a:pathLst>
                <a:path extrusionOk="0" h="938" w="1553">
                  <a:moveTo>
                    <a:pt x="572" y="1"/>
                  </a:moveTo>
                  <a:lnTo>
                    <a:pt x="572" y="323"/>
                  </a:lnTo>
                  <a:cubicBezTo>
                    <a:pt x="572" y="455"/>
                    <a:pt x="454" y="572"/>
                    <a:pt x="323" y="572"/>
                  </a:cubicBezTo>
                  <a:lnTo>
                    <a:pt x="0" y="572"/>
                  </a:lnTo>
                  <a:lnTo>
                    <a:pt x="0" y="850"/>
                  </a:lnTo>
                  <a:cubicBezTo>
                    <a:pt x="0" y="894"/>
                    <a:pt x="44" y="938"/>
                    <a:pt x="88" y="938"/>
                  </a:cubicBezTo>
                  <a:lnTo>
                    <a:pt x="1553" y="938"/>
                  </a:lnTo>
                  <a:lnTo>
                    <a:pt x="1553" y="1"/>
                  </a:lnTo>
                  <a:close/>
                </a:path>
              </a:pathLst>
            </a:custGeom>
            <a:solidFill>
              <a:srgbClr val="1A08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8"/>
            <p:cNvSpPr/>
            <p:nvPr/>
          </p:nvSpPr>
          <p:spPr>
            <a:xfrm>
              <a:off x="3986215" y="3158370"/>
              <a:ext cx="44439" cy="39657"/>
            </a:xfrm>
            <a:custGeom>
              <a:rect b="b" l="l" r="r" t="t"/>
              <a:pathLst>
                <a:path extrusionOk="0" h="1700" w="1905">
                  <a:moveTo>
                    <a:pt x="1" y="0"/>
                  </a:moveTo>
                  <a:lnTo>
                    <a:pt x="1" y="1699"/>
                  </a:lnTo>
                  <a:lnTo>
                    <a:pt x="1905" y="1699"/>
                  </a:lnTo>
                  <a:lnTo>
                    <a:pt x="1905" y="0"/>
                  </a:ln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8"/>
            <p:cNvSpPr/>
            <p:nvPr/>
          </p:nvSpPr>
          <p:spPr>
            <a:xfrm>
              <a:off x="4015606" y="3158370"/>
              <a:ext cx="15046" cy="39657"/>
            </a:xfrm>
            <a:custGeom>
              <a:rect b="b" l="l" r="r" t="t"/>
              <a:pathLst>
                <a:path extrusionOk="0" h="1700" w="645">
                  <a:moveTo>
                    <a:pt x="0" y="0"/>
                  </a:moveTo>
                  <a:lnTo>
                    <a:pt x="0" y="1699"/>
                  </a:lnTo>
                  <a:lnTo>
                    <a:pt x="645" y="1699"/>
                  </a:lnTo>
                  <a:lnTo>
                    <a:pt x="645" y="0"/>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8"/>
            <p:cNvSpPr/>
            <p:nvPr/>
          </p:nvSpPr>
          <p:spPr>
            <a:xfrm>
              <a:off x="3974598" y="3147430"/>
              <a:ext cx="56056" cy="21555"/>
            </a:xfrm>
            <a:custGeom>
              <a:rect b="b" l="l" r="r" t="t"/>
              <a:pathLst>
                <a:path extrusionOk="0" h="924" w="2403">
                  <a:moveTo>
                    <a:pt x="426" y="1"/>
                  </a:moveTo>
                  <a:cubicBezTo>
                    <a:pt x="191" y="1"/>
                    <a:pt x="1" y="191"/>
                    <a:pt x="1" y="425"/>
                  </a:cubicBezTo>
                  <a:lnTo>
                    <a:pt x="1" y="835"/>
                  </a:lnTo>
                  <a:cubicBezTo>
                    <a:pt x="1" y="894"/>
                    <a:pt x="45" y="923"/>
                    <a:pt x="89" y="923"/>
                  </a:cubicBezTo>
                  <a:lnTo>
                    <a:pt x="2403" y="923"/>
                  </a:lnTo>
                  <a:lnTo>
                    <a:pt x="2403" y="1"/>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8"/>
            <p:cNvSpPr/>
            <p:nvPr/>
          </p:nvSpPr>
          <p:spPr>
            <a:xfrm>
              <a:off x="3974598" y="3147430"/>
              <a:ext cx="56056" cy="21881"/>
            </a:xfrm>
            <a:custGeom>
              <a:rect b="b" l="l" r="r" t="t"/>
              <a:pathLst>
                <a:path extrusionOk="0" h="938" w="2403">
                  <a:moveTo>
                    <a:pt x="1524" y="1"/>
                  </a:moveTo>
                  <a:lnTo>
                    <a:pt x="1524" y="323"/>
                  </a:lnTo>
                  <a:cubicBezTo>
                    <a:pt x="1524" y="455"/>
                    <a:pt x="1421" y="572"/>
                    <a:pt x="1290" y="572"/>
                  </a:cubicBezTo>
                  <a:lnTo>
                    <a:pt x="1" y="572"/>
                  </a:lnTo>
                  <a:lnTo>
                    <a:pt x="1" y="850"/>
                  </a:lnTo>
                  <a:cubicBezTo>
                    <a:pt x="1" y="894"/>
                    <a:pt x="45" y="938"/>
                    <a:pt x="89" y="938"/>
                  </a:cubicBezTo>
                  <a:lnTo>
                    <a:pt x="2403" y="938"/>
                  </a:lnTo>
                  <a:lnTo>
                    <a:pt x="2403" y="1"/>
                  </a:lnTo>
                  <a:close/>
                </a:path>
              </a:pathLst>
            </a:custGeom>
            <a:solidFill>
              <a:srgbClr val="1A08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8"/>
            <p:cNvSpPr/>
            <p:nvPr/>
          </p:nvSpPr>
          <p:spPr>
            <a:xfrm>
              <a:off x="3900816" y="3000868"/>
              <a:ext cx="296236" cy="216619"/>
            </a:xfrm>
            <a:custGeom>
              <a:rect b="b" l="l" r="r" t="t"/>
              <a:pathLst>
                <a:path extrusionOk="0" h="9286" w="12699">
                  <a:moveTo>
                    <a:pt x="8173" y="938"/>
                  </a:moveTo>
                  <a:cubicBezTo>
                    <a:pt x="8246" y="938"/>
                    <a:pt x="8304" y="1011"/>
                    <a:pt x="8304" y="1084"/>
                  </a:cubicBezTo>
                  <a:lnTo>
                    <a:pt x="8319" y="8202"/>
                  </a:lnTo>
                  <a:cubicBezTo>
                    <a:pt x="8319" y="8275"/>
                    <a:pt x="8246" y="8334"/>
                    <a:pt x="8173" y="8334"/>
                  </a:cubicBezTo>
                  <a:lnTo>
                    <a:pt x="6576" y="8334"/>
                  </a:lnTo>
                  <a:cubicBezTo>
                    <a:pt x="6488" y="8334"/>
                    <a:pt x="6430" y="8275"/>
                    <a:pt x="6430" y="8202"/>
                  </a:cubicBezTo>
                  <a:lnTo>
                    <a:pt x="6430" y="6020"/>
                  </a:lnTo>
                  <a:cubicBezTo>
                    <a:pt x="6430" y="5947"/>
                    <a:pt x="6357" y="5874"/>
                    <a:pt x="6283" y="5874"/>
                  </a:cubicBezTo>
                  <a:lnTo>
                    <a:pt x="5478" y="5874"/>
                  </a:lnTo>
                  <a:cubicBezTo>
                    <a:pt x="5390" y="5874"/>
                    <a:pt x="5331" y="5947"/>
                    <a:pt x="5331" y="6020"/>
                  </a:cubicBezTo>
                  <a:lnTo>
                    <a:pt x="5331" y="8202"/>
                  </a:lnTo>
                  <a:cubicBezTo>
                    <a:pt x="5331" y="8275"/>
                    <a:pt x="5258" y="8349"/>
                    <a:pt x="5185" y="8349"/>
                  </a:cubicBezTo>
                  <a:lnTo>
                    <a:pt x="2475" y="8349"/>
                  </a:lnTo>
                  <a:cubicBezTo>
                    <a:pt x="2402" y="8349"/>
                    <a:pt x="2329" y="8275"/>
                    <a:pt x="2329" y="8202"/>
                  </a:cubicBezTo>
                  <a:lnTo>
                    <a:pt x="2329" y="1084"/>
                  </a:lnTo>
                  <a:cubicBezTo>
                    <a:pt x="2329" y="1011"/>
                    <a:pt x="2402" y="938"/>
                    <a:pt x="2475" y="938"/>
                  </a:cubicBezTo>
                  <a:close/>
                  <a:moveTo>
                    <a:pt x="2929" y="1"/>
                  </a:moveTo>
                  <a:cubicBezTo>
                    <a:pt x="2358" y="1"/>
                    <a:pt x="1831" y="323"/>
                    <a:pt x="1567" y="836"/>
                  </a:cubicBezTo>
                  <a:lnTo>
                    <a:pt x="630" y="2666"/>
                  </a:lnTo>
                  <a:cubicBezTo>
                    <a:pt x="0" y="3911"/>
                    <a:pt x="0" y="5361"/>
                    <a:pt x="630" y="6606"/>
                  </a:cubicBezTo>
                  <a:lnTo>
                    <a:pt x="1582" y="8451"/>
                  </a:lnTo>
                  <a:cubicBezTo>
                    <a:pt x="1831" y="8964"/>
                    <a:pt x="2358" y="9271"/>
                    <a:pt x="2929" y="9286"/>
                  </a:cubicBezTo>
                  <a:lnTo>
                    <a:pt x="12332" y="9286"/>
                  </a:lnTo>
                  <a:cubicBezTo>
                    <a:pt x="12537" y="9286"/>
                    <a:pt x="12698" y="9110"/>
                    <a:pt x="12698" y="8920"/>
                  </a:cubicBezTo>
                  <a:lnTo>
                    <a:pt x="12698" y="3457"/>
                  </a:lnTo>
                  <a:lnTo>
                    <a:pt x="9242" y="1"/>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8"/>
            <p:cNvSpPr/>
            <p:nvPr/>
          </p:nvSpPr>
          <p:spPr>
            <a:xfrm>
              <a:off x="4141663" y="3034691"/>
              <a:ext cx="55379" cy="182794"/>
            </a:xfrm>
            <a:custGeom>
              <a:rect b="b" l="l" r="r" t="t"/>
              <a:pathLst>
                <a:path extrusionOk="0" h="7836" w="2374">
                  <a:moveTo>
                    <a:pt x="367" y="1"/>
                  </a:moveTo>
                  <a:lnTo>
                    <a:pt x="367" y="7470"/>
                  </a:lnTo>
                  <a:cubicBezTo>
                    <a:pt x="367" y="7660"/>
                    <a:pt x="206" y="7836"/>
                    <a:pt x="0" y="7836"/>
                  </a:cubicBezTo>
                  <a:lnTo>
                    <a:pt x="2007" y="7836"/>
                  </a:lnTo>
                  <a:cubicBezTo>
                    <a:pt x="2212" y="7836"/>
                    <a:pt x="2373" y="7660"/>
                    <a:pt x="2373" y="7470"/>
                  </a:cubicBezTo>
                  <a:lnTo>
                    <a:pt x="2373" y="2007"/>
                  </a:lnTo>
                  <a:lnTo>
                    <a:pt x="367"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8"/>
            <p:cNvSpPr/>
            <p:nvPr/>
          </p:nvSpPr>
          <p:spPr>
            <a:xfrm>
              <a:off x="3871424" y="3208919"/>
              <a:ext cx="60512" cy="51787"/>
            </a:xfrm>
            <a:custGeom>
              <a:rect b="b" l="l" r="r" t="t"/>
              <a:pathLst>
                <a:path extrusionOk="0" h="2220" w="2594">
                  <a:moveTo>
                    <a:pt x="1480" y="1"/>
                  </a:moveTo>
                  <a:cubicBezTo>
                    <a:pt x="499" y="1"/>
                    <a:pt x="1" y="1187"/>
                    <a:pt x="704" y="1890"/>
                  </a:cubicBezTo>
                  <a:cubicBezTo>
                    <a:pt x="927" y="2118"/>
                    <a:pt x="1204" y="2220"/>
                    <a:pt x="1476" y="2220"/>
                  </a:cubicBezTo>
                  <a:cubicBezTo>
                    <a:pt x="2044" y="2220"/>
                    <a:pt x="2593" y="1777"/>
                    <a:pt x="2593" y="1114"/>
                  </a:cubicBezTo>
                  <a:cubicBezTo>
                    <a:pt x="2593" y="499"/>
                    <a:pt x="2095" y="1"/>
                    <a:pt x="1480"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8"/>
            <p:cNvSpPr/>
            <p:nvPr/>
          </p:nvSpPr>
          <p:spPr>
            <a:xfrm>
              <a:off x="4095197" y="3217456"/>
              <a:ext cx="112089" cy="17799"/>
            </a:xfrm>
            <a:custGeom>
              <a:rect b="b" l="l" r="r" t="t"/>
              <a:pathLst>
                <a:path extrusionOk="0" h="763" w="4805">
                  <a:moveTo>
                    <a:pt x="15" y="1"/>
                  </a:moveTo>
                  <a:lnTo>
                    <a:pt x="1" y="396"/>
                  </a:lnTo>
                  <a:cubicBezTo>
                    <a:pt x="1" y="601"/>
                    <a:pt x="162" y="763"/>
                    <a:pt x="367" y="763"/>
                  </a:cubicBezTo>
                  <a:lnTo>
                    <a:pt x="4687" y="763"/>
                  </a:lnTo>
                  <a:cubicBezTo>
                    <a:pt x="4746" y="763"/>
                    <a:pt x="4804" y="704"/>
                    <a:pt x="4804" y="645"/>
                  </a:cubicBezTo>
                  <a:lnTo>
                    <a:pt x="4804" y="118"/>
                  </a:lnTo>
                  <a:cubicBezTo>
                    <a:pt x="4804" y="45"/>
                    <a:pt x="4746" y="1"/>
                    <a:pt x="4687" y="1"/>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8"/>
            <p:cNvSpPr/>
            <p:nvPr/>
          </p:nvSpPr>
          <p:spPr>
            <a:xfrm>
              <a:off x="4188130" y="3217456"/>
              <a:ext cx="19152" cy="17799"/>
            </a:xfrm>
            <a:custGeom>
              <a:rect b="b" l="l" r="r" t="t"/>
              <a:pathLst>
                <a:path extrusionOk="0" h="763" w="821">
                  <a:moveTo>
                    <a:pt x="0" y="1"/>
                  </a:moveTo>
                  <a:cubicBezTo>
                    <a:pt x="59" y="1"/>
                    <a:pt x="117" y="45"/>
                    <a:pt x="117" y="118"/>
                  </a:cubicBezTo>
                  <a:lnTo>
                    <a:pt x="117" y="645"/>
                  </a:lnTo>
                  <a:cubicBezTo>
                    <a:pt x="117" y="704"/>
                    <a:pt x="59" y="763"/>
                    <a:pt x="0" y="763"/>
                  </a:cubicBezTo>
                  <a:lnTo>
                    <a:pt x="703" y="763"/>
                  </a:lnTo>
                  <a:cubicBezTo>
                    <a:pt x="762" y="763"/>
                    <a:pt x="820" y="704"/>
                    <a:pt x="820" y="645"/>
                  </a:cubicBezTo>
                  <a:lnTo>
                    <a:pt x="820" y="118"/>
                  </a:lnTo>
                  <a:cubicBezTo>
                    <a:pt x="820" y="45"/>
                    <a:pt x="762" y="1"/>
                    <a:pt x="703"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8"/>
            <p:cNvSpPr/>
            <p:nvPr/>
          </p:nvSpPr>
          <p:spPr>
            <a:xfrm>
              <a:off x="3904921" y="3020345"/>
              <a:ext cx="32472" cy="77587"/>
            </a:xfrm>
            <a:custGeom>
              <a:rect b="b" l="l" r="r" t="t"/>
              <a:pathLst>
                <a:path extrusionOk="0" h="3326" w="1392">
                  <a:moveTo>
                    <a:pt x="1391" y="1"/>
                  </a:moveTo>
                  <a:lnTo>
                    <a:pt x="454" y="1846"/>
                  </a:lnTo>
                  <a:cubicBezTo>
                    <a:pt x="220" y="2314"/>
                    <a:pt x="59" y="2812"/>
                    <a:pt x="0" y="3325"/>
                  </a:cubicBezTo>
                  <a:lnTo>
                    <a:pt x="557" y="3325"/>
                  </a:lnTo>
                  <a:cubicBezTo>
                    <a:pt x="1025" y="3325"/>
                    <a:pt x="1391" y="2944"/>
                    <a:pt x="1391" y="2490"/>
                  </a:cubicBezTo>
                  <a:lnTo>
                    <a:pt x="1391" y="1"/>
                  </a:ln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8"/>
            <p:cNvSpPr/>
            <p:nvPr/>
          </p:nvSpPr>
          <p:spPr>
            <a:xfrm>
              <a:off x="3924376" y="3020345"/>
              <a:ext cx="13017" cy="76561"/>
            </a:xfrm>
            <a:custGeom>
              <a:rect b="b" l="l" r="r" t="t"/>
              <a:pathLst>
                <a:path extrusionOk="0" h="3282" w="558">
                  <a:moveTo>
                    <a:pt x="557" y="1"/>
                  </a:moveTo>
                  <a:lnTo>
                    <a:pt x="133" y="821"/>
                  </a:lnTo>
                  <a:lnTo>
                    <a:pt x="133" y="2798"/>
                  </a:lnTo>
                  <a:cubicBezTo>
                    <a:pt x="147" y="2959"/>
                    <a:pt x="89" y="3135"/>
                    <a:pt x="1" y="3281"/>
                  </a:cubicBezTo>
                  <a:cubicBezTo>
                    <a:pt x="338" y="3149"/>
                    <a:pt x="557" y="2842"/>
                    <a:pt x="557" y="2490"/>
                  </a:cubicBezTo>
                  <a:lnTo>
                    <a:pt x="557" y="1"/>
                  </a:ln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8"/>
            <p:cNvSpPr/>
            <p:nvPr/>
          </p:nvSpPr>
          <p:spPr>
            <a:xfrm>
              <a:off x="4106813" y="3179201"/>
              <a:ext cx="75185" cy="38280"/>
            </a:xfrm>
            <a:custGeom>
              <a:rect b="b" l="l" r="r" t="t"/>
              <a:pathLst>
                <a:path extrusionOk="0" h="1641" w="3223">
                  <a:moveTo>
                    <a:pt x="1011" y="1"/>
                  </a:moveTo>
                  <a:cubicBezTo>
                    <a:pt x="455" y="1"/>
                    <a:pt x="1" y="455"/>
                    <a:pt x="1" y="1011"/>
                  </a:cubicBezTo>
                  <a:lnTo>
                    <a:pt x="1" y="1641"/>
                  </a:lnTo>
                  <a:lnTo>
                    <a:pt x="3223" y="1641"/>
                  </a:lnTo>
                  <a:lnTo>
                    <a:pt x="3223" y="1011"/>
                  </a:lnTo>
                  <a:cubicBezTo>
                    <a:pt x="3223" y="455"/>
                    <a:pt x="2769" y="1"/>
                    <a:pt x="2212" y="1"/>
                  </a:cubicBezTo>
                  <a:close/>
                </a:path>
              </a:pathLst>
            </a:custGeom>
            <a:solidFill>
              <a:srgbClr val="E298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8"/>
            <p:cNvSpPr/>
            <p:nvPr/>
          </p:nvSpPr>
          <p:spPr>
            <a:xfrm>
              <a:off x="4145769" y="3179201"/>
              <a:ext cx="36228" cy="38280"/>
            </a:xfrm>
            <a:custGeom>
              <a:rect b="b" l="l" r="r" t="t"/>
              <a:pathLst>
                <a:path extrusionOk="0" h="1641" w="1553">
                  <a:moveTo>
                    <a:pt x="0" y="1"/>
                  </a:moveTo>
                  <a:cubicBezTo>
                    <a:pt x="557" y="1"/>
                    <a:pt x="1011" y="455"/>
                    <a:pt x="1011" y="1011"/>
                  </a:cubicBezTo>
                  <a:lnTo>
                    <a:pt x="1011" y="1641"/>
                  </a:lnTo>
                  <a:lnTo>
                    <a:pt x="1553" y="1641"/>
                  </a:lnTo>
                  <a:lnTo>
                    <a:pt x="1553" y="1011"/>
                  </a:lnTo>
                  <a:cubicBezTo>
                    <a:pt x="1553" y="455"/>
                    <a:pt x="1099" y="1"/>
                    <a:pt x="542"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8"/>
            <p:cNvSpPr/>
            <p:nvPr/>
          </p:nvSpPr>
          <p:spPr>
            <a:xfrm>
              <a:off x="4108516" y="3206539"/>
              <a:ext cx="63241" cy="54096"/>
            </a:xfrm>
            <a:custGeom>
              <a:rect b="b" l="l" r="r" t="t"/>
              <a:pathLst>
                <a:path extrusionOk="0" h="2319" w="2711">
                  <a:moveTo>
                    <a:pt x="1553" y="0"/>
                  </a:moveTo>
                  <a:cubicBezTo>
                    <a:pt x="528" y="0"/>
                    <a:pt x="1" y="1245"/>
                    <a:pt x="733" y="1977"/>
                  </a:cubicBezTo>
                  <a:cubicBezTo>
                    <a:pt x="969" y="2213"/>
                    <a:pt x="1258" y="2318"/>
                    <a:pt x="1541" y="2318"/>
                  </a:cubicBezTo>
                  <a:cubicBezTo>
                    <a:pt x="2138" y="2318"/>
                    <a:pt x="2710" y="1852"/>
                    <a:pt x="2710" y="1157"/>
                  </a:cubicBezTo>
                  <a:cubicBezTo>
                    <a:pt x="2710" y="513"/>
                    <a:pt x="2198" y="0"/>
                    <a:pt x="1553"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8"/>
            <p:cNvSpPr/>
            <p:nvPr/>
          </p:nvSpPr>
          <p:spPr>
            <a:xfrm>
              <a:off x="3888173" y="3210295"/>
              <a:ext cx="48545" cy="50317"/>
            </a:xfrm>
            <a:custGeom>
              <a:rect b="b" l="l" r="r" t="t"/>
              <a:pathLst>
                <a:path extrusionOk="0" h="2157" w="2081">
                  <a:moveTo>
                    <a:pt x="1099" y="0"/>
                  </a:moveTo>
                  <a:lnTo>
                    <a:pt x="1099" y="0"/>
                  </a:lnTo>
                  <a:cubicBezTo>
                    <a:pt x="1856" y="718"/>
                    <a:pt x="1275" y="1902"/>
                    <a:pt x="352" y="1902"/>
                  </a:cubicBezTo>
                  <a:cubicBezTo>
                    <a:pt x="239" y="1902"/>
                    <a:pt x="121" y="1884"/>
                    <a:pt x="0" y="1846"/>
                  </a:cubicBezTo>
                  <a:lnTo>
                    <a:pt x="0" y="1846"/>
                  </a:lnTo>
                  <a:cubicBezTo>
                    <a:pt x="217" y="2056"/>
                    <a:pt x="490" y="2156"/>
                    <a:pt x="762" y="2156"/>
                  </a:cubicBezTo>
                  <a:cubicBezTo>
                    <a:pt x="1134" y="2156"/>
                    <a:pt x="1502" y="1967"/>
                    <a:pt x="1714" y="1611"/>
                  </a:cubicBezTo>
                  <a:cubicBezTo>
                    <a:pt x="2080" y="996"/>
                    <a:pt x="1773" y="205"/>
                    <a:pt x="1099"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8"/>
            <p:cNvSpPr/>
            <p:nvPr/>
          </p:nvSpPr>
          <p:spPr>
            <a:xfrm>
              <a:off x="4126291" y="3207892"/>
              <a:ext cx="50574" cy="52673"/>
            </a:xfrm>
            <a:custGeom>
              <a:rect b="b" l="l" r="r" t="t"/>
              <a:pathLst>
                <a:path extrusionOk="0" h="2258" w="2168">
                  <a:moveTo>
                    <a:pt x="1157" y="1"/>
                  </a:moveTo>
                  <a:lnTo>
                    <a:pt x="1157" y="1"/>
                  </a:lnTo>
                  <a:cubicBezTo>
                    <a:pt x="1952" y="756"/>
                    <a:pt x="1345" y="2010"/>
                    <a:pt x="376" y="2010"/>
                  </a:cubicBezTo>
                  <a:cubicBezTo>
                    <a:pt x="256" y="2010"/>
                    <a:pt x="130" y="1991"/>
                    <a:pt x="0" y="1949"/>
                  </a:cubicBezTo>
                  <a:lnTo>
                    <a:pt x="0" y="1949"/>
                  </a:lnTo>
                  <a:cubicBezTo>
                    <a:pt x="227" y="2156"/>
                    <a:pt x="509" y="2257"/>
                    <a:pt x="788" y="2257"/>
                  </a:cubicBezTo>
                  <a:cubicBezTo>
                    <a:pt x="1179" y="2257"/>
                    <a:pt x="1565" y="2061"/>
                    <a:pt x="1787" y="1685"/>
                  </a:cubicBezTo>
                  <a:cubicBezTo>
                    <a:pt x="2168" y="1055"/>
                    <a:pt x="1860" y="221"/>
                    <a:pt x="1157"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8"/>
            <p:cNvSpPr/>
            <p:nvPr/>
          </p:nvSpPr>
          <p:spPr>
            <a:xfrm>
              <a:off x="3897737" y="3228397"/>
              <a:ext cx="14370" cy="12597"/>
            </a:xfrm>
            <a:custGeom>
              <a:rect b="b" l="l" r="r" t="t"/>
              <a:pathLst>
                <a:path extrusionOk="0" h="540" w="616">
                  <a:moveTo>
                    <a:pt x="352" y="1"/>
                  </a:moveTo>
                  <a:cubicBezTo>
                    <a:pt x="118" y="1"/>
                    <a:pt x="1" y="294"/>
                    <a:pt x="162" y="455"/>
                  </a:cubicBezTo>
                  <a:cubicBezTo>
                    <a:pt x="220" y="513"/>
                    <a:pt x="290" y="539"/>
                    <a:pt x="357" y="539"/>
                  </a:cubicBezTo>
                  <a:cubicBezTo>
                    <a:pt x="492" y="539"/>
                    <a:pt x="616" y="435"/>
                    <a:pt x="616" y="279"/>
                  </a:cubicBezTo>
                  <a:cubicBezTo>
                    <a:pt x="616" y="118"/>
                    <a:pt x="498" y="1"/>
                    <a:pt x="352"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8"/>
            <p:cNvSpPr/>
            <p:nvPr/>
          </p:nvSpPr>
          <p:spPr>
            <a:xfrm>
              <a:off x="4135855" y="3227044"/>
              <a:ext cx="15396" cy="12900"/>
            </a:xfrm>
            <a:custGeom>
              <a:rect b="b" l="l" r="r" t="t"/>
              <a:pathLst>
                <a:path extrusionOk="0" h="553" w="660">
                  <a:moveTo>
                    <a:pt x="381" y="0"/>
                  </a:moveTo>
                  <a:cubicBezTo>
                    <a:pt x="132" y="0"/>
                    <a:pt x="1" y="293"/>
                    <a:pt x="176" y="469"/>
                  </a:cubicBezTo>
                  <a:cubicBezTo>
                    <a:pt x="234" y="527"/>
                    <a:pt x="307" y="553"/>
                    <a:pt x="377" y="553"/>
                  </a:cubicBezTo>
                  <a:cubicBezTo>
                    <a:pt x="521" y="553"/>
                    <a:pt x="660" y="445"/>
                    <a:pt x="660" y="278"/>
                  </a:cubicBezTo>
                  <a:cubicBezTo>
                    <a:pt x="660" y="117"/>
                    <a:pt x="528" y="0"/>
                    <a:pt x="381"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8"/>
            <p:cNvSpPr/>
            <p:nvPr/>
          </p:nvSpPr>
          <p:spPr>
            <a:xfrm>
              <a:off x="3864939" y="3183306"/>
              <a:ext cx="69726" cy="34175"/>
            </a:xfrm>
            <a:custGeom>
              <a:rect b="b" l="l" r="r" t="t"/>
              <a:pathLst>
                <a:path extrusionOk="0" h="1465" w="2989">
                  <a:moveTo>
                    <a:pt x="1099" y="0"/>
                  </a:moveTo>
                  <a:cubicBezTo>
                    <a:pt x="557" y="0"/>
                    <a:pt x="1" y="454"/>
                    <a:pt x="1" y="1011"/>
                  </a:cubicBezTo>
                  <a:lnTo>
                    <a:pt x="1" y="1465"/>
                  </a:lnTo>
                  <a:lnTo>
                    <a:pt x="2856" y="1465"/>
                  </a:lnTo>
                  <a:cubicBezTo>
                    <a:pt x="2944" y="1465"/>
                    <a:pt x="2988" y="1362"/>
                    <a:pt x="2930" y="1304"/>
                  </a:cubicBezTo>
                  <a:lnTo>
                    <a:pt x="2241" y="337"/>
                  </a:lnTo>
                  <a:cubicBezTo>
                    <a:pt x="2095" y="132"/>
                    <a:pt x="1861" y="0"/>
                    <a:pt x="1612" y="0"/>
                  </a:cubicBezTo>
                  <a:close/>
                </a:path>
              </a:pathLst>
            </a:custGeom>
            <a:solidFill>
              <a:srgbClr val="E298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8"/>
            <p:cNvSpPr/>
            <p:nvPr/>
          </p:nvSpPr>
          <p:spPr>
            <a:xfrm>
              <a:off x="3885770" y="3183306"/>
              <a:ext cx="48894" cy="34175"/>
            </a:xfrm>
            <a:custGeom>
              <a:rect b="b" l="l" r="r" t="t"/>
              <a:pathLst>
                <a:path extrusionOk="0" h="1465" w="2096">
                  <a:moveTo>
                    <a:pt x="206" y="0"/>
                  </a:moveTo>
                  <a:cubicBezTo>
                    <a:pt x="133" y="0"/>
                    <a:pt x="74" y="15"/>
                    <a:pt x="1" y="30"/>
                  </a:cubicBezTo>
                  <a:cubicBezTo>
                    <a:pt x="265" y="74"/>
                    <a:pt x="499" y="235"/>
                    <a:pt x="645" y="454"/>
                  </a:cubicBezTo>
                  <a:lnTo>
                    <a:pt x="1363" y="1465"/>
                  </a:lnTo>
                  <a:lnTo>
                    <a:pt x="1963" y="1465"/>
                  </a:lnTo>
                  <a:cubicBezTo>
                    <a:pt x="2051" y="1465"/>
                    <a:pt x="2095" y="1362"/>
                    <a:pt x="2037" y="1304"/>
                  </a:cubicBezTo>
                  <a:lnTo>
                    <a:pt x="1348" y="337"/>
                  </a:lnTo>
                  <a:cubicBezTo>
                    <a:pt x="1202" y="132"/>
                    <a:pt x="968" y="0"/>
                    <a:pt x="719"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8"/>
            <p:cNvSpPr/>
            <p:nvPr/>
          </p:nvSpPr>
          <p:spPr>
            <a:xfrm>
              <a:off x="3955120" y="3001218"/>
              <a:ext cx="241930" cy="80317"/>
            </a:xfrm>
            <a:custGeom>
              <a:rect b="b" l="l" r="r" t="t"/>
              <a:pathLst>
                <a:path extrusionOk="0" h="3443" w="10371">
                  <a:moveTo>
                    <a:pt x="440" y="0"/>
                  </a:moveTo>
                  <a:cubicBezTo>
                    <a:pt x="191" y="0"/>
                    <a:pt x="1" y="191"/>
                    <a:pt x="1" y="425"/>
                  </a:cubicBezTo>
                  <a:lnTo>
                    <a:pt x="1" y="1729"/>
                  </a:lnTo>
                  <a:lnTo>
                    <a:pt x="1964" y="1729"/>
                  </a:lnTo>
                  <a:cubicBezTo>
                    <a:pt x="2007" y="1729"/>
                    <a:pt x="2051" y="1743"/>
                    <a:pt x="2095" y="1758"/>
                  </a:cubicBezTo>
                  <a:lnTo>
                    <a:pt x="6753" y="3383"/>
                  </a:lnTo>
                  <a:cubicBezTo>
                    <a:pt x="6855" y="3413"/>
                    <a:pt x="6972" y="3442"/>
                    <a:pt x="7089" y="3442"/>
                  </a:cubicBezTo>
                  <a:lnTo>
                    <a:pt x="10370" y="3442"/>
                  </a:lnTo>
                  <a:lnTo>
                    <a:pt x="9960" y="2593"/>
                  </a:lnTo>
                  <a:cubicBezTo>
                    <a:pt x="9784" y="2241"/>
                    <a:pt x="9682" y="1846"/>
                    <a:pt x="9682" y="1450"/>
                  </a:cubicBezTo>
                  <a:lnTo>
                    <a:pt x="9682" y="864"/>
                  </a:lnTo>
                  <a:cubicBezTo>
                    <a:pt x="9682" y="777"/>
                    <a:pt x="9608" y="703"/>
                    <a:pt x="9521" y="703"/>
                  </a:cubicBezTo>
                  <a:lnTo>
                    <a:pt x="8935" y="703"/>
                  </a:lnTo>
                  <a:cubicBezTo>
                    <a:pt x="8481" y="703"/>
                    <a:pt x="8027" y="601"/>
                    <a:pt x="7631" y="381"/>
                  </a:cubicBezTo>
                  <a:lnTo>
                    <a:pt x="6928" y="0"/>
                  </a:ln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8"/>
            <p:cNvSpPr/>
            <p:nvPr/>
          </p:nvSpPr>
          <p:spPr>
            <a:xfrm>
              <a:off x="4116377" y="3000868"/>
              <a:ext cx="63241" cy="80317"/>
            </a:xfrm>
            <a:custGeom>
              <a:rect b="b" l="l" r="r" t="t"/>
              <a:pathLst>
                <a:path extrusionOk="0" h="3443" w="2711">
                  <a:moveTo>
                    <a:pt x="1" y="1"/>
                  </a:moveTo>
                  <a:lnTo>
                    <a:pt x="1" y="3296"/>
                  </a:lnTo>
                  <a:cubicBezTo>
                    <a:pt x="15" y="3369"/>
                    <a:pt x="74" y="3442"/>
                    <a:pt x="147" y="3442"/>
                  </a:cubicBezTo>
                  <a:lnTo>
                    <a:pt x="2710" y="777"/>
                  </a:lnTo>
                  <a:cubicBezTo>
                    <a:pt x="2681" y="733"/>
                    <a:pt x="2637" y="718"/>
                    <a:pt x="2593" y="718"/>
                  </a:cubicBezTo>
                  <a:lnTo>
                    <a:pt x="2007" y="718"/>
                  </a:lnTo>
                  <a:cubicBezTo>
                    <a:pt x="1553" y="718"/>
                    <a:pt x="1099" y="601"/>
                    <a:pt x="704" y="382"/>
                  </a:cubicBezTo>
                  <a:lnTo>
                    <a:pt x="1" y="1"/>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8"/>
            <p:cNvSpPr/>
            <p:nvPr/>
          </p:nvSpPr>
          <p:spPr>
            <a:xfrm>
              <a:off x="4140287" y="3018969"/>
              <a:ext cx="57082" cy="62564"/>
            </a:xfrm>
            <a:custGeom>
              <a:rect b="b" l="l" r="r" t="t"/>
              <a:pathLst>
                <a:path extrusionOk="0" h="2682" w="2447">
                  <a:moveTo>
                    <a:pt x="1700" y="1"/>
                  </a:moveTo>
                  <a:lnTo>
                    <a:pt x="1" y="1773"/>
                  </a:lnTo>
                  <a:lnTo>
                    <a:pt x="16" y="1832"/>
                  </a:lnTo>
                  <a:lnTo>
                    <a:pt x="426" y="2681"/>
                  </a:lnTo>
                  <a:lnTo>
                    <a:pt x="2447" y="2681"/>
                  </a:lnTo>
                  <a:lnTo>
                    <a:pt x="2037" y="1846"/>
                  </a:lnTo>
                  <a:cubicBezTo>
                    <a:pt x="1861" y="1480"/>
                    <a:pt x="1758" y="1085"/>
                    <a:pt x="1744" y="689"/>
                  </a:cubicBezTo>
                  <a:lnTo>
                    <a:pt x="1744" y="103"/>
                  </a:lnTo>
                  <a:cubicBezTo>
                    <a:pt x="1744" y="60"/>
                    <a:pt x="1729" y="30"/>
                    <a:pt x="1700"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8"/>
            <p:cNvSpPr/>
            <p:nvPr/>
          </p:nvSpPr>
          <p:spPr>
            <a:xfrm>
              <a:off x="4116377" y="3000868"/>
              <a:ext cx="63567" cy="59485"/>
            </a:xfrm>
            <a:custGeom>
              <a:rect b="b" l="l" r="r" t="t"/>
              <a:pathLst>
                <a:path extrusionOk="0" h="2550" w="2725">
                  <a:moveTo>
                    <a:pt x="1" y="1"/>
                  </a:moveTo>
                  <a:lnTo>
                    <a:pt x="1" y="1246"/>
                  </a:lnTo>
                  <a:lnTo>
                    <a:pt x="45" y="1348"/>
                  </a:lnTo>
                  <a:cubicBezTo>
                    <a:pt x="220" y="1773"/>
                    <a:pt x="499" y="2139"/>
                    <a:pt x="865" y="2432"/>
                  </a:cubicBezTo>
                  <a:lnTo>
                    <a:pt x="1011" y="2549"/>
                  </a:lnTo>
                  <a:lnTo>
                    <a:pt x="2725" y="777"/>
                  </a:lnTo>
                  <a:cubicBezTo>
                    <a:pt x="2695" y="733"/>
                    <a:pt x="2652" y="718"/>
                    <a:pt x="2593" y="718"/>
                  </a:cubicBezTo>
                  <a:lnTo>
                    <a:pt x="2022" y="718"/>
                  </a:lnTo>
                  <a:cubicBezTo>
                    <a:pt x="1568" y="718"/>
                    <a:pt x="1114" y="601"/>
                    <a:pt x="704" y="382"/>
                  </a:cubicBezTo>
                  <a:lnTo>
                    <a:pt x="1" y="1"/>
                  </a:ln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 name="Google Shape;1610;p48"/>
          <p:cNvGrpSpPr/>
          <p:nvPr/>
        </p:nvGrpSpPr>
        <p:grpSpPr>
          <a:xfrm>
            <a:off x="3306033" y="3003597"/>
            <a:ext cx="352593" cy="257179"/>
            <a:chOff x="3306033" y="3003597"/>
            <a:chExt cx="352593" cy="257179"/>
          </a:xfrm>
        </p:grpSpPr>
        <p:sp>
          <p:nvSpPr>
            <p:cNvPr id="1611" name="Google Shape;1611;p48"/>
            <p:cNvSpPr/>
            <p:nvPr/>
          </p:nvSpPr>
          <p:spPr>
            <a:xfrm>
              <a:off x="3492226" y="3114306"/>
              <a:ext cx="47845" cy="35878"/>
            </a:xfrm>
            <a:custGeom>
              <a:rect b="b" l="l" r="r" t="t"/>
              <a:pathLst>
                <a:path extrusionOk="0" h="1538" w="2051">
                  <a:moveTo>
                    <a:pt x="1216" y="0"/>
                  </a:moveTo>
                  <a:cubicBezTo>
                    <a:pt x="938" y="0"/>
                    <a:pt x="689" y="146"/>
                    <a:pt x="542" y="381"/>
                  </a:cubicBezTo>
                  <a:lnTo>
                    <a:pt x="73" y="1216"/>
                  </a:lnTo>
                  <a:cubicBezTo>
                    <a:pt x="0" y="1347"/>
                    <a:pt x="103" y="1523"/>
                    <a:pt x="264" y="1538"/>
                  </a:cubicBezTo>
                  <a:cubicBezTo>
                    <a:pt x="337" y="1538"/>
                    <a:pt x="410" y="1494"/>
                    <a:pt x="454" y="1421"/>
                  </a:cubicBezTo>
                  <a:lnTo>
                    <a:pt x="923" y="600"/>
                  </a:lnTo>
                  <a:cubicBezTo>
                    <a:pt x="981" y="483"/>
                    <a:pt x="1099" y="425"/>
                    <a:pt x="1216" y="425"/>
                  </a:cubicBezTo>
                  <a:lnTo>
                    <a:pt x="1772" y="425"/>
                  </a:lnTo>
                  <a:cubicBezTo>
                    <a:pt x="2051" y="425"/>
                    <a:pt x="2051" y="0"/>
                    <a:pt x="1772"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8"/>
            <p:cNvSpPr/>
            <p:nvPr/>
          </p:nvSpPr>
          <p:spPr>
            <a:xfrm>
              <a:off x="3387093" y="3102269"/>
              <a:ext cx="74298" cy="68443"/>
            </a:xfrm>
            <a:custGeom>
              <a:rect b="b" l="l" r="r" t="t"/>
              <a:pathLst>
                <a:path extrusionOk="0" h="2934" w="3185">
                  <a:moveTo>
                    <a:pt x="1900" y="1"/>
                  </a:moveTo>
                  <a:cubicBezTo>
                    <a:pt x="1731" y="1"/>
                    <a:pt x="1584" y="215"/>
                    <a:pt x="1739" y="370"/>
                  </a:cubicBezTo>
                  <a:lnTo>
                    <a:pt x="2061" y="721"/>
                  </a:lnTo>
                  <a:lnTo>
                    <a:pt x="172" y="2552"/>
                  </a:lnTo>
                  <a:cubicBezTo>
                    <a:pt x="1" y="2712"/>
                    <a:pt x="150" y="2934"/>
                    <a:pt x="321" y="2934"/>
                  </a:cubicBezTo>
                  <a:cubicBezTo>
                    <a:pt x="370" y="2934"/>
                    <a:pt x="420" y="2916"/>
                    <a:pt x="465" y="2874"/>
                  </a:cubicBezTo>
                  <a:lnTo>
                    <a:pt x="2369" y="1043"/>
                  </a:lnTo>
                  <a:lnTo>
                    <a:pt x="2706" y="1409"/>
                  </a:lnTo>
                  <a:cubicBezTo>
                    <a:pt x="2755" y="1458"/>
                    <a:pt x="2810" y="1479"/>
                    <a:pt x="2864" y="1479"/>
                  </a:cubicBezTo>
                  <a:cubicBezTo>
                    <a:pt x="3035" y="1479"/>
                    <a:pt x="3184" y="1269"/>
                    <a:pt x="3028" y="1102"/>
                  </a:cubicBezTo>
                  <a:lnTo>
                    <a:pt x="3028" y="1102"/>
                  </a:lnTo>
                  <a:lnTo>
                    <a:pt x="3028" y="1116"/>
                  </a:lnTo>
                  <a:lnTo>
                    <a:pt x="2061" y="77"/>
                  </a:lnTo>
                  <a:cubicBezTo>
                    <a:pt x="2011" y="23"/>
                    <a:pt x="1954" y="1"/>
                    <a:pt x="1900"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8"/>
            <p:cNvSpPr/>
            <p:nvPr/>
          </p:nvSpPr>
          <p:spPr>
            <a:xfrm>
              <a:off x="3555768" y="3102339"/>
              <a:ext cx="96016" cy="103527"/>
            </a:xfrm>
            <a:custGeom>
              <a:rect b="b" l="l" r="r" t="t"/>
              <a:pathLst>
                <a:path extrusionOk="0" h="4438" w="4116">
                  <a:moveTo>
                    <a:pt x="293" y="0"/>
                  </a:moveTo>
                  <a:cubicBezTo>
                    <a:pt x="0" y="0"/>
                    <a:pt x="0" y="425"/>
                    <a:pt x="293" y="425"/>
                  </a:cubicBezTo>
                  <a:lnTo>
                    <a:pt x="2637" y="425"/>
                  </a:lnTo>
                  <a:cubicBezTo>
                    <a:pt x="3208" y="440"/>
                    <a:pt x="3676" y="908"/>
                    <a:pt x="3662" y="1480"/>
                  </a:cubicBezTo>
                  <a:lnTo>
                    <a:pt x="3662" y="4218"/>
                  </a:lnTo>
                  <a:cubicBezTo>
                    <a:pt x="3662" y="4335"/>
                    <a:pt x="3764" y="4438"/>
                    <a:pt x="3881" y="4438"/>
                  </a:cubicBezTo>
                  <a:cubicBezTo>
                    <a:pt x="4013" y="4438"/>
                    <a:pt x="4116" y="4335"/>
                    <a:pt x="4101" y="4204"/>
                  </a:cubicBezTo>
                  <a:lnTo>
                    <a:pt x="4101" y="1465"/>
                  </a:lnTo>
                  <a:cubicBezTo>
                    <a:pt x="4101" y="645"/>
                    <a:pt x="3442" y="0"/>
                    <a:pt x="2637"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8"/>
            <p:cNvSpPr/>
            <p:nvPr/>
          </p:nvSpPr>
          <p:spPr>
            <a:xfrm>
              <a:off x="3361364" y="3021185"/>
              <a:ext cx="55963" cy="142671"/>
            </a:xfrm>
            <a:custGeom>
              <a:rect b="b" l="l" r="r" t="t"/>
              <a:pathLst>
                <a:path extrusionOk="0" h="6116" w="2399">
                  <a:moveTo>
                    <a:pt x="2134" y="1"/>
                  </a:moveTo>
                  <a:cubicBezTo>
                    <a:pt x="2051" y="1"/>
                    <a:pt x="1968" y="47"/>
                    <a:pt x="1934" y="155"/>
                  </a:cubicBezTo>
                  <a:lnTo>
                    <a:pt x="45" y="5823"/>
                  </a:lnTo>
                  <a:cubicBezTo>
                    <a:pt x="1" y="5969"/>
                    <a:pt x="103" y="6116"/>
                    <a:pt x="250" y="6116"/>
                  </a:cubicBezTo>
                  <a:cubicBezTo>
                    <a:pt x="338" y="6116"/>
                    <a:pt x="426" y="6042"/>
                    <a:pt x="455" y="5955"/>
                  </a:cubicBezTo>
                  <a:lnTo>
                    <a:pt x="2344" y="287"/>
                  </a:lnTo>
                  <a:cubicBezTo>
                    <a:pt x="2398" y="116"/>
                    <a:pt x="2265" y="1"/>
                    <a:pt x="2134"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8"/>
            <p:cNvSpPr/>
            <p:nvPr/>
          </p:nvSpPr>
          <p:spPr>
            <a:xfrm>
              <a:off x="3556794" y="3022748"/>
              <a:ext cx="9914" cy="74835"/>
            </a:xfrm>
            <a:custGeom>
              <a:rect b="b" l="l" r="r" t="t"/>
              <a:pathLst>
                <a:path extrusionOk="0" h="3208" w="425">
                  <a:moveTo>
                    <a:pt x="213" y="0"/>
                  </a:moveTo>
                  <a:cubicBezTo>
                    <a:pt x="106" y="0"/>
                    <a:pt x="0" y="73"/>
                    <a:pt x="0" y="220"/>
                  </a:cubicBezTo>
                  <a:lnTo>
                    <a:pt x="0" y="3002"/>
                  </a:lnTo>
                  <a:cubicBezTo>
                    <a:pt x="0" y="3120"/>
                    <a:pt x="88" y="3207"/>
                    <a:pt x="220" y="3207"/>
                  </a:cubicBezTo>
                  <a:cubicBezTo>
                    <a:pt x="337" y="3207"/>
                    <a:pt x="425" y="3120"/>
                    <a:pt x="425" y="3002"/>
                  </a:cubicBezTo>
                  <a:lnTo>
                    <a:pt x="425" y="220"/>
                  </a:lnTo>
                  <a:cubicBezTo>
                    <a:pt x="425" y="73"/>
                    <a:pt x="319" y="0"/>
                    <a:pt x="213"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8"/>
            <p:cNvSpPr/>
            <p:nvPr/>
          </p:nvSpPr>
          <p:spPr>
            <a:xfrm>
              <a:off x="3394511" y="3003597"/>
              <a:ext cx="179039" cy="31469"/>
            </a:xfrm>
            <a:custGeom>
              <a:rect b="b" l="l" r="r" t="t"/>
              <a:pathLst>
                <a:path extrusionOk="0" h="1349" w="7675">
                  <a:moveTo>
                    <a:pt x="850" y="1"/>
                  </a:moveTo>
                  <a:cubicBezTo>
                    <a:pt x="381" y="1"/>
                    <a:pt x="1" y="367"/>
                    <a:pt x="1" y="836"/>
                  </a:cubicBezTo>
                  <a:lnTo>
                    <a:pt x="1" y="1055"/>
                  </a:lnTo>
                  <a:cubicBezTo>
                    <a:pt x="1" y="1216"/>
                    <a:pt x="132" y="1348"/>
                    <a:pt x="308" y="1348"/>
                  </a:cubicBezTo>
                  <a:lnTo>
                    <a:pt x="7382" y="1348"/>
                  </a:lnTo>
                  <a:cubicBezTo>
                    <a:pt x="7543" y="1348"/>
                    <a:pt x="7675" y="1216"/>
                    <a:pt x="7675" y="1055"/>
                  </a:cubicBezTo>
                  <a:lnTo>
                    <a:pt x="7675" y="836"/>
                  </a:lnTo>
                  <a:cubicBezTo>
                    <a:pt x="7675" y="367"/>
                    <a:pt x="7294" y="1"/>
                    <a:pt x="6840" y="1"/>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8"/>
            <p:cNvSpPr/>
            <p:nvPr/>
          </p:nvSpPr>
          <p:spPr>
            <a:xfrm>
              <a:off x="3525700" y="3003597"/>
              <a:ext cx="47845" cy="31469"/>
            </a:xfrm>
            <a:custGeom>
              <a:rect b="b" l="l" r="r" t="t"/>
              <a:pathLst>
                <a:path extrusionOk="0" h="1349" w="2051">
                  <a:moveTo>
                    <a:pt x="0" y="1"/>
                  </a:moveTo>
                  <a:cubicBezTo>
                    <a:pt x="469" y="1"/>
                    <a:pt x="850" y="382"/>
                    <a:pt x="850" y="850"/>
                  </a:cubicBezTo>
                  <a:lnTo>
                    <a:pt x="850" y="1055"/>
                  </a:lnTo>
                  <a:cubicBezTo>
                    <a:pt x="850" y="1216"/>
                    <a:pt x="718" y="1348"/>
                    <a:pt x="557" y="1348"/>
                  </a:cubicBezTo>
                  <a:lnTo>
                    <a:pt x="1743" y="1348"/>
                  </a:lnTo>
                  <a:cubicBezTo>
                    <a:pt x="1919" y="1348"/>
                    <a:pt x="2051" y="1216"/>
                    <a:pt x="2051" y="1055"/>
                  </a:cubicBezTo>
                  <a:lnTo>
                    <a:pt x="2051" y="850"/>
                  </a:lnTo>
                  <a:cubicBezTo>
                    <a:pt x="2051" y="382"/>
                    <a:pt x="1670" y="1"/>
                    <a:pt x="1201" y="1"/>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8"/>
            <p:cNvSpPr/>
            <p:nvPr/>
          </p:nvSpPr>
          <p:spPr>
            <a:xfrm>
              <a:off x="3529106" y="3084564"/>
              <a:ext cx="53677" cy="61188"/>
            </a:xfrm>
            <a:custGeom>
              <a:rect b="b" l="l" r="r" t="t"/>
              <a:pathLst>
                <a:path extrusionOk="0" h="2623" w="2301">
                  <a:moveTo>
                    <a:pt x="543" y="1"/>
                  </a:moveTo>
                  <a:cubicBezTo>
                    <a:pt x="250" y="1"/>
                    <a:pt x="1" y="250"/>
                    <a:pt x="1" y="557"/>
                  </a:cubicBezTo>
                  <a:lnTo>
                    <a:pt x="1" y="2622"/>
                  </a:lnTo>
                  <a:lnTo>
                    <a:pt x="2300" y="2622"/>
                  </a:lnTo>
                  <a:lnTo>
                    <a:pt x="2300" y="557"/>
                  </a:lnTo>
                  <a:cubicBezTo>
                    <a:pt x="2300" y="250"/>
                    <a:pt x="2051" y="1"/>
                    <a:pt x="1744" y="1"/>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8"/>
            <p:cNvSpPr/>
            <p:nvPr/>
          </p:nvSpPr>
          <p:spPr>
            <a:xfrm>
              <a:off x="3549610" y="3084891"/>
              <a:ext cx="32822" cy="60861"/>
            </a:xfrm>
            <a:custGeom>
              <a:rect b="b" l="l" r="r" t="t"/>
              <a:pathLst>
                <a:path extrusionOk="0" h="2609" w="1407">
                  <a:moveTo>
                    <a:pt x="888" y="1"/>
                  </a:moveTo>
                  <a:cubicBezTo>
                    <a:pt x="880" y="1"/>
                    <a:pt x="873" y="1"/>
                    <a:pt x="865" y="2"/>
                  </a:cubicBezTo>
                  <a:lnTo>
                    <a:pt x="1" y="2"/>
                  </a:lnTo>
                  <a:cubicBezTo>
                    <a:pt x="308" y="2"/>
                    <a:pt x="557" y="236"/>
                    <a:pt x="557" y="543"/>
                  </a:cubicBezTo>
                  <a:lnTo>
                    <a:pt x="557" y="2608"/>
                  </a:lnTo>
                  <a:lnTo>
                    <a:pt x="1407" y="2608"/>
                  </a:lnTo>
                  <a:lnTo>
                    <a:pt x="1407" y="543"/>
                  </a:lnTo>
                  <a:cubicBezTo>
                    <a:pt x="1407" y="258"/>
                    <a:pt x="1171" y="1"/>
                    <a:pt x="888" y="1"/>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8"/>
            <p:cNvSpPr/>
            <p:nvPr/>
          </p:nvSpPr>
          <p:spPr>
            <a:xfrm>
              <a:off x="3371278" y="3192194"/>
              <a:ext cx="287348" cy="24611"/>
            </a:xfrm>
            <a:custGeom>
              <a:rect b="b" l="l" r="r" t="t"/>
              <a:pathLst>
                <a:path extrusionOk="0" h="1055" w="12318">
                  <a:moveTo>
                    <a:pt x="425" y="0"/>
                  </a:moveTo>
                  <a:cubicBezTo>
                    <a:pt x="191" y="0"/>
                    <a:pt x="1" y="191"/>
                    <a:pt x="1" y="425"/>
                  </a:cubicBezTo>
                  <a:lnTo>
                    <a:pt x="1" y="630"/>
                  </a:lnTo>
                  <a:cubicBezTo>
                    <a:pt x="1" y="864"/>
                    <a:pt x="191" y="1055"/>
                    <a:pt x="425" y="1055"/>
                  </a:cubicBezTo>
                  <a:lnTo>
                    <a:pt x="11893" y="1055"/>
                  </a:lnTo>
                  <a:cubicBezTo>
                    <a:pt x="12127" y="1055"/>
                    <a:pt x="12318" y="864"/>
                    <a:pt x="12318" y="630"/>
                  </a:cubicBezTo>
                  <a:lnTo>
                    <a:pt x="12318" y="425"/>
                  </a:lnTo>
                  <a:cubicBezTo>
                    <a:pt x="12318" y="191"/>
                    <a:pt x="12127" y="0"/>
                    <a:pt x="11893"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8"/>
            <p:cNvSpPr/>
            <p:nvPr/>
          </p:nvSpPr>
          <p:spPr>
            <a:xfrm>
              <a:off x="3371278" y="3192194"/>
              <a:ext cx="287348" cy="24960"/>
            </a:xfrm>
            <a:custGeom>
              <a:rect b="b" l="l" r="r" t="t"/>
              <a:pathLst>
                <a:path extrusionOk="0" h="1070" w="12318">
                  <a:moveTo>
                    <a:pt x="11893" y="0"/>
                  </a:moveTo>
                  <a:lnTo>
                    <a:pt x="11893" y="103"/>
                  </a:lnTo>
                  <a:cubicBezTo>
                    <a:pt x="11893" y="337"/>
                    <a:pt x="11688" y="527"/>
                    <a:pt x="11454" y="527"/>
                  </a:cubicBezTo>
                  <a:lnTo>
                    <a:pt x="1" y="527"/>
                  </a:lnTo>
                  <a:lnTo>
                    <a:pt x="1" y="630"/>
                  </a:lnTo>
                  <a:cubicBezTo>
                    <a:pt x="1" y="864"/>
                    <a:pt x="191" y="1069"/>
                    <a:pt x="425" y="1069"/>
                  </a:cubicBezTo>
                  <a:lnTo>
                    <a:pt x="11893" y="1069"/>
                  </a:lnTo>
                  <a:cubicBezTo>
                    <a:pt x="12127" y="1069"/>
                    <a:pt x="12318" y="864"/>
                    <a:pt x="12318" y="630"/>
                  </a:cubicBezTo>
                  <a:lnTo>
                    <a:pt x="12318" y="425"/>
                  </a:lnTo>
                  <a:cubicBezTo>
                    <a:pt x="12318" y="191"/>
                    <a:pt x="12127" y="0"/>
                    <a:pt x="11893"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8"/>
            <p:cNvSpPr/>
            <p:nvPr/>
          </p:nvSpPr>
          <p:spPr>
            <a:xfrm>
              <a:off x="3487094" y="3141295"/>
              <a:ext cx="133597" cy="75511"/>
            </a:xfrm>
            <a:custGeom>
              <a:rect b="b" l="l" r="r" t="t"/>
              <a:pathLst>
                <a:path extrusionOk="0" h="3237" w="5727">
                  <a:moveTo>
                    <a:pt x="396" y="0"/>
                  </a:moveTo>
                  <a:cubicBezTo>
                    <a:pt x="176" y="0"/>
                    <a:pt x="1" y="176"/>
                    <a:pt x="1" y="395"/>
                  </a:cubicBezTo>
                  <a:lnTo>
                    <a:pt x="1" y="3237"/>
                  </a:lnTo>
                  <a:lnTo>
                    <a:pt x="5712" y="3237"/>
                  </a:lnTo>
                  <a:lnTo>
                    <a:pt x="5727" y="571"/>
                  </a:lnTo>
                  <a:cubicBezTo>
                    <a:pt x="5727" y="264"/>
                    <a:pt x="5463" y="0"/>
                    <a:pt x="5156" y="0"/>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8"/>
            <p:cNvSpPr/>
            <p:nvPr/>
          </p:nvSpPr>
          <p:spPr>
            <a:xfrm>
              <a:off x="3573520" y="3141621"/>
              <a:ext cx="46842" cy="75185"/>
            </a:xfrm>
            <a:custGeom>
              <a:rect b="b" l="l" r="r" t="t"/>
              <a:pathLst>
                <a:path extrusionOk="0" h="3223" w="2008">
                  <a:moveTo>
                    <a:pt x="1" y="1"/>
                  </a:moveTo>
                  <a:cubicBezTo>
                    <a:pt x="308" y="1"/>
                    <a:pt x="572" y="250"/>
                    <a:pt x="572" y="572"/>
                  </a:cubicBezTo>
                  <a:lnTo>
                    <a:pt x="572" y="3223"/>
                  </a:lnTo>
                  <a:lnTo>
                    <a:pt x="2007" y="3223"/>
                  </a:lnTo>
                  <a:lnTo>
                    <a:pt x="2007" y="572"/>
                  </a:lnTo>
                  <a:cubicBezTo>
                    <a:pt x="2007" y="250"/>
                    <a:pt x="1758" y="1"/>
                    <a:pt x="1436" y="1"/>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8"/>
            <p:cNvSpPr/>
            <p:nvPr/>
          </p:nvSpPr>
          <p:spPr>
            <a:xfrm>
              <a:off x="3522294" y="3185009"/>
              <a:ext cx="86452" cy="31795"/>
            </a:xfrm>
            <a:custGeom>
              <a:rect b="b" l="l" r="r" t="t"/>
              <a:pathLst>
                <a:path extrusionOk="0" h="1363" w="3706">
                  <a:moveTo>
                    <a:pt x="1853" y="1"/>
                  </a:moveTo>
                  <a:cubicBezTo>
                    <a:pt x="1069" y="1"/>
                    <a:pt x="286" y="455"/>
                    <a:pt x="0" y="1363"/>
                  </a:cubicBezTo>
                  <a:lnTo>
                    <a:pt x="3705" y="1363"/>
                  </a:lnTo>
                  <a:cubicBezTo>
                    <a:pt x="3420" y="455"/>
                    <a:pt x="2636" y="1"/>
                    <a:pt x="1853"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8"/>
            <p:cNvSpPr/>
            <p:nvPr/>
          </p:nvSpPr>
          <p:spPr>
            <a:xfrm>
              <a:off x="3554065" y="3185009"/>
              <a:ext cx="54680" cy="31795"/>
            </a:xfrm>
            <a:custGeom>
              <a:rect b="b" l="l" r="r" t="t"/>
              <a:pathLst>
                <a:path extrusionOk="0" h="1363" w="2344">
                  <a:moveTo>
                    <a:pt x="498" y="1"/>
                  </a:moveTo>
                  <a:cubicBezTo>
                    <a:pt x="337" y="1"/>
                    <a:pt x="161" y="15"/>
                    <a:pt x="0" y="59"/>
                  </a:cubicBezTo>
                  <a:cubicBezTo>
                    <a:pt x="644" y="235"/>
                    <a:pt x="1157" y="733"/>
                    <a:pt x="1362" y="1363"/>
                  </a:cubicBezTo>
                  <a:lnTo>
                    <a:pt x="2343" y="1363"/>
                  </a:lnTo>
                  <a:cubicBezTo>
                    <a:pt x="2094" y="557"/>
                    <a:pt x="1347" y="1"/>
                    <a:pt x="498"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8"/>
            <p:cNvSpPr/>
            <p:nvPr/>
          </p:nvSpPr>
          <p:spPr>
            <a:xfrm>
              <a:off x="3329943" y="3143417"/>
              <a:ext cx="94313" cy="73388"/>
            </a:xfrm>
            <a:custGeom>
              <a:rect b="b" l="l" r="r" t="t"/>
              <a:pathLst>
                <a:path extrusionOk="0" h="3146" w="4043">
                  <a:moveTo>
                    <a:pt x="2817" y="0"/>
                  </a:moveTo>
                  <a:cubicBezTo>
                    <a:pt x="2791" y="0"/>
                    <a:pt x="2765" y="4"/>
                    <a:pt x="2739" y="12"/>
                  </a:cubicBezTo>
                  <a:lnTo>
                    <a:pt x="1831" y="260"/>
                  </a:lnTo>
                  <a:cubicBezTo>
                    <a:pt x="762" y="495"/>
                    <a:pt x="1" y="1447"/>
                    <a:pt x="1" y="2545"/>
                  </a:cubicBezTo>
                  <a:cubicBezTo>
                    <a:pt x="1" y="2882"/>
                    <a:pt x="264" y="3146"/>
                    <a:pt x="601" y="3146"/>
                  </a:cubicBezTo>
                  <a:lnTo>
                    <a:pt x="4043" y="3146"/>
                  </a:lnTo>
                  <a:lnTo>
                    <a:pt x="3091" y="202"/>
                  </a:lnTo>
                  <a:cubicBezTo>
                    <a:pt x="3055" y="81"/>
                    <a:pt x="2939" y="0"/>
                    <a:pt x="2817" y="0"/>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8"/>
            <p:cNvSpPr/>
            <p:nvPr/>
          </p:nvSpPr>
          <p:spPr>
            <a:xfrm>
              <a:off x="3385623" y="3143417"/>
              <a:ext cx="38630" cy="73388"/>
            </a:xfrm>
            <a:custGeom>
              <a:rect b="b" l="l" r="r" t="t"/>
              <a:pathLst>
                <a:path extrusionOk="0" h="3146" w="1656">
                  <a:moveTo>
                    <a:pt x="435" y="0"/>
                  </a:moveTo>
                  <a:cubicBezTo>
                    <a:pt x="408" y="0"/>
                    <a:pt x="381" y="4"/>
                    <a:pt x="352" y="12"/>
                  </a:cubicBezTo>
                  <a:lnTo>
                    <a:pt x="1" y="99"/>
                  </a:lnTo>
                  <a:cubicBezTo>
                    <a:pt x="30" y="129"/>
                    <a:pt x="45" y="173"/>
                    <a:pt x="59" y="202"/>
                  </a:cubicBezTo>
                  <a:lnTo>
                    <a:pt x="1011" y="3146"/>
                  </a:lnTo>
                  <a:lnTo>
                    <a:pt x="1656" y="3146"/>
                  </a:lnTo>
                  <a:lnTo>
                    <a:pt x="704" y="202"/>
                  </a:lnTo>
                  <a:cubicBezTo>
                    <a:pt x="668" y="81"/>
                    <a:pt x="562" y="0"/>
                    <a:pt x="435" y="0"/>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8"/>
            <p:cNvSpPr/>
            <p:nvPr/>
          </p:nvSpPr>
          <p:spPr>
            <a:xfrm>
              <a:off x="3329943" y="3185009"/>
              <a:ext cx="61865" cy="31795"/>
            </a:xfrm>
            <a:custGeom>
              <a:rect b="b" l="l" r="r" t="t"/>
              <a:pathLst>
                <a:path extrusionOk="0" h="1363" w="2652">
                  <a:moveTo>
                    <a:pt x="609" y="0"/>
                  </a:moveTo>
                  <a:cubicBezTo>
                    <a:pt x="442" y="0"/>
                    <a:pt x="272" y="19"/>
                    <a:pt x="103" y="59"/>
                  </a:cubicBezTo>
                  <a:cubicBezTo>
                    <a:pt x="30" y="279"/>
                    <a:pt x="1" y="528"/>
                    <a:pt x="1" y="762"/>
                  </a:cubicBezTo>
                  <a:cubicBezTo>
                    <a:pt x="1" y="1099"/>
                    <a:pt x="264" y="1363"/>
                    <a:pt x="601" y="1363"/>
                  </a:cubicBezTo>
                  <a:lnTo>
                    <a:pt x="2651" y="1363"/>
                  </a:lnTo>
                  <a:cubicBezTo>
                    <a:pt x="2295" y="526"/>
                    <a:pt x="1484" y="0"/>
                    <a:pt x="609"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8"/>
            <p:cNvSpPr/>
            <p:nvPr/>
          </p:nvSpPr>
          <p:spPr>
            <a:xfrm>
              <a:off x="3331646" y="3185009"/>
              <a:ext cx="60162" cy="31795"/>
            </a:xfrm>
            <a:custGeom>
              <a:rect b="b" l="l" r="r" t="t"/>
              <a:pathLst>
                <a:path extrusionOk="0" h="1363" w="2579">
                  <a:moveTo>
                    <a:pt x="528" y="1"/>
                  </a:moveTo>
                  <a:cubicBezTo>
                    <a:pt x="367" y="1"/>
                    <a:pt x="191" y="15"/>
                    <a:pt x="45" y="59"/>
                  </a:cubicBezTo>
                  <a:cubicBezTo>
                    <a:pt x="30" y="88"/>
                    <a:pt x="15" y="132"/>
                    <a:pt x="1" y="176"/>
                  </a:cubicBezTo>
                  <a:cubicBezTo>
                    <a:pt x="587" y="396"/>
                    <a:pt x="1070" y="821"/>
                    <a:pt x="1363" y="1363"/>
                  </a:cubicBezTo>
                  <a:lnTo>
                    <a:pt x="2578" y="1363"/>
                  </a:lnTo>
                  <a:cubicBezTo>
                    <a:pt x="2242" y="543"/>
                    <a:pt x="1421" y="1"/>
                    <a:pt x="528"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8"/>
            <p:cNvSpPr/>
            <p:nvPr/>
          </p:nvSpPr>
          <p:spPr>
            <a:xfrm>
              <a:off x="3306033" y="3200731"/>
              <a:ext cx="70052" cy="60045"/>
            </a:xfrm>
            <a:custGeom>
              <a:rect b="b" l="l" r="r" t="t"/>
              <a:pathLst>
                <a:path extrusionOk="0" h="2574" w="3003">
                  <a:moveTo>
                    <a:pt x="1714" y="0"/>
                  </a:moveTo>
                  <a:cubicBezTo>
                    <a:pt x="572" y="0"/>
                    <a:pt x="0" y="1377"/>
                    <a:pt x="806" y="2197"/>
                  </a:cubicBezTo>
                  <a:cubicBezTo>
                    <a:pt x="1066" y="2457"/>
                    <a:pt x="1388" y="2574"/>
                    <a:pt x="1703" y="2574"/>
                  </a:cubicBezTo>
                  <a:cubicBezTo>
                    <a:pt x="2365" y="2574"/>
                    <a:pt x="3003" y="2062"/>
                    <a:pt x="3003" y="1289"/>
                  </a:cubicBezTo>
                  <a:cubicBezTo>
                    <a:pt x="3003" y="571"/>
                    <a:pt x="2417" y="0"/>
                    <a:pt x="1714"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8"/>
            <p:cNvSpPr/>
            <p:nvPr/>
          </p:nvSpPr>
          <p:spPr>
            <a:xfrm>
              <a:off x="3329266" y="3218156"/>
              <a:ext cx="29393" cy="25170"/>
            </a:xfrm>
            <a:custGeom>
              <a:rect b="b" l="l" r="r" t="t"/>
              <a:pathLst>
                <a:path extrusionOk="0" h="1079" w="1260">
                  <a:moveTo>
                    <a:pt x="718" y="0"/>
                  </a:moveTo>
                  <a:cubicBezTo>
                    <a:pt x="249" y="0"/>
                    <a:pt x="0" y="586"/>
                    <a:pt x="337" y="923"/>
                  </a:cubicBezTo>
                  <a:cubicBezTo>
                    <a:pt x="445" y="1030"/>
                    <a:pt x="578" y="1078"/>
                    <a:pt x="709" y="1078"/>
                  </a:cubicBezTo>
                  <a:cubicBezTo>
                    <a:pt x="988" y="1078"/>
                    <a:pt x="1260" y="861"/>
                    <a:pt x="1260" y="542"/>
                  </a:cubicBezTo>
                  <a:cubicBezTo>
                    <a:pt x="1260" y="235"/>
                    <a:pt x="1025" y="0"/>
                    <a:pt x="718"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8"/>
            <p:cNvSpPr/>
            <p:nvPr/>
          </p:nvSpPr>
          <p:spPr>
            <a:xfrm>
              <a:off x="3323108" y="3204137"/>
              <a:ext cx="58459" cy="56476"/>
            </a:xfrm>
            <a:custGeom>
              <a:rect b="b" l="l" r="r" t="t"/>
              <a:pathLst>
                <a:path extrusionOk="0" h="2421" w="2506">
                  <a:moveTo>
                    <a:pt x="1568" y="1"/>
                  </a:moveTo>
                  <a:lnTo>
                    <a:pt x="1568" y="1"/>
                  </a:lnTo>
                  <a:cubicBezTo>
                    <a:pt x="2291" y="895"/>
                    <a:pt x="1568" y="2097"/>
                    <a:pt x="592" y="2097"/>
                  </a:cubicBezTo>
                  <a:cubicBezTo>
                    <a:pt x="402" y="2097"/>
                    <a:pt x="202" y="2051"/>
                    <a:pt x="1" y="1949"/>
                  </a:cubicBezTo>
                  <a:lnTo>
                    <a:pt x="1" y="1949"/>
                  </a:lnTo>
                  <a:cubicBezTo>
                    <a:pt x="257" y="2263"/>
                    <a:pt x="627" y="2421"/>
                    <a:pt x="997" y="2421"/>
                  </a:cubicBezTo>
                  <a:cubicBezTo>
                    <a:pt x="1366" y="2421"/>
                    <a:pt x="1736" y="2263"/>
                    <a:pt x="1992" y="1949"/>
                  </a:cubicBezTo>
                  <a:cubicBezTo>
                    <a:pt x="2505" y="1319"/>
                    <a:pt x="2300" y="367"/>
                    <a:pt x="1568"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8"/>
            <p:cNvSpPr/>
            <p:nvPr/>
          </p:nvSpPr>
          <p:spPr>
            <a:xfrm>
              <a:off x="3525700" y="3200731"/>
              <a:ext cx="69726" cy="60045"/>
            </a:xfrm>
            <a:custGeom>
              <a:rect b="b" l="l" r="r" t="t"/>
              <a:pathLst>
                <a:path extrusionOk="0" h="2574" w="2989">
                  <a:moveTo>
                    <a:pt x="1714" y="0"/>
                  </a:moveTo>
                  <a:cubicBezTo>
                    <a:pt x="572" y="0"/>
                    <a:pt x="0" y="1377"/>
                    <a:pt x="806" y="2197"/>
                  </a:cubicBezTo>
                  <a:cubicBezTo>
                    <a:pt x="1066" y="2457"/>
                    <a:pt x="1386" y="2574"/>
                    <a:pt x="1700" y="2574"/>
                  </a:cubicBezTo>
                  <a:cubicBezTo>
                    <a:pt x="2357" y="2574"/>
                    <a:pt x="2988" y="2062"/>
                    <a:pt x="2988" y="1289"/>
                  </a:cubicBezTo>
                  <a:cubicBezTo>
                    <a:pt x="2988" y="571"/>
                    <a:pt x="2417" y="0"/>
                    <a:pt x="1714"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8"/>
            <p:cNvSpPr/>
            <p:nvPr/>
          </p:nvSpPr>
          <p:spPr>
            <a:xfrm>
              <a:off x="3548933" y="3218156"/>
              <a:ext cx="29393" cy="25170"/>
            </a:xfrm>
            <a:custGeom>
              <a:rect b="b" l="l" r="r" t="t"/>
              <a:pathLst>
                <a:path extrusionOk="0" h="1079" w="1260">
                  <a:moveTo>
                    <a:pt x="718" y="0"/>
                  </a:moveTo>
                  <a:cubicBezTo>
                    <a:pt x="235" y="0"/>
                    <a:pt x="0" y="586"/>
                    <a:pt x="337" y="923"/>
                  </a:cubicBezTo>
                  <a:cubicBezTo>
                    <a:pt x="445" y="1030"/>
                    <a:pt x="578" y="1078"/>
                    <a:pt x="709" y="1078"/>
                  </a:cubicBezTo>
                  <a:cubicBezTo>
                    <a:pt x="989" y="1078"/>
                    <a:pt x="1260" y="861"/>
                    <a:pt x="1260" y="542"/>
                  </a:cubicBezTo>
                  <a:cubicBezTo>
                    <a:pt x="1260" y="235"/>
                    <a:pt x="1011" y="0"/>
                    <a:pt x="718"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8"/>
            <p:cNvSpPr/>
            <p:nvPr/>
          </p:nvSpPr>
          <p:spPr>
            <a:xfrm>
              <a:off x="3335075" y="3218833"/>
              <a:ext cx="26313" cy="24237"/>
            </a:xfrm>
            <a:custGeom>
              <a:rect b="b" l="l" r="r" t="t"/>
              <a:pathLst>
                <a:path extrusionOk="0" h="1039" w="1128">
                  <a:moveTo>
                    <a:pt x="645" y="1"/>
                  </a:moveTo>
                  <a:lnTo>
                    <a:pt x="645" y="1"/>
                  </a:lnTo>
                  <a:cubicBezTo>
                    <a:pt x="835" y="368"/>
                    <a:pt x="553" y="779"/>
                    <a:pt x="180" y="779"/>
                  </a:cubicBezTo>
                  <a:cubicBezTo>
                    <a:pt x="122" y="779"/>
                    <a:pt x="62" y="769"/>
                    <a:pt x="0" y="747"/>
                  </a:cubicBezTo>
                  <a:lnTo>
                    <a:pt x="0" y="747"/>
                  </a:lnTo>
                  <a:cubicBezTo>
                    <a:pt x="99" y="937"/>
                    <a:pt x="287" y="1039"/>
                    <a:pt x="476" y="1039"/>
                  </a:cubicBezTo>
                  <a:cubicBezTo>
                    <a:pt x="623" y="1039"/>
                    <a:pt x="770" y="978"/>
                    <a:pt x="879" y="850"/>
                  </a:cubicBezTo>
                  <a:cubicBezTo>
                    <a:pt x="1128" y="557"/>
                    <a:pt x="1011" y="118"/>
                    <a:pt x="645"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8"/>
            <p:cNvSpPr/>
            <p:nvPr/>
          </p:nvSpPr>
          <p:spPr>
            <a:xfrm>
              <a:off x="3554392" y="3218833"/>
              <a:ext cx="26337" cy="24237"/>
            </a:xfrm>
            <a:custGeom>
              <a:rect b="b" l="l" r="r" t="t"/>
              <a:pathLst>
                <a:path extrusionOk="0" h="1039" w="1129">
                  <a:moveTo>
                    <a:pt x="660" y="1"/>
                  </a:moveTo>
                  <a:lnTo>
                    <a:pt x="660" y="1"/>
                  </a:lnTo>
                  <a:cubicBezTo>
                    <a:pt x="850" y="368"/>
                    <a:pt x="569" y="779"/>
                    <a:pt x="186" y="779"/>
                  </a:cubicBezTo>
                  <a:cubicBezTo>
                    <a:pt x="126" y="779"/>
                    <a:pt x="64" y="769"/>
                    <a:pt x="1" y="747"/>
                  </a:cubicBezTo>
                  <a:lnTo>
                    <a:pt x="1" y="747"/>
                  </a:lnTo>
                  <a:cubicBezTo>
                    <a:pt x="100" y="937"/>
                    <a:pt x="292" y="1039"/>
                    <a:pt x="485" y="1039"/>
                  </a:cubicBezTo>
                  <a:cubicBezTo>
                    <a:pt x="635" y="1039"/>
                    <a:pt x="785" y="978"/>
                    <a:pt x="894" y="850"/>
                  </a:cubicBezTo>
                  <a:cubicBezTo>
                    <a:pt x="1128" y="557"/>
                    <a:pt x="1011" y="118"/>
                    <a:pt x="660"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8"/>
            <p:cNvSpPr/>
            <p:nvPr/>
          </p:nvSpPr>
          <p:spPr>
            <a:xfrm>
              <a:off x="3542448" y="3204137"/>
              <a:ext cx="58435" cy="56476"/>
            </a:xfrm>
            <a:custGeom>
              <a:rect b="b" l="l" r="r" t="t"/>
              <a:pathLst>
                <a:path extrusionOk="0" h="2421" w="2505">
                  <a:moveTo>
                    <a:pt x="1582" y="1"/>
                  </a:moveTo>
                  <a:lnTo>
                    <a:pt x="1582" y="1"/>
                  </a:lnTo>
                  <a:cubicBezTo>
                    <a:pt x="2305" y="895"/>
                    <a:pt x="1572" y="2097"/>
                    <a:pt x="593" y="2097"/>
                  </a:cubicBezTo>
                  <a:cubicBezTo>
                    <a:pt x="402" y="2097"/>
                    <a:pt x="201" y="2051"/>
                    <a:pt x="0" y="1949"/>
                  </a:cubicBezTo>
                  <a:lnTo>
                    <a:pt x="0" y="1949"/>
                  </a:lnTo>
                  <a:cubicBezTo>
                    <a:pt x="256" y="2263"/>
                    <a:pt x="626" y="2421"/>
                    <a:pt x="996" y="2421"/>
                  </a:cubicBezTo>
                  <a:cubicBezTo>
                    <a:pt x="1366" y="2421"/>
                    <a:pt x="1736" y="2263"/>
                    <a:pt x="1992" y="1949"/>
                  </a:cubicBezTo>
                  <a:cubicBezTo>
                    <a:pt x="2505" y="1319"/>
                    <a:pt x="2314" y="367"/>
                    <a:pt x="1582"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 name="Google Shape;1638;p48"/>
          <p:cNvGrpSpPr/>
          <p:nvPr/>
        </p:nvGrpSpPr>
        <p:grpSpPr>
          <a:xfrm>
            <a:off x="3885770" y="1387684"/>
            <a:ext cx="342354" cy="281416"/>
            <a:chOff x="3885770" y="1387684"/>
            <a:chExt cx="342354" cy="281416"/>
          </a:xfrm>
        </p:grpSpPr>
        <p:sp>
          <p:nvSpPr>
            <p:cNvPr id="1639" name="Google Shape;1639;p48"/>
            <p:cNvSpPr/>
            <p:nvPr/>
          </p:nvSpPr>
          <p:spPr>
            <a:xfrm>
              <a:off x="4109542" y="1576281"/>
              <a:ext cx="101498" cy="68676"/>
            </a:xfrm>
            <a:custGeom>
              <a:rect b="b" l="l" r="r" t="t"/>
              <a:pathLst>
                <a:path extrusionOk="0" h="2944" w="4351">
                  <a:moveTo>
                    <a:pt x="2110" y="0"/>
                  </a:moveTo>
                  <a:cubicBezTo>
                    <a:pt x="938" y="0"/>
                    <a:pt x="1" y="952"/>
                    <a:pt x="1" y="2109"/>
                  </a:cubicBezTo>
                  <a:lnTo>
                    <a:pt x="1" y="2944"/>
                  </a:lnTo>
                  <a:lnTo>
                    <a:pt x="4351" y="2944"/>
                  </a:lnTo>
                  <a:lnTo>
                    <a:pt x="4351" y="2109"/>
                  </a:lnTo>
                  <a:cubicBezTo>
                    <a:pt x="4351" y="937"/>
                    <a:pt x="3399" y="0"/>
                    <a:pt x="2227"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8"/>
            <p:cNvSpPr/>
            <p:nvPr/>
          </p:nvSpPr>
          <p:spPr>
            <a:xfrm>
              <a:off x="3903545" y="1576281"/>
              <a:ext cx="101148" cy="68676"/>
            </a:xfrm>
            <a:custGeom>
              <a:rect b="b" l="l" r="r" t="t"/>
              <a:pathLst>
                <a:path extrusionOk="0" h="2944" w="4336">
                  <a:moveTo>
                    <a:pt x="2095" y="0"/>
                  </a:moveTo>
                  <a:cubicBezTo>
                    <a:pt x="938" y="0"/>
                    <a:pt x="1" y="952"/>
                    <a:pt x="1" y="2109"/>
                  </a:cubicBezTo>
                  <a:lnTo>
                    <a:pt x="1" y="2944"/>
                  </a:lnTo>
                  <a:lnTo>
                    <a:pt x="4336" y="2944"/>
                  </a:lnTo>
                  <a:lnTo>
                    <a:pt x="4336" y="2109"/>
                  </a:lnTo>
                  <a:cubicBezTo>
                    <a:pt x="4336" y="952"/>
                    <a:pt x="3398" y="0"/>
                    <a:pt x="2227"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8"/>
            <p:cNvSpPr/>
            <p:nvPr/>
          </p:nvSpPr>
          <p:spPr>
            <a:xfrm>
              <a:off x="4143716" y="1576281"/>
              <a:ext cx="67323" cy="68676"/>
            </a:xfrm>
            <a:custGeom>
              <a:rect b="b" l="l" r="r" t="t"/>
              <a:pathLst>
                <a:path extrusionOk="0" h="2944" w="2886">
                  <a:moveTo>
                    <a:pt x="645" y="0"/>
                  </a:moveTo>
                  <a:cubicBezTo>
                    <a:pt x="425" y="0"/>
                    <a:pt x="205" y="29"/>
                    <a:pt x="0" y="103"/>
                  </a:cubicBezTo>
                  <a:cubicBezTo>
                    <a:pt x="864" y="381"/>
                    <a:pt x="1465" y="1201"/>
                    <a:pt x="1465" y="2109"/>
                  </a:cubicBezTo>
                  <a:lnTo>
                    <a:pt x="1465" y="2944"/>
                  </a:lnTo>
                  <a:lnTo>
                    <a:pt x="2886" y="2944"/>
                  </a:lnTo>
                  <a:lnTo>
                    <a:pt x="2886" y="2109"/>
                  </a:lnTo>
                  <a:cubicBezTo>
                    <a:pt x="2886" y="937"/>
                    <a:pt x="1934" y="0"/>
                    <a:pt x="762"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8"/>
            <p:cNvSpPr/>
            <p:nvPr/>
          </p:nvSpPr>
          <p:spPr>
            <a:xfrm>
              <a:off x="3937718" y="1576281"/>
              <a:ext cx="66973" cy="68676"/>
            </a:xfrm>
            <a:custGeom>
              <a:rect b="b" l="l" r="r" t="t"/>
              <a:pathLst>
                <a:path extrusionOk="0" h="2944" w="2871">
                  <a:moveTo>
                    <a:pt x="630" y="0"/>
                  </a:moveTo>
                  <a:cubicBezTo>
                    <a:pt x="410" y="0"/>
                    <a:pt x="205" y="44"/>
                    <a:pt x="0" y="117"/>
                  </a:cubicBezTo>
                  <a:cubicBezTo>
                    <a:pt x="864" y="396"/>
                    <a:pt x="1465" y="1201"/>
                    <a:pt x="1465" y="2124"/>
                  </a:cubicBezTo>
                  <a:lnTo>
                    <a:pt x="1465" y="2944"/>
                  </a:lnTo>
                  <a:lnTo>
                    <a:pt x="2871" y="2944"/>
                  </a:lnTo>
                  <a:lnTo>
                    <a:pt x="2871" y="2109"/>
                  </a:lnTo>
                  <a:cubicBezTo>
                    <a:pt x="2871" y="937"/>
                    <a:pt x="1933" y="0"/>
                    <a:pt x="762"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8"/>
            <p:cNvSpPr/>
            <p:nvPr/>
          </p:nvSpPr>
          <p:spPr>
            <a:xfrm>
              <a:off x="4007792" y="1480292"/>
              <a:ext cx="32099" cy="42036"/>
            </a:xfrm>
            <a:custGeom>
              <a:rect b="b" l="l" r="r" t="t"/>
              <a:pathLst>
                <a:path extrusionOk="0" h="1802" w="1376">
                  <a:moveTo>
                    <a:pt x="299" y="1"/>
                  </a:moveTo>
                  <a:cubicBezTo>
                    <a:pt x="149" y="1"/>
                    <a:pt x="0" y="165"/>
                    <a:pt x="101" y="337"/>
                  </a:cubicBezTo>
                  <a:lnTo>
                    <a:pt x="921" y="1684"/>
                  </a:lnTo>
                  <a:cubicBezTo>
                    <a:pt x="965" y="1757"/>
                    <a:pt x="1024" y="1801"/>
                    <a:pt x="1097" y="1801"/>
                  </a:cubicBezTo>
                  <a:lnTo>
                    <a:pt x="1111" y="1801"/>
                  </a:lnTo>
                  <a:cubicBezTo>
                    <a:pt x="1273" y="1787"/>
                    <a:pt x="1375" y="1611"/>
                    <a:pt x="1287" y="1464"/>
                  </a:cubicBezTo>
                  <a:lnTo>
                    <a:pt x="482" y="117"/>
                  </a:lnTo>
                  <a:cubicBezTo>
                    <a:pt x="436" y="35"/>
                    <a:pt x="368" y="1"/>
                    <a:pt x="299"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8"/>
            <p:cNvSpPr/>
            <p:nvPr/>
          </p:nvSpPr>
          <p:spPr>
            <a:xfrm>
              <a:off x="3886120" y="1437580"/>
              <a:ext cx="342004" cy="207381"/>
            </a:xfrm>
            <a:custGeom>
              <a:rect b="b" l="l" r="r" t="t"/>
              <a:pathLst>
                <a:path extrusionOk="0" h="8890" w="14661">
                  <a:moveTo>
                    <a:pt x="5683" y="0"/>
                  </a:moveTo>
                  <a:cubicBezTo>
                    <a:pt x="5127" y="0"/>
                    <a:pt x="4599" y="220"/>
                    <a:pt x="4219" y="615"/>
                  </a:cubicBezTo>
                  <a:lnTo>
                    <a:pt x="425" y="4482"/>
                  </a:lnTo>
                  <a:cubicBezTo>
                    <a:pt x="147" y="4775"/>
                    <a:pt x="1" y="5155"/>
                    <a:pt x="1" y="5565"/>
                  </a:cubicBezTo>
                  <a:lnTo>
                    <a:pt x="1" y="8436"/>
                  </a:lnTo>
                  <a:cubicBezTo>
                    <a:pt x="1" y="8685"/>
                    <a:pt x="206" y="8890"/>
                    <a:pt x="455" y="8890"/>
                  </a:cubicBezTo>
                  <a:lnTo>
                    <a:pt x="982" y="8890"/>
                  </a:lnTo>
                  <a:lnTo>
                    <a:pt x="982" y="8319"/>
                  </a:lnTo>
                  <a:cubicBezTo>
                    <a:pt x="982" y="7264"/>
                    <a:pt x="1831" y="6400"/>
                    <a:pt x="2886" y="6400"/>
                  </a:cubicBezTo>
                  <a:cubicBezTo>
                    <a:pt x="3940" y="6400"/>
                    <a:pt x="4804" y="7264"/>
                    <a:pt x="4804" y="8319"/>
                  </a:cubicBezTo>
                  <a:lnTo>
                    <a:pt x="4804" y="8890"/>
                  </a:lnTo>
                  <a:lnTo>
                    <a:pt x="9872" y="8890"/>
                  </a:lnTo>
                  <a:lnTo>
                    <a:pt x="9872" y="8319"/>
                  </a:lnTo>
                  <a:cubicBezTo>
                    <a:pt x="9872" y="7264"/>
                    <a:pt x="10736" y="6400"/>
                    <a:pt x="11790" y="6400"/>
                  </a:cubicBezTo>
                  <a:cubicBezTo>
                    <a:pt x="12845" y="6400"/>
                    <a:pt x="13694" y="7264"/>
                    <a:pt x="13694" y="8319"/>
                  </a:cubicBezTo>
                  <a:lnTo>
                    <a:pt x="13694" y="8890"/>
                  </a:lnTo>
                  <a:lnTo>
                    <a:pt x="14221" y="8890"/>
                  </a:lnTo>
                  <a:cubicBezTo>
                    <a:pt x="14470" y="8890"/>
                    <a:pt x="14661" y="8685"/>
                    <a:pt x="14661" y="8436"/>
                  </a:cubicBezTo>
                  <a:lnTo>
                    <a:pt x="14661" y="6825"/>
                  </a:lnTo>
                  <a:cubicBezTo>
                    <a:pt x="14661" y="6386"/>
                    <a:pt x="14456" y="5990"/>
                    <a:pt x="14104" y="5741"/>
                  </a:cubicBezTo>
                  <a:cubicBezTo>
                    <a:pt x="13753" y="5492"/>
                    <a:pt x="13533" y="5097"/>
                    <a:pt x="13533" y="4672"/>
                  </a:cubicBezTo>
                  <a:lnTo>
                    <a:pt x="13533" y="4130"/>
                  </a:lnTo>
                  <a:cubicBezTo>
                    <a:pt x="13533" y="3413"/>
                    <a:pt x="12947" y="2827"/>
                    <a:pt x="12230" y="2827"/>
                  </a:cubicBezTo>
                  <a:lnTo>
                    <a:pt x="3706" y="2827"/>
                  </a:lnTo>
                  <a:cubicBezTo>
                    <a:pt x="3633" y="2827"/>
                    <a:pt x="3603" y="2753"/>
                    <a:pt x="3647" y="2710"/>
                  </a:cubicBezTo>
                  <a:lnTo>
                    <a:pt x="4965" y="1362"/>
                  </a:lnTo>
                  <a:cubicBezTo>
                    <a:pt x="5156" y="1157"/>
                    <a:pt x="5419" y="1055"/>
                    <a:pt x="5683" y="1055"/>
                  </a:cubicBezTo>
                  <a:lnTo>
                    <a:pt x="6049" y="1055"/>
                  </a:lnTo>
                  <a:cubicBezTo>
                    <a:pt x="6196" y="1055"/>
                    <a:pt x="6313" y="937"/>
                    <a:pt x="6313" y="806"/>
                  </a:cubicBezTo>
                  <a:lnTo>
                    <a:pt x="6313" y="249"/>
                  </a:lnTo>
                  <a:cubicBezTo>
                    <a:pt x="6313" y="117"/>
                    <a:pt x="6196" y="0"/>
                    <a:pt x="6049"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8"/>
            <p:cNvSpPr/>
            <p:nvPr/>
          </p:nvSpPr>
          <p:spPr>
            <a:xfrm>
              <a:off x="3997505" y="1623424"/>
              <a:ext cx="119577" cy="21531"/>
            </a:xfrm>
            <a:custGeom>
              <a:rect b="b" l="l" r="r" t="t"/>
              <a:pathLst>
                <a:path extrusionOk="0" h="923" w="5126">
                  <a:moveTo>
                    <a:pt x="0" y="0"/>
                  </a:moveTo>
                  <a:cubicBezTo>
                    <a:pt x="15" y="117"/>
                    <a:pt x="29" y="235"/>
                    <a:pt x="29" y="352"/>
                  </a:cubicBezTo>
                  <a:lnTo>
                    <a:pt x="29" y="923"/>
                  </a:lnTo>
                  <a:lnTo>
                    <a:pt x="5097" y="923"/>
                  </a:lnTo>
                  <a:lnTo>
                    <a:pt x="5097" y="352"/>
                  </a:lnTo>
                  <a:cubicBezTo>
                    <a:pt x="5097" y="235"/>
                    <a:pt x="5111" y="117"/>
                    <a:pt x="5126"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8"/>
            <p:cNvSpPr/>
            <p:nvPr/>
          </p:nvSpPr>
          <p:spPr>
            <a:xfrm>
              <a:off x="3885770" y="1623424"/>
              <a:ext cx="23607" cy="21531"/>
            </a:xfrm>
            <a:custGeom>
              <a:rect b="b" l="l" r="r" t="t"/>
              <a:pathLst>
                <a:path extrusionOk="0" h="923" w="1012">
                  <a:moveTo>
                    <a:pt x="1" y="0"/>
                  </a:moveTo>
                  <a:lnTo>
                    <a:pt x="1" y="469"/>
                  </a:lnTo>
                  <a:cubicBezTo>
                    <a:pt x="1" y="718"/>
                    <a:pt x="206" y="923"/>
                    <a:pt x="470" y="923"/>
                  </a:cubicBezTo>
                  <a:lnTo>
                    <a:pt x="982" y="923"/>
                  </a:lnTo>
                  <a:lnTo>
                    <a:pt x="982" y="352"/>
                  </a:lnTo>
                  <a:cubicBezTo>
                    <a:pt x="982" y="235"/>
                    <a:pt x="997" y="117"/>
                    <a:pt x="1011"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8"/>
            <p:cNvSpPr/>
            <p:nvPr/>
          </p:nvSpPr>
          <p:spPr>
            <a:xfrm>
              <a:off x="4136531" y="1503502"/>
              <a:ext cx="91584" cy="141458"/>
            </a:xfrm>
            <a:custGeom>
              <a:rect b="b" l="l" r="r" t="t"/>
              <a:pathLst>
                <a:path extrusionOk="0" h="6064" w="3926">
                  <a:moveTo>
                    <a:pt x="1" y="1"/>
                  </a:moveTo>
                  <a:cubicBezTo>
                    <a:pt x="45" y="118"/>
                    <a:pt x="59" y="250"/>
                    <a:pt x="59" y="381"/>
                  </a:cubicBezTo>
                  <a:lnTo>
                    <a:pt x="59" y="909"/>
                  </a:lnTo>
                  <a:cubicBezTo>
                    <a:pt x="59" y="1348"/>
                    <a:pt x="264" y="1744"/>
                    <a:pt x="631" y="1992"/>
                  </a:cubicBezTo>
                  <a:cubicBezTo>
                    <a:pt x="982" y="2227"/>
                    <a:pt x="1187" y="2637"/>
                    <a:pt x="1187" y="3062"/>
                  </a:cubicBezTo>
                  <a:lnTo>
                    <a:pt x="1187" y="3589"/>
                  </a:lnTo>
                  <a:cubicBezTo>
                    <a:pt x="2183" y="3662"/>
                    <a:pt x="2959" y="4482"/>
                    <a:pt x="2959" y="5493"/>
                  </a:cubicBezTo>
                  <a:lnTo>
                    <a:pt x="2959" y="6064"/>
                  </a:lnTo>
                  <a:lnTo>
                    <a:pt x="3472" y="6064"/>
                  </a:lnTo>
                  <a:cubicBezTo>
                    <a:pt x="3721" y="6064"/>
                    <a:pt x="3926" y="5859"/>
                    <a:pt x="3926" y="5610"/>
                  </a:cubicBezTo>
                  <a:lnTo>
                    <a:pt x="3926" y="3999"/>
                  </a:lnTo>
                  <a:cubicBezTo>
                    <a:pt x="3926" y="3560"/>
                    <a:pt x="3721" y="3164"/>
                    <a:pt x="3369" y="2915"/>
                  </a:cubicBezTo>
                  <a:cubicBezTo>
                    <a:pt x="3018" y="2666"/>
                    <a:pt x="2798" y="2271"/>
                    <a:pt x="2798" y="1846"/>
                  </a:cubicBezTo>
                  <a:lnTo>
                    <a:pt x="2798" y="1304"/>
                  </a:lnTo>
                  <a:cubicBezTo>
                    <a:pt x="2798" y="587"/>
                    <a:pt x="2212" y="1"/>
                    <a:pt x="1495"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8"/>
            <p:cNvSpPr/>
            <p:nvPr/>
          </p:nvSpPr>
          <p:spPr>
            <a:xfrm>
              <a:off x="3912759" y="1608379"/>
              <a:ext cx="70752" cy="60628"/>
            </a:xfrm>
            <a:custGeom>
              <a:rect b="b" l="l" r="r" t="t"/>
              <a:pathLst>
                <a:path extrusionOk="0" h="2599" w="3033">
                  <a:moveTo>
                    <a:pt x="1744" y="1"/>
                  </a:moveTo>
                  <a:cubicBezTo>
                    <a:pt x="587" y="1"/>
                    <a:pt x="1" y="1392"/>
                    <a:pt x="821" y="2212"/>
                  </a:cubicBezTo>
                  <a:cubicBezTo>
                    <a:pt x="1088" y="2479"/>
                    <a:pt x="1415" y="2599"/>
                    <a:pt x="1736" y="2599"/>
                  </a:cubicBezTo>
                  <a:cubicBezTo>
                    <a:pt x="2399" y="2599"/>
                    <a:pt x="3033" y="2085"/>
                    <a:pt x="3033" y="1304"/>
                  </a:cubicBezTo>
                  <a:cubicBezTo>
                    <a:pt x="3033" y="572"/>
                    <a:pt x="2461" y="1"/>
                    <a:pt x="1744"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8"/>
            <p:cNvSpPr/>
            <p:nvPr/>
          </p:nvSpPr>
          <p:spPr>
            <a:xfrm>
              <a:off x="4120133" y="1608379"/>
              <a:ext cx="71102" cy="60628"/>
            </a:xfrm>
            <a:custGeom>
              <a:rect b="b" l="l" r="r" t="t"/>
              <a:pathLst>
                <a:path extrusionOk="0" h="2599" w="3048">
                  <a:moveTo>
                    <a:pt x="1744" y="1"/>
                  </a:moveTo>
                  <a:cubicBezTo>
                    <a:pt x="587" y="1"/>
                    <a:pt x="1" y="1392"/>
                    <a:pt x="821" y="2212"/>
                  </a:cubicBezTo>
                  <a:cubicBezTo>
                    <a:pt x="1088" y="2479"/>
                    <a:pt x="1417" y="2599"/>
                    <a:pt x="1739" y="2599"/>
                  </a:cubicBezTo>
                  <a:cubicBezTo>
                    <a:pt x="2407" y="2599"/>
                    <a:pt x="3047" y="2085"/>
                    <a:pt x="3047" y="1304"/>
                  </a:cubicBezTo>
                  <a:cubicBezTo>
                    <a:pt x="3047" y="572"/>
                    <a:pt x="2461" y="1"/>
                    <a:pt x="1744"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8"/>
            <p:cNvSpPr/>
            <p:nvPr/>
          </p:nvSpPr>
          <p:spPr>
            <a:xfrm>
              <a:off x="3935992" y="1625804"/>
              <a:ext cx="30092" cy="25754"/>
            </a:xfrm>
            <a:custGeom>
              <a:rect b="b" l="l" r="r" t="t"/>
              <a:pathLst>
                <a:path extrusionOk="0" h="1104" w="1290">
                  <a:moveTo>
                    <a:pt x="733" y="1"/>
                  </a:moveTo>
                  <a:cubicBezTo>
                    <a:pt x="250" y="1"/>
                    <a:pt x="1" y="587"/>
                    <a:pt x="352" y="938"/>
                  </a:cubicBezTo>
                  <a:cubicBezTo>
                    <a:pt x="467" y="1052"/>
                    <a:pt x="605" y="1103"/>
                    <a:pt x="741" y="1103"/>
                  </a:cubicBezTo>
                  <a:cubicBezTo>
                    <a:pt x="1023" y="1103"/>
                    <a:pt x="1290" y="884"/>
                    <a:pt x="1290" y="557"/>
                  </a:cubicBezTo>
                  <a:cubicBezTo>
                    <a:pt x="1290" y="250"/>
                    <a:pt x="1041" y="1"/>
                    <a:pt x="733"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8"/>
            <p:cNvSpPr/>
            <p:nvPr/>
          </p:nvSpPr>
          <p:spPr>
            <a:xfrm>
              <a:off x="4143716" y="1625804"/>
              <a:ext cx="29743" cy="25754"/>
            </a:xfrm>
            <a:custGeom>
              <a:rect b="b" l="l" r="r" t="t"/>
              <a:pathLst>
                <a:path extrusionOk="0" h="1104" w="1275">
                  <a:moveTo>
                    <a:pt x="733" y="1"/>
                  </a:moveTo>
                  <a:cubicBezTo>
                    <a:pt x="235" y="1"/>
                    <a:pt x="0" y="587"/>
                    <a:pt x="337" y="938"/>
                  </a:cubicBezTo>
                  <a:cubicBezTo>
                    <a:pt x="451" y="1052"/>
                    <a:pt x="590" y="1103"/>
                    <a:pt x="726" y="1103"/>
                  </a:cubicBezTo>
                  <a:cubicBezTo>
                    <a:pt x="1007" y="1103"/>
                    <a:pt x="1275" y="884"/>
                    <a:pt x="1275" y="557"/>
                  </a:cubicBezTo>
                  <a:cubicBezTo>
                    <a:pt x="1275" y="250"/>
                    <a:pt x="1040" y="1"/>
                    <a:pt x="733"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8"/>
            <p:cNvSpPr/>
            <p:nvPr/>
          </p:nvSpPr>
          <p:spPr>
            <a:xfrm>
              <a:off x="3941474" y="1627180"/>
              <a:ext cx="27013" cy="24587"/>
            </a:xfrm>
            <a:custGeom>
              <a:rect b="b" l="l" r="r" t="t"/>
              <a:pathLst>
                <a:path extrusionOk="0" h="1054" w="1158">
                  <a:moveTo>
                    <a:pt x="732" y="0"/>
                  </a:moveTo>
                  <a:lnTo>
                    <a:pt x="732" y="0"/>
                  </a:lnTo>
                  <a:cubicBezTo>
                    <a:pt x="891" y="379"/>
                    <a:pt x="592" y="768"/>
                    <a:pt x="225" y="768"/>
                  </a:cubicBezTo>
                  <a:cubicBezTo>
                    <a:pt x="152" y="768"/>
                    <a:pt x="76" y="752"/>
                    <a:pt x="0" y="718"/>
                  </a:cubicBezTo>
                  <a:lnTo>
                    <a:pt x="0" y="718"/>
                  </a:lnTo>
                  <a:cubicBezTo>
                    <a:pt x="89" y="932"/>
                    <a:pt x="297" y="1053"/>
                    <a:pt x="509" y="1053"/>
                  </a:cubicBezTo>
                  <a:cubicBezTo>
                    <a:pt x="646" y="1053"/>
                    <a:pt x="784" y="1003"/>
                    <a:pt x="894" y="894"/>
                  </a:cubicBezTo>
                  <a:cubicBezTo>
                    <a:pt x="1157" y="630"/>
                    <a:pt x="1084" y="161"/>
                    <a:pt x="732"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8"/>
            <p:cNvSpPr/>
            <p:nvPr/>
          </p:nvSpPr>
          <p:spPr>
            <a:xfrm>
              <a:off x="4148848" y="1627180"/>
              <a:ext cx="27340" cy="24587"/>
            </a:xfrm>
            <a:custGeom>
              <a:rect b="b" l="l" r="r" t="t"/>
              <a:pathLst>
                <a:path extrusionOk="0" h="1054" w="1172">
                  <a:moveTo>
                    <a:pt x="732" y="0"/>
                  </a:moveTo>
                  <a:lnTo>
                    <a:pt x="732" y="0"/>
                  </a:lnTo>
                  <a:cubicBezTo>
                    <a:pt x="891" y="379"/>
                    <a:pt x="592" y="768"/>
                    <a:pt x="225" y="768"/>
                  </a:cubicBezTo>
                  <a:cubicBezTo>
                    <a:pt x="151" y="768"/>
                    <a:pt x="76" y="752"/>
                    <a:pt x="0" y="718"/>
                  </a:cubicBezTo>
                  <a:lnTo>
                    <a:pt x="0" y="718"/>
                  </a:lnTo>
                  <a:cubicBezTo>
                    <a:pt x="89" y="932"/>
                    <a:pt x="297" y="1053"/>
                    <a:pt x="509" y="1053"/>
                  </a:cubicBezTo>
                  <a:cubicBezTo>
                    <a:pt x="646" y="1053"/>
                    <a:pt x="784" y="1003"/>
                    <a:pt x="893" y="894"/>
                  </a:cubicBezTo>
                  <a:cubicBezTo>
                    <a:pt x="1172" y="630"/>
                    <a:pt x="1084" y="161"/>
                    <a:pt x="732"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8"/>
            <p:cNvSpPr/>
            <p:nvPr/>
          </p:nvSpPr>
          <p:spPr>
            <a:xfrm>
              <a:off x="3929857" y="1611808"/>
              <a:ext cx="59112" cy="57292"/>
            </a:xfrm>
            <a:custGeom>
              <a:rect b="b" l="l" r="r" t="t"/>
              <a:pathLst>
                <a:path extrusionOk="0" h="2456" w="2534">
                  <a:moveTo>
                    <a:pt x="1597" y="0"/>
                  </a:moveTo>
                  <a:cubicBezTo>
                    <a:pt x="2341" y="916"/>
                    <a:pt x="1611" y="2136"/>
                    <a:pt x="618" y="2136"/>
                  </a:cubicBezTo>
                  <a:cubicBezTo>
                    <a:pt x="419" y="2136"/>
                    <a:pt x="210" y="2087"/>
                    <a:pt x="0" y="1977"/>
                  </a:cubicBezTo>
                  <a:lnTo>
                    <a:pt x="0" y="1977"/>
                  </a:lnTo>
                  <a:cubicBezTo>
                    <a:pt x="262" y="2298"/>
                    <a:pt x="633" y="2455"/>
                    <a:pt x="1003" y="2455"/>
                  </a:cubicBezTo>
                  <a:cubicBezTo>
                    <a:pt x="1376" y="2455"/>
                    <a:pt x="1749" y="2294"/>
                    <a:pt x="2007" y="1977"/>
                  </a:cubicBezTo>
                  <a:cubicBezTo>
                    <a:pt x="2534" y="1333"/>
                    <a:pt x="2329" y="381"/>
                    <a:pt x="1597"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8"/>
            <p:cNvSpPr/>
            <p:nvPr/>
          </p:nvSpPr>
          <p:spPr>
            <a:xfrm>
              <a:off x="4137231" y="1611808"/>
              <a:ext cx="59112" cy="57292"/>
            </a:xfrm>
            <a:custGeom>
              <a:rect b="b" l="l" r="r" t="t"/>
              <a:pathLst>
                <a:path extrusionOk="0" h="2456" w="2534">
                  <a:moveTo>
                    <a:pt x="1611" y="0"/>
                  </a:moveTo>
                  <a:cubicBezTo>
                    <a:pt x="2356" y="916"/>
                    <a:pt x="1615" y="2136"/>
                    <a:pt x="619" y="2136"/>
                  </a:cubicBezTo>
                  <a:cubicBezTo>
                    <a:pt x="420" y="2136"/>
                    <a:pt x="210" y="2087"/>
                    <a:pt x="0" y="1977"/>
                  </a:cubicBezTo>
                  <a:lnTo>
                    <a:pt x="0" y="1977"/>
                  </a:lnTo>
                  <a:cubicBezTo>
                    <a:pt x="262" y="2298"/>
                    <a:pt x="633" y="2455"/>
                    <a:pt x="1004" y="2455"/>
                  </a:cubicBezTo>
                  <a:cubicBezTo>
                    <a:pt x="1380" y="2455"/>
                    <a:pt x="1756" y="2294"/>
                    <a:pt x="2021" y="1977"/>
                  </a:cubicBezTo>
                  <a:cubicBezTo>
                    <a:pt x="2534" y="1333"/>
                    <a:pt x="2343" y="381"/>
                    <a:pt x="1611"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8"/>
            <p:cNvSpPr/>
            <p:nvPr/>
          </p:nvSpPr>
          <p:spPr>
            <a:xfrm>
              <a:off x="3887496" y="1515795"/>
              <a:ext cx="66297" cy="41033"/>
            </a:xfrm>
            <a:custGeom>
              <a:rect b="b" l="l" r="r" t="t"/>
              <a:pathLst>
                <a:path extrusionOk="0" h="1759" w="2842">
                  <a:moveTo>
                    <a:pt x="1465" y="1"/>
                  </a:moveTo>
                  <a:lnTo>
                    <a:pt x="366" y="1129"/>
                  </a:lnTo>
                  <a:cubicBezTo>
                    <a:pt x="191" y="1304"/>
                    <a:pt x="73" y="1524"/>
                    <a:pt x="0" y="1758"/>
                  </a:cubicBezTo>
                  <a:lnTo>
                    <a:pt x="894" y="1758"/>
                  </a:lnTo>
                  <a:cubicBezTo>
                    <a:pt x="1318" y="1744"/>
                    <a:pt x="1714" y="1583"/>
                    <a:pt x="2007" y="1290"/>
                  </a:cubicBezTo>
                  <a:lnTo>
                    <a:pt x="2592" y="689"/>
                  </a:lnTo>
                  <a:cubicBezTo>
                    <a:pt x="2841" y="426"/>
                    <a:pt x="2651" y="1"/>
                    <a:pt x="2300"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8"/>
            <p:cNvSpPr/>
            <p:nvPr/>
          </p:nvSpPr>
          <p:spPr>
            <a:xfrm>
              <a:off x="3887496" y="1515795"/>
              <a:ext cx="66297" cy="40683"/>
            </a:xfrm>
            <a:custGeom>
              <a:rect b="b" l="l" r="r" t="t"/>
              <a:pathLst>
                <a:path extrusionOk="0" h="1744" w="2842">
                  <a:moveTo>
                    <a:pt x="2168" y="1"/>
                  </a:moveTo>
                  <a:cubicBezTo>
                    <a:pt x="2197" y="133"/>
                    <a:pt x="2153" y="279"/>
                    <a:pt x="2065" y="367"/>
                  </a:cubicBezTo>
                  <a:lnTo>
                    <a:pt x="1479" y="968"/>
                  </a:lnTo>
                  <a:cubicBezTo>
                    <a:pt x="1186" y="1260"/>
                    <a:pt x="791" y="1422"/>
                    <a:pt x="366" y="1422"/>
                  </a:cubicBezTo>
                  <a:lnTo>
                    <a:pt x="147" y="1422"/>
                  </a:lnTo>
                  <a:cubicBezTo>
                    <a:pt x="88" y="1524"/>
                    <a:pt x="29" y="1627"/>
                    <a:pt x="0" y="1744"/>
                  </a:cubicBezTo>
                  <a:lnTo>
                    <a:pt x="894" y="1744"/>
                  </a:lnTo>
                  <a:cubicBezTo>
                    <a:pt x="1318" y="1744"/>
                    <a:pt x="1714" y="1583"/>
                    <a:pt x="2007" y="1290"/>
                  </a:cubicBezTo>
                  <a:lnTo>
                    <a:pt x="2592" y="689"/>
                  </a:lnTo>
                  <a:cubicBezTo>
                    <a:pt x="2841" y="426"/>
                    <a:pt x="2651" y="1"/>
                    <a:pt x="2300"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8"/>
            <p:cNvSpPr/>
            <p:nvPr/>
          </p:nvSpPr>
          <p:spPr>
            <a:xfrm>
              <a:off x="3999534" y="1503502"/>
              <a:ext cx="118574" cy="104577"/>
            </a:xfrm>
            <a:custGeom>
              <a:rect b="b" l="l" r="r" t="t"/>
              <a:pathLst>
                <a:path extrusionOk="0" h="4483" w="5083">
                  <a:moveTo>
                    <a:pt x="1" y="1"/>
                  </a:moveTo>
                  <a:lnTo>
                    <a:pt x="1" y="3940"/>
                  </a:lnTo>
                  <a:cubicBezTo>
                    <a:pt x="1" y="4233"/>
                    <a:pt x="250" y="4482"/>
                    <a:pt x="543" y="4482"/>
                  </a:cubicBezTo>
                  <a:lnTo>
                    <a:pt x="2564" y="4482"/>
                  </a:lnTo>
                  <a:cubicBezTo>
                    <a:pt x="3325" y="4482"/>
                    <a:pt x="4014" y="4043"/>
                    <a:pt x="4351" y="3355"/>
                  </a:cubicBezTo>
                  <a:lnTo>
                    <a:pt x="4819" y="2608"/>
                  </a:lnTo>
                  <a:lnTo>
                    <a:pt x="4819" y="2578"/>
                  </a:lnTo>
                  <a:cubicBezTo>
                    <a:pt x="4995" y="2124"/>
                    <a:pt x="5083" y="1656"/>
                    <a:pt x="5083" y="1172"/>
                  </a:cubicBezTo>
                  <a:lnTo>
                    <a:pt x="5083" y="1"/>
                  </a:lnTo>
                  <a:lnTo>
                    <a:pt x="4644" y="1"/>
                  </a:lnTo>
                  <a:lnTo>
                    <a:pt x="4644" y="1172"/>
                  </a:lnTo>
                  <a:cubicBezTo>
                    <a:pt x="4644" y="1582"/>
                    <a:pt x="4570" y="1992"/>
                    <a:pt x="4424" y="2373"/>
                  </a:cubicBezTo>
                  <a:lnTo>
                    <a:pt x="3970" y="3135"/>
                  </a:lnTo>
                  <a:lnTo>
                    <a:pt x="3955" y="3164"/>
                  </a:lnTo>
                  <a:cubicBezTo>
                    <a:pt x="3706" y="3691"/>
                    <a:pt x="3164" y="4043"/>
                    <a:pt x="2564" y="4043"/>
                  </a:cubicBezTo>
                  <a:lnTo>
                    <a:pt x="557" y="4043"/>
                  </a:lnTo>
                  <a:cubicBezTo>
                    <a:pt x="499" y="4043"/>
                    <a:pt x="440" y="3999"/>
                    <a:pt x="440" y="3926"/>
                  </a:cubicBezTo>
                  <a:lnTo>
                    <a:pt x="440"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8"/>
            <p:cNvSpPr/>
            <p:nvPr/>
          </p:nvSpPr>
          <p:spPr>
            <a:xfrm>
              <a:off x="4159765" y="1387684"/>
              <a:ext cx="18825" cy="74158"/>
            </a:xfrm>
            <a:custGeom>
              <a:rect b="b" l="l" r="r" t="t"/>
              <a:pathLst>
                <a:path extrusionOk="0" h="3179" w="807">
                  <a:moveTo>
                    <a:pt x="381" y="1"/>
                  </a:moveTo>
                  <a:cubicBezTo>
                    <a:pt x="162" y="1"/>
                    <a:pt x="1" y="177"/>
                    <a:pt x="1" y="396"/>
                  </a:cubicBezTo>
                  <a:lnTo>
                    <a:pt x="1" y="3179"/>
                  </a:lnTo>
                  <a:lnTo>
                    <a:pt x="806" y="3179"/>
                  </a:lnTo>
                  <a:lnTo>
                    <a:pt x="792" y="396"/>
                  </a:lnTo>
                  <a:cubicBezTo>
                    <a:pt x="792" y="177"/>
                    <a:pt x="616" y="1"/>
                    <a:pt x="411"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8"/>
            <p:cNvSpPr/>
            <p:nvPr/>
          </p:nvSpPr>
          <p:spPr>
            <a:xfrm>
              <a:off x="4096223" y="1387684"/>
              <a:ext cx="18825" cy="74158"/>
            </a:xfrm>
            <a:custGeom>
              <a:rect b="b" l="l" r="r" t="t"/>
              <a:pathLst>
                <a:path extrusionOk="0" h="3179" w="807">
                  <a:moveTo>
                    <a:pt x="396" y="1"/>
                  </a:moveTo>
                  <a:cubicBezTo>
                    <a:pt x="176" y="1"/>
                    <a:pt x="1" y="177"/>
                    <a:pt x="1" y="396"/>
                  </a:cubicBezTo>
                  <a:lnTo>
                    <a:pt x="1" y="3179"/>
                  </a:lnTo>
                  <a:lnTo>
                    <a:pt x="806" y="3179"/>
                  </a:lnTo>
                  <a:lnTo>
                    <a:pt x="806" y="396"/>
                  </a:lnTo>
                  <a:cubicBezTo>
                    <a:pt x="806" y="177"/>
                    <a:pt x="630" y="1"/>
                    <a:pt x="411"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8"/>
            <p:cNvSpPr/>
            <p:nvPr/>
          </p:nvSpPr>
          <p:spPr>
            <a:xfrm>
              <a:off x="4164897" y="1387684"/>
              <a:ext cx="13693" cy="74158"/>
            </a:xfrm>
            <a:custGeom>
              <a:rect b="b" l="l" r="r" t="t"/>
              <a:pathLst>
                <a:path extrusionOk="0" h="3179" w="587">
                  <a:moveTo>
                    <a:pt x="176" y="1"/>
                  </a:moveTo>
                  <a:cubicBezTo>
                    <a:pt x="118" y="1"/>
                    <a:pt x="59" y="16"/>
                    <a:pt x="0" y="45"/>
                  </a:cubicBezTo>
                  <a:cubicBezTo>
                    <a:pt x="132" y="118"/>
                    <a:pt x="220" y="250"/>
                    <a:pt x="220" y="411"/>
                  </a:cubicBezTo>
                  <a:lnTo>
                    <a:pt x="220" y="3179"/>
                  </a:lnTo>
                  <a:lnTo>
                    <a:pt x="586" y="3179"/>
                  </a:lnTo>
                  <a:lnTo>
                    <a:pt x="586" y="411"/>
                  </a:lnTo>
                  <a:cubicBezTo>
                    <a:pt x="586" y="177"/>
                    <a:pt x="396" y="1"/>
                    <a:pt x="176"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8"/>
            <p:cNvSpPr/>
            <p:nvPr/>
          </p:nvSpPr>
          <p:spPr>
            <a:xfrm>
              <a:off x="4101355" y="1387684"/>
              <a:ext cx="13693" cy="74158"/>
            </a:xfrm>
            <a:custGeom>
              <a:rect b="b" l="l" r="r" t="t"/>
              <a:pathLst>
                <a:path extrusionOk="0" h="3179" w="587">
                  <a:moveTo>
                    <a:pt x="176" y="1"/>
                  </a:moveTo>
                  <a:cubicBezTo>
                    <a:pt x="117" y="1"/>
                    <a:pt x="59" y="16"/>
                    <a:pt x="0" y="45"/>
                  </a:cubicBezTo>
                  <a:cubicBezTo>
                    <a:pt x="132" y="118"/>
                    <a:pt x="220" y="250"/>
                    <a:pt x="220" y="411"/>
                  </a:cubicBezTo>
                  <a:lnTo>
                    <a:pt x="220" y="3179"/>
                  </a:lnTo>
                  <a:lnTo>
                    <a:pt x="586" y="3179"/>
                  </a:lnTo>
                  <a:lnTo>
                    <a:pt x="586" y="411"/>
                  </a:lnTo>
                  <a:cubicBezTo>
                    <a:pt x="586" y="177"/>
                    <a:pt x="410" y="1"/>
                    <a:pt x="176"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8"/>
            <p:cNvSpPr/>
            <p:nvPr/>
          </p:nvSpPr>
          <p:spPr>
            <a:xfrm>
              <a:off x="4083253" y="1452953"/>
              <a:ext cx="108310" cy="81320"/>
            </a:xfrm>
            <a:custGeom>
              <a:rect b="b" l="l" r="r" t="t"/>
              <a:pathLst>
                <a:path extrusionOk="0" h="3486" w="4643">
                  <a:moveTo>
                    <a:pt x="352" y="0"/>
                  </a:moveTo>
                  <a:cubicBezTo>
                    <a:pt x="161" y="0"/>
                    <a:pt x="0" y="147"/>
                    <a:pt x="0" y="337"/>
                  </a:cubicBezTo>
                  <a:lnTo>
                    <a:pt x="0" y="1743"/>
                  </a:lnTo>
                  <a:cubicBezTo>
                    <a:pt x="0" y="2695"/>
                    <a:pt x="776" y="3486"/>
                    <a:pt x="1743" y="3486"/>
                  </a:cubicBezTo>
                  <a:lnTo>
                    <a:pt x="2885" y="3486"/>
                  </a:lnTo>
                  <a:cubicBezTo>
                    <a:pt x="3852" y="3486"/>
                    <a:pt x="4643" y="2695"/>
                    <a:pt x="4643" y="1743"/>
                  </a:cubicBezTo>
                  <a:lnTo>
                    <a:pt x="4643" y="337"/>
                  </a:lnTo>
                  <a:cubicBezTo>
                    <a:pt x="4643" y="147"/>
                    <a:pt x="4482" y="0"/>
                    <a:pt x="4306"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8"/>
            <p:cNvSpPr/>
            <p:nvPr/>
          </p:nvSpPr>
          <p:spPr>
            <a:xfrm>
              <a:off x="4126967" y="1452953"/>
              <a:ext cx="64267" cy="81320"/>
            </a:xfrm>
            <a:custGeom>
              <a:rect b="b" l="l" r="r" t="t"/>
              <a:pathLst>
                <a:path extrusionOk="0" h="3486" w="2755">
                  <a:moveTo>
                    <a:pt x="1451" y="0"/>
                  </a:moveTo>
                  <a:cubicBezTo>
                    <a:pt x="1641" y="0"/>
                    <a:pt x="1802" y="161"/>
                    <a:pt x="1802" y="352"/>
                  </a:cubicBezTo>
                  <a:lnTo>
                    <a:pt x="1802" y="1684"/>
                  </a:lnTo>
                  <a:cubicBezTo>
                    <a:pt x="1802" y="2680"/>
                    <a:pt x="997" y="3486"/>
                    <a:pt x="1" y="3486"/>
                  </a:cubicBezTo>
                  <a:lnTo>
                    <a:pt x="967" y="3486"/>
                  </a:lnTo>
                  <a:cubicBezTo>
                    <a:pt x="1949" y="3486"/>
                    <a:pt x="2754" y="2680"/>
                    <a:pt x="2754" y="1684"/>
                  </a:cubicBezTo>
                  <a:lnTo>
                    <a:pt x="2754" y="352"/>
                  </a:lnTo>
                  <a:cubicBezTo>
                    <a:pt x="2754" y="161"/>
                    <a:pt x="2608" y="0"/>
                    <a:pt x="2417"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8"/>
            <p:cNvSpPr/>
            <p:nvPr/>
          </p:nvSpPr>
          <p:spPr>
            <a:xfrm>
              <a:off x="4072313" y="1447471"/>
              <a:ext cx="130191" cy="24634"/>
            </a:xfrm>
            <a:custGeom>
              <a:rect b="b" l="l" r="r" t="t"/>
              <a:pathLst>
                <a:path extrusionOk="0" h="1056" w="5581">
                  <a:moveTo>
                    <a:pt x="279" y="1"/>
                  </a:moveTo>
                  <a:cubicBezTo>
                    <a:pt x="118" y="1"/>
                    <a:pt x="0" y="133"/>
                    <a:pt x="0" y="294"/>
                  </a:cubicBezTo>
                  <a:lnTo>
                    <a:pt x="0" y="777"/>
                  </a:lnTo>
                  <a:cubicBezTo>
                    <a:pt x="0" y="924"/>
                    <a:pt x="118" y="1055"/>
                    <a:pt x="279" y="1055"/>
                  </a:cubicBezTo>
                  <a:lnTo>
                    <a:pt x="5302" y="1055"/>
                  </a:lnTo>
                  <a:cubicBezTo>
                    <a:pt x="5449" y="1055"/>
                    <a:pt x="5566" y="924"/>
                    <a:pt x="5580" y="777"/>
                  </a:cubicBezTo>
                  <a:lnTo>
                    <a:pt x="5580" y="294"/>
                  </a:lnTo>
                  <a:cubicBezTo>
                    <a:pt x="5580" y="133"/>
                    <a:pt x="5449" y="15"/>
                    <a:pt x="5302"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8"/>
            <p:cNvSpPr/>
            <p:nvPr/>
          </p:nvSpPr>
          <p:spPr>
            <a:xfrm>
              <a:off x="4072313" y="1447471"/>
              <a:ext cx="130191" cy="24634"/>
            </a:xfrm>
            <a:custGeom>
              <a:rect b="b" l="l" r="r" t="t"/>
              <a:pathLst>
                <a:path extrusionOk="0" h="1056" w="5581">
                  <a:moveTo>
                    <a:pt x="4804" y="1"/>
                  </a:moveTo>
                  <a:lnTo>
                    <a:pt x="4804" y="264"/>
                  </a:lnTo>
                  <a:cubicBezTo>
                    <a:pt x="4804" y="426"/>
                    <a:pt x="4687" y="557"/>
                    <a:pt x="4526" y="557"/>
                  </a:cubicBezTo>
                  <a:lnTo>
                    <a:pt x="0" y="557"/>
                  </a:lnTo>
                  <a:lnTo>
                    <a:pt x="0" y="762"/>
                  </a:lnTo>
                  <a:cubicBezTo>
                    <a:pt x="0" y="924"/>
                    <a:pt x="132" y="1055"/>
                    <a:pt x="279" y="1055"/>
                  </a:cubicBezTo>
                  <a:lnTo>
                    <a:pt x="5287" y="1055"/>
                  </a:lnTo>
                  <a:cubicBezTo>
                    <a:pt x="5449" y="1055"/>
                    <a:pt x="5566" y="924"/>
                    <a:pt x="5580" y="762"/>
                  </a:cubicBezTo>
                  <a:lnTo>
                    <a:pt x="5580" y="294"/>
                  </a:lnTo>
                  <a:cubicBezTo>
                    <a:pt x="5580" y="133"/>
                    <a:pt x="5449" y="15"/>
                    <a:pt x="5287"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8"/>
            <p:cNvSpPr/>
            <p:nvPr/>
          </p:nvSpPr>
          <p:spPr>
            <a:xfrm>
              <a:off x="4076745" y="1536299"/>
              <a:ext cx="21205" cy="9938"/>
            </a:xfrm>
            <a:custGeom>
              <a:rect b="b" l="l" r="r" t="t"/>
              <a:pathLst>
                <a:path extrusionOk="0" h="426" w="909">
                  <a:moveTo>
                    <a:pt x="294" y="1"/>
                  </a:moveTo>
                  <a:cubicBezTo>
                    <a:pt x="1" y="1"/>
                    <a:pt x="1" y="425"/>
                    <a:pt x="294" y="425"/>
                  </a:cubicBezTo>
                  <a:lnTo>
                    <a:pt x="631" y="425"/>
                  </a:lnTo>
                  <a:cubicBezTo>
                    <a:pt x="909" y="425"/>
                    <a:pt x="909" y="1"/>
                    <a:pt x="631"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 name="Google Shape;1668;p48"/>
          <p:cNvGrpSpPr/>
          <p:nvPr/>
        </p:nvGrpSpPr>
        <p:grpSpPr>
          <a:xfrm>
            <a:off x="2716382" y="3057248"/>
            <a:ext cx="342002" cy="203317"/>
            <a:chOff x="2716382" y="3057248"/>
            <a:chExt cx="342002" cy="203317"/>
          </a:xfrm>
        </p:grpSpPr>
        <p:sp>
          <p:nvSpPr>
            <p:cNvPr id="1669" name="Google Shape;1669;p48"/>
            <p:cNvSpPr/>
            <p:nvPr/>
          </p:nvSpPr>
          <p:spPr>
            <a:xfrm>
              <a:off x="2716382" y="3116685"/>
              <a:ext cx="114118" cy="114818"/>
            </a:xfrm>
            <a:custGeom>
              <a:rect b="b" l="l" r="r" t="t"/>
              <a:pathLst>
                <a:path extrusionOk="0" h="4922" w="4892">
                  <a:moveTo>
                    <a:pt x="2651" y="1"/>
                  </a:moveTo>
                  <a:cubicBezTo>
                    <a:pt x="2402" y="1"/>
                    <a:pt x="2168" y="118"/>
                    <a:pt x="2007" y="308"/>
                  </a:cubicBezTo>
                  <a:lnTo>
                    <a:pt x="234" y="2461"/>
                  </a:lnTo>
                  <a:cubicBezTo>
                    <a:pt x="88" y="2651"/>
                    <a:pt x="0" y="2886"/>
                    <a:pt x="15" y="3135"/>
                  </a:cubicBezTo>
                  <a:lnTo>
                    <a:pt x="15" y="4438"/>
                  </a:lnTo>
                  <a:cubicBezTo>
                    <a:pt x="15" y="4702"/>
                    <a:pt x="220" y="4921"/>
                    <a:pt x="483" y="4921"/>
                  </a:cubicBezTo>
                  <a:lnTo>
                    <a:pt x="4892" y="4921"/>
                  </a:lnTo>
                  <a:lnTo>
                    <a:pt x="4892" y="1"/>
                  </a:ln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8"/>
            <p:cNvSpPr/>
            <p:nvPr/>
          </p:nvSpPr>
          <p:spPr>
            <a:xfrm>
              <a:off x="2716382" y="3116685"/>
              <a:ext cx="114118" cy="114818"/>
            </a:xfrm>
            <a:custGeom>
              <a:rect b="b" l="l" r="r" t="t"/>
              <a:pathLst>
                <a:path extrusionOk="0" h="4922" w="4892">
                  <a:moveTo>
                    <a:pt x="2739" y="1"/>
                  </a:moveTo>
                  <a:lnTo>
                    <a:pt x="2739" y="3882"/>
                  </a:lnTo>
                  <a:cubicBezTo>
                    <a:pt x="2739" y="4057"/>
                    <a:pt x="2592" y="4204"/>
                    <a:pt x="2417" y="4204"/>
                  </a:cubicBezTo>
                  <a:lnTo>
                    <a:pt x="0" y="4204"/>
                  </a:lnTo>
                  <a:lnTo>
                    <a:pt x="0" y="4453"/>
                  </a:lnTo>
                  <a:cubicBezTo>
                    <a:pt x="0" y="4716"/>
                    <a:pt x="220" y="4921"/>
                    <a:pt x="483" y="4921"/>
                  </a:cubicBezTo>
                  <a:lnTo>
                    <a:pt x="4892" y="4921"/>
                  </a:lnTo>
                  <a:lnTo>
                    <a:pt x="4892" y="1"/>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8"/>
            <p:cNvSpPr/>
            <p:nvPr/>
          </p:nvSpPr>
          <p:spPr>
            <a:xfrm>
              <a:off x="2795296" y="3057248"/>
              <a:ext cx="263088" cy="174256"/>
            </a:xfrm>
            <a:custGeom>
              <a:rect b="b" l="l" r="r" t="t"/>
              <a:pathLst>
                <a:path extrusionOk="0" h="7470" w="11278">
                  <a:moveTo>
                    <a:pt x="2256" y="0"/>
                  </a:moveTo>
                  <a:cubicBezTo>
                    <a:pt x="1011" y="0"/>
                    <a:pt x="0" y="996"/>
                    <a:pt x="0" y="2241"/>
                  </a:cubicBezTo>
                  <a:lnTo>
                    <a:pt x="0" y="7469"/>
                  </a:lnTo>
                  <a:lnTo>
                    <a:pt x="10911" y="7469"/>
                  </a:lnTo>
                  <a:cubicBezTo>
                    <a:pt x="11102" y="7469"/>
                    <a:pt x="11263" y="7308"/>
                    <a:pt x="11277" y="7118"/>
                  </a:cubicBezTo>
                  <a:lnTo>
                    <a:pt x="11277" y="366"/>
                  </a:lnTo>
                  <a:cubicBezTo>
                    <a:pt x="11277" y="161"/>
                    <a:pt x="11102" y="0"/>
                    <a:pt x="10911"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8"/>
            <p:cNvSpPr/>
            <p:nvPr/>
          </p:nvSpPr>
          <p:spPr>
            <a:xfrm>
              <a:off x="2795296" y="3057248"/>
              <a:ext cx="263088" cy="174256"/>
            </a:xfrm>
            <a:custGeom>
              <a:rect b="b" l="l" r="r" t="t"/>
              <a:pathLst>
                <a:path extrusionOk="0" h="7470" w="11278">
                  <a:moveTo>
                    <a:pt x="9681" y="0"/>
                  </a:moveTo>
                  <a:lnTo>
                    <a:pt x="9681" y="6312"/>
                  </a:lnTo>
                  <a:cubicBezTo>
                    <a:pt x="9681" y="6517"/>
                    <a:pt x="9520" y="6679"/>
                    <a:pt x="9315" y="6679"/>
                  </a:cubicBezTo>
                  <a:lnTo>
                    <a:pt x="0" y="6679"/>
                  </a:lnTo>
                  <a:lnTo>
                    <a:pt x="0" y="7469"/>
                  </a:lnTo>
                  <a:lnTo>
                    <a:pt x="10911" y="7469"/>
                  </a:lnTo>
                  <a:cubicBezTo>
                    <a:pt x="11102" y="7469"/>
                    <a:pt x="11277" y="7308"/>
                    <a:pt x="11277" y="7103"/>
                  </a:cubicBezTo>
                  <a:lnTo>
                    <a:pt x="11277" y="366"/>
                  </a:lnTo>
                  <a:cubicBezTo>
                    <a:pt x="11263" y="161"/>
                    <a:pt x="11102" y="0"/>
                    <a:pt x="10911"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8"/>
            <p:cNvSpPr/>
            <p:nvPr/>
          </p:nvSpPr>
          <p:spPr>
            <a:xfrm>
              <a:off x="2719788" y="3123870"/>
              <a:ext cx="43412" cy="53653"/>
            </a:xfrm>
            <a:custGeom>
              <a:rect b="b" l="l" r="r" t="t"/>
              <a:pathLst>
                <a:path extrusionOk="0" h="2300" w="1861">
                  <a:moveTo>
                    <a:pt x="1861" y="0"/>
                  </a:moveTo>
                  <a:lnTo>
                    <a:pt x="88" y="2168"/>
                  </a:lnTo>
                  <a:cubicBezTo>
                    <a:pt x="59" y="2212"/>
                    <a:pt x="30" y="2255"/>
                    <a:pt x="1" y="2299"/>
                  </a:cubicBezTo>
                  <a:lnTo>
                    <a:pt x="1509" y="2299"/>
                  </a:lnTo>
                  <a:cubicBezTo>
                    <a:pt x="1699" y="2299"/>
                    <a:pt x="1861" y="2138"/>
                    <a:pt x="1861" y="1948"/>
                  </a:cubicBezTo>
                  <a:lnTo>
                    <a:pt x="1861" y="0"/>
                  </a:ln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8"/>
            <p:cNvSpPr/>
            <p:nvPr/>
          </p:nvSpPr>
          <p:spPr>
            <a:xfrm>
              <a:off x="2741318" y="3123870"/>
              <a:ext cx="21881" cy="53653"/>
            </a:xfrm>
            <a:custGeom>
              <a:rect b="b" l="l" r="r" t="t"/>
              <a:pathLst>
                <a:path extrusionOk="0" h="2300" w="938">
                  <a:moveTo>
                    <a:pt x="938" y="0"/>
                  </a:moveTo>
                  <a:lnTo>
                    <a:pt x="352" y="732"/>
                  </a:lnTo>
                  <a:lnTo>
                    <a:pt x="352" y="1948"/>
                  </a:lnTo>
                  <a:cubicBezTo>
                    <a:pt x="352" y="2138"/>
                    <a:pt x="191" y="2299"/>
                    <a:pt x="0" y="2299"/>
                  </a:cubicBezTo>
                  <a:lnTo>
                    <a:pt x="586" y="2299"/>
                  </a:lnTo>
                  <a:cubicBezTo>
                    <a:pt x="776" y="2299"/>
                    <a:pt x="938" y="2138"/>
                    <a:pt x="938" y="1948"/>
                  </a:cubicBezTo>
                  <a:lnTo>
                    <a:pt x="938" y="0"/>
                  </a:ln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8"/>
            <p:cNvSpPr/>
            <p:nvPr/>
          </p:nvSpPr>
          <p:spPr>
            <a:xfrm>
              <a:off x="2846195" y="3095154"/>
              <a:ext cx="48545" cy="112089"/>
            </a:xfrm>
            <a:custGeom>
              <a:rect b="b" l="l" r="r" t="t"/>
              <a:pathLst>
                <a:path extrusionOk="0" h="4805" w="2081">
                  <a:moveTo>
                    <a:pt x="293" y="1"/>
                  </a:moveTo>
                  <a:cubicBezTo>
                    <a:pt x="132" y="1"/>
                    <a:pt x="0" y="133"/>
                    <a:pt x="0" y="294"/>
                  </a:cubicBezTo>
                  <a:lnTo>
                    <a:pt x="0" y="4512"/>
                  </a:lnTo>
                  <a:cubicBezTo>
                    <a:pt x="0" y="4673"/>
                    <a:pt x="132" y="4805"/>
                    <a:pt x="293" y="4805"/>
                  </a:cubicBezTo>
                  <a:lnTo>
                    <a:pt x="1787" y="4805"/>
                  </a:lnTo>
                  <a:cubicBezTo>
                    <a:pt x="1948" y="4805"/>
                    <a:pt x="2080" y="4673"/>
                    <a:pt x="2080" y="4512"/>
                  </a:cubicBezTo>
                  <a:lnTo>
                    <a:pt x="2080" y="294"/>
                  </a:lnTo>
                  <a:cubicBezTo>
                    <a:pt x="2080" y="133"/>
                    <a:pt x="1948" y="1"/>
                    <a:pt x="1787"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8"/>
            <p:cNvSpPr/>
            <p:nvPr/>
          </p:nvSpPr>
          <p:spPr>
            <a:xfrm>
              <a:off x="2875563" y="3095154"/>
              <a:ext cx="19175" cy="112089"/>
            </a:xfrm>
            <a:custGeom>
              <a:rect b="b" l="l" r="r" t="t"/>
              <a:pathLst>
                <a:path extrusionOk="0" h="4805" w="822">
                  <a:moveTo>
                    <a:pt x="1" y="1"/>
                  </a:moveTo>
                  <a:cubicBezTo>
                    <a:pt x="162" y="1"/>
                    <a:pt x="294" y="133"/>
                    <a:pt x="294" y="308"/>
                  </a:cubicBezTo>
                  <a:lnTo>
                    <a:pt x="294" y="4512"/>
                  </a:lnTo>
                  <a:cubicBezTo>
                    <a:pt x="294" y="4673"/>
                    <a:pt x="162" y="4805"/>
                    <a:pt x="1" y="4805"/>
                  </a:cubicBezTo>
                  <a:lnTo>
                    <a:pt x="528" y="4805"/>
                  </a:lnTo>
                  <a:cubicBezTo>
                    <a:pt x="689" y="4805"/>
                    <a:pt x="821" y="4673"/>
                    <a:pt x="821" y="4512"/>
                  </a:cubicBezTo>
                  <a:lnTo>
                    <a:pt x="821" y="308"/>
                  </a:lnTo>
                  <a:cubicBezTo>
                    <a:pt x="821" y="133"/>
                    <a:pt x="689" y="1"/>
                    <a:pt x="528"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8"/>
            <p:cNvSpPr/>
            <p:nvPr/>
          </p:nvSpPr>
          <p:spPr>
            <a:xfrm>
              <a:off x="2916921" y="3095504"/>
              <a:ext cx="27340" cy="39657"/>
            </a:xfrm>
            <a:custGeom>
              <a:rect b="b" l="l" r="r" t="t"/>
              <a:pathLst>
                <a:path extrusionOk="0" h="1700" w="1172">
                  <a:moveTo>
                    <a:pt x="381" y="1"/>
                  </a:moveTo>
                  <a:cubicBezTo>
                    <a:pt x="176" y="1"/>
                    <a:pt x="0" y="162"/>
                    <a:pt x="0" y="381"/>
                  </a:cubicBezTo>
                  <a:lnTo>
                    <a:pt x="0" y="1319"/>
                  </a:lnTo>
                  <a:cubicBezTo>
                    <a:pt x="0" y="1524"/>
                    <a:pt x="176" y="1699"/>
                    <a:pt x="381" y="1699"/>
                  </a:cubicBezTo>
                  <a:lnTo>
                    <a:pt x="791" y="1699"/>
                  </a:lnTo>
                  <a:cubicBezTo>
                    <a:pt x="1011" y="1699"/>
                    <a:pt x="1172" y="1524"/>
                    <a:pt x="1172" y="1319"/>
                  </a:cubicBezTo>
                  <a:lnTo>
                    <a:pt x="1172" y="381"/>
                  </a:lnTo>
                  <a:cubicBezTo>
                    <a:pt x="1172" y="162"/>
                    <a:pt x="1011" y="1"/>
                    <a:pt x="791"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8"/>
            <p:cNvSpPr/>
            <p:nvPr/>
          </p:nvSpPr>
          <p:spPr>
            <a:xfrm>
              <a:off x="2965767" y="3094828"/>
              <a:ext cx="68350" cy="39983"/>
            </a:xfrm>
            <a:custGeom>
              <a:rect b="b" l="l" r="r" t="t"/>
              <a:pathLst>
                <a:path extrusionOk="0" h="1714" w="2930">
                  <a:moveTo>
                    <a:pt x="381" y="0"/>
                  </a:moveTo>
                  <a:cubicBezTo>
                    <a:pt x="176" y="0"/>
                    <a:pt x="0" y="176"/>
                    <a:pt x="0" y="396"/>
                  </a:cubicBezTo>
                  <a:lnTo>
                    <a:pt x="0" y="1333"/>
                  </a:lnTo>
                  <a:cubicBezTo>
                    <a:pt x="0" y="1538"/>
                    <a:pt x="176" y="1714"/>
                    <a:pt x="381" y="1714"/>
                  </a:cubicBezTo>
                  <a:lnTo>
                    <a:pt x="2549" y="1714"/>
                  </a:lnTo>
                  <a:cubicBezTo>
                    <a:pt x="2768" y="1714"/>
                    <a:pt x="2929" y="1538"/>
                    <a:pt x="2929" y="1333"/>
                  </a:cubicBezTo>
                  <a:lnTo>
                    <a:pt x="2929" y="396"/>
                  </a:lnTo>
                  <a:cubicBezTo>
                    <a:pt x="2929" y="176"/>
                    <a:pt x="2768" y="0"/>
                    <a:pt x="2549"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8"/>
            <p:cNvSpPr/>
            <p:nvPr/>
          </p:nvSpPr>
          <p:spPr>
            <a:xfrm>
              <a:off x="2925109" y="3095154"/>
              <a:ext cx="19152" cy="40007"/>
            </a:xfrm>
            <a:custGeom>
              <a:rect b="b" l="l" r="r" t="t"/>
              <a:pathLst>
                <a:path extrusionOk="0" h="1715" w="821">
                  <a:moveTo>
                    <a:pt x="1" y="1"/>
                  </a:moveTo>
                  <a:cubicBezTo>
                    <a:pt x="206" y="16"/>
                    <a:pt x="352" y="191"/>
                    <a:pt x="352" y="382"/>
                  </a:cubicBezTo>
                  <a:lnTo>
                    <a:pt x="352" y="1334"/>
                  </a:lnTo>
                  <a:cubicBezTo>
                    <a:pt x="352" y="1524"/>
                    <a:pt x="206" y="1700"/>
                    <a:pt x="1" y="1714"/>
                  </a:cubicBezTo>
                  <a:lnTo>
                    <a:pt x="440" y="1714"/>
                  </a:lnTo>
                  <a:cubicBezTo>
                    <a:pt x="660" y="1714"/>
                    <a:pt x="821" y="1539"/>
                    <a:pt x="821" y="1334"/>
                  </a:cubicBezTo>
                  <a:lnTo>
                    <a:pt x="821" y="396"/>
                  </a:lnTo>
                  <a:cubicBezTo>
                    <a:pt x="821" y="177"/>
                    <a:pt x="660" y="1"/>
                    <a:pt x="440"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8"/>
            <p:cNvSpPr/>
            <p:nvPr/>
          </p:nvSpPr>
          <p:spPr>
            <a:xfrm>
              <a:off x="3012910" y="3094828"/>
              <a:ext cx="21205" cy="39657"/>
            </a:xfrm>
            <a:custGeom>
              <a:rect b="b" l="l" r="r" t="t"/>
              <a:pathLst>
                <a:path extrusionOk="0" h="1700" w="909">
                  <a:moveTo>
                    <a:pt x="0" y="0"/>
                  </a:moveTo>
                  <a:cubicBezTo>
                    <a:pt x="220" y="0"/>
                    <a:pt x="381" y="176"/>
                    <a:pt x="381" y="381"/>
                  </a:cubicBezTo>
                  <a:lnTo>
                    <a:pt x="381" y="1318"/>
                  </a:lnTo>
                  <a:cubicBezTo>
                    <a:pt x="381" y="1521"/>
                    <a:pt x="244" y="1686"/>
                    <a:pt x="51" y="1699"/>
                  </a:cubicBezTo>
                  <a:lnTo>
                    <a:pt x="528" y="1699"/>
                  </a:lnTo>
                  <a:cubicBezTo>
                    <a:pt x="747" y="1699"/>
                    <a:pt x="908" y="1538"/>
                    <a:pt x="908" y="1318"/>
                  </a:cubicBezTo>
                  <a:lnTo>
                    <a:pt x="908" y="381"/>
                  </a:lnTo>
                  <a:cubicBezTo>
                    <a:pt x="908" y="176"/>
                    <a:pt x="747" y="0"/>
                    <a:pt x="528" y="0"/>
                  </a:cubicBezTo>
                  <a:close/>
                  <a:moveTo>
                    <a:pt x="0" y="1699"/>
                  </a:moveTo>
                  <a:cubicBezTo>
                    <a:pt x="9" y="1700"/>
                    <a:pt x="18" y="1700"/>
                    <a:pt x="26" y="1700"/>
                  </a:cubicBezTo>
                  <a:cubicBezTo>
                    <a:pt x="34" y="1700"/>
                    <a:pt x="43" y="1700"/>
                    <a:pt x="51" y="1699"/>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8"/>
            <p:cNvSpPr/>
            <p:nvPr/>
          </p:nvSpPr>
          <p:spPr>
            <a:xfrm>
              <a:off x="2716709" y="3190817"/>
              <a:ext cx="21555" cy="18475"/>
            </a:xfrm>
            <a:custGeom>
              <a:rect b="b" l="l" r="r" t="t"/>
              <a:pathLst>
                <a:path extrusionOk="0" h="792" w="924">
                  <a:moveTo>
                    <a:pt x="1" y="1"/>
                  </a:moveTo>
                  <a:lnTo>
                    <a:pt x="1" y="791"/>
                  </a:lnTo>
                  <a:lnTo>
                    <a:pt x="543" y="791"/>
                  </a:lnTo>
                  <a:cubicBezTo>
                    <a:pt x="748" y="791"/>
                    <a:pt x="923" y="616"/>
                    <a:pt x="909" y="411"/>
                  </a:cubicBezTo>
                  <a:lnTo>
                    <a:pt x="909" y="367"/>
                  </a:lnTo>
                  <a:cubicBezTo>
                    <a:pt x="909" y="162"/>
                    <a:pt x="748" y="1"/>
                    <a:pt x="543" y="1"/>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8"/>
            <p:cNvSpPr/>
            <p:nvPr/>
          </p:nvSpPr>
          <p:spPr>
            <a:xfrm>
              <a:off x="2721841" y="3190817"/>
              <a:ext cx="16073" cy="18125"/>
            </a:xfrm>
            <a:custGeom>
              <a:rect b="b" l="l" r="r" t="t"/>
              <a:pathLst>
                <a:path extrusionOk="0" h="777" w="689">
                  <a:moveTo>
                    <a:pt x="0" y="1"/>
                  </a:moveTo>
                  <a:cubicBezTo>
                    <a:pt x="205" y="1"/>
                    <a:pt x="367" y="162"/>
                    <a:pt x="367" y="367"/>
                  </a:cubicBezTo>
                  <a:lnTo>
                    <a:pt x="367" y="411"/>
                  </a:lnTo>
                  <a:cubicBezTo>
                    <a:pt x="367" y="601"/>
                    <a:pt x="205" y="777"/>
                    <a:pt x="0" y="777"/>
                  </a:cubicBezTo>
                  <a:lnTo>
                    <a:pt x="323" y="777"/>
                  </a:lnTo>
                  <a:cubicBezTo>
                    <a:pt x="528" y="777"/>
                    <a:pt x="689" y="601"/>
                    <a:pt x="689" y="411"/>
                  </a:cubicBezTo>
                  <a:lnTo>
                    <a:pt x="689" y="367"/>
                  </a:lnTo>
                  <a:cubicBezTo>
                    <a:pt x="689" y="162"/>
                    <a:pt x="528" y="1"/>
                    <a:pt x="323" y="1"/>
                  </a:cubicBez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8"/>
            <p:cNvSpPr/>
            <p:nvPr/>
          </p:nvSpPr>
          <p:spPr>
            <a:xfrm>
              <a:off x="2972602" y="3211998"/>
              <a:ext cx="57082" cy="48568"/>
            </a:xfrm>
            <a:custGeom>
              <a:rect b="b" l="l" r="r" t="t"/>
              <a:pathLst>
                <a:path extrusionOk="0" h="2082" w="2447">
                  <a:moveTo>
                    <a:pt x="1392" y="1"/>
                  </a:moveTo>
                  <a:cubicBezTo>
                    <a:pt x="469" y="1"/>
                    <a:pt x="0" y="1114"/>
                    <a:pt x="659" y="1773"/>
                  </a:cubicBezTo>
                  <a:cubicBezTo>
                    <a:pt x="873" y="1986"/>
                    <a:pt x="1135" y="2081"/>
                    <a:pt x="1392" y="2081"/>
                  </a:cubicBezTo>
                  <a:cubicBezTo>
                    <a:pt x="1930" y="2081"/>
                    <a:pt x="2446" y="1665"/>
                    <a:pt x="2446" y="1040"/>
                  </a:cubicBezTo>
                  <a:cubicBezTo>
                    <a:pt x="2446" y="469"/>
                    <a:pt x="1977" y="1"/>
                    <a:pt x="1392"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8"/>
            <p:cNvSpPr/>
            <p:nvPr/>
          </p:nvSpPr>
          <p:spPr>
            <a:xfrm>
              <a:off x="2988651" y="3213024"/>
              <a:ext cx="45465" cy="47518"/>
            </a:xfrm>
            <a:custGeom>
              <a:rect b="b" l="l" r="r" t="t"/>
              <a:pathLst>
                <a:path extrusionOk="0" h="2037" w="1949">
                  <a:moveTo>
                    <a:pt x="1040" y="1"/>
                  </a:moveTo>
                  <a:lnTo>
                    <a:pt x="1040" y="1"/>
                  </a:lnTo>
                  <a:cubicBezTo>
                    <a:pt x="1758" y="679"/>
                    <a:pt x="1208" y="1812"/>
                    <a:pt x="334" y="1812"/>
                  </a:cubicBezTo>
                  <a:cubicBezTo>
                    <a:pt x="227" y="1812"/>
                    <a:pt x="115" y="1795"/>
                    <a:pt x="1" y="1758"/>
                  </a:cubicBezTo>
                  <a:lnTo>
                    <a:pt x="1" y="1758"/>
                  </a:lnTo>
                  <a:cubicBezTo>
                    <a:pt x="201" y="1946"/>
                    <a:pt x="455" y="2037"/>
                    <a:pt x="707" y="2037"/>
                  </a:cubicBezTo>
                  <a:cubicBezTo>
                    <a:pt x="1062" y="2037"/>
                    <a:pt x="1415" y="1858"/>
                    <a:pt x="1612" y="1524"/>
                  </a:cubicBezTo>
                  <a:cubicBezTo>
                    <a:pt x="1948" y="953"/>
                    <a:pt x="1670" y="206"/>
                    <a:pt x="1040"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8"/>
            <p:cNvSpPr/>
            <p:nvPr/>
          </p:nvSpPr>
          <p:spPr>
            <a:xfrm>
              <a:off x="2725946" y="3211998"/>
              <a:ext cx="57059" cy="48568"/>
            </a:xfrm>
            <a:custGeom>
              <a:rect b="b" l="l" r="r" t="t"/>
              <a:pathLst>
                <a:path extrusionOk="0" h="2082" w="2446">
                  <a:moveTo>
                    <a:pt x="1392" y="1"/>
                  </a:moveTo>
                  <a:cubicBezTo>
                    <a:pt x="469" y="1"/>
                    <a:pt x="0" y="1114"/>
                    <a:pt x="659" y="1773"/>
                  </a:cubicBezTo>
                  <a:cubicBezTo>
                    <a:pt x="872" y="1986"/>
                    <a:pt x="1135" y="2081"/>
                    <a:pt x="1392" y="2081"/>
                  </a:cubicBezTo>
                  <a:cubicBezTo>
                    <a:pt x="1930" y="2081"/>
                    <a:pt x="2446" y="1665"/>
                    <a:pt x="2446" y="1040"/>
                  </a:cubicBezTo>
                  <a:cubicBezTo>
                    <a:pt x="2446" y="469"/>
                    <a:pt x="1977" y="1"/>
                    <a:pt x="1392"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8"/>
            <p:cNvSpPr/>
            <p:nvPr/>
          </p:nvSpPr>
          <p:spPr>
            <a:xfrm>
              <a:off x="2741995" y="3213024"/>
              <a:ext cx="45465" cy="47518"/>
            </a:xfrm>
            <a:custGeom>
              <a:rect b="b" l="l" r="r" t="t"/>
              <a:pathLst>
                <a:path extrusionOk="0" h="2037" w="1949">
                  <a:moveTo>
                    <a:pt x="1026" y="1"/>
                  </a:moveTo>
                  <a:lnTo>
                    <a:pt x="1026" y="1"/>
                  </a:lnTo>
                  <a:cubicBezTo>
                    <a:pt x="1757" y="679"/>
                    <a:pt x="1208" y="1812"/>
                    <a:pt x="334" y="1812"/>
                  </a:cubicBezTo>
                  <a:cubicBezTo>
                    <a:pt x="227" y="1812"/>
                    <a:pt x="115" y="1795"/>
                    <a:pt x="1" y="1758"/>
                  </a:cubicBezTo>
                  <a:lnTo>
                    <a:pt x="1" y="1758"/>
                  </a:lnTo>
                  <a:cubicBezTo>
                    <a:pt x="201" y="1946"/>
                    <a:pt x="452" y="2037"/>
                    <a:pt x="702" y="2037"/>
                  </a:cubicBezTo>
                  <a:cubicBezTo>
                    <a:pt x="1055" y="2037"/>
                    <a:pt x="1406" y="1858"/>
                    <a:pt x="1612" y="1524"/>
                  </a:cubicBezTo>
                  <a:cubicBezTo>
                    <a:pt x="1948" y="953"/>
                    <a:pt x="1670" y="206"/>
                    <a:pt x="1026"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8"/>
            <p:cNvSpPr/>
            <p:nvPr/>
          </p:nvSpPr>
          <p:spPr>
            <a:xfrm>
              <a:off x="2996162" y="3229423"/>
              <a:ext cx="15746" cy="13740"/>
            </a:xfrm>
            <a:custGeom>
              <a:rect b="b" l="l" r="r" t="t"/>
              <a:pathLst>
                <a:path extrusionOk="0" h="589" w="675">
                  <a:moveTo>
                    <a:pt x="382" y="1"/>
                  </a:moveTo>
                  <a:cubicBezTo>
                    <a:pt x="133" y="1"/>
                    <a:pt x="1" y="308"/>
                    <a:pt x="177" y="498"/>
                  </a:cubicBezTo>
                  <a:cubicBezTo>
                    <a:pt x="239" y="561"/>
                    <a:pt x="314" y="589"/>
                    <a:pt x="386" y="589"/>
                  </a:cubicBezTo>
                  <a:cubicBezTo>
                    <a:pt x="535" y="589"/>
                    <a:pt x="675" y="471"/>
                    <a:pt x="675" y="293"/>
                  </a:cubicBezTo>
                  <a:cubicBezTo>
                    <a:pt x="675" y="132"/>
                    <a:pt x="543" y="1"/>
                    <a:pt x="382"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8"/>
            <p:cNvSpPr/>
            <p:nvPr/>
          </p:nvSpPr>
          <p:spPr>
            <a:xfrm>
              <a:off x="2749506" y="3229423"/>
              <a:ext cx="15746" cy="13740"/>
            </a:xfrm>
            <a:custGeom>
              <a:rect b="b" l="l" r="r" t="t"/>
              <a:pathLst>
                <a:path extrusionOk="0" h="589" w="675">
                  <a:moveTo>
                    <a:pt x="382" y="1"/>
                  </a:moveTo>
                  <a:cubicBezTo>
                    <a:pt x="133" y="1"/>
                    <a:pt x="1" y="308"/>
                    <a:pt x="176" y="498"/>
                  </a:cubicBezTo>
                  <a:cubicBezTo>
                    <a:pt x="239" y="561"/>
                    <a:pt x="314" y="589"/>
                    <a:pt x="386" y="589"/>
                  </a:cubicBezTo>
                  <a:cubicBezTo>
                    <a:pt x="535" y="589"/>
                    <a:pt x="674" y="471"/>
                    <a:pt x="674" y="293"/>
                  </a:cubicBezTo>
                  <a:cubicBezTo>
                    <a:pt x="674" y="132"/>
                    <a:pt x="543" y="1"/>
                    <a:pt x="382"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8"/>
            <p:cNvSpPr/>
            <p:nvPr/>
          </p:nvSpPr>
          <p:spPr>
            <a:xfrm>
              <a:off x="2856785" y="3147336"/>
              <a:ext cx="10264" cy="17892"/>
            </a:xfrm>
            <a:custGeom>
              <a:rect b="b" l="l" r="r" t="t"/>
              <a:pathLst>
                <a:path extrusionOk="0" h="767" w="440">
                  <a:moveTo>
                    <a:pt x="226" y="1"/>
                  </a:moveTo>
                  <a:cubicBezTo>
                    <a:pt x="121" y="1"/>
                    <a:pt x="15" y="71"/>
                    <a:pt x="0" y="210"/>
                  </a:cubicBezTo>
                  <a:lnTo>
                    <a:pt x="0" y="547"/>
                  </a:lnTo>
                  <a:cubicBezTo>
                    <a:pt x="0" y="678"/>
                    <a:pt x="103" y="766"/>
                    <a:pt x="220" y="766"/>
                  </a:cubicBezTo>
                  <a:cubicBezTo>
                    <a:pt x="352" y="766"/>
                    <a:pt x="440" y="678"/>
                    <a:pt x="440" y="547"/>
                  </a:cubicBezTo>
                  <a:lnTo>
                    <a:pt x="440" y="210"/>
                  </a:lnTo>
                  <a:cubicBezTo>
                    <a:pt x="432" y="71"/>
                    <a:pt x="330" y="1"/>
                    <a:pt x="226"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8"/>
            <p:cNvSpPr/>
            <p:nvPr/>
          </p:nvSpPr>
          <p:spPr>
            <a:xfrm>
              <a:off x="2760306" y="3185662"/>
              <a:ext cx="22511" cy="10334"/>
            </a:xfrm>
            <a:custGeom>
              <a:rect b="b" l="l" r="r" t="t"/>
              <a:pathLst>
                <a:path extrusionOk="0" h="443" w="965">
                  <a:moveTo>
                    <a:pt x="287" y="1"/>
                  </a:moveTo>
                  <a:cubicBezTo>
                    <a:pt x="1" y="1"/>
                    <a:pt x="1" y="443"/>
                    <a:pt x="287" y="443"/>
                  </a:cubicBezTo>
                  <a:cubicBezTo>
                    <a:pt x="296" y="443"/>
                    <a:pt x="305" y="442"/>
                    <a:pt x="314" y="441"/>
                  </a:cubicBezTo>
                  <a:lnTo>
                    <a:pt x="651" y="441"/>
                  </a:lnTo>
                  <a:cubicBezTo>
                    <a:pt x="660" y="442"/>
                    <a:pt x="669" y="443"/>
                    <a:pt x="678" y="443"/>
                  </a:cubicBezTo>
                  <a:cubicBezTo>
                    <a:pt x="964" y="443"/>
                    <a:pt x="964" y="1"/>
                    <a:pt x="678" y="1"/>
                  </a:cubicBezTo>
                  <a:cubicBezTo>
                    <a:pt x="669" y="1"/>
                    <a:pt x="660" y="1"/>
                    <a:pt x="651" y="2"/>
                  </a:cubicBezTo>
                  <a:lnTo>
                    <a:pt x="314" y="2"/>
                  </a:lnTo>
                  <a:cubicBezTo>
                    <a:pt x="305" y="1"/>
                    <a:pt x="296" y="1"/>
                    <a:pt x="287"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 name="Google Shape;1691;p48"/>
          <p:cNvGrpSpPr/>
          <p:nvPr/>
        </p:nvGrpSpPr>
        <p:grpSpPr>
          <a:xfrm>
            <a:off x="2141754" y="3035671"/>
            <a:ext cx="342354" cy="224988"/>
            <a:chOff x="2141754" y="3035671"/>
            <a:chExt cx="342354" cy="224988"/>
          </a:xfrm>
        </p:grpSpPr>
        <p:sp>
          <p:nvSpPr>
            <p:cNvPr id="1692" name="Google Shape;1692;p48"/>
            <p:cNvSpPr/>
            <p:nvPr/>
          </p:nvSpPr>
          <p:spPr>
            <a:xfrm>
              <a:off x="2270937" y="3163362"/>
              <a:ext cx="43669" cy="35061"/>
            </a:xfrm>
            <a:custGeom>
              <a:rect b="b" l="l" r="r" t="t"/>
              <a:pathLst>
                <a:path extrusionOk="0" h="1503" w="1872">
                  <a:moveTo>
                    <a:pt x="1124" y="0"/>
                  </a:moveTo>
                  <a:cubicBezTo>
                    <a:pt x="962" y="0"/>
                    <a:pt x="809" y="179"/>
                    <a:pt x="936" y="357"/>
                  </a:cubicBezTo>
                  <a:lnTo>
                    <a:pt x="1023" y="489"/>
                  </a:lnTo>
                  <a:lnTo>
                    <a:pt x="203" y="1090"/>
                  </a:lnTo>
                  <a:cubicBezTo>
                    <a:pt x="0" y="1233"/>
                    <a:pt x="138" y="1502"/>
                    <a:pt x="322" y="1502"/>
                  </a:cubicBezTo>
                  <a:cubicBezTo>
                    <a:pt x="364" y="1502"/>
                    <a:pt x="409" y="1488"/>
                    <a:pt x="452" y="1456"/>
                  </a:cubicBezTo>
                  <a:lnTo>
                    <a:pt x="1287" y="855"/>
                  </a:lnTo>
                  <a:lnTo>
                    <a:pt x="1390" y="1016"/>
                  </a:lnTo>
                  <a:cubicBezTo>
                    <a:pt x="1435" y="1083"/>
                    <a:pt x="1497" y="1110"/>
                    <a:pt x="1559" y="1110"/>
                  </a:cubicBezTo>
                  <a:cubicBezTo>
                    <a:pt x="1715" y="1110"/>
                    <a:pt x="1871" y="932"/>
                    <a:pt x="1756" y="753"/>
                  </a:cubicBezTo>
                  <a:lnTo>
                    <a:pt x="1302" y="94"/>
                  </a:lnTo>
                  <a:cubicBezTo>
                    <a:pt x="1252" y="28"/>
                    <a:pt x="1187" y="0"/>
                    <a:pt x="1124"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8"/>
            <p:cNvSpPr/>
            <p:nvPr/>
          </p:nvSpPr>
          <p:spPr>
            <a:xfrm>
              <a:off x="2313578" y="3166231"/>
              <a:ext cx="45139" cy="44089"/>
            </a:xfrm>
            <a:custGeom>
              <a:rect b="b" l="l" r="r" t="t"/>
              <a:pathLst>
                <a:path extrusionOk="0" h="1890" w="1935">
                  <a:moveTo>
                    <a:pt x="1934" y="0"/>
                  </a:moveTo>
                  <a:lnTo>
                    <a:pt x="1656" y="15"/>
                  </a:lnTo>
                  <a:cubicBezTo>
                    <a:pt x="1392" y="15"/>
                    <a:pt x="1173" y="220"/>
                    <a:pt x="1173" y="483"/>
                  </a:cubicBezTo>
                  <a:lnTo>
                    <a:pt x="1173" y="1040"/>
                  </a:lnTo>
                  <a:cubicBezTo>
                    <a:pt x="1173" y="1113"/>
                    <a:pt x="1114" y="1186"/>
                    <a:pt x="1026" y="1186"/>
                  </a:cubicBezTo>
                  <a:lnTo>
                    <a:pt x="528" y="1186"/>
                  </a:lnTo>
                  <a:cubicBezTo>
                    <a:pt x="235" y="1186"/>
                    <a:pt x="1" y="1421"/>
                    <a:pt x="1" y="1714"/>
                  </a:cubicBezTo>
                  <a:lnTo>
                    <a:pt x="1" y="1889"/>
                  </a:lnTo>
                  <a:lnTo>
                    <a:pt x="1729" y="1889"/>
                  </a:lnTo>
                  <a:cubicBezTo>
                    <a:pt x="1846" y="1889"/>
                    <a:pt x="1934" y="1802"/>
                    <a:pt x="1934" y="1684"/>
                  </a:cubicBezTo>
                  <a:lnTo>
                    <a:pt x="1934" y="0"/>
                  </a:ln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8"/>
            <p:cNvSpPr/>
            <p:nvPr/>
          </p:nvSpPr>
          <p:spPr>
            <a:xfrm>
              <a:off x="2339890" y="3166231"/>
              <a:ext cx="18825" cy="44089"/>
            </a:xfrm>
            <a:custGeom>
              <a:rect b="b" l="l" r="r" t="t"/>
              <a:pathLst>
                <a:path extrusionOk="0" h="1890" w="807">
                  <a:moveTo>
                    <a:pt x="806" y="0"/>
                  </a:moveTo>
                  <a:lnTo>
                    <a:pt x="528" y="15"/>
                  </a:lnTo>
                  <a:cubicBezTo>
                    <a:pt x="516" y="13"/>
                    <a:pt x="503" y="13"/>
                    <a:pt x="491" y="13"/>
                  </a:cubicBezTo>
                  <a:cubicBezTo>
                    <a:pt x="387" y="13"/>
                    <a:pt x="284" y="66"/>
                    <a:pt x="206" y="132"/>
                  </a:cubicBezTo>
                  <a:lnTo>
                    <a:pt x="206" y="1684"/>
                  </a:lnTo>
                  <a:cubicBezTo>
                    <a:pt x="206" y="1802"/>
                    <a:pt x="103" y="1889"/>
                    <a:pt x="1" y="1889"/>
                  </a:cubicBezTo>
                  <a:lnTo>
                    <a:pt x="601" y="1889"/>
                  </a:lnTo>
                  <a:cubicBezTo>
                    <a:pt x="718" y="1889"/>
                    <a:pt x="806" y="1802"/>
                    <a:pt x="806" y="1684"/>
                  </a:cubicBezTo>
                  <a:lnTo>
                    <a:pt x="806" y="0"/>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8"/>
            <p:cNvSpPr/>
            <p:nvPr/>
          </p:nvSpPr>
          <p:spPr>
            <a:xfrm>
              <a:off x="2311548" y="3106095"/>
              <a:ext cx="39633" cy="35901"/>
            </a:xfrm>
            <a:custGeom>
              <a:rect b="b" l="l" r="r" t="t"/>
              <a:pathLst>
                <a:path extrusionOk="0" h="1539" w="1699">
                  <a:moveTo>
                    <a:pt x="205" y="1"/>
                  </a:moveTo>
                  <a:cubicBezTo>
                    <a:pt x="88" y="1"/>
                    <a:pt x="0" y="88"/>
                    <a:pt x="0" y="191"/>
                  </a:cubicBezTo>
                  <a:lnTo>
                    <a:pt x="0" y="1333"/>
                  </a:lnTo>
                  <a:cubicBezTo>
                    <a:pt x="0" y="1450"/>
                    <a:pt x="88" y="1538"/>
                    <a:pt x="205" y="1538"/>
                  </a:cubicBezTo>
                  <a:lnTo>
                    <a:pt x="1509" y="1538"/>
                  </a:lnTo>
                  <a:cubicBezTo>
                    <a:pt x="1611" y="1538"/>
                    <a:pt x="1699" y="1450"/>
                    <a:pt x="1699" y="1348"/>
                  </a:cubicBezTo>
                  <a:lnTo>
                    <a:pt x="1699" y="191"/>
                  </a:lnTo>
                  <a:cubicBezTo>
                    <a:pt x="1699" y="88"/>
                    <a:pt x="1611" y="1"/>
                    <a:pt x="1509"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8"/>
            <p:cNvSpPr/>
            <p:nvPr/>
          </p:nvSpPr>
          <p:spPr>
            <a:xfrm>
              <a:off x="2329300" y="3106444"/>
              <a:ext cx="21881" cy="35551"/>
            </a:xfrm>
            <a:custGeom>
              <a:rect b="b" l="l" r="r" t="t"/>
              <a:pathLst>
                <a:path extrusionOk="0" h="1524" w="938">
                  <a:moveTo>
                    <a:pt x="1" y="0"/>
                  </a:moveTo>
                  <a:cubicBezTo>
                    <a:pt x="118" y="0"/>
                    <a:pt x="206" y="88"/>
                    <a:pt x="206" y="191"/>
                  </a:cubicBezTo>
                  <a:lnTo>
                    <a:pt x="206" y="1318"/>
                  </a:lnTo>
                  <a:cubicBezTo>
                    <a:pt x="206" y="1435"/>
                    <a:pt x="118" y="1523"/>
                    <a:pt x="1" y="1523"/>
                  </a:cubicBezTo>
                  <a:lnTo>
                    <a:pt x="733" y="1523"/>
                  </a:lnTo>
                  <a:cubicBezTo>
                    <a:pt x="850" y="1523"/>
                    <a:pt x="938" y="1435"/>
                    <a:pt x="938" y="1318"/>
                  </a:cubicBezTo>
                  <a:lnTo>
                    <a:pt x="938" y="191"/>
                  </a:lnTo>
                  <a:cubicBezTo>
                    <a:pt x="938" y="88"/>
                    <a:pt x="850" y="0"/>
                    <a:pt x="733"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8"/>
            <p:cNvSpPr/>
            <p:nvPr/>
          </p:nvSpPr>
          <p:spPr>
            <a:xfrm>
              <a:off x="2141754" y="3133550"/>
              <a:ext cx="342354" cy="97952"/>
            </a:xfrm>
            <a:custGeom>
              <a:rect b="b" l="l" r="r" t="t"/>
              <a:pathLst>
                <a:path extrusionOk="0" h="4199" w="14676">
                  <a:moveTo>
                    <a:pt x="7768" y="631"/>
                  </a:moveTo>
                  <a:cubicBezTo>
                    <a:pt x="8043" y="631"/>
                    <a:pt x="8321" y="677"/>
                    <a:pt x="8626" y="771"/>
                  </a:cubicBezTo>
                  <a:lnTo>
                    <a:pt x="9095" y="918"/>
                  </a:lnTo>
                  <a:cubicBezTo>
                    <a:pt x="9154" y="932"/>
                    <a:pt x="9198" y="991"/>
                    <a:pt x="9198" y="1064"/>
                  </a:cubicBezTo>
                  <a:lnTo>
                    <a:pt x="9198" y="2983"/>
                  </a:lnTo>
                  <a:cubicBezTo>
                    <a:pt x="9198" y="3085"/>
                    <a:pt x="9110" y="3173"/>
                    <a:pt x="9007" y="3173"/>
                  </a:cubicBezTo>
                  <a:lnTo>
                    <a:pt x="6928" y="3173"/>
                  </a:lnTo>
                  <a:cubicBezTo>
                    <a:pt x="6810" y="3159"/>
                    <a:pt x="6708" y="3129"/>
                    <a:pt x="6635" y="3056"/>
                  </a:cubicBezTo>
                  <a:lnTo>
                    <a:pt x="5097" y="1811"/>
                  </a:lnTo>
                  <a:cubicBezTo>
                    <a:pt x="5009" y="1738"/>
                    <a:pt x="5024" y="1606"/>
                    <a:pt x="5126" y="1562"/>
                  </a:cubicBezTo>
                  <a:cubicBezTo>
                    <a:pt x="5361" y="1445"/>
                    <a:pt x="5771" y="1240"/>
                    <a:pt x="6327" y="991"/>
                  </a:cubicBezTo>
                  <a:cubicBezTo>
                    <a:pt x="6873" y="755"/>
                    <a:pt x="7317" y="631"/>
                    <a:pt x="7768" y="631"/>
                  </a:cubicBezTo>
                  <a:close/>
                  <a:moveTo>
                    <a:pt x="7807" y="1"/>
                  </a:moveTo>
                  <a:cubicBezTo>
                    <a:pt x="7240" y="1"/>
                    <a:pt x="6684" y="157"/>
                    <a:pt x="5990" y="464"/>
                  </a:cubicBezTo>
                  <a:cubicBezTo>
                    <a:pt x="4863" y="962"/>
                    <a:pt x="4174" y="1328"/>
                    <a:pt x="4174" y="1328"/>
                  </a:cubicBezTo>
                  <a:lnTo>
                    <a:pt x="3998" y="1357"/>
                  </a:lnTo>
                  <a:cubicBezTo>
                    <a:pt x="3544" y="1386"/>
                    <a:pt x="3105" y="1518"/>
                    <a:pt x="2695" y="1738"/>
                  </a:cubicBezTo>
                  <a:lnTo>
                    <a:pt x="147" y="3071"/>
                  </a:lnTo>
                  <a:cubicBezTo>
                    <a:pt x="59" y="3129"/>
                    <a:pt x="0" y="3232"/>
                    <a:pt x="0" y="3334"/>
                  </a:cubicBezTo>
                  <a:lnTo>
                    <a:pt x="0" y="3964"/>
                  </a:lnTo>
                  <a:cubicBezTo>
                    <a:pt x="0" y="4081"/>
                    <a:pt x="103" y="4198"/>
                    <a:pt x="235" y="4198"/>
                  </a:cubicBezTo>
                  <a:lnTo>
                    <a:pt x="14382" y="4198"/>
                  </a:lnTo>
                  <a:cubicBezTo>
                    <a:pt x="14543" y="4198"/>
                    <a:pt x="14675" y="4067"/>
                    <a:pt x="14675" y="3905"/>
                  </a:cubicBezTo>
                  <a:lnTo>
                    <a:pt x="14675" y="1635"/>
                  </a:lnTo>
                  <a:cubicBezTo>
                    <a:pt x="14675" y="1482"/>
                    <a:pt x="14555" y="1342"/>
                    <a:pt x="14404" y="1342"/>
                  </a:cubicBezTo>
                  <a:cubicBezTo>
                    <a:pt x="14397" y="1342"/>
                    <a:pt x="14390" y="1342"/>
                    <a:pt x="14382" y="1343"/>
                  </a:cubicBezTo>
                  <a:lnTo>
                    <a:pt x="12727" y="1343"/>
                  </a:lnTo>
                  <a:lnTo>
                    <a:pt x="8919" y="186"/>
                  </a:lnTo>
                  <a:cubicBezTo>
                    <a:pt x="8520" y="62"/>
                    <a:pt x="8161" y="1"/>
                    <a:pt x="7807"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8"/>
            <p:cNvSpPr/>
            <p:nvPr/>
          </p:nvSpPr>
          <p:spPr>
            <a:xfrm>
              <a:off x="2257897" y="3080132"/>
              <a:ext cx="107306" cy="43203"/>
            </a:xfrm>
            <a:custGeom>
              <a:rect b="b" l="l" r="r" t="t"/>
              <a:pathLst>
                <a:path extrusionOk="0" h="1852" w="4600">
                  <a:moveTo>
                    <a:pt x="176" y="0"/>
                  </a:moveTo>
                  <a:cubicBezTo>
                    <a:pt x="74" y="15"/>
                    <a:pt x="1" y="88"/>
                    <a:pt x="1" y="191"/>
                  </a:cubicBezTo>
                  <a:lnTo>
                    <a:pt x="1" y="616"/>
                  </a:lnTo>
                  <a:cubicBezTo>
                    <a:pt x="1" y="703"/>
                    <a:pt x="59" y="762"/>
                    <a:pt x="133" y="791"/>
                  </a:cubicBezTo>
                  <a:lnTo>
                    <a:pt x="4380" y="1846"/>
                  </a:lnTo>
                  <a:cubicBezTo>
                    <a:pt x="4393" y="1850"/>
                    <a:pt x="4407" y="1852"/>
                    <a:pt x="4421" y="1852"/>
                  </a:cubicBezTo>
                  <a:cubicBezTo>
                    <a:pt x="4511" y="1852"/>
                    <a:pt x="4599" y="1774"/>
                    <a:pt x="4599" y="1685"/>
                  </a:cubicBezTo>
                  <a:lnTo>
                    <a:pt x="4599" y="191"/>
                  </a:lnTo>
                  <a:cubicBezTo>
                    <a:pt x="4599" y="88"/>
                    <a:pt x="4512" y="0"/>
                    <a:pt x="4409" y="0"/>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8"/>
            <p:cNvSpPr/>
            <p:nvPr/>
          </p:nvSpPr>
          <p:spPr>
            <a:xfrm>
              <a:off x="2257897" y="3080132"/>
              <a:ext cx="107306" cy="43203"/>
            </a:xfrm>
            <a:custGeom>
              <a:rect b="b" l="l" r="r" t="t"/>
              <a:pathLst>
                <a:path extrusionOk="0" h="1852" w="4600">
                  <a:moveTo>
                    <a:pt x="3838" y="0"/>
                  </a:moveTo>
                  <a:lnTo>
                    <a:pt x="3838" y="1187"/>
                  </a:lnTo>
                  <a:cubicBezTo>
                    <a:pt x="3838" y="1276"/>
                    <a:pt x="3761" y="1354"/>
                    <a:pt x="3664" y="1354"/>
                  </a:cubicBezTo>
                  <a:cubicBezTo>
                    <a:pt x="3649" y="1354"/>
                    <a:pt x="3634" y="1352"/>
                    <a:pt x="3618" y="1348"/>
                  </a:cubicBezTo>
                  <a:lnTo>
                    <a:pt x="1" y="454"/>
                  </a:lnTo>
                  <a:lnTo>
                    <a:pt x="1" y="616"/>
                  </a:lnTo>
                  <a:cubicBezTo>
                    <a:pt x="1" y="689"/>
                    <a:pt x="45" y="762"/>
                    <a:pt x="133" y="791"/>
                  </a:cubicBezTo>
                  <a:lnTo>
                    <a:pt x="4380" y="1846"/>
                  </a:lnTo>
                  <a:cubicBezTo>
                    <a:pt x="4393" y="1850"/>
                    <a:pt x="4407" y="1851"/>
                    <a:pt x="4420" y="1851"/>
                  </a:cubicBezTo>
                  <a:cubicBezTo>
                    <a:pt x="4508" y="1851"/>
                    <a:pt x="4587" y="1772"/>
                    <a:pt x="4599" y="1670"/>
                  </a:cubicBezTo>
                  <a:lnTo>
                    <a:pt x="4599" y="176"/>
                  </a:lnTo>
                  <a:cubicBezTo>
                    <a:pt x="4585" y="88"/>
                    <a:pt x="4512" y="0"/>
                    <a:pt x="4409"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8"/>
            <p:cNvSpPr/>
            <p:nvPr/>
          </p:nvSpPr>
          <p:spPr>
            <a:xfrm>
              <a:off x="2270540" y="3049994"/>
              <a:ext cx="10614" cy="37347"/>
            </a:xfrm>
            <a:custGeom>
              <a:rect b="b" l="l" r="r" t="t"/>
              <a:pathLst>
                <a:path extrusionOk="0" h="1601" w="455">
                  <a:moveTo>
                    <a:pt x="228" y="0"/>
                  </a:moveTo>
                  <a:cubicBezTo>
                    <a:pt x="121" y="0"/>
                    <a:pt x="15" y="70"/>
                    <a:pt x="1" y="209"/>
                  </a:cubicBezTo>
                  <a:lnTo>
                    <a:pt x="1" y="1380"/>
                  </a:lnTo>
                  <a:cubicBezTo>
                    <a:pt x="1" y="1498"/>
                    <a:pt x="103" y="1600"/>
                    <a:pt x="235" y="1600"/>
                  </a:cubicBezTo>
                  <a:cubicBezTo>
                    <a:pt x="352" y="1600"/>
                    <a:pt x="455" y="1498"/>
                    <a:pt x="455" y="1380"/>
                  </a:cubicBezTo>
                  <a:lnTo>
                    <a:pt x="455" y="209"/>
                  </a:lnTo>
                  <a:cubicBezTo>
                    <a:pt x="440" y="70"/>
                    <a:pt x="334" y="0"/>
                    <a:pt x="228"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8"/>
            <p:cNvSpPr/>
            <p:nvPr/>
          </p:nvSpPr>
          <p:spPr>
            <a:xfrm>
              <a:off x="2267764" y="3035671"/>
              <a:ext cx="21251" cy="27060"/>
            </a:xfrm>
            <a:custGeom>
              <a:rect b="b" l="l" r="r" t="t"/>
              <a:pathLst>
                <a:path extrusionOk="0" h="1160" w="911">
                  <a:moveTo>
                    <a:pt x="665" y="1"/>
                  </a:moveTo>
                  <a:cubicBezTo>
                    <a:pt x="128" y="1"/>
                    <a:pt x="0" y="1146"/>
                    <a:pt x="618" y="1160"/>
                  </a:cubicBezTo>
                  <a:lnTo>
                    <a:pt x="603" y="1145"/>
                  </a:lnTo>
                  <a:cubicBezTo>
                    <a:pt x="662" y="1145"/>
                    <a:pt x="720" y="1145"/>
                    <a:pt x="764" y="1130"/>
                  </a:cubicBezTo>
                  <a:cubicBezTo>
                    <a:pt x="852" y="1116"/>
                    <a:pt x="910" y="1042"/>
                    <a:pt x="910" y="955"/>
                  </a:cubicBezTo>
                  <a:lnTo>
                    <a:pt x="910" y="208"/>
                  </a:lnTo>
                  <a:cubicBezTo>
                    <a:pt x="910" y="120"/>
                    <a:pt x="867" y="46"/>
                    <a:pt x="779" y="17"/>
                  </a:cubicBezTo>
                  <a:cubicBezTo>
                    <a:pt x="739" y="6"/>
                    <a:pt x="701" y="1"/>
                    <a:pt x="665"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8"/>
            <p:cNvSpPr/>
            <p:nvPr/>
          </p:nvSpPr>
          <p:spPr>
            <a:xfrm>
              <a:off x="2141754" y="3164831"/>
              <a:ext cx="342354" cy="66670"/>
            </a:xfrm>
            <a:custGeom>
              <a:rect b="b" l="l" r="r" t="t"/>
              <a:pathLst>
                <a:path extrusionOk="0" h="2858" w="14676">
                  <a:moveTo>
                    <a:pt x="14404" y="1"/>
                  </a:moveTo>
                  <a:cubicBezTo>
                    <a:pt x="14397" y="1"/>
                    <a:pt x="14390" y="1"/>
                    <a:pt x="14382" y="2"/>
                  </a:cubicBezTo>
                  <a:lnTo>
                    <a:pt x="13577" y="2"/>
                  </a:lnTo>
                  <a:lnTo>
                    <a:pt x="13577" y="2037"/>
                  </a:lnTo>
                  <a:cubicBezTo>
                    <a:pt x="13577" y="2198"/>
                    <a:pt x="13430" y="2330"/>
                    <a:pt x="13269" y="2330"/>
                  </a:cubicBezTo>
                  <a:lnTo>
                    <a:pt x="0" y="2330"/>
                  </a:lnTo>
                  <a:lnTo>
                    <a:pt x="0" y="2623"/>
                  </a:lnTo>
                  <a:cubicBezTo>
                    <a:pt x="0" y="2740"/>
                    <a:pt x="103" y="2857"/>
                    <a:pt x="235" y="2857"/>
                  </a:cubicBezTo>
                  <a:lnTo>
                    <a:pt x="14382" y="2857"/>
                  </a:lnTo>
                  <a:cubicBezTo>
                    <a:pt x="14543" y="2857"/>
                    <a:pt x="14675" y="2726"/>
                    <a:pt x="14675" y="2564"/>
                  </a:cubicBezTo>
                  <a:lnTo>
                    <a:pt x="14675" y="294"/>
                  </a:lnTo>
                  <a:cubicBezTo>
                    <a:pt x="14675" y="141"/>
                    <a:pt x="14555" y="1"/>
                    <a:pt x="14404"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8"/>
            <p:cNvSpPr/>
            <p:nvPr/>
          </p:nvSpPr>
          <p:spPr>
            <a:xfrm>
              <a:off x="2465621" y="3177848"/>
              <a:ext cx="18475" cy="24611"/>
            </a:xfrm>
            <a:custGeom>
              <a:rect b="b" l="l" r="r" t="t"/>
              <a:pathLst>
                <a:path extrusionOk="0" h="1055" w="792">
                  <a:moveTo>
                    <a:pt x="235" y="0"/>
                  </a:moveTo>
                  <a:cubicBezTo>
                    <a:pt x="103" y="0"/>
                    <a:pt x="0" y="103"/>
                    <a:pt x="0" y="234"/>
                  </a:cubicBezTo>
                  <a:lnTo>
                    <a:pt x="0" y="337"/>
                  </a:lnTo>
                  <a:cubicBezTo>
                    <a:pt x="0" y="732"/>
                    <a:pt x="322" y="1055"/>
                    <a:pt x="718" y="1055"/>
                  </a:cubicBezTo>
                  <a:lnTo>
                    <a:pt x="791" y="1055"/>
                  </a:lnTo>
                  <a:lnTo>
                    <a:pt x="791" y="0"/>
                  </a:ln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8"/>
            <p:cNvSpPr/>
            <p:nvPr/>
          </p:nvSpPr>
          <p:spPr>
            <a:xfrm>
              <a:off x="2476887" y="3177848"/>
              <a:ext cx="7208" cy="24611"/>
            </a:xfrm>
            <a:custGeom>
              <a:rect b="b" l="l" r="r" t="t"/>
              <a:pathLst>
                <a:path extrusionOk="0" h="1055" w="309">
                  <a:moveTo>
                    <a:pt x="1" y="0"/>
                  </a:moveTo>
                  <a:lnTo>
                    <a:pt x="1" y="1025"/>
                  </a:lnTo>
                  <a:cubicBezTo>
                    <a:pt x="74" y="1040"/>
                    <a:pt x="147" y="1055"/>
                    <a:pt x="235" y="1055"/>
                  </a:cubicBezTo>
                  <a:lnTo>
                    <a:pt x="308" y="1055"/>
                  </a:lnTo>
                  <a:lnTo>
                    <a:pt x="308" y="0"/>
                  </a:ln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8"/>
            <p:cNvSpPr/>
            <p:nvPr/>
          </p:nvSpPr>
          <p:spPr>
            <a:xfrm>
              <a:off x="2180009" y="3202434"/>
              <a:ext cx="68350" cy="58225"/>
            </a:xfrm>
            <a:custGeom>
              <a:rect b="b" l="l" r="r" t="t"/>
              <a:pathLst>
                <a:path extrusionOk="0" h="2496" w="2930">
                  <a:moveTo>
                    <a:pt x="1670" y="1"/>
                  </a:moveTo>
                  <a:cubicBezTo>
                    <a:pt x="557" y="1"/>
                    <a:pt x="1" y="1348"/>
                    <a:pt x="791" y="2124"/>
                  </a:cubicBezTo>
                  <a:cubicBezTo>
                    <a:pt x="1048" y="2381"/>
                    <a:pt x="1363" y="2495"/>
                    <a:pt x="1672" y="2495"/>
                  </a:cubicBezTo>
                  <a:cubicBezTo>
                    <a:pt x="2315" y="2495"/>
                    <a:pt x="2930" y="1997"/>
                    <a:pt x="2930" y="1245"/>
                  </a:cubicBezTo>
                  <a:cubicBezTo>
                    <a:pt x="2930" y="557"/>
                    <a:pt x="2358" y="1"/>
                    <a:pt x="1670"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8"/>
            <p:cNvSpPr/>
            <p:nvPr/>
          </p:nvSpPr>
          <p:spPr>
            <a:xfrm>
              <a:off x="2385330" y="3202434"/>
              <a:ext cx="68350" cy="58225"/>
            </a:xfrm>
            <a:custGeom>
              <a:rect b="b" l="l" r="r" t="t"/>
              <a:pathLst>
                <a:path extrusionOk="0" h="2496" w="2930">
                  <a:moveTo>
                    <a:pt x="1685" y="1"/>
                  </a:moveTo>
                  <a:cubicBezTo>
                    <a:pt x="572" y="1"/>
                    <a:pt x="1" y="1348"/>
                    <a:pt x="791" y="2124"/>
                  </a:cubicBezTo>
                  <a:cubicBezTo>
                    <a:pt x="1048" y="2381"/>
                    <a:pt x="1363" y="2495"/>
                    <a:pt x="1672" y="2495"/>
                  </a:cubicBezTo>
                  <a:cubicBezTo>
                    <a:pt x="2315" y="2495"/>
                    <a:pt x="2930" y="1997"/>
                    <a:pt x="2930" y="1245"/>
                  </a:cubicBezTo>
                  <a:cubicBezTo>
                    <a:pt x="2930" y="557"/>
                    <a:pt x="2373" y="1"/>
                    <a:pt x="1685"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8"/>
            <p:cNvSpPr/>
            <p:nvPr/>
          </p:nvSpPr>
          <p:spPr>
            <a:xfrm>
              <a:off x="2195032" y="3203810"/>
              <a:ext cx="59135" cy="56686"/>
            </a:xfrm>
            <a:custGeom>
              <a:rect b="b" l="l" r="r" t="t"/>
              <a:pathLst>
                <a:path extrusionOk="0" h="2430" w="2535">
                  <a:moveTo>
                    <a:pt x="1451" y="0"/>
                  </a:moveTo>
                  <a:lnTo>
                    <a:pt x="1451" y="0"/>
                  </a:lnTo>
                  <a:cubicBezTo>
                    <a:pt x="2064" y="868"/>
                    <a:pt x="1386" y="1981"/>
                    <a:pt x="435" y="1981"/>
                  </a:cubicBezTo>
                  <a:cubicBezTo>
                    <a:pt x="295" y="1981"/>
                    <a:pt x="150" y="1957"/>
                    <a:pt x="1" y="1904"/>
                  </a:cubicBezTo>
                  <a:lnTo>
                    <a:pt x="1" y="1904"/>
                  </a:lnTo>
                  <a:cubicBezTo>
                    <a:pt x="254" y="2254"/>
                    <a:pt x="639" y="2430"/>
                    <a:pt x="1024" y="2430"/>
                  </a:cubicBezTo>
                  <a:cubicBezTo>
                    <a:pt x="1397" y="2430"/>
                    <a:pt x="1770" y="2265"/>
                    <a:pt x="2022" y="1933"/>
                  </a:cubicBezTo>
                  <a:cubicBezTo>
                    <a:pt x="2535" y="1260"/>
                    <a:pt x="2256" y="293"/>
                    <a:pt x="1451"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8"/>
            <p:cNvSpPr/>
            <p:nvPr/>
          </p:nvSpPr>
          <p:spPr>
            <a:xfrm>
              <a:off x="2400703" y="3203810"/>
              <a:ext cx="59135" cy="56686"/>
            </a:xfrm>
            <a:custGeom>
              <a:rect b="b" l="l" r="r" t="t"/>
              <a:pathLst>
                <a:path extrusionOk="0" h="2430" w="2535">
                  <a:moveTo>
                    <a:pt x="1450" y="0"/>
                  </a:moveTo>
                  <a:cubicBezTo>
                    <a:pt x="2063" y="868"/>
                    <a:pt x="1374" y="1981"/>
                    <a:pt x="431" y="1981"/>
                  </a:cubicBezTo>
                  <a:cubicBezTo>
                    <a:pt x="292" y="1981"/>
                    <a:pt x="147" y="1957"/>
                    <a:pt x="1" y="1904"/>
                  </a:cubicBezTo>
                  <a:lnTo>
                    <a:pt x="1" y="1904"/>
                  </a:lnTo>
                  <a:cubicBezTo>
                    <a:pt x="246" y="2254"/>
                    <a:pt x="632" y="2430"/>
                    <a:pt x="1019" y="2430"/>
                  </a:cubicBezTo>
                  <a:cubicBezTo>
                    <a:pt x="1393" y="2430"/>
                    <a:pt x="1770" y="2265"/>
                    <a:pt x="2022" y="1933"/>
                  </a:cubicBezTo>
                  <a:cubicBezTo>
                    <a:pt x="2534" y="1260"/>
                    <a:pt x="2241" y="293"/>
                    <a:pt x="1450"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8"/>
            <p:cNvSpPr/>
            <p:nvPr/>
          </p:nvSpPr>
          <p:spPr>
            <a:xfrm>
              <a:off x="2203919" y="3220209"/>
              <a:ext cx="26337" cy="22511"/>
            </a:xfrm>
            <a:custGeom>
              <a:rect b="b" l="l" r="r" t="t"/>
              <a:pathLst>
                <a:path extrusionOk="0" h="965" w="1129">
                  <a:moveTo>
                    <a:pt x="645" y="0"/>
                  </a:moveTo>
                  <a:cubicBezTo>
                    <a:pt x="220" y="0"/>
                    <a:pt x="1" y="527"/>
                    <a:pt x="308" y="820"/>
                  </a:cubicBezTo>
                  <a:cubicBezTo>
                    <a:pt x="408" y="920"/>
                    <a:pt x="529" y="964"/>
                    <a:pt x="647" y="964"/>
                  </a:cubicBezTo>
                  <a:cubicBezTo>
                    <a:pt x="894" y="964"/>
                    <a:pt x="1128" y="771"/>
                    <a:pt x="1128" y="483"/>
                  </a:cubicBezTo>
                  <a:cubicBezTo>
                    <a:pt x="1128" y="220"/>
                    <a:pt x="909" y="0"/>
                    <a:pt x="645"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8"/>
            <p:cNvSpPr/>
            <p:nvPr/>
          </p:nvSpPr>
          <p:spPr>
            <a:xfrm>
              <a:off x="2409590" y="3220209"/>
              <a:ext cx="26337" cy="22511"/>
            </a:xfrm>
            <a:custGeom>
              <a:rect b="b" l="l" r="r" t="t"/>
              <a:pathLst>
                <a:path extrusionOk="0" h="965" w="1129">
                  <a:moveTo>
                    <a:pt x="645" y="0"/>
                  </a:moveTo>
                  <a:cubicBezTo>
                    <a:pt x="205" y="0"/>
                    <a:pt x="0" y="527"/>
                    <a:pt x="308" y="820"/>
                  </a:cubicBezTo>
                  <a:cubicBezTo>
                    <a:pt x="403" y="920"/>
                    <a:pt x="522" y="964"/>
                    <a:pt x="640" y="964"/>
                  </a:cubicBezTo>
                  <a:cubicBezTo>
                    <a:pt x="887" y="964"/>
                    <a:pt x="1128" y="771"/>
                    <a:pt x="1128" y="483"/>
                  </a:cubicBezTo>
                  <a:cubicBezTo>
                    <a:pt x="1128" y="220"/>
                    <a:pt x="908" y="0"/>
                    <a:pt x="645"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8"/>
            <p:cNvSpPr/>
            <p:nvPr/>
          </p:nvSpPr>
          <p:spPr>
            <a:xfrm>
              <a:off x="2208701" y="3221235"/>
              <a:ext cx="23934" cy="21345"/>
            </a:xfrm>
            <a:custGeom>
              <a:rect b="b" l="l" r="r" t="t"/>
              <a:pathLst>
                <a:path extrusionOk="0" h="915" w="1026">
                  <a:moveTo>
                    <a:pt x="645" y="0"/>
                  </a:moveTo>
                  <a:lnTo>
                    <a:pt x="645" y="0"/>
                  </a:lnTo>
                  <a:cubicBezTo>
                    <a:pt x="792" y="331"/>
                    <a:pt x="519" y="672"/>
                    <a:pt x="195" y="672"/>
                  </a:cubicBezTo>
                  <a:cubicBezTo>
                    <a:pt x="131" y="672"/>
                    <a:pt x="66" y="659"/>
                    <a:pt x="1" y="630"/>
                  </a:cubicBezTo>
                  <a:lnTo>
                    <a:pt x="1" y="630"/>
                  </a:lnTo>
                  <a:cubicBezTo>
                    <a:pt x="80" y="814"/>
                    <a:pt x="259" y="915"/>
                    <a:pt x="440" y="915"/>
                  </a:cubicBezTo>
                  <a:cubicBezTo>
                    <a:pt x="561" y="915"/>
                    <a:pt x="683" y="870"/>
                    <a:pt x="777" y="776"/>
                  </a:cubicBezTo>
                  <a:cubicBezTo>
                    <a:pt x="1026" y="542"/>
                    <a:pt x="953" y="132"/>
                    <a:pt x="645"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8"/>
            <p:cNvSpPr/>
            <p:nvPr/>
          </p:nvSpPr>
          <p:spPr>
            <a:xfrm>
              <a:off x="2414372" y="3221235"/>
              <a:ext cx="23584" cy="21345"/>
            </a:xfrm>
            <a:custGeom>
              <a:rect b="b" l="l" r="r" t="t"/>
              <a:pathLst>
                <a:path extrusionOk="0" h="915" w="1011">
                  <a:moveTo>
                    <a:pt x="630" y="0"/>
                  </a:moveTo>
                  <a:lnTo>
                    <a:pt x="630" y="0"/>
                  </a:lnTo>
                  <a:cubicBezTo>
                    <a:pt x="777" y="331"/>
                    <a:pt x="514" y="672"/>
                    <a:pt x="193" y="672"/>
                  </a:cubicBezTo>
                  <a:cubicBezTo>
                    <a:pt x="130" y="672"/>
                    <a:pt x="65" y="659"/>
                    <a:pt x="0" y="630"/>
                  </a:cubicBezTo>
                  <a:lnTo>
                    <a:pt x="0" y="630"/>
                  </a:lnTo>
                  <a:cubicBezTo>
                    <a:pt x="79" y="814"/>
                    <a:pt x="253" y="915"/>
                    <a:pt x="434" y="915"/>
                  </a:cubicBezTo>
                  <a:cubicBezTo>
                    <a:pt x="554" y="915"/>
                    <a:pt x="677" y="870"/>
                    <a:pt x="777" y="776"/>
                  </a:cubicBezTo>
                  <a:cubicBezTo>
                    <a:pt x="1011" y="542"/>
                    <a:pt x="938" y="132"/>
                    <a:pt x="630"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48"/>
          <p:cNvGrpSpPr/>
          <p:nvPr/>
        </p:nvGrpSpPr>
        <p:grpSpPr>
          <a:xfrm>
            <a:off x="5592230" y="2918244"/>
            <a:ext cx="326972" cy="342439"/>
            <a:chOff x="5592230" y="2918244"/>
            <a:chExt cx="326972" cy="342439"/>
          </a:xfrm>
        </p:grpSpPr>
        <p:sp>
          <p:nvSpPr>
            <p:cNvPr id="1714" name="Google Shape;1714;p48"/>
            <p:cNvSpPr/>
            <p:nvPr/>
          </p:nvSpPr>
          <p:spPr>
            <a:xfrm>
              <a:off x="5835481" y="3192870"/>
              <a:ext cx="79290" cy="67813"/>
            </a:xfrm>
            <a:custGeom>
              <a:rect b="b" l="l" r="r" t="t"/>
              <a:pathLst>
                <a:path extrusionOk="0" h="2907" w="3399">
                  <a:moveTo>
                    <a:pt x="1948" y="0"/>
                  </a:moveTo>
                  <a:cubicBezTo>
                    <a:pt x="645" y="0"/>
                    <a:pt x="0" y="1568"/>
                    <a:pt x="923" y="2476"/>
                  </a:cubicBezTo>
                  <a:cubicBezTo>
                    <a:pt x="1216" y="2774"/>
                    <a:pt x="1578" y="2907"/>
                    <a:pt x="1934" y="2907"/>
                  </a:cubicBezTo>
                  <a:cubicBezTo>
                    <a:pt x="2680" y="2907"/>
                    <a:pt x="3398" y="2323"/>
                    <a:pt x="3398" y="1450"/>
                  </a:cubicBezTo>
                  <a:cubicBezTo>
                    <a:pt x="3398" y="645"/>
                    <a:pt x="2754" y="0"/>
                    <a:pt x="1948"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8"/>
            <p:cNvSpPr/>
            <p:nvPr/>
          </p:nvSpPr>
          <p:spPr>
            <a:xfrm>
              <a:off x="5857688" y="3209619"/>
              <a:ext cx="39983" cy="34151"/>
            </a:xfrm>
            <a:custGeom>
              <a:rect b="b" l="l" r="r" t="t"/>
              <a:pathLst>
                <a:path extrusionOk="0" h="1464" w="1714">
                  <a:moveTo>
                    <a:pt x="982" y="0"/>
                  </a:moveTo>
                  <a:cubicBezTo>
                    <a:pt x="322" y="0"/>
                    <a:pt x="0" y="791"/>
                    <a:pt x="469" y="1245"/>
                  </a:cubicBezTo>
                  <a:cubicBezTo>
                    <a:pt x="616" y="1396"/>
                    <a:pt x="798" y="1464"/>
                    <a:pt x="977" y="1464"/>
                  </a:cubicBezTo>
                  <a:cubicBezTo>
                    <a:pt x="1352" y="1464"/>
                    <a:pt x="1714" y="1168"/>
                    <a:pt x="1714" y="732"/>
                  </a:cubicBezTo>
                  <a:cubicBezTo>
                    <a:pt x="1714" y="322"/>
                    <a:pt x="1392" y="0"/>
                    <a:pt x="982"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8"/>
            <p:cNvSpPr/>
            <p:nvPr/>
          </p:nvSpPr>
          <p:spPr>
            <a:xfrm>
              <a:off x="5754514" y="3192870"/>
              <a:ext cx="79290" cy="67813"/>
            </a:xfrm>
            <a:custGeom>
              <a:rect b="b" l="l" r="r" t="t"/>
              <a:pathLst>
                <a:path extrusionOk="0" h="2907" w="3399">
                  <a:moveTo>
                    <a:pt x="1934" y="0"/>
                  </a:moveTo>
                  <a:cubicBezTo>
                    <a:pt x="645" y="0"/>
                    <a:pt x="0" y="1568"/>
                    <a:pt x="908" y="2476"/>
                  </a:cubicBezTo>
                  <a:cubicBezTo>
                    <a:pt x="1206" y="2774"/>
                    <a:pt x="1570" y="2907"/>
                    <a:pt x="1927" y="2907"/>
                  </a:cubicBezTo>
                  <a:cubicBezTo>
                    <a:pt x="2674" y="2907"/>
                    <a:pt x="3388" y="2323"/>
                    <a:pt x="3398" y="1450"/>
                  </a:cubicBezTo>
                  <a:cubicBezTo>
                    <a:pt x="3398" y="645"/>
                    <a:pt x="2739" y="0"/>
                    <a:pt x="1934"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8"/>
            <p:cNvSpPr/>
            <p:nvPr/>
          </p:nvSpPr>
          <p:spPr>
            <a:xfrm>
              <a:off x="5776721" y="3209619"/>
              <a:ext cx="39983" cy="34151"/>
            </a:xfrm>
            <a:custGeom>
              <a:rect b="b" l="l" r="r" t="t"/>
              <a:pathLst>
                <a:path extrusionOk="0" h="1464" w="1714">
                  <a:moveTo>
                    <a:pt x="982" y="0"/>
                  </a:moveTo>
                  <a:cubicBezTo>
                    <a:pt x="322" y="0"/>
                    <a:pt x="0" y="791"/>
                    <a:pt x="454" y="1245"/>
                  </a:cubicBezTo>
                  <a:cubicBezTo>
                    <a:pt x="606" y="1396"/>
                    <a:pt x="791" y="1464"/>
                    <a:pt x="972" y="1464"/>
                  </a:cubicBezTo>
                  <a:cubicBezTo>
                    <a:pt x="1352" y="1464"/>
                    <a:pt x="1714" y="1168"/>
                    <a:pt x="1714" y="732"/>
                  </a:cubicBezTo>
                  <a:cubicBezTo>
                    <a:pt x="1714" y="322"/>
                    <a:pt x="1377" y="0"/>
                    <a:pt x="982"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8"/>
            <p:cNvSpPr/>
            <p:nvPr/>
          </p:nvSpPr>
          <p:spPr>
            <a:xfrm>
              <a:off x="5673197" y="3192870"/>
              <a:ext cx="79290" cy="67813"/>
            </a:xfrm>
            <a:custGeom>
              <a:rect b="b" l="l" r="r" t="t"/>
              <a:pathLst>
                <a:path extrusionOk="0" h="2907" w="3399">
                  <a:moveTo>
                    <a:pt x="1949" y="0"/>
                  </a:moveTo>
                  <a:cubicBezTo>
                    <a:pt x="645" y="0"/>
                    <a:pt x="1" y="1568"/>
                    <a:pt x="923" y="2476"/>
                  </a:cubicBezTo>
                  <a:cubicBezTo>
                    <a:pt x="1217" y="2774"/>
                    <a:pt x="1579" y="2907"/>
                    <a:pt x="1935" y="2907"/>
                  </a:cubicBezTo>
                  <a:cubicBezTo>
                    <a:pt x="2680" y="2907"/>
                    <a:pt x="3398" y="2323"/>
                    <a:pt x="3398" y="1450"/>
                  </a:cubicBezTo>
                  <a:cubicBezTo>
                    <a:pt x="3398" y="645"/>
                    <a:pt x="2754" y="0"/>
                    <a:pt x="1949"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8"/>
            <p:cNvSpPr/>
            <p:nvPr/>
          </p:nvSpPr>
          <p:spPr>
            <a:xfrm>
              <a:off x="5695754" y="3209619"/>
              <a:ext cx="39983" cy="34151"/>
            </a:xfrm>
            <a:custGeom>
              <a:rect b="b" l="l" r="r" t="t"/>
              <a:pathLst>
                <a:path extrusionOk="0" h="1464" w="1714">
                  <a:moveTo>
                    <a:pt x="982" y="0"/>
                  </a:moveTo>
                  <a:cubicBezTo>
                    <a:pt x="322" y="0"/>
                    <a:pt x="0" y="791"/>
                    <a:pt x="469" y="1245"/>
                  </a:cubicBezTo>
                  <a:cubicBezTo>
                    <a:pt x="616" y="1396"/>
                    <a:pt x="798" y="1464"/>
                    <a:pt x="977" y="1464"/>
                  </a:cubicBezTo>
                  <a:cubicBezTo>
                    <a:pt x="1352" y="1464"/>
                    <a:pt x="1714" y="1168"/>
                    <a:pt x="1714" y="732"/>
                  </a:cubicBezTo>
                  <a:cubicBezTo>
                    <a:pt x="1714" y="322"/>
                    <a:pt x="1377" y="0"/>
                    <a:pt x="982"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8"/>
            <p:cNvSpPr/>
            <p:nvPr/>
          </p:nvSpPr>
          <p:spPr>
            <a:xfrm>
              <a:off x="5592230" y="3192870"/>
              <a:ext cx="79290" cy="67813"/>
            </a:xfrm>
            <a:custGeom>
              <a:rect b="b" l="l" r="r" t="t"/>
              <a:pathLst>
                <a:path extrusionOk="0" h="2907" w="3399">
                  <a:moveTo>
                    <a:pt x="1934" y="0"/>
                  </a:moveTo>
                  <a:cubicBezTo>
                    <a:pt x="645" y="0"/>
                    <a:pt x="1" y="1568"/>
                    <a:pt x="909" y="2476"/>
                  </a:cubicBezTo>
                  <a:cubicBezTo>
                    <a:pt x="1207" y="2774"/>
                    <a:pt x="1571" y="2907"/>
                    <a:pt x="1927" y="2907"/>
                  </a:cubicBezTo>
                  <a:cubicBezTo>
                    <a:pt x="2674" y="2907"/>
                    <a:pt x="3389" y="2323"/>
                    <a:pt x="3398" y="1450"/>
                  </a:cubicBezTo>
                  <a:cubicBezTo>
                    <a:pt x="3398" y="645"/>
                    <a:pt x="2739" y="0"/>
                    <a:pt x="1934"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8"/>
            <p:cNvSpPr/>
            <p:nvPr/>
          </p:nvSpPr>
          <p:spPr>
            <a:xfrm>
              <a:off x="5851180" y="3201058"/>
              <a:ext cx="68023" cy="59625"/>
            </a:xfrm>
            <a:custGeom>
              <a:rect b="b" l="l" r="r" t="t"/>
              <a:pathLst>
                <a:path extrusionOk="0" h="2556" w="2916">
                  <a:moveTo>
                    <a:pt x="2227" y="1"/>
                  </a:moveTo>
                  <a:lnTo>
                    <a:pt x="2227" y="1"/>
                  </a:lnTo>
                  <a:cubicBezTo>
                    <a:pt x="2824" y="1084"/>
                    <a:pt x="1944" y="2168"/>
                    <a:pt x="954" y="2168"/>
                  </a:cubicBezTo>
                  <a:cubicBezTo>
                    <a:pt x="632" y="2168"/>
                    <a:pt x="299" y="2053"/>
                    <a:pt x="1" y="1788"/>
                  </a:cubicBezTo>
                  <a:lnTo>
                    <a:pt x="1" y="1788"/>
                  </a:lnTo>
                  <a:cubicBezTo>
                    <a:pt x="264" y="2287"/>
                    <a:pt x="769" y="2555"/>
                    <a:pt x="1282" y="2555"/>
                  </a:cubicBezTo>
                  <a:cubicBezTo>
                    <a:pt x="1597" y="2555"/>
                    <a:pt x="1916" y="2454"/>
                    <a:pt x="2183" y="2242"/>
                  </a:cubicBezTo>
                  <a:cubicBezTo>
                    <a:pt x="2886" y="1671"/>
                    <a:pt x="2915" y="601"/>
                    <a:pt x="2227"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8"/>
            <p:cNvSpPr/>
            <p:nvPr/>
          </p:nvSpPr>
          <p:spPr>
            <a:xfrm>
              <a:off x="5769886" y="3201058"/>
              <a:ext cx="68000" cy="59625"/>
            </a:xfrm>
            <a:custGeom>
              <a:rect b="b" l="l" r="r" t="t"/>
              <a:pathLst>
                <a:path extrusionOk="0" h="2556" w="2915">
                  <a:moveTo>
                    <a:pt x="2241" y="1"/>
                  </a:moveTo>
                  <a:lnTo>
                    <a:pt x="2241" y="1"/>
                  </a:lnTo>
                  <a:cubicBezTo>
                    <a:pt x="2827" y="1084"/>
                    <a:pt x="1944" y="2168"/>
                    <a:pt x="953" y="2168"/>
                  </a:cubicBezTo>
                  <a:cubicBezTo>
                    <a:pt x="632" y="2168"/>
                    <a:pt x="298" y="2053"/>
                    <a:pt x="0" y="1788"/>
                  </a:cubicBezTo>
                  <a:lnTo>
                    <a:pt x="0" y="1788"/>
                  </a:lnTo>
                  <a:cubicBezTo>
                    <a:pt x="263" y="2287"/>
                    <a:pt x="768" y="2555"/>
                    <a:pt x="1281" y="2555"/>
                  </a:cubicBezTo>
                  <a:cubicBezTo>
                    <a:pt x="1596" y="2555"/>
                    <a:pt x="1915" y="2454"/>
                    <a:pt x="2183" y="2242"/>
                  </a:cubicBezTo>
                  <a:cubicBezTo>
                    <a:pt x="2900" y="1671"/>
                    <a:pt x="2915" y="601"/>
                    <a:pt x="2241"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8"/>
            <p:cNvSpPr/>
            <p:nvPr/>
          </p:nvSpPr>
          <p:spPr>
            <a:xfrm>
              <a:off x="5688919" y="3201058"/>
              <a:ext cx="68000" cy="59625"/>
            </a:xfrm>
            <a:custGeom>
              <a:rect b="b" l="l" r="r" t="t"/>
              <a:pathLst>
                <a:path extrusionOk="0" h="2556" w="2915">
                  <a:moveTo>
                    <a:pt x="2241" y="1"/>
                  </a:moveTo>
                  <a:cubicBezTo>
                    <a:pt x="2827" y="1084"/>
                    <a:pt x="1944" y="2168"/>
                    <a:pt x="953" y="2168"/>
                  </a:cubicBezTo>
                  <a:cubicBezTo>
                    <a:pt x="632" y="2168"/>
                    <a:pt x="298" y="2053"/>
                    <a:pt x="0" y="1788"/>
                  </a:cubicBezTo>
                  <a:lnTo>
                    <a:pt x="0" y="1788"/>
                  </a:lnTo>
                  <a:cubicBezTo>
                    <a:pt x="263" y="2287"/>
                    <a:pt x="768" y="2555"/>
                    <a:pt x="1281" y="2555"/>
                  </a:cubicBezTo>
                  <a:cubicBezTo>
                    <a:pt x="1596" y="2555"/>
                    <a:pt x="1915" y="2454"/>
                    <a:pt x="2183" y="2242"/>
                  </a:cubicBezTo>
                  <a:cubicBezTo>
                    <a:pt x="2900" y="1671"/>
                    <a:pt x="2915" y="601"/>
                    <a:pt x="2241"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8"/>
            <p:cNvSpPr/>
            <p:nvPr/>
          </p:nvSpPr>
          <p:spPr>
            <a:xfrm>
              <a:off x="5607953" y="3201058"/>
              <a:ext cx="68000" cy="59625"/>
            </a:xfrm>
            <a:custGeom>
              <a:rect b="b" l="l" r="r" t="t"/>
              <a:pathLst>
                <a:path extrusionOk="0" h="2556" w="2915">
                  <a:moveTo>
                    <a:pt x="2226" y="1"/>
                  </a:moveTo>
                  <a:lnTo>
                    <a:pt x="2226" y="1"/>
                  </a:lnTo>
                  <a:cubicBezTo>
                    <a:pt x="2823" y="1084"/>
                    <a:pt x="1943" y="2168"/>
                    <a:pt x="953" y="2168"/>
                  </a:cubicBezTo>
                  <a:cubicBezTo>
                    <a:pt x="632" y="2168"/>
                    <a:pt x="298" y="2053"/>
                    <a:pt x="0" y="1788"/>
                  </a:cubicBezTo>
                  <a:lnTo>
                    <a:pt x="0" y="1788"/>
                  </a:lnTo>
                  <a:cubicBezTo>
                    <a:pt x="263" y="2287"/>
                    <a:pt x="762" y="2555"/>
                    <a:pt x="1275" y="2555"/>
                  </a:cubicBezTo>
                  <a:cubicBezTo>
                    <a:pt x="1589" y="2555"/>
                    <a:pt x="1909" y="2454"/>
                    <a:pt x="2183" y="2242"/>
                  </a:cubicBezTo>
                  <a:cubicBezTo>
                    <a:pt x="2886" y="1671"/>
                    <a:pt x="2915" y="601"/>
                    <a:pt x="2226"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8"/>
            <p:cNvSpPr/>
            <p:nvPr/>
          </p:nvSpPr>
          <p:spPr>
            <a:xfrm>
              <a:off x="5614437" y="3209619"/>
              <a:ext cx="40007" cy="34151"/>
            </a:xfrm>
            <a:custGeom>
              <a:rect b="b" l="l" r="r" t="t"/>
              <a:pathLst>
                <a:path extrusionOk="0" h="1464" w="1715">
                  <a:moveTo>
                    <a:pt x="982" y="0"/>
                  </a:moveTo>
                  <a:cubicBezTo>
                    <a:pt x="337" y="0"/>
                    <a:pt x="1" y="791"/>
                    <a:pt x="469" y="1245"/>
                  </a:cubicBezTo>
                  <a:cubicBezTo>
                    <a:pt x="616" y="1396"/>
                    <a:pt x="798" y="1464"/>
                    <a:pt x="977" y="1464"/>
                  </a:cubicBezTo>
                  <a:cubicBezTo>
                    <a:pt x="1352" y="1464"/>
                    <a:pt x="1714" y="1168"/>
                    <a:pt x="1714" y="732"/>
                  </a:cubicBezTo>
                  <a:cubicBezTo>
                    <a:pt x="1714" y="322"/>
                    <a:pt x="1392" y="0"/>
                    <a:pt x="982"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8"/>
            <p:cNvSpPr/>
            <p:nvPr/>
          </p:nvSpPr>
          <p:spPr>
            <a:xfrm>
              <a:off x="5864522" y="3212348"/>
              <a:ext cx="36578" cy="31749"/>
            </a:xfrm>
            <a:custGeom>
              <a:rect b="b" l="l" r="r" t="t"/>
              <a:pathLst>
                <a:path extrusionOk="0" h="1361" w="1568">
                  <a:moveTo>
                    <a:pt x="1069" y="0"/>
                  </a:moveTo>
                  <a:lnTo>
                    <a:pt x="1069" y="0"/>
                  </a:lnTo>
                  <a:cubicBezTo>
                    <a:pt x="1220" y="499"/>
                    <a:pt x="821" y="933"/>
                    <a:pt x="364" y="933"/>
                  </a:cubicBezTo>
                  <a:cubicBezTo>
                    <a:pt x="244" y="933"/>
                    <a:pt x="119" y="902"/>
                    <a:pt x="0" y="835"/>
                  </a:cubicBezTo>
                  <a:lnTo>
                    <a:pt x="0" y="835"/>
                  </a:lnTo>
                  <a:cubicBezTo>
                    <a:pt x="97" y="1165"/>
                    <a:pt x="394" y="1360"/>
                    <a:pt x="702" y="1360"/>
                  </a:cubicBezTo>
                  <a:cubicBezTo>
                    <a:pt x="859" y="1360"/>
                    <a:pt x="1019" y="1310"/>
                    <a:pt x="1157" y="1201"/>
                  </a:cubicBezTo>
                  <a:cubicBezTo>
                    <a:pt x="1567" y="879"/>
                    <a:pt x="1523" y="249"/>
                    <a:pt x="1069"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8"/>
            <p:cNvSpPr/>
            <p:nvPr/>
          </p:nvSpPr>
          <p:spPr>
            <a:xfrm>
              <a:off x="5783556" y="3212348"/>
              <a:ext cx="36228" cy="31749"/>
            </a:xfrm>
            <a:custGeom>
              <a:rect b="b" l="l" r="r" t="t"/>
              <a:pathLst>
                <a:path extrusionOk="0" h="1361" w="1553">
                  <a:moveTo>
                    <a:pt x="1069" y="0"/>
                  </a:moveTo>
                  <a:lnTo>
                    <a:pt x="1069" y="0"/>
                  </a:lnTo>
                  <a:cubicBezTo>
                    <a:pt x="1208" y="499"/>
                    <a:pt x="816" y="933"/>
                    <a:pt x="363" y="933"/>
                  </a:cubicBezTo>
                  <a:cubicBezTo>
                    <a:pt x="243" y="933"/>
                    <a:pt x="119" y="902"/>
                    <a:pt x="0" y="835"/>
                  </a:cubicBezTo>
                  <a:lnTo>
                    <a:pt x="0" y="835"/>
                  </a:lnTo>
                  <a:cubicBezTo>
                    <a:pt x="97" y="1165"/>
                    <a:pt x="394" y="1360"/>
                    <a:pt x="702" y="1360"/>
                  </a:cubicBezTo>
                  <a:cubicBezTo>
                    <a:pt x="859" y="1360"/>
                    <a:pt x="1019" y="1310"/>
                    <a:pt x="1157" y="1201"/>
                  </a:cubicBezTo>
                  <a:cubicBezTo>
                    <a:pt x="1553" y="879"/>
                    <a:pt x="1509" y="249"/>
                    <a:pt x="1069"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8"/>
            <p:cNvSpPr/>
            <p:nvPr/>
          </p:nvSpPr>
          <p:spPr>
            <a:xfrm>
              <a:off x="5702589" y="3212348"/>
              <a:ext cx="36578" cy="31749"/>
            </a:xfrm>
            <a:custGeom>
              <a:rect b="b" l="l" r="r" t="t"/>
              <a:pathLst>
                <a:path extrusionOk="0" h="1361" w="1568">
                  <a:moveTo>
                    <a:pt x="1069" y="0"/>
                  </a:moveTo>
                  <a:lnTo>
                    <a:pt x="1069" y="0"/>
                  </a:lnTo>
                  <a:cubicBezTo>
                    <a:pt x="1208" y="499"/>
                    <a:pt x="816" y="933"/>
                    <a:pt x="363" y="933"/>
                  </a:cubicBezTo>
                  <a:cubicBezTo>
                    <a:pt x="243" y="933"/>
                    <a:pt x="119" y="902"/>
                    <a:pt x="0" y="835"/>
                  </a:cubicBezTo>
                  <a:lnTo>
                    <a:pt x="0" y="835"/>
                  </a:lnTo>
                  <a:cubicBezTo>
                    <a:pt x="97" y="1165"/>
                    <a:pt x="394" y="1360"/>
                    <a:pt x="702" y="1360"/>
                  </a:cubicBezTo>
                  <a:cubicBezTo>
                    <a:pt x="859" y="1360"/>
                    <a:pt x="1019" y="1310"/>
                    <a:pt x="1157" y="1201"/>
                  </a:cubicBezTo>
                  <a:cubicBezTo>
                    <a:pt x="1567" y="879"/>
                    <a:pt x="1523" y="249"/>
                    <a:pt x="1069"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8"/>
            <p:cNvSpPr/>
            <p:nvPr/>
          </p:nvSpPr>
          <p:spPr>
            <a:xfrm>
              <a:off x="5621272" y="3213024"/>
              <a:ext cx="36228" cy="31096"/>
            </a:xfrm>
            <a:custGeom>
              <a:rect b="b" l="l" r="r" t="t"/>
              <a:pathLst>
                <a:path extrusionOk="0" h="1333" w="1553">
                  <a:moveTo>
                    <a:pt x="1128" y="1"/>
                  </a:moveTo>
                  <a:cubicBezTo>
                    <a:pt x="1274" y="505"/>
                    <a:pt x="871" y="940"/>
                    <a:pt x="418" y="940"/>
                  </a:cubicBezTo>
                  <a:cubicBezTo>
                    <a:pt x="279" y="940"/>
                    <a:pt x="135" y="899"/>
                    <a:pt x="1" y="806"/>
                  </a:cubicBezTo>
                  <a:lnTo>
                    <a:pt x="1" y="806"/>
                  </a:lnTo>
                  <a:cubicBezTo>
                    <a:pt x="100" y="1133"/>
                    <a:pt x="399" y="1332"/>
                    <a:pt x="710" y="1332"/>
                  </a:cubicBezTo>
                  <a:cubicBezTo>
                    <a:pt x="859" y="1332"/>
                    <a:pt x="1010" y="1286"/>
                    <a:pt x="1143" y="1187"/>
                  </a:cubicBezTo>
                  <a:cubicBezTo>
                    <a:pt x="1553" y="894"/>
                    <a:pt x="1538" y="279"/>
                    <a:pt x="1128"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8"/>
            <p:cNvSpPr/>
            <p:nvPr/>
          </p:nvSpPr>
          <p:spPr>
            <a:xfrm>
              <a:off x="5626404" y="3150509"/>
              <a:ext cx="263088" cy="75185"/>
            </a:xfrm>
            <a:custGeom>
              <a:rect b="b" l="l" r="r" t="t"/>
              <a:pathLst>
                <a:path extrusionOk="0" h="3223" w="11278">
                  <a:moveTo>
                    <a:pt x="1084" y="0"/>
                  </a:moveTo>
                  <a:lnTo>
                    <a:pt x="132" y="2563"/>
                  </a:lnTo>
                  <a:cubicBezTo>
                    <a:pt x="0" y="2856"/>
                    <a:pt x="205" y="3193"/>
                    <a:pt x="527" y="3222"/>
                  </a:cubicBezTo>
                  <a:lnTo>
                    <a:pt x="10779" y="3222"/>
                  </a:lnTo>
                  <a:cubicBezTo>
                    <a:pt x="11087" y="3193"/>
                    <a:pt x="11277" y="2900"/>
                    <a:pt x="11175" y="2607"/>
                  </a:cubicBezTo>
                  <a:lnTo>
                    <a:pt x="10472" y="0"/>
                  </a:lnTo>
                  <a:lnTo>
                    <a:pt x="8158" y="0"/>
                  </a:lnTo>
                  <a:cubicBezTo>
                    <a:pt x="7880" y="1157"/>
                    <a:pt x="6942" y="2007"/>
                    <a:pt x="5829" y="2007"/>
                  </a:cubicBezTo>
                  <a:cubicBezTo>
                    <a:pt x="4731" y="2007"/>
                    <a:pt x="3793" y="1157"/>
                    <a:pt x="3515"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8"/>
            <p:cNvSpPr/>
            <p:nvPr/>
          </p:nvSpPr>
          <p:spPr>
            <a:xfrm>
              <a:off x="5627430" y="3150509"/>
              <a:ext cx="262061" cy="75185"/>
            </a:xfrm>
            <a:custGeom>
              <a:rect b="b" l="l" r="r" t="t"/>
              <a:pathLst>
                <a:path extrusionOk="0" h="3223" w="11234">
                  <a:moveTo>
                    <a:pt x="9227" y="0"/>
                  </a:moveTo>
                  <a:lnTo>
                    <a:pt x="9783" y="2036"/>
                  </a:lnTo>
                  <a:cubicBezTo>
                    <a:pt x="9886" y="2329"/>
                    <a:pt x="9681" y="2637"/>
                    <a:pt x="9388" y="2666"/>
                  </a:cubicBezTo>
                  <a:lnTo>
                    <a:pt x="59" y="2666"/>
                  </a:lnTo>
                  <a:cubicBezTo>
                    <a:pt x="0" y="2930"/>
                    <a:pt x="205" y="3208"/>
                    <a:pt x="483" y="3222"/>
                  </a:cubicBezTo>
                  <a:lnTo>
                    <a:pt x="10735" y="3222"/>
                  </a:lnTo>
                  <a:cubicBezTo>
                    <a:pt x="11028" y="3193"/>
                    <a:pt x="11233" y="2900"/>
                    <a:pt x="11145" y="2607"/>
                  </a:cubicBezTo>
                  <a:lnTo>
                    <a:pt x="10428" y="0"/>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8"/>
            <p:cNvSpPr/>
            <p:nvPr/>
          </p:nvSpPr>
          <p:spPr>
            <a:xfrm>
              <a:off x="5628107" y="2918244"/>
              <a:ext cx="263764" cy="253477"/>
            </a:xfrm>
            <a:custGeom>
              <a:rect b="b" l="l" r="r" t="t"/>
              <a:pathLst>
                <a:path extrusionOk="0" h="10866" w="11307">
                  <a:moveTo>
                    <a:pt x="8151" y="0"/>
                  </a:moveTo>
                  <a:cubicBezTo>
                    <a:pt x="7815" y="0"/>
                    <a:pt x="7470" y="69"/>
                    <a:pt x="7133" y="218"/>
                  </a:cubicBezTo>
                  <a:lnTo>
                    <a:pt x="5580" y="907"/>
                  </a:lnTo>
                  <a:cubicBezTo>
                    <a:pt x="5405" y="980"/>
                    <a:pt x="5302" y="1156"/>
                    <a:pt x="5302" y="1331"/>
                  </a:cubicBezTo>
                  <a:lnTo>
                    <a:pt x="5302" y="4832"/>
                  </a:lnTo>
                  <a:cubicBezTo>
                    <a:pt x="5302" y="5491"/>
                    <a:pt x="4877" y="6091"/>
                    <a:pt x="4233" y="6296"/>
                  </a:cubicBezTo>
                  <a:lnTo>
                    <a:pt x="718" y="7453"/>
                  </a:lnTo>
                  <a:cubicBezTo>
                    <a:pt x="293" y="7585"/>
                    <a:pt x="0" y="7980"/>
                    <a:pt x="0" y="8434"/>
                  </a:cubicBezTo>
                  <a:lnTo>
                    <a:pt x="0" y="9870"/>
                  </a:lnTo>
                  <a:cubicBezTo>
                    <a:pt x="0" y="10411"/>
                    <a:pt x="440" y="10865"/>
                    <a:pt x="982" y="10865"/>
                  </a:cubicBezTo>
                  <a:lnTo>
                    <a:pt x="8876" y="10865"/>
                  </a:lnTo>
                  <a:cubicBezTo>
                    <a:pt x="10252" y="10865"/>
                    <a:pt x="11307" y="9635"/>
                    <a:pt x="11072" y="8273"/>
                  </a:cubicBezTo>
                  <a:lnTo>
                    <a:pt x="10692" y="5989"/>
                  </a:lnTo>
                  <a:cubicBezTo>
                    <a:pt x="10662" y="5783"/>
                    <a:pt x="10633" y="5578"/>
                    <a:pt x="10648" y="5359"/>
                  </a:cubicBezTo>
                  <a:lnTo>
                    <a:pt x="10648" y="2503"/>
                  </a:lnTo>
                  <a:cubicBezTo>
                    <a:pt x="10648" y="1056"/>
                    <a:pt x="9468" y="0"/>
                    <a:pt x="8151"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8"/>
            <p:cNvSpPr/>
            <p:nvPr/>
          </p:nvSpPr>
          <p:spPr>
            <a:xfrm>
              <a:off x="5726825" y="3045632"/>
              <a:ext cx="64594" cy="60185"/>
            </a:xfrm>
            <a:custGeom>
              <a:rect b="b" l="l" r="r" t="t"/>
              <a:pathLst>
                <a:path extrusionOk="0" h="2580" w="2769">
                  <a:moveTo>
                    <a:pt x="924" y="0"/>
                  </a:moveTo>
                  <a:cubicBezTo>
                    <a:pt x="748" y="396"/>
                    <a:pt x="411" y="689"/>
                    <a:pt x="1" y="835"/>
                  </a:cubicBezTo>
                  <a:lnTo>
                    <a:pt x="1568" y="2387"/>
                  </a:lnTo>
                  <a:cubicBezTo>
                    <a:pt x="1684" y="2514"/>
                    <a:pt x="1845" y="2579"/>
                    <a:pt x="2007" y="2579"/>
                  </a:cubicBezTo>
                  <a:cubicBezTo>
                    <a:pt x="2072" y="2579"/>
                    <a:pt x="2136" y="2569"/>
                    <a:pt x="2198" y="2549"/>
                  </a:cubicBezTo>
                  <a:cubicBezTo>
                    <a:pt x="2637" y="2387"/>
                    <a:pt x="2769" y="1831"/>
                    <a:pt x="2432" y="1509"/>
                  </a:cubicBezTo>
                  <a:lnTo>
                    <a:pt x="924"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8"/>
            <p:cNvSpPr/>
            <p:nvPr/>
          </p:nvSpPr>
          <p:spPr>
            <a:xfrm>
              <a:off x="5726825" y="3061680"/>
              <a:ext cx="67230" cy="44159"/>
            </a:xfrm>
            <a:custGeom>
              <a:rect b="b" l="l" r="r" t="t"/>
              <a:pathLst>
                <a:path extrusionOk="0" h="1893" w="2882">
                  <a:moveTo>
                    <a:pt x="338" y="1"/>
                  </a:moveTo>
                  <a:cubicBezTo>
                    <a:pt x="235" y="59"/>
                    <a:pt x="118" y="103"/>
                    <a:pt x="1" y="147"/>
                  </a:cubicBezTo>
                  <a:lnTo>
                    <a:pt x="1553" y="1699"/>
                  </a:lnTo>
                  <a:cubicBezTo>
                    <a:pt x="1690" y="1836"/>
                    <a:pt x="1842" y="1893"/>
                    <a:pt x="1987" y="1893"/>
                  </a:cubicBezTo>
                  <a:cubicBezTo>
                    <a:pt x="2469" y="1893"/>
                    <a:pt x="2882" y="1270"/>
                    <a:pt x="2432" y="821"/>
                  </a:cubicBezTo>
                  <a:lnTo>
                    <a:pt x="2447" y="821"/>
                  </a:lnTo>
                  <a:lnTo>
                    <a:pt x="2344" y="733"/>
                  </a:lnTo>
                  <a:cubicBezTo>
                    <a:pt x="2286" y="923"/>
                    <a:pt x="2139" y="1070"/>
                    <a:pt x="1949" y="1128"/>
                  </a:cubicBezTo>
                  <a:cubicBezTo>
                    <a:pt x="1886" y="1149"/>
                    <a:pt x="1820" y="1159"/>
                    <a:pt x="1755" y="1159"/>
                  </a:cubicBezTo>
                  <a:cubicBezTo>
                    <a:pt x="1594" y="1159"/>
                    <a:pt x="1434" y="1097"/>
                    <a:pt x="1319" y="982"/>
                  </a:cubicBezTo>
                  <a:lnTo>
                    <a:pt x="338" y="1"/>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8"/>
            <p:cNvSpPr/>
            <p:nvPr/>
          </p:nvSpPr>
          <p:spPr>
            <a:xfrm>
              <a:off x="5702682" y="3066369"/>
              <a:ext cx="19059" cy="31889"/>
            </a:xfrm>
            <a:custGeom>
              <a:rect b="b" l="l" r="r" t="t"/>
              <a:pathLst>
                <a:path extrusionOk="0" h="1367" w="817">
                  <a:moveTo>
                    <a:pt x="270" y="1"/>
                  </a:moveTo>
                  <a:cubicBezTo>
                    <a:pt x="137" y="1"/>
                    <a:pt x="0" y="119"/>
                    <a:pt x="55" y="283"/>
                  </a:cubicBezTo>
                  <a:lnTo>
                    <a:pt x="362" y="1220"/>
                  </a:lnTo>
                  <a:cubicBezTo>
                    <a:pt x="392" y="1308"/>
                    <a:pt x="479" y="1367"/>
                    <a:pt x="567" y="1367"/>
                  </a:cubicBezTo>
                  <a:cubicBezTo>
                    <a:pt x="597" y="1367"/>
                    <a:pt x="611" y="1367"/>
                    <a:pt x="641" y="1352"/>
                  </a:cubicBezTo>
                  <a:cubicBezTo>
                    <a:pt x="743" y="1323"/>
                    <a:pt x="816" y="1206"/>
                    <a:pt x="772" y="1088"/>
                  </a:cubicBezTo>
                  <a:lnTo>
                    <a:pt x="465" y="151"/>
                  </a:lnTo>
                  <a:cubicBezTo>
                    <a:pt x="431" y="45"/>
                    <a:pt x="352" y="1"/>
                    <a:pt x="270"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8"/>
            <p:cNvSpPr/>
            <p:nvPr/>
          </p:nvSpPr>
          <p:spPr>
            <a:xfrm>
              <a:off x="5680802" y="3073717"/>
              <a:ext cx="19059" cy="31725"/>
            </a:xfrm>
            <a:custGeom>
              <a:rect b="b" l="l" r="r" t="t"/>
              <a:pathLst>
                <a:path extrusionOk="0" h="1360" w="817">
                  <a:moveTo>
                    <a:pt x="272" y="1"/>
                  </a:moveTo>
                  <a:cubicBezTo>
                    <a:pt x="139" y="1"/>
                    <a:pt x="1" y="117"/>
                    <a:pt x="55" y="290"/>
                  </a:cubicBezTo>
                  <a:lnTo>
                    <a:pt x="363" y="1213"/>
                  </a:lnTo>
                  <a:cubicBezTo>
                    <a:pt x="392" y="1301"/>
                    <a:pt x="466" y="1359"/>
                    <a:pt x="568" y="1359"/>
                  </a:cubicBezTo>
                  <a:cubicBezTo>
                    <a:pt x="714" y="1359"/>
                    <a:pt x="817" y="1213"/>
                    <a:pt x="773" y="1081"/>
                  </a:cubicBezTo>
                  <a:lnTo>
                    <a:pt x="466" y="144"/>
                  </a:lnTo>
                  <a:cubicBezTo>
                    <a:pt x="432" y="44"/>
                    <a:pt x="353" y="1"/>
                    <a:pt x="272"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8"/>
            <p:cNvSpPr/>
            <p:nvPr/>
          </p:nvSpPr>
          <p:spPr>
            <a:xfrm>
              <a:off x="5658735" y="3080902"/>
              <a:ext cx="18942" cy="31702"/>
            </a:xfrm>
            <a:custGeom>
              <a:rect b="b" l="l" r="r" t="t"/>
              <a:pathLst>
                <a:path extrusionOk="0" h="1359" w="812">
                  <a:moveTo>
                    <a:pt x="277" y="0"/>
                  </a:moveTo>
                  <a:cubicBezTo>
                    <a:pt x="140" y="0"/>
                    <a:pt x="0" y="117"/>
                    <a:pt x="64" y="290"/>
                  </a:cubicBezTo>
                  <a:lnTo>
                    <a:pt x="372" y="1212"/>
                  </a:lnTo>
                  <a:cubicBezTo>
                    <a:pt x="386" y="1300"/>
                    <a:pt x="474" y="1359"/>
                    <a:pt x="577" y="1359"/>
                  </a:cubicBezTo>
                  <a:lnTo>
                    <a:pt x="635" y="1359"/>
                  </a:lnTo>
                  <a:cubicBezTo>
                    <a:pt x="752" y="1315"/>
                    <a:pt x="811" y="1198"/>
                    <a:pt x="782" y="1081"/>
                  </a:cubicBezTo>
                  <a:lnTo>
                    <a:pt x="474" y="143"/>
                  </a:lnTo>
                  <a:cubicBezTo>
                    <a:pt x="441" y="43"/>
                    <a:pt x="359" y="0"/>
                    <a:pt x="277"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8"/>
            <p:cNvSpPr/>
            <p:nvPr/>
          </p:nvSpPr>
          <p:spPr>
            <a:xfrm>
              <a:off x="5628107" y="2923330"/>
              <a:ext cx="263437" cy="248391"/>
            </a:xfrm>
            <a:custGeom>
              <a:rect b="b" l="l" r="r" t="t"/>
              <a:pathLst>
                <a:path extrusionOk="0" h="10648" w="11293">
                  <a:moveTo>
                    <a:pt x="9169" y="0"/>
                  </a:moveTo>
                  <a:lnTo>
                    <a:pt x="9169" y="0"/>
                  </a:lnTo>
                  <a:cubicBezTo>
                    <a:pt x="9432" y="410"/>
                    <a:pt x="9579" y="879"/>
                    <a:pt x="9579" y="1362"/>
                  </a:cubicBezTo>
                  <a:lnTo>
                    <a:pt x="9579" y="4233"/>
                  </a:lnTo>
                  <a:cubicBezTo>
                    <a:pt x="9564" y="4438"/>
                    <a:pt x="9593" y="4643"/>
                    <a:pt x="9623" y="4848"/>
                  </a:cubicBezTo>
                  <a:lnTo>
                    <a:pt x="10003" y="7147"/>
                  </a:lnTo>
                  <a:cubicBezTo>
                    <a:pt x="10238" y="8495"/>
                    <a:pt x="9183" y="9725"/>
                    <a:pt x="7807" y="9725"/>
                  </a:cubicBezTo>
                  <a:lnTo>
                    <a:pt x="0" y="9725"/>
                  </a:lnTo>
                  <a:cubicBezTo>
                    <a:pt x="44" y="10237"/>
                    <a:pt x="469" y="10633"/>
                    <a:pt x="982" y="10647"/>
                  </a:cubicBezTo>
                  <a:lnTo>
                    <a:pt x="8876" y="10647"/>
                  </a:lnTo>
                  <a:cubicBezTo>
                    <a:pt x="10252" y="10647"/>
                    <a:pt x="11292" y="9403"/>
                    <a:pt x="11072" y="8055"/>
                  </a:cubicBezTo>
                  <a:lnTo>
                    <a:pt x="10692" y="5771"/>
                  </a:lnTo>
                  <a:cubicBezTo>
                    <a:pt x="10648" y="5565"/>
                    <a:pt x="10633" y="5346"/>
                    <a:pt x="10633" y="5141"/>
                  </a:cubicBezTo>
                  <a:lnTo>
                    <a:pt x="10633" y="2285"/>
                  </a:lnTo>
                  <a:cubicBezTo>
                    <a:pt x="10633" y="1304"/>
                    <a:pt x="10062" y="410"/>
                    <a:pt x="9169"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8"/>
            <p:cNvSpPr/>
            <p:nvPr/>
          </p:nvSpPr>
          <p:spPr>
            <a:xfrm>
              <a:off x="5751785" y="2918244"/>
              <a:ext cx="125059" cy="179342"/>
            </a:xfrm>
            <a:custGeom>
              <a:rect b="b" l="l" r="r" t="t"/>
              <a:pathLst>
                <a:path extrusionOk="0" h="7688" w="5361">
                  <a:moveTo>
                    <a:pt x="2844" y="0"/>
                  </a:moveTo>
                  <a:cubicBezTo>
                    <a:pt x="2508" y="0"/>
                    <a:pt x="2165" y="69"/>
                    <a:pt x="1831" y="218"/>
                  </a:cubicBezTo>
                  <a:lnTo>
                    <a:pt x="278" y="907"/>
                  </a:lnTo>
                  <a:cubicBezTo>
                    <a:pt x="103" y="980"/>
                    <a:pt x="0" y="1156"/>
                    <a:pt x="0" y="1331"/>
                  </a:cubicBezTo>
                  <a:lnTo>
                    <a:pt x="0" y="4011"/>
                  </a:lnTo>
                  <a:lnTo>
                    <a:pt x="747" y="4011"/>
                  </a:lnTo>
                  <a:cubicBezTo>
                    <a:pt x="1011" y="4011"/>
                    <a:pt x="1230" y="4172"/>
                    <a:pt x="1318" y="4421"/>
                  </a:cubicBezTo>
                  <a:lnTo>
                    <a:pt x="2051" y="6809"/>
                  </a:lnTo>
                  <a:cubicBezTo>
                    <a:pt x="2197" y="7321"/>
                    <a:pt x="2680" y="7673"/>
                    <a:pt x="3222" y="7687"/>
                  </a:cubicBezTo>
                  <a:cubicBezTo>
                    <a:pt x="3764" y="7687"/>
                    <a:pt x="4233" y="7336"/>
                    <a:pt x="4408" y="6838"/>
                  </a:cubicBezTo>
                  <a:lnTo>
                    <a:pt x="4672" y="6047"/>
                  </a:lnTo>
                  <a:cubicBezTo>
                    <a:pt x="4716" y="5886"/>
                    <a:pt x="4862" y="5783"/>
                    <a:pt x="5038" y="5783"/>
                  </a:cubicBezTo>
                  <a:lnTo>
                    <a:pt x="5360" y="5783"/>
                  </a:lnTo>
                  <a:cubicBezTo>
                    <a:pt x="5346" y="5637"/>
                    <a:pt x="5346" y="5505"/>
                    <a:pt x="5346" y="5359"/>
                  </a:cubicBezTo>
                  <a:lnTo>
                    <a:pt x="5346" y="2503"/>
                  </a:lnTo>
                  <a:cubicBezTo>
                    <a:pt x="5346" y="1056"/>
                    <a:pt x="4157" y="0"/>
                    <a:pt x="2844"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8"/>
            <p:cNvSpPr/>
            <p:nvPr/>
          </p:nvSpPr>
          <p:spPr>
            <a:xfrm>
              <a:off x="5751785" y="2958856"/>
              <a:ext cx="73458" cy="29066"/>
            </a:xfrm>
            <a:custGeom>
              <a:rect b="b" l="l" r="r" t="t"/>
              <a:pathLst>
                <a:path extrusionOk="0" h="1246" w="3149">
                  <a:moveTo>
                    <a:pt x="0" y="0"/>
                  </a:moveTo>
                  <a:lnTo>
                    <a:pt x="0" y="1245"/>
                  </a:lnTo>
                  <a:lnTo>
                    <a:pt x="2329" y="1245"/>
                  </a:lnTo>
                  <a:cubicBezTo>
                    <a:pt x="3149" y="1245"/>
                    <a:pt x="3149" y="0"/>
                    <a:pt x="2329"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8"/>
            <p:cNvSpPr/>
            <p:nvPr/>
          </p:nvSpPr>
          <p:spPr>
            <a:xfrm>
              <a:off x="5785608" y="2958856"/>
              <a:ext cx="39633" cy="29066"/>
            </a:xfrm>
            <a:custGeom>
              <a:rect b="b" l="l" r="r" t="t"/>
              <a:pathLst>
                <a:path extrusionOk="0" h="1246" w="1699">
                  <a:moveTo>
                    <a:pt x="0" y="0"/>
                  </a:moveTo>
                  <a:cubicBezTo>
                    <a:pt x="835" y="0"/>
                    <a:pt x="835" y="1245"/>
                    <a:pt x="0" y="1245"/>
                  </a:cubicBezTo>
                  <a:lnTo>
                    <a:pt x="879" y="1245"/>
                  </a:lnTo>
                  <a:cubicBezTo>
                    <a:pt x="1699" y="1245"/>
                    <a:pt x="1699" y="0"/>
                    <a:pt x="879"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8"/>
            <p:cNvSpPr/>
            <p:nvPr/>
          </p:nvSpPr>
          <p:spPr>
            <a:xfrm>
              <a:off x="5809168" y="3055872"/>
              <a:ext cx="31445" cy="26733"/>
            </a:xfrm>
            <a:custGeom>
              <a:rect b="b" l="l" r="r" t="t"/>
              <a:pathLst>
                <a:path extrusionOk="0" h="1146" w="1348">
                  <a:moveTo>
                    <a:pt x="762" y="1"/>
                  </a:moveTo>
                  <a:cubicBezTo>
                    <a:pt x="250" y="1"/>
                    <a:pt x="1" y="616"/>
                    <a:pt x="367" y="982"/>
                  </a:cubicBezTo>
                  <a:cubicBezTo>
                    <a:pt x="480" y="1095"/>
                    <a:pt x="622" y="1146"/>
                    <a:pt x="762" y="1146"/>
                  </a:cubicBezTo>
                  <a:cubicBezTo>
                    <a:pt x="1058" y="1146"/>
                    <a:pt x="1348" y="919"/>
                    <a:pt x="1348" y="572"/>
                  </a:cubicBezTo>
                  <a:cubicBezTo>
                    <a:pt x="1348" y="250"/>
                    <a:pt x="1084" y="1"/>
                    <a:pt x="762" y="1"/>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8"/>
            <p:cNvSpPr/>
            <p:nvPr/>
          </p:nvSpPr>
          <p:spPr>
            <a:xfrm>
              <a:off x="5814300" y="3056898"/>
              <a:ext cx="29066" cy="25964"/>
            </a:xfrm>
            <a:custGeom>
              <a:rect b="b" l="l" r="r" t="t"/>
              <a:pathLst>
                <a:path extrusionOk="0" h="1113" w="1246">
                  <a:moveTo>
                    <a:pt x="733" y="1"/>
                  </a:moveTo>
                  <a:lnTo>
                    <a:pt x="733" y="1"/>
                  </a:lnTo>
                  <a:cubicBezTo>
                    <a:pt x="870" y="389"/>
                    <a:pt x="569" y="767"/>
                    <a:pt x="194" y="767"/>
                  </a:cubicBezTo>
                  <a:cubicBezTo>
                    <a:pt x="131" y="767"/>
                    <a:pt x="66" y="756"/>
                    <a:pt x="0" y="733"/>
                  </a:cubicBezTo>
                  <a:lnTo>
                    <a:pt x="0" y="733"/>
                  </a:lnTo>
                  <a:cubicBezTo>
                    <a:pt x="90" y="975"/>
                    <a:pt x="311" y="1113"/>
                    <a:pt x="540" y="1113"/>
                  </a:cubicBezTo>
                  <a:cubicBezTo>
                    <a:pt x="685" y="1113"/>
                    <a:pt x="833" y="1057"/>
                    <a:pt x="952" y="938"/>
                  </a:cubicBezTo>
                  <a:cubicBezTo>
                    <a:pt x="1245" y="645"/>
                    <a:pt x="1128" y="132"/>
                    <a:pt x="733"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8"/>
            <p:cNvSpPr/>
            <p:nvPr/>
          </p:nvSpPr>
          <p:spPr>
            <a:xfrm>
              <a:off x="5842315" y="2923330"/>
              <a:ext cx="34525" cy="144187"/>
            </a:xfrm>
            <a:custGeom>
              <a:rect b="b" l="l" r="r" t="t"/>
              <a:pathLst>
                <a:path extrusionOk="0" h="6181" w="1480">
                  <a:moveTo>
                    <a:pt x="0" y="0"/>
                  </a:moveTo>
                  <a:lnTo>
                    <a:pt x="0" y="0"/>
                  </a:lnTo>
                  <a:cubicBezTo>
                    <a:pt x="249" y="410"/>
                    <a:pt x="396" y="879"/>
                    <a:pt x="396" y="1362"/>
                  </a:cubicBezTo>
                  <a:lnTo>
                    <a:pt x="396" y="4233"/>
                  </a:lnTo>
                  <a:cubicBezTo>
                    <a:pt x="396" y="4438"/>
                    <a:pt x="410" y="4643"/>
                    <a:pt x="440" y="4848"/>
                  </a:cubicBezTo>
                  <a:lnTo>
                    <a:pt x="674" y="6181"/>
                  </a:lnTo>
                  <a:lnTo>
                    <a:pt x="791" y="5814"/>
                  </a:lnTo>
                  <a:cubicBezTo>
                    <a:pt x="835" y="5668"/>
                    <a:pt x="996" y="5551"/>
                    <a:pt x="1157" y="5551"/>
                  </a:cubicBezTo>
                  <a:lnTo>
                    <a:pt x="1479" y="5551"/>
                  </a:lnTo>
                  <a:cubicBezTo>
                    <a:pt x="1465" y="5419"/>
                    <a:pt x="1465" y="5287"/>
                    <a:pt x="1465" y="5141"/>
                  </a:cubicBezTo>
                  <a:lnTo>
                    <a:pt x="1465" y="2285"/>
                  </a:lnTo>
                  <a:cubicBezTo>
                    <a:pt x="1465" y="1304"/>
                    <a:pt x="879" y="410"/>
                    <a:pt x="0" y="0"/>
                  </a:cubicBez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 name="Google Shape;1745;p48"/>
          <p:cNvGrpSpPr/>
          <p:nvPr/>
        </p:nvGrpSpPr>
        <p:grpSpPr>
          <a:xfrm>
            <a:off x="1567475" y="3134110"/>
            <a:ext cx="344734" cy="126759"/>
            <a:chOff x="1567475" y="3134110"/>
            <a:chExt cx="344734" cy="126759"/>
          </a:xfrm>
        </p:grpSpPr>
        <p:sp>
          <p:nvSpPr>
            <p:cNvPr id="1746" name="Google Shape;1746;p48"/>
            <p:cNvSpPr/>
            <p:nvPr/>
          </p:nvSpPr>
          <p:spPr>
            <a:xfrm>
              <a:off x="1751592" y="3134110"/>
              <a:ext cx="10287" cy="35901"/>
            </a:xfrm>
            <a:custGeom>
              <a:rect b="b" l="l" r="r" t="t"/>
              <a:pathLst>
                <a:path extrusionOk="0" h="1539" w="441">
                  <a:moveTo>
                    <a:pt x="221" y="0"/>
                  </a:moveTo>
                  <a:cubicBezTo>
                    <a:pt x="111" y="0"/>
                    <a:pt x="1" y="74"/>
                    <a:pt x="1" y="220"/>
                  </a:cubicBezTo>
                  <a:lnTo>
                    <a:pt x="1" y="1319"/>
                  </a:lnTo>
                  <a:cubicBezTo>
                    <a:pt x="1" y="1436"/>
                    <a:pt x="103" y="1538"/>
                    <a:pt x="221" y="1538"/>
                  </a:cubicBezTo>
                  <a:cubicBezTo>
                    <a:pt x="338" y="1538"/>
                    <a:pt x="440" y="1436"/>
                    <a:pt x="440" y="1319"/>
                  </a:cubicBezTo>
                  <a:lnTo>
                    <a:pt x="440" y="220"/>
                  </a:lnTo>
                  <a:cubicBezTo>
                    <a:pt x="440" y="74"/>
                    <a:pt x="330" y="0"/>
                    <a:pt x="221" y="0"/>
                  </a:cubicBezTo>
                  <a:close/>
                </a:path>
              </a:pathLst>
            </a:custGeom>
            <a:solidFill>
              <a:srgbClr val="A13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8"/>
            <p:cNvSpPr/>
            <p:nvPr/>
          </p:nvSpPr>
          <p:spPr>
            <a:xfrm>
              <a:off x="1725630" y="3162802"/>
              <a:ext cx="85449" cy="34525"/>
            </a:xfrm>
            <a:custGeom>
              <a:rect b="b" l="l" r="r" t="t"/>
              <a:pathLst>
                <a:path extrusionOk="0" h="1480" w="3663">
                  <a:moveTo>
                    <a:pt x="894" y="1"/>
                  </a:moveTo>
                  <a:cubicBezTo>
                    <a:pt x="762" y="1"/>
                    <a:pt x="645" y="103"/>
                    <a:pt x="645" y="235"/>
                  </a:cubicBezTo>
                  <a:lnTo>
                    <a:pt x="645" y="469"/>
                  </a:lnTo>
                  <a:cubicBezTo>
                    <a:pt x="645" y="557"/>
                    <a:pt x="587" y="616"/>
                    <a:pt x="514" y="616"/>
                  </a:cubicBezTo>
                  <a:lnTo>
                    <a:pt x="411" y="616"/>
                  </a:lnTo>
                  <a:cubicBezTo>
                    <a:pt x="177" y="616"/>
                    <a:pt x="1" y="821"/>
                    <a:pt x="1" y="1055"/>
                  </a:cubicBezTo>
                  <a:lnTo>
                    <a:pt x="1" y="1480"/>
                  </a:lnTo>
                  <a:lnTo>
                    <a:pt x="3662" y="1480"/>
                  </a:lnTo>
                  <a:lnTo>
                    <a:pt x="3662" y="1040"/>
                  </a:lnTo>
                  <a:cubicBezTo>
                    <a:pt x="3648" y="814"/>
                    <a:pt x="3456" y="615"/>
                    <a:pt x="3232" y="615"/>
                  </a:cubicBezTo>
                  <a:cubicBezTo>
                    <a:pt x="3224" y="615"/>
                    <a:pt x="3216" y="615"/>
                    <a:pt x="3208" y="616"/>
                  </a:cubicBezTo>
                  <a:lnTo>
                    <a:pt x="3106" y="616"/>
                  </a:lnTo>
                  <a:cubicBezTo>
                    <a:pt x="3033" y="616"/>
                    <a:pt x="2959" y="557"/>
                    <a:pt x="2959" y="469"/>
                  </a:cubicBezTo>
                  <a:lnTo>
                    <a:pt x="2959" y="235"/>
                  </a:lnTo>
                  <a:cubicBezTo>
                    <a:pt x="2959" y="103"/>
                    <a:pt x="2857" y="1"/>
                    <a:pt x="2725"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8"/>
            <p:cNvSpPr/>
            <p:nvPr/>
          </p:nvSpPr>
          <p:spPr>
            <a:xfrm>
              <a:off x="1773473" y="3162802"/>
              <a:ext cx="37254" cy="34525"/>
            </a:xfrm>
            <a:custGeom>
              <a:rect b="b" l="l" r="r" t="t"/>
              <a:pathLst>
                <a:path extrusionOk="0" h="1480" w="1597">
                  <a:moveTo>
                    <a:pt x="0" y="1"/>
                  </a:moveTo>
                  <a:cubicBezTo>
                    <a:pt x="132" y="1"/>
                    <a:pt x="235" y="103"/>
                    <a:pt x="235" y="235"/>
                  </a:cubicBezTo>
                  <a:lnTo>
                    <a:pt x="235" y="469"/>
                  </a:lnTo>
                  <a:cubicBezTo>
                    <a:pt x="235" y="557"/>
                    <a:pt x="293" y="616"/>
                    <a:pt x="381" y="616"/>
                  </a:cubicBezTo>
                  <a:lnTo>
                    <a:pt x="469" y="616"/>
                  </a:lnTo>
                  <a:cubicBezTo>
                    <a:pt x="718" y="616"/>
                    <a:pt x="908" y="806"/>
                    <a:pt x="908" y="1055"/>
                  </a:cubicBezTo>
                  <a:lnTo>
                    <a:pt x="908" y="1480"/>
                  </a:lnTo>
                  <a:lnTo>
                    <a:pt x="1597" y="1480"/>
                  </a:lnTo>
                  <a:lnTo>
                    <a:pt x="1597" y="1040"/>
                  </a:lnTo>
                  <a:cubicBezTo>
                    <a:pt x="1582" y="806"/>
                    <a:pt x="1392" y="616"/>
                    <a:pt x="1157" y="616"/>
                  </a:cubicBezTo>
                  <a:lnTo>
                    <a:pt x="1055" y="616"/>
                  </a:lnTo>
                  <a:cubicBezTo>
                    <a:pt x="982" y="616"/>
                    <a:pt x="908" y="557"/>
                    <a:pt x="908" y="469"/>
                  </a:cubicBezTo>
                  <a:lnTo>
                    <a:pt x="908" y="235"/>
                  </a:lnTo>
                  <a:cubicBezTo>
                    <a:pt x="908" y="103"/>
                    <a:pt x="806" y="1"/>
                    <a:pt x="674" y="1"/>
                  </a:cubicBezTo>
                  <a:close/>
                </a:path>
              </a:pathLst>
            </a:custGeom>
            <a:solidFill>
              <a:srgbClr val="A13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8"/>
            <p:cNvSpPr/>
            <p:nvPr/>
          </p:nvSpPr>
          <p:spPr>
            <a:xfrm>
              <a:off x="1859221" y="3168960"/>
              <a:ext cx="34175" cy="45792"/>
            </a:xfrm>
            <a:custGeom>
              <a:rect b="b" l="l" r="r" t="t"/>
              <a:pathLst>
                <a:path extrusionOk="0" h="1963" w="1465">
                  <a:moveTo>
                    <a:pt x="572" y="0"/>
                  </a:moveTo>
                  <a:cubicBezTo>
                    <a:pt x="498" y="0"/>
                    <a:pt x="440" y="44"/>
                    <a:pt x="425" y="117"/>
                  </a:cubicBezTo>
                  <a:lnTo>
                    <a:pt x="0" y="1963"/>
                  </a:lnTo>
                  <a:lnTo>
                    <a:pt x="1465" y="1963"/>
                  </a:lnTo>
                  <a:lnTo>
                    <a:pt x="1465" y="132"/>
                  </a:lnTo>
                  <a:cubicBezTo>
                    <a:pt x="1465" y="59"/>
                    <a:pt x="1392" y="0"/>
                    <a:pt x="1318"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8"/>
            <p:cNvSpPr/>
            <p:nvPr/>
          </p:nvSpPr>
          <p:spPr>
            <a:xfrm>
              <a:off x="1859221" y="3214727"/>
              <a:ext cx="34175" cy="45815"/>
            </a:xfrm>
            <a:custGeom>
              <a:rect b="b" l="l" r="r" t="t"/>
              <a:pathLst>
                <a:path extrusionOk="0" h="1964" w="1465">
                  <a:moveTo>
                    <a:pt x="0" y="1"/>
                  </a:moveTo>
                  <a:lnTo>
                    <a:pt x="425" y="1861"/>
                  </a:lnTo>
                  <a:cubicBezTo>
                    <a:pt x="440" y="1919"/>
                    <a:pt x="498" y="1963"/>
                    <a:pt x="572" y="1963"/>
                  </a:cubicBezTo>
                  <a:lnTo>
                    <a:pt x="1318" y="1963"/>
                  </a:lnTo>
                  <a:cubicBezTo>
                    <a:pt x="1392" y="1963"/>
                    <a:pt x="1465" y="1905"/>
                    <a:pt x="1465" y="1831"/>
                  </a:cubicBezTo>
                  <a:lnTo>
                    <a:pt x="1465" y="1"/>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8"/>
            <p:cNvSpPr/>
            <p:nvPr/>
          </p:nvSpPr>
          <p:spPr>
            <a:xfrm>
              <a:off x="1879725" y="3168960"/>
              <a:ext cx="13670" cy="46142"/>
            </a:xfrm>
            <a:custGeom>
              <a:rect b="b" l="l" r="r" t="t"/>
              <a:pathLst>
                <a:path extrusionOk="0" h="1978" w="586">
                  <a:moveTo>
                    <a:pt x="0" y="0"/>
                  </a:moveTo>
                  <a:cubicBezTo>
                    <a:pt x="73" y="0"/>
                    <a:pt x="147" y="59"/>
                    <a:pt x="147" y="147"/>
                  </a:cubicBezTo>
                  <a:lnTo>
                    <a:pt x="147" y="1977"/>
                  </a:lnTo>
                  <a:lnTo>
                    <a:pt x="586" y="1977"/>
                  </a:lnTo>
                  <a:lnTo>
                    <a:pt x="586" y="147"/>
                  </a:lnTo>
                  <a:cubicBezTo>
                    <a:pt x="586" y="59"/>
                    <a:pt x="527" y="0"/>
                    <a:pt x="439"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8"/>
            <p:cNvSpPr/>
            <p:nvPr/>
          </p:nvSpPr>
          <p:spPr>
            <a:xfrm>
              <a:off x="1879725" y="3214727"/>
              <a:ext cx="13670" cy="46142"/>
            </a:xfrm>
            <a:custGeom>
              <a:rect b="b" l="l" r="r" t="t"/>
              <a:pathLst>
                <a:path extrusionOk="0" h="1978" w="586">
                  <a:moveTo>
                    <a:pt x="147" y="1"/>
                  </a:moveTo>
                  <a:lnTo>
                    <a:pt x="147" y="1831"/>
                  </a:lnTo>
                  <a:cubicBezTo>
                    <a:pt x="147" y="1905"/>
                    <a:pt x="73" y="1978"/>
                    <a:pt x="0" y="1978"/>
                  </a:cubicBezTo>
                  <a:lnTo>
                    <a:pt x="439" y="1978"/>
                  </a:lnTo>
                  <a:cubicBezTo>
                    <a:pt x="513" y="1978"/>
                    <a:pt x="586" y="1905"/>
                    <a:pt x="586" y="1831"/>
                  </a:cubicBezTo>
                  <a:lnTo>
                    <a:pt x="586"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8"/>
            <p:cNvSpPr/>
            <p:nvPr/>
          </p:nvSpPr>
          <p:spPr>
            <a:xfrm>
              <a:off x="1854089" y="3156993"/>
              <a:ext cx="56056" cy="14370"/>
            </a:xfrm>
            <a:custGeom>
              <a:rect b="b" l="l" r="r" t="t"/>
              <a:pathLst>
                <a:path extrusionOk="0" h="616" w="2403">
                  <a:moveTo>
                    <a:pt x="396" y="1"/>
                  </a:moveTo>
                  <a:cubicBezTo>
                    <a:pt x="1" y="1"/>
                    <a:pt x="1" y="616"/>
                    <a:pt x="396" y="616"/>
                  </a:cubicBezTo>
                  <a:lnTo>
                    <a:pt x="1231" y="616"/>
                  </a:lnTo>
                  <a:cubicBezTo>
                    <a:pt x="1568" y="616"/>
                    <a:pt x="1890" y="543"/>
                    <a:pt x="2212" y="425"/>
                  </a:cubicBezTo>
                  <a:lnTo>
                    <a:pt x="2329" y="381"/>
                  </a:lnTo>
                  <a:cubicBezTo>
                    <a:pt x="2403" y="352"/>
                    <a:pt x="2403" y="250"/>
                    <a:pt x="2329" y="235"/>
                  </a:cubicBezTo>
                  <a:lnTo>
                    <a:pt x="2212" y="176"/>
                  </a:lnTo>
                  <a:cubicBezTo>
                    <a:pt x="1890" y="59"/>
                    <a:pt x="1568" y="1"/>
                    <a:pt x="1231"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8"/>
            <p:cNvSpPr/>
            <p:nvPr/>
          </p:nvSpPr>
          <p:spPr>
            <a:xfrm>
              <a:off x="1856142" y="3159396"/>
              <a:ext cx="54003" cy="11967"/>
            </a:xfrm>
            <a:custGeom>
              <a:rect b="b" l="l" r="r" t="t"/>
              <a:pathLst>
                <a:path extrusionOk="0" h="513" w="2315">
                  <a:moveTo>
                    <a:pt x="1890" y="0"/>
                  </a:moveTo>
                  <a:lnTo>
                    <a:pt x="1831" y="15"/>
                  </a:lnTo>
                  <a:cubicBezTo>
                    <a:pt x="1524" y="147"/>
                    <a:pt x="1187" y="205"/>
                    <a:pt x="850" y="205"/>
                  </a:cubicBezTo>
                  <a:lnTo>
                    <a:pt x="15" y="205"/>
                  </a:lnTo>
                  <a:cubicBezTo>
                    <a:pt x="1" y="366"/>
                    <a:pt x="147" y="513"/>
                    <a:pt x="308" y="513"/>
                  </a:cubicBezTo>
                  <a:lnTo>
                    <a:pt x="1143" y="513"/>
                  </a:lnTo>
                  <a:cubicBezTo>
                    <a:pt x="1480" y="513"/>
                    <a:pt x="1802" y="440"/>
                    <a:pt x="2124" y="322"/>
                  </a:cubicBezTo>
                  <a:lnTo>
                    <a:pt x="2241" y="278"/>
                  </a:lnTo>
                  <a:cubicBezTo>
                    <a:pt x="2315" y="249"/>
                    <a:pt x="2315" y="147"/>
                    <a:pt x="2241" y="117"/>
                  </a:cubicBezTo>
                  <a:lnTo>
                    <a:pt x="2124" y="73"/>
                  </a:lnTo>
                  <a:cubicBezTo>
                    <a:pt x="2051" y="44"/>
                    <a:pt x="1963" y="15"/>
                    <a:pt x="1890"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8"/>
            <p:cNvSpPr/>
            <p:nvPr/>
          </p:nvSpPr>
          <p:spPr>
            <a:xfrm>
              <a:off x="1567475" y="3191844"/>
              <a:ext cx="344734" cy="59812"/>
            </a:xfrm>
            <a:custGeom>
              <a:rect b="b" l="l" r="r" t="t"/>
              <a:pathLst>
                <a:path extrusionOk="0" h="2564" w="14778">
                  <a:moveTo>
                    <a:pt x="1289" y="1"/>
                  </a:moveTo>
                  <a:cubicBezTo>
                    <a:pt x="571" y="1"/>
                    <a:pt x="0" y="572"/>
                    <a:pt x="0" y="1289"/>
                  </a:cubicBezTo>
                  <a:cubicBezTo>
                    <a:pt x="0" y="1992"/>
                    <a:pt x="571" y="2563"/>
                    <a:pt x="1289" y="2563"/>
                  </a:cubicBezTo>
                  <a:lnTo>
                    <a:pt x="11336" y="2563"/>
                  </a:lnTo>
                  <a:cubicBezTo>
                    <a:pt x="11585" y="2563"/>
                    <a:pt x="11834" y="2534"/>
                    <a:pt x="12083" y="2461"/>
                  </a:cubicBezTo>
                  <a:lnTo>
                    <a:pt x="14323" y="1817"/>
                  </a:lnTo>
                  <a:lnTo>
                    <a:pt x="14323" y="1787"/>
                  </a:lnTo>
                  <a:cubicBezTo>
                    <a:pt x="14763" y="1655"/>
                    <a:pt x="14777" y="1026"/>
                    <a:pt x="14338" y="879"/>
                  </a:cubicBezTo>
                  <a:lnTo>
                    <a:pt x="12141" y="147"/>
                  </a:lnTo>
                  <a:cubicBezTo>
                    <a:pt x="11863" y="44"/>
                    <a:pt x="11570" y="1"/>
                    <a:pt x="11277"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8"/>
            <p:cNvSpPr/>
            <p:nvPr/>
          </p:nvSpPr>
          <p:spPr>
            <a:xfrm>
              <a:off x="1570204" y="3207566"/>
              <a:ext cx="342004" cy="44089"/>
            </a:xfrm>
            <a:custGeom>
              <a:rect b="b" l="l" r="r" t="t"/>
              <a:pathLst>
                <a:path extrusionOk="0" h="1890" w="14661">
                  <a:moveTo>
                    <a:pt x="13606" y="0"/>
                  </a:moveTo>
                  <a:cubicBezTo>
                    <a:pt x="13577" y="205"/>
                    <a:pt x="13445" y="366"/>
                    <a:pt x="13254" y="425"/>
                  </a:cubicBezTo>
                  <a:lnTo>
                    <a:pt x="11014" y="1069"/>
                  </a:lnTo>
                  <a:cubicBezTo>
                    <a:pt x="10765" y="1143"/>
                    <a:pt x="10516" y="1172"/>
                    <a:pt x="10252" y="1172"/>
                  </a:cubicBezTo>
                  <a:lnTo>
                    <a:pt x="205" y="1172"/>
                  </a:lnTo>
                  <a:cubicBezTo>
                    <a:pt x="147" y="1172"/>
                    <a:pt x="73" y="1172"/>
                    <a:pt x="0" y="1157"/>
                  </a:cubicBezTo>
                  <a:lnTo>
                    <a:pt x="0" y="1157"/>
                  </a:lnTo>
                  <a:cubicBezTo>
                    <a:pt x="220" y="1597"/>
                    <a:pt x="659" y="1889"/>
                    <a:pt x="1157" y="1889"/>
                  </a:cubicBezTo>
                  <a:lnTo>
                    <a:pt x="11204" y="1889"/>
                  </a:lnTo>
                  <a:cubicBezTo>
                    <a:pt x="11468" y="1889"/>
                    <a:pt x="11717" y="1860"/>
                    <a:pt x="11966" y="1787"/>
                  </a:cubicBezTo>
                  <a:lnTo>
                    <a:pt x="14206" y="1143"/>
                  </a:lnTo>
                  <a:cubicBezTo>
                    <a:pt x="14646" y="996"/>
                    <a:pt x="14660" y="381"/>
                    <a:pt x="14221" y="220"/>
                  </a:cubicBezTo>
                  <a:lnTo>
                    <a:pt x="13606"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8"/>
            <p:cNvSpPr/>
            <p:nvPr/>
          </p:nvSpPr>
          <p:spPr>
            <a:xfrm>
              <a:off x="1592738" y="3209619"/>
              <a:ext cx="24960" cy="10264"/>
            </a:xfrm>
            <a:custGeom>
              <a:rect b="b" l="l" r="r" t="t"/>
              <a:pathLst>
                <a:path extrusionOk="0" h="440" w="1070">
                  <a:moveTo>
                    <a:pt x="294" y="0"/>
                  </a:moveTo>
                  <a:cubicBezTo>
                    <a:pt x="1" y="0"/>
                    <a:pt x="1" y="439"/>
                    <a:pt x="294" y="439"/>
                  </a:cubicBezTo>
                  <a:lnTo>
                    <a:pt x="777" y="439"/>
                  </a:lnTo>
                  <a:cubicBezTo>
                    <a:pt x="1070" y="439"/>
                    <a:pt x="1070" y="0"/>
                    <a:pt x="777"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8"/>
            <p:cNvSpPr/>
            <p:nvPr/>
          </p:nvSpPr>
          <p:spPr>
            <a:xfrm>
              <a:off x="1624182" y="3209619"/>
              <a:ext cx="24611" cy="10264"/>
            </a:xfrm>
            <a:custGeom>
              <a:rect b="b" l="l" r="r" t="t"/>
              <a:pathLst>
                <a:path extrusionOk="0" h="440" w="1055">
                  <a:moveTo>
                    <a:pt x="293" y="0"/>
                  </a:moveTo>
                  <a:cubicBezTo>
                    <a:pt x="0" y="0"/>
                    <a:pt x="0" y="439"/>
                    <a:pt x="293" y="439"/>
                  </a:cubicBezTo>
                  <a:lnTo>
                    <a:pt x="762" y="439"/>
                  </a:lnTo>
                  <a:cubicBezTo>
                    <a:pt x="1055" y="439"/>
                    <a:pt x="1055" y="0"/>
                    <a:pt x="762"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8"/>
            <p:cNvSpPr/>
            <p:nvPr/>
          </p:nvSpPr>
          <p:spPr>
            <a:xfrm>
              <a:off x="1655253" y="3209619"/>
              <a:ext cx="24984" cy="10264"/>
            </a:xfrm>
            <a:custGeom>
              <a:rect b="b" l="l" r="r" t="t"/>
              <a:pathLst>
                <a:path extrusionOk="0" h="440" w="1071">
                  <a:moveTo>
                    <a:pt x="294" y="0"/>
                  </a:moveTo>
                  <a:cubicBezTo>
                    <a:pt x="1" y="0"/>
                    <a:pt x="1" y="439"/>
                    <a:pt x="294" y="439"/>
                  </a:cubicBezTo>
                  <a:lnTo>
                    <a:pt x="777" y="439"/>
                  </a:lnTo>
                  <a:cubicBezTo>
                    <a:pt x="1070" y="439"/>
                    <a:pt x="1070" y="0"/>
                    <a:pt x="777"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8"/>
            <p:cNvSpPr/>
            <p:nvPr/>
          </p:nvSpPr>
          <p:spPr>
            <a:xfrm>
              <a:off x="1686697" y="3209619"/>
              <a:ext cx="24611" cy="10264"/>
            </a:xfrm>
            <a:custGeom>
              <a:rect b="b" l="l" r="r" t="t"/>
              <a:pathLst>
                <a:path extrusionOk="0" h="440" w="1055">
                  <a:moveTo>
                    <a:pt x="293" y="0"/>
                  </a:moveTo>
                  <a:cubicBezTo>
                    <a:pt x="0" y="0"/>
                    <a:pt x="0" y="439"/>
                    <a:pt x="293" y="439"/>
                  </a:cubicBezTo>
                  <a:lnTo>
                    <a:pt x="762" y="439"/>
                  </a:lnTo>
                  <a:cubicBezTo>
                    <a:pt x="1055" y="439"/>
                    <a:pt x="1055" y="0"/>
                    <a:pt x="777"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 name="Google Shape;1761;p48"/>
          <p:cNvGrpSpPr/>
          <p:nvPr/>
        </p:nvGrpSpPr>
        <p:grpSpPr>
          <a:xfrm>
            <a:off x="7834014" y="2533517"/>
            <a:ext cx="377556" cy="162892"/>
            <a:chOff x="7834014" y="2533517"/>
            <a:chExt cx="377556" cy="162892"/>
          </a:xfrm>
        </p:grpSpPr>
        <p:sp>
          <p:nvSpPr>
            <p:cNvPr id="1762" name="Google Shape;1762;p48"/>
            <p:cNvSpPr/>
            <p:nvPr/>
          </p:nvSpPr>
          <p:spPr>
            <a:xfrm>
              <a:off x="7920463" y="2539325"/>
              <a:ext cx="164692" cy="75185"/>
            </a:xfrm>
            <a:custGeom>
              <a:rect b="b" l="l" r="r" t="t"/>
              <a:pathLst>
                <a:path extrusionOk="0" h="3223" w="7060">
                  <a:moveTo>
                    <a:pt x="1934" y="1"/>
                  </a:moveTo>
                  <a:cubicBezTo>
                    <a:pt x="1758" y="1"/>
                    <a:pt x="1582" y="74"/>
                    <a:pt x="1480" y="220"/>
                  </a:cubicBezTo>
                  <a:lnTo>
                    <a:pt x="0" y="2285"/>
                  </a:lnTo>
                  <a:lnTo>
                    <a:pt x="0" y="3223"/>
                  </a:lnTo>
                  <a:lnTo>
                    <a:pt x="7059" y="3223"/>
                  </a:lnTo>
                  <a:lnTo>
                    <a:pt x="7059" y="543"/>
                  </a:lnTo>
                  <a:cubicBezTo>
                    <a:pt x="7059" y="235"/>
                    <a:pt x="6811" y="1"/>
                    <a:pt x="6503" y="1"/>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8"/>
            <p:cNvSpPr/>
            <p:nvPr/>
          </p:nvSpPr>
          <p:spPr>
            <a:xfrm>
              <a:off x="8045843" y="2539325"/>
              <a:ext cx="39307" cy="75185"/>
            </a:xfrm>
            <a:custGeom>
              <a:rect b="b" l="l" r="r" t="t"/>
              <a:pathLst>
                <a:path extrusionOk="0" h="3223" w="1685">
                  <a:moveTo>
                    <a:pt x="0" y="1"/>
                  </a:moveTo>
                  <a:cubicBezTo>
                    <a:pt x="293" y="1"/>
                    <a:pt x="542" y="235"/>
                    <a:pt x="542" y="543"/>
                  </a:cubicBezTo>
                  <a:lnTo>
                    <a:pt x="542" y="3223"/>
                  </a:lnTo>
                  <a:lnTo>
                    <a:pt x="1684" y="3223"/>
                  </a:lnTo>
                  <a:lnTo>
                    <a:pt x="1684" y="543"/>
                  </a:lnTo>
                  <a:cubicBezTo>
                    <a:pt x="1684" y="235"/>
                    <a:pt x="1436" y="1"/>
                    <a:pt x="1143" y="1"/>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8"/>
            <p:cNvSpPr/>
            <p:nvPr/>
          </p:nvSpPr>
          <p:spPr>
            <a:xfrm>
              <a:off x="7914981" y="2533517"/>
              <a:ext cx="175983" cy="59812"/>
            </a:xfrm>
            <a:custGeom>
              <a:rect b="b" l="l" r="r" t="t"/>
              <a:pathLst>
                <a:path extrusionOk="0" h="2564" w="7544">
                  <a:moveTo>
                    <a:pt x="2169" y="1"/>
                  </a:moveTo>
                  <a:cubicBezTo>
                    <a:pt x="1920" y="1"/>
                    <a:pt x="1671" y="118"/>
                    <a:pt x="1524" y="338"/>
                  </a:cubicBezTo>
                  <a:lnTo>
                    <a:pt x="1" y="2461"/>
                  </a:lnTo>
                  <a:lnTo>
                    <a:pt x="1" y="2564"/>
                  </a:lnTo>
                  <a:lnTo>
                    <a:pt x="514" y="2564"/>
                  </a:lnTo>
                  <a:lnTo>
                    <a:pt x="1920" y="616"/>
                  </a:lnTo>
                  <a:cubicBezTo>
                    <a:pt x="1978" y="528"/>
                    <a:pt x="2066" y="484"/>
                    <a:pt x="2169" y="484"/>
                  </a:cubicBezTo>
                  <a:lnTo>
                    <a:pt x="3794" y="484"/>
                  </a:lnTo>
                  <a:lnTo>
                    <a:pt x="3794" y="2564"/>
                  </a:lnTo>
                  <a:lnTo>
                    <a:pt x="4277" y="2564"/>
                  </a:lnTo>
                  <a:lnTo>
                    <a:pt x="4277" y="484"/>
                  </a:lnTo>
                  <a:lnTo>
                    <a:pt x="6753" y="484"/>
                  </a:lnTo>
                  <a:cubicBezTo>
                    <a:pt x="6914" y="484"/>
                    <a:pt x="7060" y="616"/>
                    <a:pt x="7060" y="792"/>
                  </a:cubicBezTo>
                  <a:lnTo>
                    <a:pt x="7060" y="2564"/>
                  </a:lnTo>
                  <a:lnTo>
                    <a:pt x="7543" y="2564"/>
                  </a:lnTo>
                  <a:lnTo>
                    <a:pt x="7543" y="792"/>
                  </a:lnTo>
                  <a:cubicBezTo>
                    <a:pt x="7529" y="352"/>
                    <a:pt x="7177" y="1"/>
                    <a:pt x="6753" y="1"/>
                  </a:cubicBez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8"/>
            <p:cNvSpPr/>
            <p:nvPr/>
          </p:nvSpPr>
          <p:spPr>
            <a:xfrm>
              <a:off x="8090584" y="2584416"/>
              <a:ext cx="111062" cy="76211"/>
            </a:xfrm>
            <a:custGeom>
              <a:rect b="b" l="l" r="r" t="t"/>
              <a:pathLst>
                <a:path extrusionOk="0" h="3267" w="4761">
                  <a:moveTo>
                    <a:pt x="1" y="1"/>
                  </a:moveTo>
                  <a:lnTo>
                    <a:pt x="1" y="3267"/>
                  </a:lnTo>
                  <a:lnTo>
                    <a:pt x="4424" y="3267"/>
                  </a:lnTo>
                  <a:cubicBezTo>
                    <a:pt x="4614" y="3267"/>
                    <a:pt x="4761" y="3120"/>
                    <a:pt x="4761" y="2945"/>
                  </a:cubicBezTo>
                  <a:lnTo>
                    <a:pt x="4761" y="2066"/>
                  </a:lnTo>
                  <a:lnTo>
                    <a:pt x="4673" y="1949"/>
                  </a:lnTo>
                  <a:lnTo>
                    <a:pt x="4673" y="1290"/>
                  </a:lnTo>
                  <a:lnTo>
                    <a:pt x="4761" y="1187"/>
                  </a:lnTo>
                  <a:lnTo>
                    <a:pt x="4761" y="338"/>
                  </a:lnTo>
                  <a:cubicBezTo>
                    <a:pt x="4761" y="147"/>
                    <a:pt x="4614" y="1"/>
                    <a:pt x="4424" y="1"/>
                  </a:cubicBez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8"/>
            <p:cNvSpPr/>
            <p:nvPr/>
          </p:nvSpPr>
          <p:spPr>
            <a:xfrm>
              <a:off x="7848033" y="2584416"/>
              <a:ext cx="248391" cy="76211"/>
            </a:xfrm>
            <a:custGeom>
              <a:rect b="b" l="l" r="r" t="t"/>
              <a:pathLst>
                <a:path extrusionOk="0" h="3267" w="10648">
                  <a:moveTo>
                    <a:pt x="2915" y="1"/>
                  </a:moveTo>
                  <a:cubicBezTo>
                    <a:pt x="2065" y="1"/>
                    <a:pt x="1216" y="162"/>
                    <a:pt x="425" y="470"/>
                  </a:cubicBezTo>
                  <a:cubicBezTo>
                    <a:pt x="162" y="557"/>
                    <a:pt x="0" y="806"/>
                    <a:pt x="0" y="1070"/>
                  </a:cubicBezTo>
                  <a:lnTo>
                    <a:pt x="0" y="1187"/>
                  </a:lnTo>
                  <a:lnTo>
                    <a:pt x="162" y="1348"/>
                  </a:lnTo>
                  <a:lnTo>
                    <a:pt x="162" y="1905"/>
                  </a:lnTo>
                  <a:lnTo>
                    <a:pt x="0" y="2066"/>
                  </a:lnTo>
                  <a:lnTo>
                    <a:pt x="0" y="3267"/>
                  </a:lnTo>
                  <a:lnTo>
                    <a:pt x="10648" y="3267"/>
                  </a:lnTo>
                  <a:lnTo>
                    <a:pt x="10648" y="1"/>
                  </a:ln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8"/>
            <p:cNvSpPr/>
            <p:nvPr/>
          </p:nvSpPr>
          <p:spPr>
            <a:xfrm>
              <a:off x="8090584" y="2584416"/>
              <a:ext cx="111062" cy="76211"/>
            </a:xfrm>
            <a:custGeom>
              <a:rect b="b" l="l" r="r" t="t"/>
              <a:pathLst>
                <a:path extrusionOk="0" h="3267" w="4761">
                  <a:moveTo>
                    <a:pt x="3399" y="1"/>
                  </a:moveTo>
                  <a:lnTo>
                    <a:pt x="3399" y="1758"/>
                  </a:lnTo>
                  <a:cubicBezTo>
                    <a:pt x="3399" y="1949"/>
                    <a:pt x="3237" y="2095"/>
                    <a:pt x="3062" y="2095"/>
                  </a:cubicBezTo>
                  <a:lnTo>
                    <a:pt x="1" y="2095"/>
                  </a:lnTo>
                  <a:lnTo>
                    <a:pt x="1" y="3267"/>
                  </a:lnTo>
                  <a:lnTo>
                    <a:pt x="4424" y="3267"/>
                  </a:lnTo>
                  <a:cubicBezTo>
                    <a:pt x="4614" y="3267"/>
                    <a:pt x="4761" y="3120"/>
                    <a:pt x="4761" y="2930"/>
                  </a:cubicBezTo>
                  <a:lnTo>
                    <a:pt x="4761" y="2066"/>
                  </a:lnTo>
                  <a:lnTo>
                    <a:pt x="4673" y="1934"/>
                  </a:lnTo>
                  <a:lnTo>
                    <a:pt x="4673" y="1275"/>
                  </a:lnTo>
                  <a:lnTo>
                    <a:pt x="4761" y="1187"/>
                  </a:lnTo>
                  <a:lnTo>
                    <a:pt x="4761" y="338"/>
                  </a:lnTo>
                  <a:cubicBezTo>
                    <a:pt x="4761" y="147"/>
                    <a:pt x="4614" y="1"/>
                    <a:pt x="4424"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8"/>
            <p:cNvSpPr/>
            <p:nvPr/>
          </p:nvSpPr>
          <p:spPr>
            <a:xfrm>
              <a:off x="7848033" y="2584416"/>
              <a:ext cx="248391" cy="76211"/>
            </a:xfrm>
            <a:custGeom>
              <a:rect b="b" l="l" r="r" t="t"/>
              <a:pathLst>
                <a:path extrusionOk="0" h="3267" w="10648">
                  <a:moveTo>
                    <a:pt x="9286" y="1"/>
                  </a:moveTo>
                  <a:lnTo>
                    <a:pt x="9286" y="1700"/>
                  </a:lnTo>
                  <a:cubicBezTo>
                    <a:pt x="9286" y="1919"/>
                    <a:pt x="9110" y="2095"/>
                    <a:pt x="8890" y="2095"/>
                  </a:cubicBezTo>
                  <a:lnTo>
                    <a:pt x="0" y="2095"/>
                  </a:lnTo>
                  <a:lnTo>
                    <a:pt x="0" y="3267"/>
                  </a:lnTo>
                  <a:lnTo>
                    <a:pt x="10648" y="3267"/>
                  </a:lnTo>
                  <a:lnTo>
                    <a:pt x="10648" y="1"/>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8"/>
            <p:cNvSpPr/>
            <p:nvPr/>
          </p:nvSpPr>
          <p:spPr>
            <a:xfrm>
              <a:off x="7847684" y="2612104"/>
              <a:ext cx="25660" cy="20505"/>
            </a:xfrm>
            <a:custGeom>
              <a:rect b="b" l="l" r="r" t="t"/>
              <a:pathLst>
                <a:path extrusionOk="0" h="879" w="1100">
                  <a:moveTo>
                    <a:pt x="1" y="0"/>
                  </a:moveTo>
                  <a:lnTo>
                    <a:pt x="1" y="879"/>
                  </a:lnTo>
                  <a:lnTo>
                    <a:pt x="923" y="879"/>
                  </a:lnTo>
                  <a:cubicBezTo>
                    <a:pt x="1026" y="864"/>
                    <a:pt x="1099" y="762"/>
                    <a:pt x="1055" y="659"/>
                  </a:cubicBezTo>
                  <a:lnTo>
                    <a:pt x="894" y="322"/>
                  </a:lnTo>
                  <a:cubicBezTo>
                    <a:pt x="806" y="132"/>
                    <a:pt x="601" y="0"/>
                    <a:pt x="382"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8"/>
            <p:cNvSpPr/>
            <p:nvPr/>
          </p:nvSpPr>
          <p:spPr>
            <a:xfrm>
              <a:off x="7848033" y="2612104"/>
              <a:ext cx="25310" cy="20505"/>
            </a:xfrm>
            <a:custGeom>
              <a:rect b="b" l="l" r="r" t="t"/>
              <a:pathLst>
                <a:path extrusionOk="0" h="879" w="1085">
                  <a:moveTo>
                    <a:pt x="0" y="0"/>
                  </a:moveTo>
                  <a:cubicBezTo>
                    <a:pt x="205" y="0"/>
                    <a:pt x="396" y="132"/>
                    <a:pt x="484" y="322"/>
                  </a:cubicBezTo>
                  <a:lnTo>
                    <a:pt x="630" y="659"/>
                  </a:lnTo>
                  <a:cubicBezTo>
                    <a:pt x="674" y="762"/>
                    <a:pt x="601" y="879"/>
                    <a:pt x="498" y="879"/>
                  </a:cubicBezTo>
                  <a:lnTo>
                    <a:pt x="908" y="879"/>
                  </a:lnTo>
                  <a:cubicBezTo>
                    <a:pt x="1011" y="864"/>
                    <a:pt x="1084" y="762"/>
                    <a:pt x="1040" y="659"/>
                  </a:cubicBezTo>
                  <a:lnTo>
                    <a:pt x="894" y="322"/>
                  </a:lnTo>
                  <a:cubicBezTo>
                    <a:pt x="791" y="132"/>
                    <a:pt x="601" y="0"/>
                    <a:pt x="381"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8"/>
            <p:cNvSpPr/>
            <p:nvPr/>
          </p:nvSpPr>
          <p:spPr>
            <a:xfrm>
              <a:off x="7834364" y="2648984"/>
              <a:ext cx="377206" cy="24984"/>
            </a:xfrm>
            <a:custGeom>
              <a:rect b="b" l="l" r="r" t="t"/>
              <a:pathLst>
                <a:path extrusionOk="0" h="1071" w="16170">
                  <a:moveTo>
                    <a:pt x="235" y="1"/>
                  </a:moveTo>
                  <a:cubicBezTo>
                    <a:pt x="103" y="1"/>
                    <a:pt x="1" y="103"/>
                    <a:pt x="1" y="235"/>
                  </a:cubicBezTo>
                  <a:lnTo>
                    <a:pt x="1" y="836"/>
                  </a:lnTo>
                  <a:cubicBezTo>
                    <a:pt x="1" y="953"/>
                    <a:pt x="103" y="1070"/>
                    <a:pt x="235" y="1070"/>
                  </a:cubicBezTo>
                  <a:lnTo>
                    <a:pt x="2197" y="1070"/>
                  </a:lnTo>
                  <a:lnTo>
                    <a:pt x="2359" y="938"/>
                  </a:lnTo>
                  <a:lnTo>
                    <a:pt x="6137" y="938"/>
                  </a:lnTo>
                  <a:lnTo>
                    <a:pt x="6313" y="1070"/>
                  </a:lnTo>
                  <a:lnTo>
                    <a:pt x="11131" y="1070"/>
                  </a:lnTo>
                  <a:lnTo>
                    <a:pt x="11263" y="880"/>
                  </a:lnTo>
                  <a:lnTo>
                    <a:pt x="15086" y="880"/>
                  </a:lnTo>
                  <a:lnTo>
                    <a:pt x="15247" y="1070"/>
                  </a:lnTo>
                  <a:lnTo>
                    <a:pt x="15920" y="1070"/>
                  </a:lnTo>
                  <a:cubicBezTo>
                    <a:pt x="16052" y="1070"/>
                    <a:pt x="16169" y="968"/>
                    <a:pt x="16169" y="836"/>
                  </a:cubicBezTo>
                  <a:lnTo>
                    <a:pt x="16169" y="235"/>
                  </a:lnTo>
                  <a:cubicBezTo>
                    <a:pt x="16169" y="103"/>
                    <a:pt x="16067" y="1"/>
                    <a:pt x="15935"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8"/>
            <p:cNvSpPr/>
            <p:nvPr/>
          </p:nvSpPr>
          <p:spPr>
            <a:xfrm>
              <a:off x="7834014" y="2648984"/>
              <a:ext cx="377206" cy="24984"/>
            </a:xfrm>
            <a:custGeom>
              <a:rect b="b" l="l" r="r" t="t"/>
              <a:pathLst>
                <a:path extrusionOk="0" h="1071" w="16170">
                  <a:moveTo>
                    <a:pt x="15599" y="1"/>
                  </a:moveTo>
                  <a:lnTo>
                    <a:pt x="15599" y="294"/>
                  </a:lnTo>
                  <a:cubicBezTo>
                    <a:pt x="15599" y="426"/>
                    <a:pt x="15496" y="528"/>
                    <a:pt x="15364" y="528"/>
                  </a:cubicBezTo>
                  <a:lnTo>
                    <a:pt x="1" y="528"/>
                  </a:lnTo>
                  <a:lnTo>
                    <a:pt x="1" y="821"/>
                  </a:lnTo>
                  <a:cubicBezTo>
                    <a:pt x="1" y="953"/>
                    <a:pt x="118" y="1070"/>
                    <a:pt x="250" y="1070"/>
                  </a:cubicBezTo>
                  <a:lnTo>
                    <a:pt x="2198" y="1070"/>
                  </a:lnTo>
                  <a:lnTo>
                    <a:pt x="2403" y="894"/>
                  </a:lnTo>
                  <a:lnTo>
                    <a:pt x="6094" y="894"/>
                  </a:lnTo>
                  <a:lnTo>
                    <a:pt x="6328" y="1070"/>
                  </a:lnTo>
                  <a:lnTo>
                    <a:pt x="11146" y="1070"/>
                  </a:lnTo>
                  <a:lnTo>
                    <a:pt x="11322" y="880"/>
                  </a:lnTo>
                  <a:lnTo>
                    <a:pt x="15071" y="880"/>
                  </a:lnTo>
                  <a:lnTo>
                    <a:pt x="15262" y="1070"/>
                  </a:lnTo>
                  <a:lnTo>
                    <a:pt x="15935" y="1070"/>
                  </a:lnTo>
                  <a:cubicBezTo>
                    <a:pt x="16067" y="1070"/>
                    <a:pt x="16170" y="953"/>
                    <a:pt x="16170" y="821"/>
                  </a:cubicBezTo>
                  <a:lnTo>
                    <a:pt x="16170" y="235"/>
                  </a:lnTo>
                  <a:cubicBezTo>
                    <a:pt x="16170" y="103"/>
                    <a:pt x="16067" y="1"/>
                    <a:pt x="15935"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8"/>
            <p:cNvSpPr/>
            <p:nvPr/>
          </p:nvSpPr>
          <p:spPr>
            <a:xfrm>
              <a:off x="7972388" y="2598435"/>
              <a:ext cx="30092" cy="11291"/>
            </a:xfrm>
            <a:custGeom>
              <a:rect b="b" l="l" r="r" t="t"/>
              <a:pathLst>
                <a:path extrusionOk="0" h="484" w="1290">
                  <a:moveTo>
                    <a:pt x="323" y="0"/>
                  </a:moveTo>
                  <a:cubicBezTo>
                    <a:pt x="0" y="0"/>
                    <a:pt x="0" y="484"/>
                    <a:pt x="323" y="484"/>
                  </a:cubicBezTo>
                  <a:lnTo>
                    <a:pt x="967" y="484"/>
                  </a:lnTo>
                  <a:cubicBezTo>
                    <a:pt x="1289" y="484"/>
                    <a:pt x="1289" y="0"/>
                    <a:pt x="967"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8"/>
            <p:cNvSpPr/>
            <p:nvPr/>
          </p:nvSpPr>
          <p:spPr>
            <a:xfrm>
              <a:off x="8046870" y="2598435"/>
              <a:ext cx="29743" cy="11291"/>
            </a:xfrm>
            <a:custGeom>
              <a:rect b="b" l="l" r="r" t="t"/>
              <a:pathLst>
                <a:path extrusionOk="0" h="484" w="1275">
                  <a:moveTo>
                    <a:pt x="322" y="0"/>
                  </a:moveTo>
                  <a:cubicBezTo>
                    <a:pt x="0" y="0"/>
                    <a:pt x="0" y="484"/>
                    <a:pt x="322" y="484"/>
                  </a:cubicBezTo>
                  <a:lnTo>
                    <a:pt x="967" y="484"/>
                  </a:lnTo>
                  <a:cubicBezTo>
                    <a:pt x="1274" y="484"/>
                    <a:pt x="1274" y="0"/>
                    <a:pt x="967"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8"/>
            <p:cNvSpPr/>
            <p:nvPr/>
          </p:nvSpPr>
          <p:spPr>
            <a:xfrm>
              <a:off x="8188976" y="2612104"/>
              <a:ext cx="12667" cy="20178"/>
            </a:xfrm>
            <a:custGeom>
              <a:rect b="b" l="l" r="r" t="t"/>
              <a:pathLst>
                <a:path extrusionOk="0" h="865" w="543">
                  <a:moveTo>
                    <a:pt x="264" y="0"/>
                  </a:moveTo>
                  <a:cubicBezTo>
                    <a:pt x="118" y="0"/>
                    <a:pt x="1" y="117"/>
                    <a:pt x="1" y="264"/>
                  </a:cubicBezTo>
                  <a:lnTo>
                    <a:pt x="1" y="601"/>
                  </a:lnTo>
                  <a:cubicBezTo>
                    <a:pt x="1" y="747"/>
                    <a:pt x="118" y="864"/>
                    <a:pt x="264" y="864"/>
                  </a:cubicBezTo>
                  <a:lnTo>
                    <a:pt x="543" y="864"/>
                  </a:lnTo>
                  <a:lnTo>
                    <a:pt x="543" y="0"/>
                  </a:lnTo>
                  <a:close/>
                </a:path>
              </a:pathLst>
            </a:custGeom>
            <a:solidFill>
              <a:srgbClr val="88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8"/>
            <p:cNvSpPr/>
            <p:nvPr/>
          </p:nvSpPr>
          <p:spPr>
            <a:xfrm>
              <a:off x="7885613" y="2621318"/>
              <a:ext cx="96016" cy="52650"/>
            </a:xfrm>
            <a:custGeom>
              <a:rect b="b" l="l" r="r" t="t"/>
              <a:pathLst>
                <a:path extrusionOk="0" h="2257" w="4116">
                  <a:moveTo>
                    <a:pt x="2051" y="1"/>
                  </a:moveTo>
                  <a:cubicBezTo>
                    <a:pt x="923" y="1"/>
                    <a:pt x="0" y="923"/>
                    <a:pt x="0" y="2066"/>
                  </a:cubicBezTo>
                  <a:lnTo>
                    <a:pt x="0" y="2256"/>
                  </a:lnTo>
                  <a:lnTo>
                    <a:pt x="4116" y="2256"/>
                  </a:lnTo>
                  <a:lnTo>
                    <a:pt x="4116" y="2066"/>
                  </a:lnTo>
                  <a:cubicBezTo>
                    <a:pt x="4116" y="923"/>
                    <a:pt x="3193" y="1"/>
                    <a:pt x="2051"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8"/>
            <p:cNvSpPr/>
            <p:nvPr/>
          </p:nvSpPr>
          <p:spPr>
            <a:xfrm>
              <a:off x="7925245" y="2621318"/>
              <a:ext cx="56383" cy="52300"/>
            </a:xfrm>
            <a:custGeom>
              <a:rect b="b" l="l" r="r" t="t"/>
              <a:pathLst>
                <a:path extrusionOk="0" h="2242" w="2417">
                  <a:moveTo>
                    <a:pt x="352" y="1"/>
                  </a:moveTo>
                  <a:cubicBezTo>
                    <a:pt x="235" y="1"/>
                    <a:pt x="118" y="15"/>
                    <a:pt x="0" y="30"/>
                  </a:cubicBezTo>
                  <a:cubicBezTo>
                    <a:pt x="996" y="191"/>
                    <a:pt x="1714" y="1055"/>
                    <a:pt x="1729" y="2066"/>
                  </a:cubicBezTo>
                  <a:lnTo>
                    <a:pt x="1729" y="2241"/>
                  </a:lnTo>
                  <a:lnTo>
                    <a:pt x="2417" y="2241"/>
                  </a:lnTo>
                  <a:lnTo>
                    <a:pt x="2417" y="2066"/>
                  </a:lnTo>
                  <a:cubicBezTo>
                    <a:pt x="2417" y="923"/>
                    <a:pt x="1494" y="1"/>
                    <a:pt x="352"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8"/>
            <p:cNvSpPr/>
            <p:nvPr/>
          </p:nvSpPr>
          <p:spPr>
            <a:xfrm>
              <a:off x="8094013" y="2621318"/>
              <a:ext cx="96016" cy="52650"/>
            </a:xfrm>
            <a:custGeom>
              <a:rect b="b" l="l" r="r" t="t"/>
              <a:pathLst>
                <a:path extrusionOk="0" h="2257" w="4116">
                  <a:moveTo>
                    <a:pt x="2065" y="1"/>
                  </a:moveTo>
                  <a:cubicBezTo>
                    <a:pt x="923" y="1"/>
                    <a:pt x="0" y="923"/>
                    <a:pt x="0" y="2066"/>
                  </a:cubicBezTo>
                  <a:lnTo>
                    <a:pt x="0" y="2256"/>
                  </a:lnTo>
                  <a:lnTo>
                    <a:pt x="4116" y="2256"/>
                  </a:lnTo>
                  <a:lnTo>
                    <a:pt x="4116" y="2066"/>
                  </a:lnTo>
                  <a:cubicBezTo>
                    <a:pt x="4116" y="923"/>
                    <a:pt x="3193" y="1"/>
                    <a:pt x="2065"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8"/>
            <p:cNvSpPr/>
            <p:nvPr/>
          </p:nvSpPr>
          <p:spPr>
            <a:xfrm>
              <a:off x="8133971" y="2621318"/>
              <a:ext cx="56056" cy="52300"/>
            </a:xfrm>
            <a:custGeom>
              <a:rect b="b" l="l" r="r" t="t"/>
              <a:pathLst>
                <a:path extrusionOk="0" h="2242" w="2403">
                  <a:moveTo>
                    <a:pt x="352" y="1"/>
                  </a:moveTo>
                  <a:cubicBezTo>
                    <a:pt x="235" y="1"/>
                    <a:pt x="118" y="15"/>
                    <a:pt x="1" y="30"/>
                  </a:cubicBezTo>
                  <a:cubicBezTo>
                    <a:pt x="997" y="191"/>
                    <a:pt x="1714" y="1055"/>
                    <a:pt x="1714" y="2066"/>
                  </a:cubicBezTo>
                  <a:lnTo>
                    <a:pt x="1714" y="2241"/>
                  </a:lnTo>
                  <a:lnTo>
                    <a:pt x="2403" y="2241"/>
                  </a:lnTo>
                  <a:lnTo>
                    <a:pt x="2403" y="2066"/>
                  </a:lnTo>
                  <a:cubicBezTo>
                    <a:pt x="2403" y="923"/>
                    <a:pt x="1480" y="1"/>
                    <a:pt x="352"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8"/>
            <p:cNvSpPr/>
            <p:nvPr/>
          </p:nvSpPr>
          <p:spPr>
            <a:xfrm>
              <a:off x="7896879" y="2641473"/>
              <a:ext cx="63917" cy="54843"/>
            </a:xfrm>
            <a:custGeom>
              <a:rect b="b" l="l" r="r" t="t"/>
              <a:pathLst>
                <a:path extrusionOk="0" h="2351" w="2740">
                  <a:moveTo>
                    <a:pt x="1568" y="1"/>
                  </a:moveTo>
                  <a:cubicBezTo>
                    <a:pt x="513" y="1"/>
                    <a:pt x="1" y="1260"/>
                    <a:pt x="733" y="2007"/>
                  </a:cubicBezTo>
                  <a:cubicBezTo>
                    <a:pt x="975" y="2244"/>
                    <a:pt x="1270" y="2351"/>
                    <a:pt x="1559" y="2351"/>
                  </a:cubicBezTo>
                  <a:cubicBezTo>
                    <a:pt x="2163" y="2351"/>
                    <a:pt x="2739" y="1885"/>
                    <a:pt x="2739" y="1172"/>
                  </a:cubicBezTo>
                  <a:cubicBezTo>
                    <a:pt x="2739" y="528"/>
                    <a:pt x="2212" y="1"/>
                    <a:pt x="1568"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8"/>
            <p:cNvSpPr/>
            <p:nvPr/>
          </p:nvSpPr>
          <p:spPr>
            <a:xfrm>
              <a:off x="7910199" y="2643526"/>
              <a:ext cx="56056" cy="52883"/>
            </a:xfrm>
            <a:custGeom>
              <a:rect b="b" l="l" r="r" t="t"/>
              <a:pathLst>
                <a:path extrusionOk="0" h="2267" w="2403">
                  <a:moveTo>
                    <a:pt x="1436" y="1"/>
                  </a:moveTo>
                  <a:lnTo>
                    <a:pt x="1436" y="1"/>
                  </a:lnTo>
                  <a:cubicBezTo>
                    <a:pt x="1950" y="827"/>
                    <a:pt x="1307" y="1804"/>
                    <a:pt x="450" y="1804"/>
                  </a:cubicBezTo>
                  <a:cubicBezTo>
                    <a:pt x="305" y="1804"/>
                    <a:pt x="154" y="1776"/>
                    <a:pt x="1" y="1714"/>
                  </a:cubicBezTo>
                  <a:lnTo>
                    <a:pt x="1" y="1714"/>
                  </a:lnTo>
                  <a:cubicBezTo>
                    <a:pt x="222" y="2078"/>
                    <a:pt x="606" y="2266"/>
                    <a:pt x="992" y="2266"/>
                  </a:cubicBezTo>
                  <a:cubicBezTo>
                    <a:pt x="1322" y="2266"/>
                    <a:pt x="1654" y="2129"/>
                    <a:pt x="1890" y="1846"/>
                  </a:cubicBezTo>
                  <a:cubicBezTo>
                    <a:pt x="2403" y="1231"/>
                    <a:pt x="2183" y="308"/>
                    <a:pt x="1436"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8"/>
            <p:cNvSpPr/>
            <p:nvPr/>
          </p:nvSpPr>
          <p:spPr>
            <a:xfrm>
              <a:off x="7923192" y="2661300"/>
              <a:ext cx="17799" cy="15233"/>
            </a:xfrm>
            <a:custGeom>
              <a:rect b="b" l="l" r="r" t="t"/>
              <a:pathLst>
                <a:path extrusionOk="0" h="653" w="763">
                  <a:moveTo>
                    <a:pt x="440" y="0"/>
                  </a:moveTo>
                  <a:cubicBezTo>
                    <a:pt x="147" y="0"/>
                    <a:pt x="0" y="352"/>
                    <a:pt x="206" y="557"/>
                  </a:cubicBezTo>
                  <a:cubicBezTo>
                    <a:pt x="272" y="623"/>
                    <a:pt x="353" y="652"/>
                    <a:pt x="432" y="652"/>
                  </a:cubicBezTo>
                  <a:cubicBezTo>
                    <a:pt x="600" y="652"/>
                    <a:pt x="762" y="521"/>
                    <a:pt x="762" y="322"/>
                  </a:cubicBezTo>
                  <a:cubicBezTo>
                    <a:pt x="762" y="147"/>
                    <a:pt x="616" y="0"/>
                    <a:pt x="440"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8"/>
            <p:cNvSpPr/>
            <p:nvPr/>
          </p:nvSpPr>
          <p:spPr>
            <a:xfrm>
              <a:off x="8105630" y="2640796"/>
              <a:ext cx="63894" cy="54773"/>
            </a:xfrm>
            <a:custGeom>
              <a:rect b="b" l="l" r="r" t="t"/>
              <a:pathLst>
                <a:path extrusionOk="0" h="2348" w="2739">
                  <a:moveTo>
                    <a:pt x="1567" y="0"/>
                  </a:moveTo>
                  <a:cubicBezTo>
                    <a:pt x="513" y="0"/>
                    <a:pt x="0" y="1260"/>
                    <a:pt x="732" y="2007"/>
                  </a:cubicBezTo>
                  <a:cubicBezTo>
                    <a:pt x="972" y="2242"/>
                    <a:pt x="1265" y="2347"/>
                    <a:pt x="1552" y="2347"/>
                  </a:cubicBezTo>
                  <a:cubicBezTo>
                    <a:pt x="2159" y="2347"/>
                    <a:pt x="2739" y="1878"/>
                    <a:pt x="2739" y="1172"/>
                  </a:cubicBezTo>
                  <a:cubicBezTo>
                    <a:pt x="2739" y="528"/>
                    <a:pt x="2212" y="0"/>
                    <a:pt x="1567"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8"/>
            <p:cNvSpPr/>
            <p:nvPr/>
          </p:nvSpPr>
          <p:spPr>
            <a:xfrm>
              <a:off x="8118949" y="2642849"/>
              <a:ext cx="56056" cy="52697"/>
            </a:xfrm>
            <a:custGeom>
              <a:rect b="b" l="l" r="r" t="t"/>
              <a:pathLst>
                <a:path extrusionOk="0" h="2259" w="2403">
                  <a:moveTo>
                    <a:pt x="1436" y="0"/>
                  </a:moveTo>
                  <a:lnTo>
                    <a:pt x="1436" y="0"/>
                  </a:lnTo>
                  <a:cubicBezTo>
                    <a:pt x="1947" y="823"/>
                    <a:pt x="1301" y="1794"/>
                    <a:pt x="457" y="1794"/>
                  </a:cubicBezTo>
                  <a:cubicBezTo>
                    <a:pt x="309" y="1794"/>
                    <a:pt x="155" y="1765"/>
                    <a:pt x="0" y="1699"/>
                  </a:cubicBezTo>
                  <a:lnTo>
                    <a:pt x="0" y="1699"/>
                  </a:lnTo>
                  <a:cubicBezTo>
                    <a:pt x="222" y="2071"/>
                    <a:pt x="605" y="2259"/>
                    <a:pt x="992" y="2259"/>
                  </a:cubicBezTo>
                  <a:cubicBezTo>
                    <a:pt x="1322" y="2259"/>
                    <a:pt x="1654" y="2122"/>
                    <a:pt x="1890" y="1846"/>
                  </a:cubicBezTo>
                  <a:cubicBezTo>
                    <a:pt x="2402" y="1231"/>
                    <a:pt x="2168" y="293"/>
                    <a:pt x="1436"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8"/>
            <p:cNvSpPr/>
            <p:nvPr/>
          </p:nvSpPr>
          <p:spPr>
            <a:xfrm>
              <a:off x="8131919" y="2660601"/>
              <a:ext cx="17799" cy="15233"/>
            </a:xfrm>
            <a:custGeom>
              <a:rect b="b" l="l" r="r" t="t"/>
              <a:pathLst>
                <a:path extrusionOk="0" h="653" w="763">
                  <a:moveTo>
                    <a:pt x="440" y="1"/>
                  </a:moveTo>
                  <a:cubicBezTo>
                    <a:pt x="147" y="1"/>
                    <a:pt x="1" y="352"/>
                    <a:pt x="206" y="557"/>
                  </a:cubicBezTo>
                  <a:cubicBezTo>
                    <a:pt x="272" y="623"/>
                    <a:pt x="353" y="653"/>
                    <a:pt x="433" y="653"/>
                  </a:cubicBezTo>
                  <a:cubicBezTo>
                    <a:pt x="601" y="653"/>
                    <a:pt x="762" y="522"/>
                    <a:pt x="762" y="323"/>
                  </a:cubicBezTo>
                  <a:cubicBezTo>
                    <a:pt x="762" y="147"/>
                    <a:pt x="616" y="1"/>
                    <a:pt x="440"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 name="Google Shape;1786;p48"/>
          <p:cNvGrpSpPr/>
          <p:nvPr/>
        </p:nvGrpSpPr>
        <p:grpSpPr>
          <a:xfrm>
            <a:off x="7264867" y="2522600"/>
            <a:ext cx="377196" cy="174486"/>
            <a:chOff x="7264867" y="2522600"/>
            <a:chExt cx="377196" cy="174486"/>
          </a:xfrm>
        </p:grpSpPr>
        <p:sp>
          <p:nvSpPr>
            <p:cNvPr id="1787" name="Google Shape;1787;p48"/>
            <p:cNvSpPr/>
            <p:nvPr/>
          </p:nvSpPr>
          <p:spPr>
            <a:xfrm>
              <a:off x="7394680" y="2522600"/>
              <a:ext cx="192032" cy="110712"/>
            </a:xfrm>
            <a:custGeom>
              <a:rect b="b" l="l" r="r" t="t"/>
              <a:pathLst>
                <a:path extrusionOk="0" h="4746" w="8232">
                  <a:moveTo>
                    <a:pt x="220" y="0"/>
                  </a:moveTo>
                  <a:cubicBezTo>
                    <a:pt x="89" y="0"/>
                    <a:pt x="1" y="103"/>
                    <a:pt x="1" y="220"/>
                  </a:cubicBezTo>
                  <a:lnTo>
                    <a:pt x="1" y="4745"/>
                  </a:lnTo>
                  <a:lnTo>
                    <a:pt x="8232" y="4745"/>
                  </a:lnTo>
                  <a:lnTo>
                    <a:pt x="6035" y="0"/>
                  </a:lnTo>
                  <a:close/>
                </a:path>
              </a:pathLst>
            </a:custGeom>
            <a:solidFill>
              <a:srgbClr val="DB81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8"/>
            <p:cNvSpPr/>
            <p:nvPr/>
          </p:nvSpPr>
          <p:spPr>
            <a:xfrm>
              <a:off x="7506391" y="2522600"/>
              <a:ext cx="80317" cy="110712"/>
            </a:xfrm>
            <a:custGeom>
              <a:rect b="b" l="l" r="r" t="t"/>
              <a:pathLst>
                <a:path extrusionOk="0" h="4746" w="3443">
                  <a:moveTo>
                    <a:pt x="1" y="0"/>
                  </a:moveTo>
                  <a:lnTo>
                    <a:pt x="2198" y="4745"/>
                  </a:lnTo>
                  <a:lnTo>
                    <a:pt x="3443" y="4745"/>
                  </a:lnTo>
                  <a:lnTo>
                    <a:pt x="1246" y="0"/>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8"/>
            <p:cNvSpPr/>
            <p:nvPr/>
          </p:nvSpPr>
          <p:spPr>
            <a:xfrm>
              <a:off x="7526896" y="2522600"/>
              <a:ext cx="115168" cy="141108"/>
            </a:xfrm>
            <a:custGeom>
              <a:rect b="b" l="l" r="r" t="t"/>
              <a:pathLst>
                <a:path extrusionOk="0" h="6049" w="4937">
                  <a:moveTo>
                    <a:pt x="1" y="0"/>
                  </a:moveTo>
                  <a:lnTo>
                    <a:pt x="2798" y="6049"/>
                  </a:lnTo>
                  <a:lnTo>
                    <a:pt x="4702" y="6049"/>
                  </a:lnTo>
                  <a:cubicBezTo>
                    <a:pt x="4834" y="6049"/>
                    <a:pt x="4936" y="5946"/>
                    <a:pt x="4936" y="5814"/>
                  </a:cubicBezTo>
                  <a:lnTo>
                    <a:pt x="4936" y="3735"/>
                  </a:lnTo>
                  <a:cubicBezTo>
                    <a:pt x="4922" y="3164"/>
                    <a:pt x="4819" y="2592"/>
                    <a:pt x="4599" y="2065"/>
                  </a:cubicBezTo>
                  <a:cubicBezTo>
                    <a:pt x="4072" y="732"/>
                    <a:pt x="3076" y="0"/>
                    <a:pt x="2183" y="0"/>
                  </a:cubicBezTo>
                  <a:close/>
                </a:path>
              </a:pathLst>
            </a:custGeom>
            <a:solidFill>
              <a:srgbClr val="DB81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8"/>
            <p:cNvSpPr/>
            <p:nvPr/>
          </p:nvSpPr>
          <p:spPr>
            <a:xfrm>
              <a:off x="7526896" y="2522600"/>
              <a:ext cx="115168" cy="141108"/>
            </a:xfrm>
            <a:custGeom>
              <a:rect b="b" l="l" r="r" t="t"/>
              <a:pathLst>
                <a:path extrusionOk="0" h="6049" w="4937">
                  <a:moveTo>
                    <a:pt x="1" y="0"/>
                  </a:moveTo>
                  <a:lnTo>
                    <a:pt x="2798" y="6049"/>
                  </a:lnTo>
                  <a:lnTo>
                    <a:pt x="4702" y="6049"/>
                  </a:lnTo>
                  <a:cubicBezTo>
                    <a:pt x="4834" y="6049"/>
                    <a:pt x="4936" y="5946"/>
                    <a:pt x="4936" y="5814"/>
                  </a:cubicBezTo>
                  <a:lnTo>
                    <a:pt x="4936" y="3735"/>
                  </a:lnTo>
                  <a:cubicBezTo>
                    <a:pt x="4922" y="3164"/>
                    <a:pt x="4819" y="2592"/>
                    <a:pt x="4599" y="2065"/>
                  </a:cubicBezTo>
                  <a:cubicBezTo>
                    <a:pt x="4072" y="732"/>
                    <a:pt x="3076" y="0"/>
                    <a:pt x="2183" y="0"/>
                  </a:cubicBezTo>
                  <a:close/>
                </a:path>
              </a:pathLst>
            </a:custGeom>
            <a:solidFill>
              <a:srgbClr val="DB81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8"/>
            <p:cNvSpPr/>
            <p:nvPr/>
          </p:nvSpPr>
          <p:spPr>
            <a:xfrm>
              <a:off x="7586682" y="2527382"/>
              <a:ext cx="55379" cy="136326"/>
            </a:xfrm>
            <a:custGeom>
              <a:rect b="b" l="l" r="r" t="t"/>
              <a:pathLst>
                <a:path extrusionOk="0" h="5844" w="2374">
                  <a:moveTo>
                    <a:pt x="455" y="0"/>
                  </a:moveTo>
                  <a:lnTo>
                    <a:pt x="455" y="0"/>
                  </a:lnTo>
                  <a:cubicBezTo>
                    <a:pt x="850" y="381"/>
                    <a:pt x="1143" y="850"/>
                    <a:pt x="1333" y="1362"/>
                  </a:cubicBezTo>
                  <a:cubicBezTo>
                    <a:pt x="1553" y="1889"/>
                    <a:pt x="1670" y="2461"/>
                    <a:pt x="1670" y="3032"/>
                  </a:cubicBezTo>
                  <a:lnTo>
                    <a:pt x="1670" y="5126"/>
                  </a:lnTo>
                  <a:cubicBezTo>
                    <a:pt x="1670" y="5243"/>
                    <a:pt x="1568" y="5346"/>
                    <a:pt x="1450" y="5346"/>
                  </a:cubicBezTo>
                  <a:lnTo>
                    <a:pt x="1" y="5346"/>
                  </a:lnTo>
                  <a:lnTo>
                    <a:pt x="235" y="5844"/>
                  </a:lnTo>
                  <a:lnTo>
                    <a:pt x="2139" y="5844"/>
                  </a:lnTo>
                  <a:cubicBezTo>
                    <a:pt x="2271" y="5844"/>
                    <a:pt x="2373" y="5741"/>
                    <a:pt x="2373" y="5609"/>
                  </a:cubicBezTo>
                  <a:lnTo>
                    <a:pt x="2373" y="3530"/>
                  </a:lnTo>
                  <a:cubicBezTo>
                    <a:pt x="2359" y="2959"/>
                    <a:pt x="2256" y="2387"/>
                    <a:pt x="2036" y="1860"/>
                  </a:cubicBezTo>
                  <a:cubicBezTo>
                    <a:pt x="1670" y="937"/>
                    <a:pt x="1084" y="308"/>
                    <a:pt x="455" y="0"/>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8"/>
            <p:cNvSpPr/>
            <p:nvPr/>
          </p:nvSpPr>
          <p:spPr>
            <a:xfrm>
              <a:off x="7279890" y="2623021"/>
              <a:ext cx="320846" cy="40683"/>
            </a:xfrm>
            <a:custGeom>
              <a:rect b="b" l="l" r="r" t="t"/>
              <a:pathLst>
                <a:path extrusionOk="0" h="1744" w="13754">
                  <a:moveTo>
                    <a:pt x="1" y="1"/>
                  </a:moveTo>
                  <a:lnTo>
                    <a:pt x="1" y="1744"/>
                  </a:lnTo>
                  <a:lnTo>
                    <a:pt x="13753" y="1744"/>
                  </a:lnTo>
                  <a:lnTo>
                    <a:pt x="12948" y="1"/>
                  </a:ln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8"/>
            <p:cNvSpPr/>
            <p:nvPr/>
          </p:nvSpPr>
          <p:spPr>
            <a:xfrm>
              <a:off x="7279890" y="2623021"/>
              <a:ext cx="320846" cy="40683"/>
            </a:xfrm>
            <a:custGeom>
              <a:rect b="b" l="l" r="r" t="t"/>
              <a:pathLst>
                <a:path extrusionOk="0" h="1744" w="13754">
                  <a:moveTo>
                    <a:pt x="11703" y="1"/>
                  </a:moveTo>
                  <a:lnTo>
                    <a:pt x="12171" y="1011"/>
                  </a:lnTo>
                  <a:cubicBezTo>
                    <a:pt x="12215" y="1114"/>
                    <a:pt x="12142" y="1246"/>
                    <a:pt x="12010" y="1246"/>
                  </a:cubicBezTo>
                  <a:lnTo>
                    <a:pt x="1" y="1246"/>
                  </a:lnTo>
                  <a:lnTo>
                    <a:pt x="1" y="1744"/>
                  </a:lnTo>
                  <a:lnTo>
                    <a:pt x="13753" y="1744"/>
                  </a:lnTo>
                  <a:lnTo>
                    <a:pt x="12948" y="1"/>
                  </a:ln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8"/>
            <p:cNvSpPr/>
            <p:nvPr/>
          </p:nvSpPr>
          <p:spPr>
            <a:xfrm>
              <a:off x="7292533" y="2647281"/>
              <a:ext cx="58459" cy="49804"/>
            </a:xfrm>
            <a:custGeom>
              <a:rect b="b" l="l" r="r" t="t"/>
              <a:pathLst>
                <a:path extrusionOk="0" h="2135" w="2506">
                  <a:moveTo>
                    <a:pt x="1462" y="0"/>
                  </a:moveTo>
                  <a:cubicBezTo>
                    <a:pt x="1453" y="0"/>
                    <a:pt x="1445" y="0"/>
                    <a:pt x="1436" y="1"/>
                  </a:cubicBezTo>
                  <a:cubicBezTo>
                    <a:pt x="484" y="1"/>
                    <a:pt x="1" y="1143"/>
                    <a:pt x="674" y="1817"/>
                  </a:cubicBezTo>
                  <a:cubicBezTo>
                    <a:pt x="894" y="2036"/>
                    <a:pt x="1164" y="2134"/>
                    <a:pt x="1429" y="2134"/>
                  </a:cubicBezTo>
                  <a:cubicBezTo>
                    <a:pt x="1979" y="2134"/>
                    <a:pt x="2505" y="1712"/>
                    <a:pt x="2505" y="1070"/>
                  </a:cubicBezTo>
                  <a:cubicBezTo>
                    <a:pt x="2505" y="478"/>
                    <a:pt x="2036" y="0"/>
                    <a:pt x="1462"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8"/>
            <p:cNvSpPr/>
            <p:nvPr/>
          </p:nvSpPr>
          <p:spPr>
            <a:xfrm>
              <a:off x="7308931" y="2647958"/>
              <a:ext cx="46492" cy="48801"/>
            </a:xfrm>
            <a:custGeom>
              <a:rect b="b" l="l" r="r" t="t"/>
              <a:pathLst>
                <a:path extrusionOk="0" h="2092" w="1993">
                  <a:moveTo>
                    <a:pt x="1070" y="1"/>
                  </a:moveTo>
                  <a:cubicBezTo>
                    <a:pt x="1810" y="702"/>
                    <a:pt x="1250" y="1863"/>
                    <a:pt x="358" y="1863"/>
                  </a:cubicBezTo>
                  <a:cubicBezTo>
                    <a:pt x="244" y="1863"/>
                    <a:pt x="124" y="1844"/>
                    <a:pt x="1" y="1802"/>
                  </a:cubicBezTo>
                  <a:lnTo>
                    <a:pt x="1" y="1802"/>
                  </a:lnTo>
                  <a:cubicBezTo>
                    <a:pt x="209" y="1998"/>
                    <a:pt x="470" y="2092"/>
                    <a:pt x="730" y="2092"/>
                  </a:cubicBezTo>
                  <a:cubicBezTo>
                    <a:pt x="1092" y="2092"/>
                    <a:pt x="1451" y="1909"/>
                    <a:pt x="1656" y="1568"/>
                  </a:cubicBezTo>
                  <a:cubicBezTo>
                    <a:pt x="1993" y="982"/>
                    <a:pt x="1714" y="221"/>
                    <a:pt x="1070"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8"/>
            <p:cNvSpPr/>
            <p:nvPr/>
          </p:nvSpPr>
          <p:spPr>
            <a:xfrm>
              <a:off x="7315416" y="2664030"/>
              <a:ext cx="18475" cy="16073"/>
            </a:xfrm>
            <a:custGeom>
              <a:rect b="b" l="l" r="r" t="t"/>
              <a:pathLst>
                <a:path extrusionOk="0" h="689" w="792">
                  <a:moveTo>
                    <a:pt x="455" y="0"/>
                  </a:moveTo>
                  <a:cubicBezTo>
                    <a:pt x="147" y="0"/>
                    <a:pt x="1" y="366"/>
                    <a:pt x="206" y="586"/>
                  </a:cubicBezTo>
                  <a:cubicBezTo>
                    <a:pt x="277" y="657"/>
                    <a:pt x="363" y="688"/>
                    <a:pt x="447" y="688"/>
                  </a:cubicBezTo>
                  <a:cubicBezTo>
                    <a:pt x="624" y="688"/>
                    <a:pt x="792" y="550"/>
                    <a:pt x="792" y="352"/>
                  </a:cubicBezTo>
                  <a:cubicBezTo>
                    <a:pt x="792" y="161"/>
                    <a:pt x="645" y="0"/>
                    <a:pt x="455"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8"/>
            <p:cNvSpPr/>
            <p:nvPr/>
          </p:nvSpPr>
          <p:spPr>
            <a:xfrm>
              <a:off x="7426801" y="2647281"/>
              <a:ext cx="58109" cy="49804"/>
            </a:xfrm>
            <a:custGeom>
              <a:rect b="b" l="l" r="r" t="t"/>
              <a:pathLst>
                <a:path extrusionOk="0" h="2135" w="2491">
                  <a:moveTo>
                    <a:pt x="1448" y="0"/>
                  </a:moveTo>
                  <a:cubicBezTo>
                    <a:pt x="1439" y="0"/>
                    <a:pt x="1430" y="0"/>
                    <a:pt x="1421" y="1"/>
                  </a:cubicBezTo>
                  <a:cubicBezTo>
                    <a:pt x="469" y="1"/>
                    <a:pt x="0" y="1143"/>
                    <a:pt x="674" y="1817"/>
                  </a:cubicBezTo>
                  <a:cubicBezTo>
                    <a:pt x="893" y="2036"/>
                    <a:pt x="1162" y="2134"/>
                    <a:pt x="1425" y="2134"/>
                  </a:cubicBezTo>
                  <a:cubicBezTo>
                    <a:pt x="1970" y="2134"/>
                    <a:pt x="2490" y="1712"/>
                    <a:pt x="2490" y="1070"/>
                  </a:cubicBezTo>
                  <a:cubicBezTo>
                    <a:pt x="2490" y="478"/>
                    <a:pt x="2035" y="0"/>
                    <a:pt x="1448"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8"/>
            <p:cNvSpPr/>
            <p:nvPr/>
          </p:nvSpPr>
          <p:spPr>
            <a:xfrm>
              <a:off x="7442850" y="2647958"/>
              <a:ext cx="46492" cy="48801"/>
            </a:xfrm>
            <a:custGeom>
              <a:rect b="b" l="l" r="r" t="t"/>
              <a:pathLst>
                <a:path extrusionOk="0" h="2092" w="1993">
                  <a:moveTo>
                    <a:pt x="1070" y="1"/>
                  </a:moveTo>
                  <a:lnTo>
                    <a:pt x="1070" y="1"/>
                  </a:lnTo>
                  <a:cubicBezTo>
                    <a:pt x="1810" y="702"/>
                    <a:pt x="1250" y="1863"/>
                    <a:pt x="358" y="1863"/>
                  </a:cubicBezTo>
                  <a:cubicBezTo>
                    <a:pt x="244" y="1863"/>
                    <a:pt x="124" y="1844"/>
                    <a:pt x="1" y="1802"/>
                  </a:cubicBezTo>
                  <a:lnTo>
                    <a:pt x="1" y="1802"/>
                  </a:lnTo>
                  <a:cubicBezTo>
                    <a:pt x="209" y="1998"/>
                    <a:pt x="470" y="2092"/>
                    <a:pt x="730" y="2092"/>
                  </a:cubicBezTo>
                  <a:cubicBezTo>
                    <a:pt x="1092" y="2092"/>
                    <a:pt x="1451" y="1909"/>
                    <a:pt x="1656" y="1568"/>
                  </a:cubicBezTo>
                  <a:cubicBezTo>
                    <a:pt x="1993" y="982"/>
                    <a:pt x="1714" y="221"/>
                    <a:pt x="1070"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8"/>
            <p:cNvSpPr/>
            <p:nvPr/>
          </p:nvSpPr>
          <p:spPr>
            <a:xfrm>
              <a:off x="7449358" y="2664030"/>
              <a:ext cx="18802" cy="16073"/>
            </a:xfrm>
            <a:custGeom>
              <a:rect b="b" l="l" r="r" t="t"/>
              <a:pathLst>
                <a:path extrusionOk="0" h="689" w="806">
                  <a:moveTo>
                    <a:pt x="454" y="0"/>
                  </a:moveTo>
                  <a:cubicBezTo>
                    <a:pt x="146" y="0"/>
                    <a:pt x="0" y="366"/>
                    <a:pt x="220" y="586"/>
                  </a:cubicBezTo>
                  <a:cubicBezTo>
                    <a:pt x="286" y="657"/>
                    <a:pt x="370" y="688"/>
                    <a:pt x="454" y="688"/>
                  </a:cubicBezTo>
                  <a:cubicBezTo>
                    <a:pt x="631" y="688"/>
                    <a:pt x="806" y="550"/>
                    <a:pt x="806" y="352"/>
                  </a:cubicBezTo>
                  <a:cubicBezTo>
                    <a:pt x="806" y="161"/>
                    <a:pt x="644" y="0"/>
                    <a:pt x="454"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8"/>
            <p:cNvSpPr/>
            <p:nvPr/>
          </p:nvSpPr>
          <p:spPr>
            <a:xfrm>
              <a:off x="7494448" y="2647281"/>
              <a:ext cx="58085" cy="49804"/>
            </a:xfrm>
            <a:custGeom>
              <a:rect b="b" l="l" r="r" t="t"/>
              <a:pathLst>
                <a:path extrusionOk="0" h="2135" w="2490">
                  <a:moveTo>
                    <a:pt x="1421" y="1"/>
                  </a:moveTo>
                  <a:cubicBezTo>
                    <a:pt x="469" y="1"/>
                    <a:pt x="0" y="1143"/>
                    <a:pt x="674" y="1817"/>
                  </a:cubicBezTo>
                  <a:cubicBezTo>
                    <a:pt x="893" y="2036"/>
                    <a:pt x="1162" y="2134"/>
                    <a:pt x="1425" y="2134"/>
                  </a:cubicBezTo>
                  <a:cubicBezTo>
                    <a:pt x="1970" y="2134"/>
                    <a:pt x="2490" y="1712"/>
                    <a:pt x="2490" y="1070"/>
                  </a:cubicBezTo>
                  <a:cubicBezTo>
                    <a:pt x="2490" y="469"/>
                    <a:pt x="2021" y="1"/>
                    <a:pt x="1421"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8"/>
            <p:cNvSpPr/>
            <p:nvPr/>
          </p:nvSpPr>
          <p:spPr>
            <a:xfrm>
              <a:off x="7510497" y="2647958"/>
              <a:ext cx="46842" cy="48801"/>
            </a:xfrm>
            <a:custGeom>
              <a:rect b="b" l="l" r="r" t="t"/>
              <a:pathLst>
                <a:path extrusionOk="0" h="2092" w="2008">
                  <a:moveTo>
                    <a:pt x="1070" y="1"/>
                  </a:moveTo>
                  <a:cubicBezTo>
                    <a:pt x="1810" y="702"/>
                    <a:pt x="1249" y="1863"/>
                    <a:pt x="358" y="1863"/>
                  </a:cubicBezTo>
                  <a:cubicBezTo>
                    <a:pt x="244" y="1863"/>
                    <a:pt x="124" y="1844"/>
                    <a:pt x="1" y="1802"/>
                  </a:cubicBezTo>
                  <a:lnTo>
                    <a:pt x="1" y="1802"/>
                  </a:lnTo>
                  <a:cubicBezTo>
                    <a:pt x="208" y="1998"/>
                    <a:pt x="470" y="2092"/>
                    <a:pt x="730" y="2092"/>
                  </a:cubicBezTo>
                  <a:cubicBezTo>
                    <a:pt x="1092" y="2092"/>
                    <a:pt x="1451" y="1909"/>
                    <a:pt x="1656" y="1568"/>
                  </a:cubicBezTo>
                  <a:cubicBezTo>
                    <a:pt x="2007" y="982"/>
                    <a:pt x="1714" y="221"/>
                    <a:pt x="1070"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8"/>
            <p:cNvSpPr/>
            <p:nvPr/>
          </p:nvSpPr>
          <p:spPr>
            <a:xfrm>
              <a:off x="7516982" y="2664030"/>
              <a:ext cx="18825" cy="16073"/>
            </a:xfrm>
            <a:custGeom>
              <a:rect b="b" l="l" r="r" t="t"/>
              <a:pathLst>
                <a:path extrusionOk="0" h="689" w="807">
                  <a:moveTo>
                    <a:pt x="455" y="0"/>
                  </a:moveTo>
                  <a:cubicBezTo>
                    <a:pt x="147" y="0"/>
                    <a:pt x="1" y="366"/>
                    <a:pt x="221" y="586"/>
                  </a:cubicBezTo>
                  <a:cubicBezTo>
                    <a:pt x="287" y="657"/>
                    <a:pt x="371" y="688"/>
                    <a:pt x="455" y="688"/>
                  </a:cubicBezTo>
                  <a:cubicBezTo>
                    <a:pt x="632" y="688"/>
                    <a:pt x="806" y="550"/>
                    <a:pt x="806" y="352"/>
                  </a:cubicBezTo>
                  <a:cubicBezTo>
                    <a:pt x="806" y="161"/>
                    <a:pt x="645" y="0"/>
                    <a:pt x="455"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8"/>
            <p:cNvSpPr/>
            <p:nvPr/>
          </p:nvSpPr>
          <p:spPr>
            <a:xfrm>
              <a:off x="7264867" y="2538649"/>
              <a:ext cx="111062" cy="125059"/>
            </a:xfrm>
            <a:custGeom>
              <a:rect b="b" l="l" r="r" t="t"/>
              <a:pathLst>
                <a:path extrusionOk="0" h="5361" w="4761">
                  <a:moveTo>
                    <a:pt x="3325" y="0"/>
                  </a:moveTo>
                  <a:lnTo>
                    <a:pt x="0" y="2476"/>
                  </a:lnTo>
                  <a:lnTo>
                    <a:pt x="0" y="4951"/>
                  </a:lnTo>
                  <a:cubicBezTo>
                    <a:pt x="0" y="5170"/>
                    <a:pt x="191" y="5361"/>
                    <a:pt x="410" y="5361"/>
                  </a:cubicBezTo>
                  <a:lnTo>
                    <a:pt x="967" y="5361"/>
                  </a:lnTo>
                  <a:cubicBezTo>
                    <a:pt x="1011" y="4614"/>
                    <a:pt x="1611" y="4028"/>
                    <a:pt x="2373" y="4028"/>
                  </a:cubicBezTo>
                  <a:lnTo>
                    <a:pt x="4365" y="4028"/>
                  </a:lnTo>
                  <a:cubicBezTo>
                    <a:pt x="4584" y="4028"/>
                    <a:pt x="4760" y="3838"/>
                    <a:pt x="4760" y="3618"/>
                  </a:cubicBezTo>
                  <a:lnTo>
                    <a:pt x="4760" y="410"/>
                  </a:lnTo>
                  <a:cubicBezTo>
                    <a:pt x="4760" y="191"/>
                    <a:pt x="4584" y="0"/>
                    <a:pt x="4350"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8"/>
            <p:cNvSpPr/>
            <p:nvPr/>
          </p:nvSpPr>
          <p:spPr>
            <a:xfrm>
              <a:off x="7344458" y="2538649"/>
              <a:ext cx="31469" cy="93963"/>
            </a:xfrm>
            <a:custGeom>
              <a:rect b="b" l="l" r="r" t="t"/>
              <a:pathLst>
                <a:path extrusionOk="0" h="4028" w="1349">
                  <a:moveTo>
                    <a:pt x="1" y="0"/>
                  </a:moveTo>
                  <a:cubicBezTo>
                    <a:pt x="221" y="0"/>
                    <a:pt x="411" y="176"/>
                    <a:pt x="411" y="410"/>
                  </a:cubicBezTo>
                  <a:lnTo>
                    <a:pt x="411" y="3618"/>
                  </a:lnTo>
                  <a:cubicBezTo>
                    <a:pt x="411" y="3838"/>
                    <a:pt x="221" y="4028"/>
                    <a:pt x="1" y="4028"/>
                  </a:cubicBezTo>
                  <a:lnTo>
                    <a:pt x="953" y="4028"/>
                  </a:lnTo>
                  <a:cubicBezTo>
                    <a:pt x="1172" y="4028"/>
                    <a:pt x="1348" y="3838"/>
                    <a:pt x="1348" y="3618"/>
                  </a:cubicBezTo>
                  <a:lnTo>
                    <a:pt x="1348" y="410"/>
                  </a:lnTo>
                  <a:cubicBezTo>
                    <a:pt x="1348" y="176"/>
                    <a:pt x="1158" y="0"/>
                    <a:pt x="938"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8"/>
            <p:cNvSpPr/>
            <p:nvPr/>
          </p:nvSpPr>
          <p:spPr>
            <a:xfrm>
              <a:off x="7264867" y="2538649"/>
              <a:ext cx="77564" cy="57759"/>
            </a:xfrm>
            <a:custGeom>
              <a:rect b="b" l="l" r="r" t="t"/>
              <a:pathLst>
                <a:path extrusionOk="0" h="2476" w="3325">
                  <a:moveTo>
                    <a:pt x="1787" y="0"/>
                  </a:moveTo>
                  <a:cubicBezTo>
                    <a:pt x="806" y="0"/>
                    <a:pt x="0" y="806"/>
                    <a:pt x="0" y="1802"/>
                  </a:cubicBezTo>
                  <a:lnTo>
                    <a:pt x="0" y="2476"/>
                  </a:lnTo>
                  <a:lnTo>
                    <a:pt x="2651" y="2476"/>
                  </a:lnTo>
                  <a:cubicBezTo>
                    <a:pt x="3017" y="2476"/>
                    <a:pt x="3325" y="2183"/>
                    <a:pt x="3325" y="1816"/>
                  </a:cubicBezTo>
                  <a:lnTo>
                    <a:pt x="3325" y="0"/>
                  </a:ln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8"/>
            <p:cNvSpPr/>
            <p:nvPr/>
          </p:nvSpPr>
          <p:spPr>
            <a:xfrm>
              <a:off x="7309958" y="2538649"/>
              <a:ext cx="32472" cy="57759"/>
            </a:xfrm>
            <a:custGeom>
              <a:rect b="b" l="l" r="r" t="t"/>
              <a:pathLst>
                <a:path extrusionOk="0" h="2476" w="1392">
                  <a:moveTo>
                    <a:pt x="660" y="0"/>
                  </a:moveTo>
                  <a:lnTo>
                    <a:pt x="660" y="1816"/>
                  </a:lnTo>
                  <a:cubicBezTo>
                    <a:pt x="660" y="2183"/>
                    <a:pt x="352" y="2476"/>
                    <a:pt x="1" y="2476"/>
                  </a:cubicBezTo>
                  <a:lnTo>
                    <a:pt x="733" y="2476"/>
                  </a:lnTo>
                  <a:cubicBezTo>
                    <a:pt x="1084" y="2476"/>
                    <a:pt x="1392" y="2183"/>
                    <a:pt x="1392" y="1816"/>
                  </a:cubicBezTo>
                  <a:lnTo>
                    <a:pt x="1392" y="0"/>
                  </a:ln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8"/>
            <p:cNvSpPr/>
            <p:nvPr/>
          </p:nvSpPr>
          <p:spPr>
            <a:xfrm>
              <a:off x="7573362" y="2623021"/>
              <a:ext cx="68699" cy="40683"/>
            </a:xfrm>
            <a:custGeom>
              <a:rect b="b" l="l" r="r" t="t"/>
              <a:pathLst>
                <a:path extrusionOk="0" h="1744" w="2945">
                  <a:moveTo>
                    <a:pt x="0" y="1"/>
                  </a:moveTo>
                  <a:lnTo>
                    <a:pt x="806" y="1744"/>
                  </a:lnTo>
                  <a:lnTo>
                    <a:pt x="2724" y="1744"/>
                  </a:lnTo>
                  <a:cubicBezTo>
                    <a:pt x="2842" y="1744"/>
                    <a:pt x="2944" y="1641"/>
                    <a:pt x="2944" y="1509"/>
                  </a:cubicBezTo>
                  <a:lnTo>
                    <a:pt x="2944" y="1"/>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8"/>
            <p:cNvSpPr/>
            <p:nvPr/>
          </p:nvSpPr>
          <p:spPr>
            <a:xfrm>
              <a:off x="7586682" y="2623021"/>
              <a:ext cx="55379" cy="40683"/>
            </a:xfrm>
            <a:custGeom>
              <a:rect b="b" l="l" r="r" t="t"/>
              <a:pathLst>
                <a:path extrusionOk="0" h="1744" w="2374">
                  <a:moveTo>
                    <a:pt x="1670" y="1"/>
                  </a:moveTo>
                  <a:lnTo>
                    <a:pt x="1670" y="1011"/>
                  </a:lnTo>
                  <a:cubicBezTo>
                    <a:pt x="1670" y="1143"/>
                    <a:pt x="1568" y="1246"/>
                    <a:pt x="1450" y="1246"/>
                  </a:cubicBezTo>
                  <a:lnTo>
                    <a:pt x="1" y="1246"/>
                  </a:lnTo>
                  <a:lnTo>
                    <a:pt x="235" y="1744"/>
                  </a:lnTo>
                  <a:lnTo>
                    <a:pt x="2153" y="1744"/>
                  </a:lnTo>
                  <a:cubicBezTo>
                    <a:pt x="2271" y="1744"/>
                    <a:pt x="2373" y="1641"/>
                    <a:pt x="2373" y="1509"/>
                  </a:cubicBezTo>
                  <a:lnTo>
                    <a:pt x="2373"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8"/>
            <p:cNvSpPr/>
            <p:nvPr/>
          </p:nvSpPr>
          <p:spPr>
            <a:xfrm>
              <a:off x="7318495" y="2605596"/>
              <a:ext cx="25660" cy="10964"/>
            </a:xfrm>
            <a:custGeom>
              <a:rect b="b" l="l" r="r" t="t"/>
              <a:pathLst>
                <a:path extrusionOk="0" h="470" w="1100">
                  <a:moveTo>
                    <a:pt x="308" y="1"/>
                  </a:moveTo>
                  <a:cubicBezTo>
                    <a:pt x="1" y="1"/>
                    <a:pt x="1" y="470"/>
                    <a:pt x="308" y="470"/>
                  </a:cubicBezTo>
                  <a:lnTo>
                    <a:pt x="792" y="470"/>
                  </a:lnTo>
                  <a:cubicBezTo>
                    <a:pt x="1099" y="470"/>
                    <a:pt x="1099" y="1"/>
                    <a:pt x="792"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 name="Google Shape;1810;p48"/>
          <p:cNvGrpSpPr/>
          <p:nvPr/>
        </p:nvGrpSpPr>
        <p:grpSpPr>
          <a:xfrm>
            <a:off x="2599932" y="1415788"/>
            <a:ext cx="485447" cy="253479"/>
            <a:chOff x="2742788" y="1490345"/>
            <a:chExt cx="342588" cy="178872"/>
          </a:xfrm>
        </p:grpSpPr>
        <p:sp>
          <p:nvSpPr>
            <p:cNvPr id="1811" name="Google Shape;1811;p48"/>
            <p:cNvSpPr/>
            <p:nvPr/>
          </p:nvSpPr>
          <p:spPr>
            <a:xfrm>
              <a:off x="2956530" y="1564314"/>
              <a:ext cx="40683" cy="35901"/>
            </a:xfrm>
            <a:custGeom>
              <a:rect b="b" l="l" r="r" t="t"/>
              <a:pathLst>
                <a:path extrusionOk="0" h="1539" w="1744">
                  <a:moveTo>
                    <a:pt x="938" y="1"/>
                  </a:moveTo>
                  <a:cubicBezTo>
                    <a:pt x="836" y="1"/>
                    <a:pt x="733" y="59"/>
                    <a:pt x="689" y="162"/>
                  </a:cubicBezTo>
                  <a:lnTo>
                    <a:pt x="1" y="1538"/>
                  </a:lnTo>
                  <a:lnTo>
                    <a:pt x="1744" y="1538"/>
                  </a:lnTo>
                  <a:lnTo>
                    <a:pt x="1744" y="294"/>
                  </a:lnTo>
                  <a:cubicBezTo>
                    <a:pt x="1744" y="132"/>
                    <a:pt x="1612" y="1"/>
                    <a:pt x="1451"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8"/>
            <p:cNvSpPr/>
            <p:nvPr/>
          </p:nvSpPr>
          <p:spPr>
            <a:xfrm>
              <a:off x="2980113" y="1564314"/>
              <a:ext cx="17099" cy="35901"/>
            </a:xfrm>
            <a:custGeom>
              <a:rect b="b" l="l" r="r" t="t"/>
              <a:pathLst>
                <a:path extrusionOk="0" h="1539" w="733">
                  <a:moveTo>
                    <a:pt x="0" y="1"/>
                  </a:moveTo>
                  <a:cubicBezTo>
                    <a:pt x="162" y="1"/>
                    <a:pt x="293" y="132"/>
                    <a:pt x="293" y="294"/>
                  </a:cubicBezTo>
                  <a:lnTo>
                    <a:pt x="293" y="1538"/>
                  </a:lnTo>
                  <a:lnTo>
                    <a:pt x="733" y="1538"/>
                  </a:lnTo>
                  <a:lnTo>
                    <a:pt x="733" y="294"/>
                  </a:lnTo>
                  <a:cubicBezTo>
                    <a:pt x="733" y="132"/>
                    <a:pt x="601" y="1"/>
                    <a:pt x="440"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8"/>
            <p:cNvSpPr/>
            <p:nvPr/>
          </p:nvSpPr>
          <p:spPr>
            <a:xfrm>
              <a:off x="2898120" y="1490345"/>
              <a:ext cx="10264" cy="99282"/>
            </a:xfrm>
            <a:custGeom>
              <a:rect b="b" l="l" r="r" t="t"/>
              <a:pathLst>
                <a:path extrusionOk="0" h="4256" w="440">
                  <a:moveTo>
                    <a:pt x="220" y="1"/>
                  </a:moveTo>
                  <a:cubicBezTo>
                    <a:pt x="118" y="1"/>
                    <a:pt x="15" y="67"/>
                    <a:pt x="1" y="199"/>
                  </a:cubicBezTo>
                  <a:lnTo>
                    <a:pt x="1" y="4036"/>
                  </a:lnTo>
                  <a:cubicBezTo>
                    <a:pt x="1" y="4167"/>
                    <a:pt x="103" y="4255"/>
                    <a:pt x="220" y="4255"/>
                  </a:cubicBezTo>
                  <a:cubicBezTo>
                    <a:pt x="337" y="4255"/>
                    <a:pt x="440" y="4167"/>
                    <a:pt x="440" y="4036"/>
                  </a:cubicBezTo>
                  <a:lnTo>
                    <a:pt x="440" y="199"/>
                  </a:lnTo>
                  <a:cubicBezTo>
                    <a:pt x="425" y="67"/>
                    <a:pt x="323" y="1"/>
                    <a:pt x="220"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8"/>
            <p:cNvSpPr/>
            <p:nvPr/>
          </p:nvSpPr>
          <p:spPr>
            <a:xfrm>
              <a:off x="2861917" y="1534340"/>
              <a:ext cx="10941" cy="55286"/>
            </a:xfrm>
            <a:custGeom>
              <a:rect b="b" l="l" r="r" t="t"/>
              <a:pathLst>
                <a:path extrusionOk="0" h="2370" w="469">
                  <a:moveTo>
                    <a:pt x="234" y="0"/>
                  </a:moveTo>
                  <a:cubicBezTo>
                    <a:pt x="117" y="0"/>
                    <a:pt x="0" y="77"/>
                    <a:pt x="15" y="231"/>
                  </a:cubicBezTo>
                  <a:lnTo>
                    <a:pt x="15" y="2150"/>
                  </a:lnTo>
                  <a:cubicBezTo>
                    <a:pt x="15" y="2281"/>
                    <a:pt x="117" y="2369"/>
                    <a:pt x="234" y="2369"/>
                  </a:cubicBezTo>
                  <a:cubicBezTo>
                    <a:pt x="352" y="2369"/>
                    <a:pt x="454" y="2281"/>
                    <a:pt x="454" y="2164"/>
                  </a:cubicBezTo>
                  <a:lnTo>
                    <a:pt x="454" y="231"/>
                  </a:lnTo>
                  <a:cubicBezTo>
                    <a:pt x="469" y="77"/>
                    <a:pt x="352" y="0"/>
                    <a:pt x="234"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8"/>
            <p:cNvSpPr/>
            <p:nvPr/>
          </p:nvSpPr>
          <p:spPr>
            <a:xfrm>
              <a:off x="2762825" y="1566460"/>
              <a:ext cx="10964" cy="39214"/>
            </a:xfrm>
            <a:custGeom>
              <a:rect b="b" l="l" r="r" t="t"/>
              <a:pathLst>
                <a:path extrusionOk="0" h="1681" w="470">
                  <a:moveTo>
                    <a:pt x="235" y="0"/>
                  </a:moveTo>
                  <a:cubicBezTo>
                    <a:pt x="118" y="0"/>
                    <a:pt x="1" y="77"/>
                    <a:pt x="16" y="231"/>
                  </a:cubicBezTo>
                  <a:lnTo>
                    <a:pt x="16" y="1461"/>
                  </a:lnTo>
                  <a:cubicBezTo>
                    <a:pt x="16" y="1578"/>
                    <a:pt x="118" y="1681"/>
                    <a:pt x="235" y="1681"/>
                  </a:cubicBezTo>
                  <a:cubicBezTo>
                    <a:pt x="352" y="1681"/>
                    <a:pt x="455" y="1578"/>
                    <a:pt x="455" y="1461"/>
                  </a:cubicBezTo>
                  <a:lnTo>
                    <a:pt x="455" y="231"/>
                  </a:lnTo>
                  <a:cubicBezTo>
                    <a:pt x="470" y="77"/>
                    <a:pt x="352" y="0"/>
                    <a:pt x="235"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8"/>
            <p:cNvSpPr/>
            <p:nvPr/>
          </p:nvSpPr>
          <p:spPr>
            <a:xfrm>
              <a:off x="2822962" y="1563965"/>
              <a:ext cx="117547" cy="39330"/>
            </a:xfrm>
            <a:custGeom>
              <a:rect b="b" l="l" r="r" t="t"/>
              <a:pathLst>
                <a:path extrusionOk="0" h="1686" w="5039">
                  <a:moveTo>
                    <a:pt x="469" y="1"/>
                  </a:moveTo>
                  <a:cubicBezTo>
                    <a:pt x="206" y="1"/>
                    <a:pt x="1" y="221"/>
                    <a:pt x="1" y="470"/>
                  </a:cubicBezTo>
                  <a:lnTo>
                    <a:pt x="1" y="1685"/>
                  </a:lnTo>
                  <a:lnTo>
                    <a:pt x="5039" y="1685"/>
                  </a:lnTo>
                  <a:lnTo>
                    <a:pt x="5039" y="470"/>
                  </a:lnTo>
                  <a:cubicBezTo>
                    <a:pt x="5039" y="221"/>
                    <a:pt x="4834" y="1"/>
                    <a:pt x="4570"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8"/>
            <p:cNvSpPr/>
            <p:nvPr/>
          </p:nvSpPr>
          <p:spPr>
            <a:xfrm>
              <a:off x="2907684" y="1563965"/>
              <a:ext cx="32822" cy="39330"/>
            </a:xfrm>
            <a:custGeom>
              <a:rect b="b" l="l" r="r" t="t"/>
              <a:pathLst>
                <a:path extrusionOk="0" h="1686" w="1407">
                  <a:moveTo>
                    <a:pt x="1" y="1"/>
                  </a:moveTo>
                  <a:cubicBezTo>
                    <a:pt x="264" y="1"/>
                    <a:pt x="469" y="221"/>
                    <a:pt x="469" y="484"/>
                  </a:cubicBezTo>
                  <a:lnTo>
                    <a:pt x="469" y="1685"/>
                  </a:lnTo>
                  <a:lnTo>
                    <a:pt x="1407" y="1685"/>
                  </a:lnTo>
                  <a:lnTo>
                    <a:pt x="1407" y="484"/>
                  </a:lnTo>
                  <a:cubicBezTo>
                    <a:pt x="1407" y="221"/>
                    <a:pt x="1187" y="1"/>
                    <a:pt x="923"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8"/>
            <p:cNvSpPr/>
            <p:nvPr/>
          </p:nvSpPr>
          <p:spPr>
            <a:xfrm>
              <a:off x="2742788" y="1596062"/>
              <a:ext cx="342588" cy="73155"/>
            </a:xfrm>
            <a:custGeom>
              <a:rect b="b" l="l" r="r" t="t"/>
              <a:pathLst>
                <a:path extrusionOk="0" h="3136" w="14686">
                  <a:moveTo>
                    <a:pt x="125" y="0"/>
                  </a:moveTo>
                  <a:cubicBezTo>
                    <a:pt x="35" y="0"/>
                    <a:pt x="0" y="108"/>
                    <a:pt x="69" y="177"/>
                  </a:cubicBezTo>
                  <a:lnTo>
                    <a:pt x="1504" y="2052"/>
                  </a:lnTo>
                  <a:cubicBezTo>
                    <a:pt x="2032" y="2740"/>
                    <a:pt x="2837" y="3136"/>
                    <a:pt x="3687" y="3136"/>
                  </a:cubicBezTo>
                  <a:lnTo>
                    <a:pt x="12811" y="3136"/>
                  </a:lnTo>
                  <a:cubicBezTo>
                    <a:pt x="12855" y="3136"/>
                    <a:pt x="12884" y="3121"/>
                    <a:pt x="12899" y="3092"/>
                  </a:cubicBezTo>
                  <a:cubicBezTo>
                    <a:pt x="13104" y="2623"/>
                    <a:pt x="13558" y="2345"/>
                    <a:pt x="14070" y="2345"/>
                  </a:cubicBezTo>
                  <a:lnTo>
                    <a:pt x="14466" y="2345"/>
                  </a:lnTo>
                  <a:cubicBezTo>
                    <a:pt x="14583" y="2345"/>
                    <a:pt x="14685" y="2242"/>
                    <a:pt x="14685" y="2111"/>
                  </a:cubicBezTo>
                  <a:lnTo>
                    <a:pt x="14685" y="177"/>
                  </a:lnTo>
                  <a:cubicBezTo>
                    <a:pt x="14685" y="75"/>
                    <a:pt x="14597" y="2"/>
                    <a:pt x="14510" y="2"/>
                  </a:cubicBezTo>
                  <a:lnTo>
                    <a:pt x="142" y="2"/>
                  </a:lnTo>
                  <a:cubicBezTo>
                    <a:pt x="136" y="1"/>
                    <a:pt x="131" y="0"/>
                    <a:pt x="125"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8"/>
            <p:cNvSpPr/>
            <p:nvPr/>
          </p:nvSpPr>
          <p:spPr>
            <a:xfrm>
              <a:off x="2911439" y="1610431"/>
              <a:ext cx="17122" cy="14766"/>
            </a:xfrm>
            <a:custGeom>
              <a:rect b="b" l="l" r="r" t="t"/>
              <a:pathLst>
                <a:path extrusionOk="0" h="633" w="734">
                  <a:moveTo>
                    <a:pt x="425" y="1"/>
                  </a:moveTo>
                  <a:cubicBezTo>
                    <a:pt x="133" y="1"/>
                    <a:pt x="1" y="338"/>
                    <a:pt x="191" y="543"/>
                  </a:cubicBezTo>
                  <a:cubicBezTo>
                    <a:pt x="258" y="604"/>
                    <a:pt x="338" y="632"/>
                    <a:pt x="416" y="632"/>
                  </a:cubicBezTo>
                  <a:cubicBezTo>
                    <a:pt x="579" y="632"/>
                    <a:pt x="733" y="511"/>
                    <a:pt x="733" y="323"/>
                  </a:cubicBezTo>
                  <a:cubicBezTo>
                    <a:pt x="733" y="147"/>
                    <a:pt x="587" y="1"/>
                    <a:pt x="425"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8"/>
            <p:cNvSpPr/>
            <p:nvPr/>
          </p:nvSpPr>
          <p:spPr>
            <a:xfrm>
              <a:off x="2873184" y="1610431"/>
              <a:ext cx="17099" cy="14766"/>
            </a:xfrm>
            <a:custGeom>
              <a:rect b="b" l="l" r="r" t="t"/>
              <a:pathLst>
                <a:path extrusionOk="0" h="633" w="733">
                  <a:moveTo>
                    <a:pt x="411" y="1"/>
                  </a:moveTo>
                  <a:cubicBezTo>
                    <a:pt x="132" y="15"/>
                    <a:pt x="0" y="352"/>
                    <a:pt x="205" y="543"/>
                  </a:cubicBezTo>
                  <a:cubicBezTo>
                    <a:pt x="267" y="604"/>
                    <a:pt x="344" y="632"/>
                    <a:pt x="420" y="632"/>
                  </a:cubicBezTo>
                  <a:cubicBezTo>
                    <a:pt x="579" y="632"/>
                    <a:pt x="733" y="511"/>
                    <a:pt x="733" y="323"/>
                  </a:cubicBezTo>
                  <a:cubicBezTo>
                    <a:pt x="733" y="147"/>
                    <a:pt x="586" y="1"/>
                    <a:pt x="411"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8"/>
            <p:cNvSpPr/>
            <p:nvPr/>
          </p:nvSpPr>
          <p:spPr>
            <a:xfrm>
              <a:off x="2834928" y="1610431"/>
              <a:ext cx="17099" cy="14766"/>
            </a:xfrm>
            <a:custGeom>
              <a:rect b="b" l="l" r="r" t="t"/>
              <a:pathLst>
                <a:path extrusionOk="0" h="633" w="733">
                  <a:moveTo>
                    <a:pt x="425" y="1"/>
                  </a:moveTo>
                  <a:cubicBezTo>
                    <a:pt x="147" y="1"/>
                    <a:pt x="0" y="338"/>
                    <a:pt x="205" y="543"/>
                  </a:cubicBezTo>
                  <a:cubicBezTo>
                    <a:pt x="267" y="604"/>
                    <a:pt x="344" y="632"/>
                    <a:pt x="420" y="632"/>
                  </a:cubicBezTo>
                  <a:cubicBezTo>
                    <a:pt x="579" y="632"/>
                    <a:pt x="732" y="511"/>
                    <a:pt x="732" y="323"/>
                  </a:cubicBezTo>
                  <a:cubicBezTo>
                    <a:pt x="732" y="147"/>
                    <a:pt x="601" y="1"/>
                    <a:pt x="425"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8"/>
            <p:cNvSpPr/>
            <p:nvPr/>
          </p:nvSpPr>
          <p:spPr>
            <a:xfrm>
              <a:off x="2796649" y="1610431"/>
              <a:ext cx="17122" cy="14766"/>
            </a:xfrm>
            <a:custGeom>
              <a:rect b="b" l="l" r="r" t="t"/>
              <a:pathLst>
                <a:path extrusionOk="0" h="633" w="734">
                  <a:moveTo>
                    <a:pt x="426" y="1"/>
                  </a:moveTo>
                  <a:cubicBezTo>
                    <a:pt x="147" y="1"/>
                    <a:pt x="1" y="338"/>
                    <a:pt x="206" y="543"/>
                  </a:cubicBezTo>
                  <a:cubicBezTo>
                    <a:pt x="268" y="604"/>
                    <a:pt x="345" y="632"/>
                    <a:pt x="421" y="632"/>
                  </a:cubicBezTo>
                  <a:cubicBezTo>
                    <a:pt x="579" y="632"/>
                    <a:pt x="733" y="511"/>
                    <a:pt x="733" y="323"/>
                  </a:cubicBezTo>
                  <a:cubicBezTo>
                    <a:pt x="733" y="147"/>
                    <a:pt x="601" y="1"/>
                    <a:pt x="426"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8"/>
            <p:cNvSpPr/>
            <p:nvPr/>
          </p:nvSpPr>
          <p:spPr>
            <a:xfrm>
              <a:off x="2783679" y="1596085"/>
              <a:ext cx="301695" cy="72805"/>
            </a:xfrm>
            <a:custGeom>
              <a:rect b="b" l="l" r="r" t="t"/>
              <a:pathLst>
                <a:path extrusionOk="0" h="3121" w="12933">
                  <a:moveTo>
                    <a:pt x="11775" y="1"/>
                  </a:moveTo>
                  <a:lnTo>
                    <a:pt x="11775" y="1421"/>
                  </a:lnTo>
                  <a:cubicBezTo>
                    <a:pt x="11775" y="1553"/>
                    <a:pt x="11673" y="1641"/>
                    <a:pt x="11556" y="1641"/>
                  </a:cubicBezTo>
                  <a:lnTo>
                    <a:pt x="11160" y="1641"/>
                  </a:lnTo>
                  <a:cubicBezTo>
                    <a:pt x="10662" y="1641"/>
                    <a:pt x="10194" y="1934"/>
                    <a:pt x="9989" y="2388"/>
                  </a:cubicBezTo>
                  <a:cubicBezTo>
                    <a:pt x="9974" y="2417"/>
                    <a:pt x="9945" y="2446"/>
                    <a:pt x="9915" y="2446"/>
                  </a:cubicBezTo>
                  <a:lnTo>
                    <a:pt x="791" y="2446"/>
                  </a:lnTo>
                  <a:cubicBezTo>
                    <a:pt x="513" y="2446"/>
                    <a:pt x="249" y="2402"/>
                    <a:pt x="0" y="2329"/>
                  </a:cubicBezTo>
                  <a:lnTo>
                    <a:pt x="0" y="2329"/>
                  </a:lnTo>
                  <a:cubicBezTo>
                    <a:pt x="513" y="2842"/>
                    <a:pt x="1216" y="3120"/>
                    <a:pt x="1934" y="3120"/>
                  </a:cubicBezTo>
                  <a:lnTo>
                    <a:pt x="11058" y="3120"/>
                  </a:lnTo>
                  <a:cubicBezTo>
                    <a:pt x="11102" y="3120"/>
                    <a:pt x="11131" y="3105"/>
                    <a:pt x="11146" y="3076"/>
                  </a:cubicBezTo>
                  <a:cubicBezTo>
                    <a:pt x="11351" y="2622"/>
                    <a:pt x="11805" y="2329"/>
                    <a:pt x="12317" y="2329"/>
                  </a:cubicBezTo>
                  <a:lnTo>
                    <a:pt x="12713" y="2329"/>
                  </a:lnTo>
                  <a:cubicBezTo>
                    <a:pt x="12830" y="2329"/>
                    <a:pt x="12932" y="2227"/>
                    <a:pt x="12932" y="2110"/>
                  </a:cubicBezTo>
                  <a:lnTo>
                    <a:pt x="12932" y="176"/>
                  </a:lnTo>
                  <a:cubicBezTo>
                    <a:pt x="12932" y="74"/>
                    <a:pt x="12859" y="1"/>
                    <a:pt x="12757"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8"/>
            <p:cNvSpPr/>
            <p:nvPr/>
          </p:nvSpPr>
          <p:spPr>
            <a:xfrm>
              <a:off x="2771713" y="1636067"/>
              <a:ext cx="313662" cy="33148"/>
            </a:xfrm>
            <a:custGeom>
              <a:rect b="b" l="l" r="r" t="t"/>
              <a:pathLst>
                <a:path extrusionOk="0" h="1421" w="13446">
                  <a:moveTo>
                    <a:pt x="1" y="0"/>
                  </a:moveTo>
                  <a:lnTo>
                    <a:pt x="264" y="337"/>
                  </a:lnTo>
                  <a:cubicBezTo>
                    <a:pt x="792" y="1025"/>
                    <a:pt x="1597" y="1421"/>
                    <a:pt x="2447" y="1421"/>
                  </a:cubicBezTo>
                  <a:lnTo>
                    <a:pt x="11571" y="1421"/>
                  </a:lnTo>
                  <a:cubicBezTo>
                    <a:pt x="11615" y="1421"/>
                    <a:pt x="11644" y="1406"/>
                    <a:pt x="11659" y="1377"/>
                  </a:cubicBezTo>
                  <a:cubicBezTo>
                    <a:pt x="11864" y="908"/>
                    <a:pt x="12318" y="630"/>
                    <a:pt x="12830" y="630"/>
                  </a:cubicBezTo>
                  <a:lnTo>
                    <a:pt x="13226" y="630"/>
                  </a:lnTo>
                  <a:cubicBezTo>
                    <a:pt x="13343" y="630"/>
                    <a:pt x="13445" y="527"/>
                    <a:pt x="13445" y="396"/>
                  </a:cubicBezTo>
                  <a:lnTo>
                    <a:pt x="13445" y="0"/>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8"/>
            <p:cNvSpPr/>
            <p:nvPr/>
          </p:nvSpPr>
          <p:spPr>
            <a:xfrm>
              <a:off x="2783679" y="1636067"/>
              <a:ext cx="301695" cy="33148"/>
            </a:xfrm>
            <a:custGeom>
              <a:rect b="b" l="l" r="r" t="t"/>
              <a:pathLst>
                <a:path extrusionOk="0" h="1421" w="12933">
                  <a:moveTo>
                    <a:pt x="10779" y="0"/>
                  </a:moveTo>
                  <a:cubicBezTo>
                    <a:pt x="10428" y="103"/>
                    <a:pt x="10150" y="352"/>
                    <a:pt x="9989" y="688"/>
                  </a:cubicBezTo>
                  <a:cubicBezTo>
                    <a:pt x="9974" y="718"/>
                    <a:pt x="9945" y="732"/>
                    <a:pt x="9915" y="732"/>
                  </a:cubicBezTo>
                  <a:lnTo>
                    <a:pt x="791" y="732"/>
                  </a:lnTo>
                  <a:cubicBezTo>
                    <a:pt x="513" y="732"/>
                    <a:pt x="249" y="703"/>
                    <a:pt x="0" y="615"/>
                  </a:cubicBezTo>
                  <a:lnTo>
                    <a:pt x="0" y="615"/>
                  </a:lnTo>
                  <a:cubicBezTo>
                    <a:pt x="513" y="1128"/>
                    <a:pt x="1216" y="1421"/>
                    <a:pt x="1934" y="1421"/>
                  </a:cubicBezTo>
                  <a:lnTo>
                    <a:pt x="11058" y="1421"/>
                  </a:lnTo>
                  <a:cubicBezTo>
                    <a:pt x="11102" y="1421"/>
                    <a:pt x="11131" y="1391"/>
                    <a:pt x="11146" y="1362"/>
                  </a:cubicBezTo>
                  <a:cubicBezTo>
                    <a:pt x="11351" y="908"/>
                    <a:pt x="11805" y="615"/>
                    <a:pt x="12317" y="615"/>
                  </a:cubicBezTo>
                  <a:lnTo>
                    <a:pt x="12713" y="615"/>
                  </a:lnTo>
                  <a:cubicBezTo>
                    <a:pt x="12830" y="615"/>
                    <a:pt x="12932" y="527"/>
                    <a:pt x="12932" y="396"/>
                  </a:cubicBezTo>
                  <a:lnTo>
                    <a:pt x="12932"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 name="Google Shape;1826;p48"/>
          <p:cNvGrpSpPr/>
          <p:nvPr/>
        </p:nvGrpSpPr>
        <p:grpSpPr>
          <a:xfrm>
            <a:off x="6695371" y="2462114"/>
            <a:ext cx="377532" cy="237771"/>
            <a:chOff x="6695371" y="2462114"/>
            <a:chExt cx="377532" cy="237771"/>
          </a:xfrm>
        </p:grpSpPr>
        <p:sp>
          <p:nvSpPr>
            <p:cNvPr id="1827" name="Google Shape;1827;p48"/>
            <p:cNvSpPr/>
            <p:nvPr/>
          </p:nvSpPr>
          <p:spPr>
            <a:xfrm>
              <a:off x="7002489" y="2569743"/>
              <a:ext cx="70052" cy="107283"/>
            </a:xfrm>
            <a:custGeom>
              <a:rect b="b" l="l" r="r" t="t"/>
              <a:pathLst>
                <a:path extrusionOk="0" h="4599" w="3003">
                  <a:moveTo>
                    <a:pt x="718" y="0"/>
                  </a:moveTo>
                  <a:cubicBezTo>
                    <a:pt x="323" y="0"/>
                    <a:pt x="1" y="308"/>
                    <a:pt x="1" y="703"/>
                  </a:cubicBezTo>
                  <a:lnTo>
                    <a:pt x="1" y="4599"/>
                  </a:lnTo>
                  <a:lnTo>
                    <a:pt x="2681" y="4599"/>
                  </a:lnTo>
                  <a:cubicBezTo>
                    <a:pt x="2857" y="4599"/>
                    <a:pt x="3003" y="4452"/>
                    <a:pt x="3003" y="4277"/>
                  </a:cubicBezTo>
                  <a:lnTo>
                    <a:pt x="3003"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8"/>
            <p:cNvSpPr/>
            <p:nvPr/>
          </p:nvSpPr>
          <p:spPr>
            <a:xfrm>
              <a:off x="6983012" y="2561205"/>
              <a:ext cx="89531" cy="115821"/>
            </a:xfrm>
            <a:custGeom>
              <a:rect b="b" l="l" r="r" t="t"/>
              <a:pathLst>
                <a:path extrusionOk="0" h="4965" w="3838">
                  <a:moveTo>
                    <a:pt x="2959" y="0"/>
                  </a:moveTo>
                  <a:lnTo>
                    <a:pt x="2959" y="4291"/>
                  </a:lnTo>
                  <a:cubicBezTo>
                    <a:pt x="2959" y="4482"/>
                    <a:pt x="2813" y="4613"/>
                    <a:pt x="2637" y="4613"/>
                  </a:cubicBezTo>
                  <a:lnTo>
                    <a:pt x="1" y="4613"/>
                  </a:lnTo>
                  <a:lnTo>
                    <a:pt x="1" y="4965"/>
                  </a:lnTo>
                  <a:lnTo>
                    <a:pt x="3516" y="4965"/>
                  </a:lnTo>
                  <a:cubicBezTo>
                    <a:pt x="3692" y="4965"/>
                    <a:pt x="3838" y="4818"/>
                    <a:pt x="3838" y="4643"/>
                  </a:cubicBezTo>
                  <a:lnTo>
                    <a:pt x="3838" y="0"/>
                  </a:ln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8"/>
            <p:cNvSpPr/>
            <p:nvPr/>
          </p:nvSpPr>
          <p:spPr>
            <a:xfrm>
              <a:off x="6990546" y="2600488"/>
              <a:ext cx="81996" cy="25637"/>
            </a:xfrm>
            <a:custGeom>
              <a:rect b="b" l="l" r="r" t="t"/>
              <a:pathLst>
                <a:path extrusionOk="0" h="1099" w="3515">
                  <a:moveTo>
                    <a:pt x="0" y="0"/>
                  </a:moveTo>
                  <a:lnTo>
                    <a:pt x="0" y="1099"/>
                  </a:lnTo>
                  <a:lnTo>
                    <a:pt x="3515" y="1099"/>
                  </a:lnTo>
                  <a:lnTo>
                    <a:pt x="3515" y="0"/>
                  </a:ln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8"/>
            <p:cNvSpPr/>
            <p:nvPr/>
          </p:nvSpPr>
          <p:spPr>
            <a:xfrm>
              <a:off x="6990546" y="2651737"/>
              <a:ext cx="81996" cy="25637"/>
            </a:xfrm>
            <a:custGeom>
              <a:rect b="b" l="l" r="r" t="t"/>
              <a:pathLst>
                <a:path extrusionOk="0" h="1099" w="3515">
                  <a:moveTo>
                    <a:pt x="0" y="0"/>
                  </a:moveTo>
                  <a:lnTo>
                    <a:pt x="0" y="1098"/>
                  </a:lnTo>
                  <a:lnTo>
                    <a:pt x="3193" y="1098"/>
                  </a:lnTo>
                  <a:cubicBezTo>
                    <a:pt x="3369" y="1084"/>
                    <a:pt x="3515" y="952"/>
                    <a:pt x="3515" y="762"/>
                  </a:cubicBezTo>
                  <a:lnTo>
                    <a:pt x="3515" y="0"/>
                  </a:ln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8"/>
            <p:cNvSpPr/>
            <p:nvPr/>
          </p:nvSpPr>
          <p:spPr>
            <a:xfrm>
              <a:off x="6990546" y="2651737"/>
              <a:ext cx="81996" cy="25287"/>
            </a:xfrm>
            <a:custGeom>
              <a:rect b="b" l="l" r="r" t="t"/>
              <a:pathLst>
                <a:path extrusionOk="0" h="1084" w="3515">
                  <a:moveTo>
                    <a:pt x="2636" y="0"/>
                  </a:moveTo>
                  <a:lnTo>
                    <a:pt x="2636" y="410"/>
                  </a:lnTo>
                  <a:cubicBezTo>
                    <a:pt x="2636" y="601"/>
                    <a:pt x="2490" y="732"/>
                    <a:pt x="2314" y="732"/>
                  </a:cubicBezTo>
                  <a:lnTo>
                    <a:pt x="0" y="732"/>
                  </a:lnTo>
                  <a:lnTo>
                    <a:pt x="0" y="1084"/>
                  </a:lnTo>
                  <a:lnTo>
                    <a:pt x="3193" y="1084"/>
                  </a:lnTo>
                  <a:cubicBezTo>
                    <a:pt x="3369" y="1084"/>
                    <a:pt x="3515" y="937"/>
                    <a:pt x="3515" y="762"/>
                  </a:cubicBezTo>
                  <a:lnTo>
                    <a:pt x="3515" y="0"/>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8"/>
            <p:cNvSpPr/>
            <p:nvPr/>
          </p:nvSpPr>
          <p:spPr>
            <a:xfrm>
              <a:off x="6794789" y="2500393"/>
              <a:ext cx="245312" cy="38700"/>
            </a:xfrm>
            <a:custGeom>
              <a:rect b="b" l="l" r="r" t="t"/>
              <a:pathLst>
                <a:path extrusionOk="0" h="1659" w="10516">
                  <a:moveTo>
                    <a:pt x="293" y="0"/>
                  </a:moveTo>
                  <a:cubicBezTo>
                    <a:pt x="0" y="15"/>
                    <a:pt x="0" y="454"/>
                    <a:pt x="293" y="483"/>
                  </a:cubicBezTo>
                  <a:lnTo>
                    <a:pt x="2695" y="483"/>
                  </a:lnTo>
                  <a:lnTo>
                    <a:pt x="2695" y="1406"/>
                  </a:lnTo>
                  <a:cubicBezTo>
                    <a:pt x="2695" y="1575"/>
                    <a:pt x="2816" y="1659"/>
                    <a:pt x="2937" y="1659"/>
                  </a:cubicBezTo>
                  <a:cubicBezTo>
                    <a:pt x="3057" y="1659"/>
                    <a:pt x="3178" y="1575"/>
                    <a:pt x="3178" y="1406"/>
                  </a:cubicBezTo>
                  <a:lnTo>
                    <a:pt x="3178" y="483"/>
                  </a:lnTo>
                  <a:lnTo>
                    <a:pt x="5097" y="483"/>
                  </a:lnTo>
                  <a:lnTo>
                    <a:pt x="5097" y="1406"/>
                  </a:lnTo>
                  <a:cubicBezTo>
                    <a:pt x="5097" y="1575"/>
                    <a:pt x="5221" y="1659"/>
                    <a:pt x="5346" y="1659"/>
                  </a:cubicBezTo>
                  <a:cubicBezTo>
                    <a:pt x="5470" y="1659"/>
                    <a:pt x="5595" y="1575"/>
                    <a:pt x="5595" y="1406"/>
                  </a:cubicBezTo>
                  <a:lnTo>
                    <a:pt x="5595" y="483"/>
                  </a:lnTo>
                  <a:lnTo>
                    <a:pt x="7513" y="483"/>
                  </a:lnTo>
                  <a:lnTo>
                    <a:pt x="7513" y="1406"/>
                  </a:lnTo>
                  <a:cubicBezTo>
                    <a:pt x="7513" y="1575"/>
                    <a:pt x="7634" y="1659"/>
                    <a:pt x="7755" y="1659"/>
                  </a:cubicBezTo>
                  <a:cubicBezTo>
                    <a:pt x="7876" y="1659"/>
                    <a:pt x="7997" y="1575"/>
                    <a:pt x="7997" y="1406"/>
                  </a:cubicBezTo>
                  <a:lnTo>
                    <a:pt x="7997" y="483"/>
                  </a:lnTo>
                  <a:lnTo>
                    <a:pt x="10223" y="483"/>
                  </a:lnTo>
                  <a:cubicBezTo>
                    <a:pt x="10516" y="454"/>
                    <a:pt x="10516" y="15"/>
                    <a:pt x="10223" y="0"/>
                  </a:cubicBez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8"/>
            <p:cNvSpPr/>
            <p:nvPr/>
          </p:nvSpPr>
          <p:spPr>
            <a:xfrm>
              <a:off x="6695371" y="2462114"/>
              <a:ext cx="377182" cy="214916"/>
            </a:xfrm>
            <a:custGeom>
              <a:rect b="b" l="l" r="r" t="t"/>
              <a:pathLst>
                <a:path extrusionOk="0" h="9213" w="16169">
                  <a:moveTo>
                    <a:pt x="1787" y="1"/>
                  </a:moveTo>
                  <a:cubicBezTo>
                    <a:pt x="806" y="1"/>
                    <a:pt x="0" y="806"/>
                    <a:pt x="0" y="1788"/>
                  </a:cubicBezTo>
                  <a:lnTo>
                    <a:pt x="0" y="8861"/>
                  </a:lnTo>
                  <a:cubicBezTo>
                    <a:pt x="0" y="9052"/>
                    <a:pt x="161" y="9213"/>
                    <a:pt x="352" y="9213"/>
                  </a:cubicBezTo>
                  <a:lnTo>
                    <a:pt x="850" y="9213"/>
                  </a:lnTo>
                  <a:lnTo>
                    <a:pt x="938" y="9110"/>
                  </a:lnTo>
                  <a:lnTo>
                    <a:pt x="4423" y="9110"/>
                  </a:lnTo>
                  <a:lnTo>
                    <a:pt x="4555" y="9213"/>
                  </a:lnTo>
                  <a:lnTo>
                    <a:pt x="8802" y="9213"/>
                  </a:lnTo>
                  <a:lnTo>
                    <a:pt x="8919" y="9066"/>
                  </a:lnTo>
                  <a:lnTo>
                    <a:pt x="12376" y="9066"/>
                  </a:lnTo>
                  <a:lnTo>
                    <a:pt x="12508" y="9213"/>
                  </a:lnTo>
                  <a:lnTo>
                    <a:pt x="13357" y="9213"/>
                  </a:lnTo>
                  <a:lnTo>
                    <a:pt x="13357" y="5493"/>
                  </a:lnTo>
                  <a:cubicBezTo>
                    <a:pt x="13357" y="5097"/>
                    <a:pt x="13665" y="4775"/>
                    <a:pt x="14060" y="4775"/>
                  </a:cubicBezTo>
                  <a:lnTo>
                    <a:pt x="16169" y="4775"/>
                  </a:lnTo>
                  <a:lnTo>
                    <a:pt x="16169" y="1392"/>
                  </a:lnTo>
                  <a:cubicBezTo>
                    <a:pt x="16169" y="1202"/>
                    <a:pt x="16023" y="1055"/>
                    <a:pt x="15847" y="1055"/>
                  </a:cubicBezTo>
                  <a:lnTo>
                    <a:pt x="14558" y="1055"/>
                  </a:lnTo>
                  <a:cubicBezTo>
                    <a:pt x="14382" y="1055"/>
                    <a:pt x="14236" y="1202"/>
                    <a:pt x="14236" y="1392"/>
                  </a:cubicBezTo>
                  <a:lnTo>
                    <a:pt x="14236" y="2857"/>
                  </a:lnTo>
                  <a:lnTo>
                    <a:pt x="4980" y="2857"/>
                  </a:lnTo>
                  <a:lnTo>
                    <a:pt x="4980" y="352"/>
                  </a:lnTo>
                  <a:cubicBezTo>
                    <a:pt x="4980" y="162"/>
                    <a:pt x="4819" y="1"/>
                    <a:pt x="4628" y="1"/>
                  </a:cubicBez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8"/>
            <p:cNvSpPr/>
            <p:nvPr/>
          </p:nvSpPr>
          <p:spPr>
            <a:xfrm>
              <a:off x="6695371" y="2487026"/>
              <a:ext cx="377532" cy="190002"/>
            </a:xfrm>
            <a:custGeom>
              <a:rect b="b" l="l" r="r" t="t"/>
              <a:pathLst>
                <a:path extrusionOk="0" h="8145" w="16184">
                  <a:moveTo>
                    <a:pt x="15871" y="1"/>
                  </a:moveTo>
                  <a:cubicBezTo>
                    <a:pt x="15863" y="1"/>
                    <a:pt x="15855" y="1"/>
                    <a:pt x="15847" y="2"/>
                  </a:cubicBezTo>
                  <a:lnTo>
                    <a:pt x="15276" y="2"/>
                  </a:lnTo>
                  <a:lnTo>
                    <a:pt x="15276" y="2682"/>
                  </a:lnTo>
                  <a:cubicBezTo>
                    <a:pt x="15276" y="2931"/>
                    <a:pt x="15071" y="3136"/>
                    <a:pt x="14822" y="3136"/>
                  </a:cubicBezTo>
                  <a:lnTo>
                    <a:pt x="13167" y="3136"/>
                  </a:lnTo>
                  <a:cubicBezTo>
                    <a:pt x="12771" y="3136"/>
                    <a:pt x="12464" y="3458"/>
                    <a:pt x="12464" y="3854"/>
                  </a:cubicBezTo>
                  <a:lnTo>
                    <a:pt x="12464" y="7574"/>
                  </a:lnTo>
                  <a:lnTo>
                    <a:pt x="0" y="7574"/>
                  </a:lnTo>
                  <a:lnTo>
                    <a:pt x="0" y="7793"/>
                  </a:lnTo>
                  <a:cubicBezTo>
                    <a:pt x="0" y="7984"/>
                    <a:pt x="161" y="8145"/>
                    <a:pt x="352" y="8145"/>
                  </a:cubicBezTo>
                  <a:lnTo>
                    <a:pt x="850" y="8145"/>
                  </a:lnTo>
                  <a:lnTo>
                    <a:pt x="981" y="8013"/>
                  </a:lnTo>
                  <a:lnTo>
                    <a:pt x="4379" y="8013"/>
                  </a:lnTo>
                  <a:lnTo>
                    <a:pt x="4555" y="8145"/>
                  </a:lnTo>
                  <a:lnTo>
                    <a:pt x="8802" y="8145"/>
                  </a:lnTo>
                  <a:lnTo>
                    <a:pt x="8905" y="7969"/>
                  </a:lnTo>
                  <a:lnTo>
                    <a:pt x="12303" y="7969"/>
                  </a:lnTo>
                  <a:lnTo>
                    <a:pt x="12522" y="8145"/>
                  </a:lnTo>
                  <a:lnTo>
                    <a:pt x="13372" y="8145"/>
                  </a:lnTo>
                  <a:lnTo>
                    <a:pt x="13372" y="4425"/>
                  </a:lnTo>
                  <a:cubicBezTo>
                    <a:pt x="13372" y="4029"/>
                    <a:pt x="13679" y="3707"/>
                    <a:pt x="14075" y="3707"/>
                  </a:cubicBezTo>
                  <a:lnTo>
                    <a:pt x="16184" y="3707"/>
                  </a:lnTo>
                  <a:lnTo>
                    <a:pt x="16184" y="324"/>
                  </a:lnTo>
                  <a:cubicBezTo>
                    <a:pt x="16184" y="143"/>
                    <a:pt x="16037" y="1"/>
                    <a:pt x="15871"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8"/>
            <p:cNvSpPr/>
            <p:nvPr/>
          </p:nvSpPr>
          <p:spPr>
            <a:xfrm>
              <a:off x="6715175" y="2621668"/>
              <a:ext cx="86452" cy="55356"/>
            </a:xfrm>
            <a:custGeom>
              <a:rect b="b" l="l" r="r" t="t"/>
              <a:pathLst>
                <a:path extrusionOk="0" h="2373" w="3706">
                  <a:moveTo>
                    <a:pt x="1861" y="0"/>
                  </a:moveTo>
                  <a:cubicBezTo>
                    <a:pt x="835" y="0"/>
                    <a:pt x="1" y="835"/>
                    <a:pt x="1" y="1860"/>
                  </a:cubicBezTo>
                  <a:lnTo>
                    <a:pt x="1" y="2373"/>
                  </a:lnTo>
                  <a:lnTo>
                    <a:pt x="3706" y="2373"/>
                  </a:lnTo>
                  <a:lnTo>
                    <a:pt x="3706" y="1860"/>
                  </a:lnTo>
                  <a:cubicBezTo>
                    <a:pt x="3706" y="835"/>
                    <a:pt x="2871" y="0"/>
                    <a:pt x="1861"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8"/>
            <p:cNvSpPr/>
            <p:nvPr/>
          </p:nvSpPr>
          <p:spPr>
            <a:xfrm>
              <a:off x="6721333" y="2644552"/>
              <a:ext cx="64594" cy="55333"/>
            </a:xfrm>
            <a:custGeom>
              <a:rect b="b" l="l" r="r" t="t"/>
              <a:pathLst>
                <a:path extrusionOk="0" h="2372" w="2769">
                  <a:moveTo>
                    <a:pt x="1582" y="1"/>
                  </a:moveTo>
                  <a:cubicBezTo>
                    <a:pt x="528" y="1"/>
                    <a:pt x="0" y="1275"/>
                    <a:pt x="747" y="2022"/>
                  </a:cubicBezTo>
                  <a:cubicBezTo>
                    <a:pt x="989" y="2263"/>
                    <a:pt x="1286" y="2372"/>
                    <a:pt x="1578" y="2372"/>
                  </a:cubicBezTo>
                  <a:cubicBezTo>
                    <a:pt x="2186" y="2372"/>
                    <a:pt x="2768" y="1900"/>
                    <a:pt x="2768" y="1187"/>
                  </a:cubicBezTo>
                  <a:cubicBezTo>
                    <a:pt x="2768" y="528"/>
                    <a:pt x="2241" y="1"/>
                    <a:pt x="1582"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8"/>
            <p:cNvSpPr/>
            <p:nvPr/>
          </p:nvSpPr>
          <p:spPr>
            <a:xfrm>
              <a:off x="6734653" y="2646605"/>
              <a:ext cx="56732" cy="53047"/>
            </a:xfrm>
            <a:custGeom>
              <a:rect b="b" l="l" r="r" t="t"/>
              <a:pathLst>
                <a:path extrusionOk="0" h="2274" w="2432">
                  <a:moveTo>
                    <a:pt x="1465" y="0"/>
                  </a:moveTo>
                  <a:lnTo>
                    <a:pt x="1465" y="0"/>
                  </a:lnTo>
                  <a:cubicBezTo>
                    <a:pt x="1987" y="833"/>
                    <a:pt x="1338" y="1814"/>
                    <a:pt x="476" y="1814"/>
                  </a:cubicBezTo>
                  <a:cubicBezTo>
                    <a:pt x="323" y="1814"/>
                    <a:pt x="162" y="1783"/>
                    <a:pt x="0" y="1714"/>
                  </a:cubicBezTo>
                  <a:lnTo>
                    <a:pt x="0" y="1714"/>
                  </a:lnTo>
                  <a:cubicBezTo>
                    <a:pt x="230" y="2085"/>
                    <a:pt x="617" y="2273"/>
                    <a:pt x="1005" y="2273"/>
                  </a:cubicBezTo>
                  <a:cubicBezTo>
                    <a:pt x="1336" y="2273"/>
                    <a:pt x="1668" y="2137"/>
                    <a:pt x="1904" y="1860"/>
                  </a:cubicBezTo>
                  <a:cubicBezTo>
                    <a:pt x="2432" y="1245"/>
                    <a:pt x="2197" y="308"/>
                    <a:pt x="1465"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8"/>
            <p:cNvSpPr/>
            <p:nvPr/>
          </p:nvSpPr>
          <p:spPr>
            <a:xfrm>
              <a:off x="6747972" y="2664356"/>
              <a:ext cx="18125" cy="15489"/>
            </a:xfrm>
            <a:custGeom>
              <a:rect b="b" l="l" r="r" t="t"/>
              <a:pathLst>
                <a:path extrusionOk="0" h="664" w="777">
                  <a:moveTo>
                    <a:pt x="455" y="1"/>
                  </a:moveTo>
                  <a:cubicBezTo>
                    <a:pt x="147" y="1"/>
                    <a:pt x="1" y="352"/>
                    <a:pt x="220" y="557"/>
                  </a:cubicBezTo>
                  <a:cubicBezTo>
                    <a:pt x="289" y="631"/>
                    <a:pt x="373" y="663"/>
                    <a:pt x="456" y="663"/>
                  </a:cubicBezTo>
                  <a:cubicBezTo>
                    <a:pt x="621" y="663"/>
                    <a:pt x="777" y="533"/>
                    <a:pt x="777" y="338"/>
                  </a:cubicBezTo>
                  <a:cubicBezTo>
                    <a:pt x="777" y="147"/>
                    <a:pt x="630" y="1"/>
                    <a:pt x="455" y="1"/>
                  </a:cubicBez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8"/>
            <p:cNvSpPr/>
            <p:nvPr/>
          </p:nvSpPr>
          <p:spPr>
            <a:xfrm>
              <a:off x="6768127" y="2573499"/>
              <a:ext cx="61865" cy="26663"/>
            </a:xfrm>
            <a:custGeom>
              <a:rect b="b" l="l" r="r" t="t"/>
              <a:pathLst>
                <a:path extrusionOk="0" h="1143" w="2652">
                  <a:moveTo>
                    <a:pt x="235" y="0"/>
                  </a:moveTo>
                  <a:cubicBezTo>
                    <a:pt x="103" y="0"/>
                    <a:pt x="1" y="103"/>
                    <a:pt x="1" y="220"/>
                  </a:cubicBezTo>
                  <a:lnTo>
                    <a:pt x="1" y="923"/>
                  </a:lnTo>
                  <a:cubicBezTo>
                    <a:pt x="1" y="1040"/>
                    <a:pt x="103" y="1143"/>
                    <a:pt x="235" y="1143"/>
                  </a:cubicBezTo>
                  <a:lnTo>
                    <a:pt x="2432" y="1143"/>
                  </a:lnTo>
                  <a:cubicBezTo>
                    <a:pt x="2549" y="1143"/>
                    <a:pt x="2637" y="1055"/>
                    <a:pt x="2652" y="938"/>
                  </a:cubicBezTo>
                  <a:lnTo>
                    <a:pt x="2652" y="220"/>
                  </a:lnTo>
                  <a:cubicBezTo>
                    <a:pt x="2652" y="103"/>
                    <a:pt x="2549" y="0"/>
                    <a:pt x="2432" y="0"/>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8"/>
            <p:cNvSpPr/>
            <p:nvPr/>
          </p:nvSpPr>
          <p:spPr>
            <a:xfrm>
              <a:off x="6847041" y="2573499"/>
              <a:ext cx="61538" cy="26663"/>
            </a:xfrm>
            <a:custGeom>
              <a:rect b="b" l="l" r="r" t="t"/>
              <a:pathLst>
                <a:path extrusionOk="0" h="1143" w="2638">
                  <a:moveTo>
                    <a:pt x="221" y="0"/>
                  </a:moveTo>
                  <a:cubicBezTo>
                    <a:pt x="103" y="0"/>
                    <a:pt x="1" y="103"/>
                    <a:pt x="1" y="220"/>
                  </a:cubicBezTo>
                  <a:lnTo>
                    <a:pt x="1" y="923"/>
                  </a:lnTo>
                  <a:cubicBezTo>
                    <a:pt x="1" y="1040"/>
                    <a:pt x="103" y="1143"/>
                    <a:pt x="221" y="1143"/>
                  </a:cubicBezTo>
                  <a:lnTo>
                    <a:pt x="2417" y="1143"/>
                  </a:lnTo>
                  <a:cubicBezTo>
                    <a:pt x="2535" y="1143"/>
                    <a:pt x="2637" y="1055"/>
                    <a:pt x="2637" y="938"/>
                  </a:cubicBezTo>
                  <a:lnTo>
                    <a:pt x="2637" y="220"/>
                  </a:lnTo>
                  <a:cubicBezTo>
                    <a:pt x="2637" y="103"/>
                    <a:pt x="2535" y="0"/>
                    <a:pt x="2417" y="0"/>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8"/>
            <p:cNvSpPr/>
            <p:nvPr/>
          </p:nvSpPr>
          <p:spPr>
            <a:xfrm>
              <a:off x="6925628" y="2573499"/>
              <a:ext cx="61515" cy="26663"/>
            </a:xfrm>
            <a:custGeom>
              <a:rect b="b" l="l" r="r" t="t"/>
              <a:pathLst>
                <a:path extrusionOk="0" h="1143" w="2637">
                  <a:moveTo>
                    <a:pt x="220" y="0"/>
                  </a:moveTo>
                  <a:cubicBezTo>
                    <a:pt x="103" y="0"/>
                    <a:pt x="0" y="103"/>
                    <a:pt x="0" y="220"/>
                  </a:cubicBezTo>
                  <a:lnTo>
                    <a:pt x="0" y="923"/>
                  </a:lnTo>
                  <a:cubicBezTo>
                    <a:pt x="0" y="1040"/>
                    <a:pt x="103" y="1143"/>
                    <a:pt x="220" y="1143"/>
                  </a:cubicBezTo>
                  <a:lnTo>
                    <a:pt x="2417" y="1143"/>
                  </a:lnTo>
                  <a:cubicBezTo>
                    <a:pt x="2534" y="1143"/>
                    <a:pt x="2637" y="1055"/>
                    <a:pt x="2637" y="938"/>
                  </a:cubicBezTo>
                  <a:lnTo>
                    <a:pt x="2637" y="220"/>
                  </a:lnTo>
                  <a:cubicBezTo>
                    <a:pt x="2637" y="103"/>
                    <a:pt x="2534" y="0"/>
                    <a:pt x="2417" y="0"/>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8"/>
            <p:cNvSpPr/>
            <p:nvPr/>
          </p:nvSpPr>
          <p:spPr>
            <a:xfrm>
              <a:off x="6695371" y="2501419"/>
              <a:ext cx="54680" cy="26663"/>
            </a:xfrm>
            <a:custGeom>
              <a:rect b="b" l="l" r="r" t="t"/>
              <a:pathLst>
                <a:path extrusionOk="0" h="1143" w="2344">
                  <a:moveTo>
                    <a:pt x="0" y="0"/>
                  </a:moveTo>
                  <a:lnTo>
                    <a:pt x="0" y="88"/>
                  </a:lnTo>
                  <a:lnTo>
                    <a:pt x="0" y="1142"/>
                  </a:lnTo>
                  <a:lnTo>
                    <a:pt x="2109" y="1142"/>
                  </a:lnTo>
                  <a:cubicBezTo>
                    <a:pt x="2241" y="1142"/>
                    <a:pt x="2344" y="1040"/>
                    <a:pt x="2344" y="908"/>
                  </a:cubicBezTo>
                  <a:lnTo>
                    <a:pt x="2344" y="234"/>
                  </a:lnTo>
                  <a:cubicBezTo>
                    <a:pt x="2344" y="103"/>
                    <a:pt x="2241" y="0"/>
                    <a:pt x="2109" y="0"/>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8"/>
            <p:cNvSpPr/>
            <p:nvPr/>
          </p:nvSpPr>
          <p:spPr>
            <a:xfrm>
              <a:off x="6695371" y="2544807"/>
              <a:ext cx="54680" cy="55356"/>
            </a:xfrm>
            <a:custGeom>
              <a:rect b="b" l="l" r="r" t="t"/>
              <a:pathLst>
                <a:path extrusionOk="0" h="2373" w="2344">
                  <a:moveTo>
                    <a:pt x="0" y="0"/>
                  </a:moveTo>
                  <a:lnTo>
                    <a:pt x="0" y="2373"/>
                  </a:lnTo>
                  <a:lnTo>
                    <a:pt x="2109" y="2373"/>
                  </a:lnTo>
                  <a:cubicBezTo>
                    <a:pt x="2241" y="2373"/>
                    <a:pt x="2344" y="2270"/>
                    <a:pt x="2344" y="2153"/>
                  </a:cubicBezTo>
                  <a:lnTo>
                    <a:pt x="2344" y="220"/>
                  </a:lnTo>
                  <a:cubicBezTo>
                    <a:pt x="2344" y="103"/>
                    <a:pt x="2241" y="0"/>
                    <a:pt x="2109" y="0"/>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8"/>
            <p:cNvSpPr/>
            <p:nvPr/>
          </p:nvSpPr>
          <p:spPr>
            <a:xfrm>
              <a:off x="6808785" y="2573499"/>
              <a:ext cx="20855" cy="26663"/>
            </a:xfrm>
            <a:custGeom>
              <a:rect b="b" l="l" r="r" t="t"/>
              <a:pathLst>
                <a:path extrusionOk="0" h="1143" w="894">
                  <a:moveTo>
                    <a:pt x="1" y="0"/>
                  </a:moveTo>
                  <a:cubicBezTo>
                    <a:pt x="132" y="0"/>
                    <a:pt x="235" y="103"/>
                    <a:pt x="235" y="235"/>
                  </a:cubicBezTo>
                  <a:lnTo>
                    <a:pt x="235" y="923"/>
                  </a:lnTo>
                  <a:cubicBezTo>
                    <a:pt x="235" y="1040"/>
                    <a:pt x="132" y="1143"/>
                    <a:pt x="1" y="1143"/>
                  </a:cubicBezTo>
                  <a:lnTo>
                    <a:pt x="674" y="1143"/>
                  </a:lnTo>
                  <a:cubicBezTo>
                    <a:pt x="791" y="1143"/>
                    <a:pt x="894" y="1040"/>
                    <a:pt x="894" y="923"/>
                  </a:cubicBezTo>
                  <a:lnTo>
                    <a:pt x="894" y="235"/>
                  </a:lnTo>
                  <a:cubicBezTo>
                    <a:pt x="894" y="103"/>
                    <a:pt x="791" y="0"/>
                    <a:pt x="674" y="0"/>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8"/>
            <p:cNvSpPr/>
            <p:nvPr/>
          </p:nvSpPr>
          <p:spPr>
            <a:xfrm>
              <a:off x="6887699" y="2573499"/>
              <a:ext cx="20878" cy="26663"/>
            </a:xfrm>
            <a:custGeom>
              <a:rect b="b" l="l" r="r" t="t"/>
              <a:pathLst>
                <a:path extrusionOk="0" h="1143" w="895">
                  <a:moveTo>
                    <a:pt x="1" y="0"/>
                  </a:moveTo>
                  <a:cubicBezTo>
                    <a:pt x="118" y="0"/>
                    <a:pt x="220" y="103"/>
                    <a:pt x="220" y="235"/>
                  </a:cubicBezTo>
                  <a:lnTo>
                    <a:pt x="220" y="923"/>
                  </a:lnTo>
                  <a:cubicBezTo>
                    <a:pt x="220" y="1040"/>
                    <a:pt x="118" y="1143"/>
                    <a:pt x="1" y="1143"/>
                  </a:cubicBezTo>
                  <a:lnTo>
                    <a:pt x="660" y="1143"/>
                  </a:lnTo>
                  <a:cubicBezTo>
                    <a:pt x="792" y="1143"/>
                    <a:pt x="894" y="1040"/>
                    <a:pt x="894" y="923"/>
                  </a:cubicBezTo>
                  <a:lnTo>
                    <a:pt x="894" y="235"/>
                  </a:lnTo>
                  <a:cubicBezTo>
                    <a:pt x="894" y="103"/>
                    <a:pt x="792" y="0"/>
                    <a:pt x="660" y="0"/>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8"/>
            <p:cNvSpPr/>
            <p:nvPr/>
          </p:nvSpPr>
          <p:spPr>
            <a:xfrm>
              <a:off x="6966286" y="2573499"/>
              <a:ext cx="20855" cy="26663"/>
            </a:xfrm>
            <a:custGeom>
              <a:rect b="b" l="l" r="r" t="t"/>
              <a:pathLst>
                <a:path extrusionOk="0" h="1143" w="894">
                  <a:moveTo>
                    <a:pt x="0" y="0"/>
                  </a:moveTo>
                  <a:cubicBezTo>
                    <a:pt x="132" y="0"/>
                    <a:pt x="235" y="103"/>
                    <a:pt x="235" y="235"/>
                  </a:cubicBezTo>
                  <a:lnTo>
                    <a:pt x="235" y="923"/>
                  </a:lnTo>
                  <a:cubicBezTo>
                    <a:pt x="235" y="1040"/>
                    <a:pt x="132" y="1143"/>
                    <a:pt x="0" y="1143"/>
                  </a:cubicBezTo>
                  <a:lnTo>
                    <a:pt x="674" y="1143"/>
                  </a:lnTo>
                  <a:cubicBezTo>
                    <a:pt x="791" y="1143"/>
                    <a:pt x="894" y="1040"/>
                    <a:pt x="894" y="923"/>
                  </a:cubicBezTo>
                  <a:lnTo>
                    <a:pt x="894" y="235"/>
                  </a:lnTo>
                  <a:cubicBezTo>
                    <a:pt x="894" y="103"/>
                    <a:pt x="791" y="0"/>
                    <a:pt x="674" y="0"/>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8"/>
            <p:cNvSpPr/>
            <p:nvPr/>
          </p:nvSpPr>
          <p:spPr>
            <a:xfrm>
              <a:off x="6728844" y="2501419"/>
              <a:ext cx="21205" cy="26663"/>
            </a:xfrm>
            <a:custGeom>
              <a:rect b="b" l="l" r="r" t="t"/>
              <a:pathLst>
                <a:path extrusionOk="0" h="1143" w="909">
                  <a:moveTo>
                    <a:pt x="0" y="0"/>
                  </a:moveTo>
                  <a:cubicBezTo>
                    <a:pt x="132" y="0"/>
                    <a:pt x="235" y="103"/>
                    <a:pt x="235" y="234"/>
                  </a:cubicBezTo>
                  <a:lnTo>
                    <a:pt x="235" y="908"/>
                  </a:lnTo>
                  <a:cubicBezTo>
                    <a:pt x="235" y="1040"/>
                    <a:pt x="132" y="1142"/>
                    <a:pt x="0" y="1142"/>
                  </a:cubicBezTo>
                  <a:lnTo>
                    <a:pt x="674" y="1142"/>
                  </a:lnTo>
                  <a:cubicBezTo>
                    <a:pt x="806" y="1142"/>
                    <a:pt x="909" y="1040"/>
                    <a:pt x="909" y="908"/>
                  </a:cubicBezTo>
                  <a:lnTo>
                    <a:pt x="909" y="220"/>
                  </a:lnTo>
                  <a:cubicBezTo>
                    <a:pt x="894" y="103"/>
                    <a:pt x="791" y="0"/>
                    <a:pt x="674" y="0"/>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8"/>
            <p:cNvSpPr/>
            <p:nvPr/>
          </p:nvSpPr>
          <p:spPr>
            <a:xfrm>
              <a:off x="6728844" y="2544807"/>
              <a:ext cx="21205" cy="55356"/>
            </a:xfrm>
            <a:custGeom>
              <a:rect b="b" l="l" r="r" t="t"/>
              <a:pathLst>
                <a:path extrusionOk="0" h="2373" w="909">
                  <a:moveTo>
                    <a:pt x="0" y="0"/>
                  </a:moveTo>
                  <a:cubicBezTo>
                    <a:pt x="132" y="0"/>
                    <a:pt x="235" y="103"/>
                    <a:pt x="235" y="220"/>
                  </a:cubicBezTo>
                  <a:lnTo>
                    <a:pt x="235" y="2153"/>
                  </a:lnTo>
                  <a:cubicBezTo>
                    <a:pt x="235" y="2270"/>
                    <a:pt x="132" y="2373"/>
                    <a:pt x="0" y="2373"/>
                  </a:cubicBezTo>
                  <a:lnTo>
                    <a:pt x="674" y="2373"/>
                  </a:lnTo>
                  <a:cubicBezTo>
                    <a:pt x="806" y="2373"/>
                    <a:pt x="909" y="2270"/>
                    <a:pt x="909" y="2153"/>
                  </a:cubicBezTo>
                  <a:lnTo>
                    <a:pt x="909" y="220"/>
                  </a:lnTo>
                  <a:cubicBezTo>
                    <a:pt x="909" y="103"/>
                    <a:pt x="806" y="0"/>
                    <a:pt x="674" y="0"/>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8"/>
            <p:cNvSpPr/>
            <p:nvPr/>
          </p:nvSpPr>
          <p:spPr>
            <a:xfrm>
              <a:off x="6900692" y="2621668"/>
              <a:ext cx="86452" cy="55356"/>
            </a:xfrm>
            <a:custGeom>
              <a:rect b="b" l="l" r="r" t="t"/>
              <a:pathLst>
                <a:path extrusionOk="0" h="2373" w="3706">
                  <a:moveTo>
                    <a:pt x="1802" y="0"/>
                  </a:moveTo>
                  <a:cubicBezTo>
                    <a:pt x="806" y="0"/>
                    <a:pt x="0" y="806"/>
                    <a:pt x="0" y="1802"/>
                  </a:cubicBezTo>
                  <a:lnTo>
                    <a:pt x="0" y="2373"/>
                  </a:lnTo>
                  <a:lnTo>
                    <a:pt x="3706" y="2373"/>
                  </a:lnTo>
                  <a:lnTo>
                    <a:pt x="3706" y="1802"/>
                  </a:lnTo>
                  <a:cubicBezTo>
                    <a:pt x="3706" y="806"/>
                    <a:pt x="2900" y="0"/>
                    <a:pt x="1919"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8"/>
            <p:cNvSpPr/>
            <p:nvPr/>
          </p:nvSpPr>
          <p:spPr>
            <a:xfrm>
              <a:off x="6752428" y="2621668"/>
              <a:ext cx="49198" cy="55356"/>
            </a:xfrm>
            <a:custGeom>
              <a:rect b="b" l="l" r="r" t="t"/>
              <a:pathLst>
                <a:path extrusionOk="0" h="2373" w="2109">
                  <a:moveTo>
                    <a:pt x="264" y="0"/>
                  </a:moveTo>
                  <a:cubicBezTo>
                    <a:pt x="176" y="0"/>
                    <a:pt x="88" y="0"/>
                    <a:pt x="0" y="15"/>
                  </a:cubicBezTo>
                  <a:cubicBezTo>
                    <a:pt x="923" y="147"/>
                    <a:pt x="1596" y="923"/>
                    <a:pt x="1596" y="1846"/>
                  </a:cubicBezTo>
                  <a:lnTo>
                    <a:pt x="1596" y="2373"/>
                  </a:lnTo>
                  <a:lnTo>
                    <a:pt x="2109" y="2373"/>
                  </a:lnTo>
                  <a:lnTo>
                    <a:pt x="2109" y="1846"/>
                  </a:lnTo>
                  <a:cubicBezTo>
                    <a:pt x="2109" y="820"/>
                    <a:pt x="1274" y="0"/>
                    <a:pt x="264"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8"/>
            <p:cNvSpPr/>
            <p:nvPr/>
          </p:nvSpPr>
          <p:spPr>
            <a:xfrm>
              <a:off x="6938271" y="2621668"/>
              <a:ext cx="48871" cy="55356"/>
            </a:xfrm>
            <a:custGeom>
              <a:rect b="b" l="l" r="r" t="t"/>
              <a:pathLst>
                <a:path extrusionOk="0" h="2373" w="2095">
                  <a:moveTo>
                    <a:pt x="191" y="0"/>
                  </a:moveTo>
                  <a:cubicBezTo>
                    <a:pt x="117" y="0"/>
                    <a:pt x="59" y="0"/>
                    <a:pt x="0" y="15"/>
                  </a:cubicBezTo>
                  <a:cubicBezTo>
                    <a:pt x="908" y="117"/>
                    <a:pt x="1597" y="879"/>
                    <a:pt x="1597" y="1802"/>
                  </a:cubicBezTo>
                  <a:lnTo>
                    <a:pt x="1597" y="2373"/>
                  </a:lnTo>
                  <a:lnTo>
                    <a:pt x="2095" y="2373"/>
                  </a:lnTo>
                  <a:lnTo>
                    <a:pt x="2095" y="1802"/>
                  </a:lnTo>
                  <a:cubicBezTo>
                    <a:pt x="2095" y="806"/>
                    <a:pt x="1289" y="0"/>
                    <a:pt x="308"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8"/>
            <p:cNvSpPr/>
            <p:nvPr/>
          </p:nvSpPr>
          <p:spPr>
            <a:xfrm>
              <a:off x="6906827" y="2644552"/>
              <a:ext cx="64944" cy="55333"/>
            </a:xfrm>
            <a:custGeom>
              <a:rect b="b" l="l" r="r" t="t"/>
              <a:pathLst>
                <a:path extrusionOk="0" h="2372" w="2784">
                  <a:moveTo>
                    <a:pt x="1597" y="1"/>
                  </a:moveTo>
                  <a:cubicBezTo>
                    <a:pt x="543" y="1"/>
                    <a:pt x="1" y="1275"/>
                    <a:pt x="748" y="2022"/>
                  </a:cubicBezTo>
                  <a:cubicBezTo>
                    <a:pt x="994" y="2263"/>
                    <a:pt x="1295" y="2372"/>
                    <a:pt x="1588" y="2372"/>
                  </a:cubicBezTo>
                  <a:cubicBezTo>
                    <a:pt x="2201" y="2372"/>
                    <a:pt x="2784" y="1900"/>
                    <a:pt x="2784" y="1187"/>
                  </a:cubicBezTo>
                  <a:cubicBezTo>
                    <a:pt x="2784" y="528"/>
                    <a:pt x="2242" y="1"/>
                    <a:pt x="1597"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8"/>
            <p:cNvSpPr/>
            <p:nvPr/>
          </p:nvSpPr>
          <p:spPr>
            <a:xfrm>
              <a:off x="6920496" y="2646605"/>
              <a:ext cx="56406" cy="53047"/>
            </a:xfrm>
            <a:custGeom>
              <a:rect b="b" l="l" r="r" t="t"/>
              <a:pathLst>
                <a:path extrusionOk="0" h="2274" w="2418">
                  <a:moveTo>
                    <a:pt x="1465" y="0"/>
                  </a:moveTo>
                  <a:cubicBezTo>
                    <a:pt x="1987" y="833"/>
                    <a:pt x="1328" y="1814"/>
                    <a:pt x="472" y="1814"/>
                  </a:cubicBezTo>
                  <a:cubicBezTo>
                    <a:pt x="319" y="1814"/>
                    <a:pt x="160" y="1783"/>
                    <a:pt x="1" y="1714"/>
                  </a:cubicBezTo>
                  <a:lnTo>
                    <a:pt x="1" y="1714"/>
                  </a:lnTo>
                  <a:cubicBezTo>
                    <a:pt x="230" y="2085"/>
                    <a:pt x="613" y="2273"/>
                    <a:pt x="999" y="2273"/>
                  </a:cubicBezTo>
                  <a:cubicBezTo>
                    <a:pt x="1329" y="2273"/>
                    <a:pt x="1662" y="2137"/>
                    <a:pt x="1905" y="1860"/>
                  </a:cubicBezTo>
                  <a:cubicBezTo>
                    <a:pt x="2417" y="1245"/>
                    <a:pt x="2198" y="308"/>
                    <a:pt x="1465"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8"/>
            <p:cNvSpPr/>
            <p:nvPr/>
          </p:nvSpPr>
          <p:spPr>
            <a:xfrm>
              <a:off x="6933816" y="2664356"/>
              <a:ext cx="17799" cy="15489"/>
            </a:xfrm>
            <a:custGeom>
              <a:rect b="b" l="l" r="r" t="t"/>
              <a:pathLst>
                <a:path extrusionOk="0" h="664" w="763">
                  <a:moveTo>
                    <a:pt x="440" y="1"/>
                  </a:moveTo>
                  <a:cubicBezTo>
                    <a:pt x="147" y="1"/>
                    <a:pt x="1" y="352"/>
                    <a:pt x="206" y="557"/>
                  </a:cubicBezTo>
                  <a:cubicBezTo>
                    <a:pt x="274" y="631"/>
                    <a:pt x="359" y="663"/>
                    <a:pt x="441" y="663"/>
                  </a:cubicBezTo>
                  <a:cubicBezTo>
                    <a:pt x="606" y="663"/>
                    <a:pt x="762" y="533"/>
                    <a:pt x="762" y="338"/>
                  </a:cubicBezTo>
                  <a:cubicBezTo>
                    <a:pt x="762" y="147"/>
                    <a:pt x="616" y="1"/>
                    <a:pt x="440" y="1"/>
                  </a:cubicBez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8"/>
            <p:cNvSpPr/>
            <p:nvPr/>
          </p:nvSpPr>
          <p:spPr>
            <a:xfrm>
              <a:off x="7052035" y="2600488"/>
              <a:ext cx="20505" cy="25637"/>
            </a:xfrm>
            <a:custGeom>
              <a:rect b="b" l="l" r="r" t="t"/>
              <a:pathLst>
                <a:path extrusionOk="0" h="1099" w="879">
                  <a:moveTo>
                    <a:pt x="0" y="0"/>
                  </a:moveTo>
                  <a:lnTo>
                    <a:pt x="0" y="1099"/>
                  </a:lnTo>
                  <a:lnTo>
                    <a:pt x="879" y="1099"/>
                  </a:lnTo>
                  <a:lnTo>
                    <a:pt x="879" y="0"/>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 name="Google Shape;1856;p48"/>
          <p:cNvGrpSpPr/>
          <p:nvPr/>
        </p:nvGrpSpPr>
        <p:grpSpPr>
          <a:xfrm>
            <a:off x="6125874" y="2450474"/>
            <a:ext cx="379228" cy="249974"/>
            <a:chOff x="6125874" y="2450474"/>
            <a:chExt cx="379228" cy="249974"/>
          </a:xfrm>
        </p:grpSpPr>
        <p:sp>
          <p:nvSpPr>
            <p:cNvPr id="1857" name="Google Shape;1857;p48"/>
            <p:cNvSpPr/>
            <p:nvPr/>
          </p:nvSpPr>
          <p:spPr>
            <a:xfrm>
              <a:off x="6283702" y="2504475"/>
              <a:ext cx="32472" cy="48031"/>
            </a:xfrm>
            <a:custGeom>
              <a:rect b="b" l="l" r="r" t="t"/>
              <a:pathLst>
                <a:path extrusionOk="0" h="2059" w="1392">
                  <a:moveTo>
                    <a:pt x="1143" y="1"/>
                  </a:moveTo>
                  <a:cubicBezTo>
                    <a:pt x="1011" y="1"/>
                    <a:pt x="908" y="118"/>
                    <a:pt x="908" y="250"/>
                  </a:cubicBezTo>
                  <a:lnTo>
                    <a:pt x="908" y="792"/>
                  </a:lnTo>
                  <a:lnTo>
                    <a:pt x="323" y="792"/>
                  </a:lnTo>
                  <a:cubicBezTo>
                    <a:pt x="0" y="792"/>
                    <a:pt x="0" y="1275"/>
                    <a:pt x="323" y="1275"/>
                  </a:cubicBezTo>
                  <a:lnTo>
                    <a:pt x="908" y="1275"/>
                  </a:lnTo>
                  <a:lnTo>
                    <a:pt x="908" y="1817"/>
                  </a:lnTo>
                  <a:cubicBezTo>
                    <a:pt x="908" y="1978"/>
                    <a:pt x="1029" y="2059"/>
                    <a:pt x="1150" y="2059"/>
                  </a:cubicBezTo>
                  <a:cubicBezTo>
                    <a:pt x="1271" y="2059"/>
                    <a:pt x="1392" y="1978"/>
                    <a:pt x="1392" y="1817"/>
                  </a:cubicBezTo>
                  <a:lnTo>
                    <a:pt x="1392" y="250"/>
                  </a:lnTo>
                  <a:cubicBezTo>
                    <a:pt x="1392" y="118"/>
                    <a:pt x="1274" y="1"/>
                    <a:pt x="1143"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8"/>
            <p:cNvSpPr/>
            <p:nvPr/>
          </p:nvSpPr>
          <p:spPr>
            <a:xfrm>
              <a:off x="6258066" y="2510283"/>
              <a:ext cx="33848" cy="55729"/>
            </a:xfrm>
            <a:custGeom>
              <a:rect b="b" l="l" r="r" t="t"/>
              <a:pathLst>
                <a:path extrusionOk="0" h="2389" w="1451">
                  <a:moveTo>
                    <a:pt x="1" y="1"/>
                  </a:moveTo>
                  <a:lnTo>
                    <a:pt x="1" y="2388"/>
                  </a:lnTo>
                  <a:lnTo>
                    <a:pt x="1319" y="1524"/>
                  </a:lnTo>
                  <a:cubicBezTo>
                    <a:pt x="1407" y="1465"/>
                    <a:pt x="1451" y="1378"/>
                    <a:pt x="1451" y="1290"/>
                  </a:cubicBezTo>
                  <a:lnTo>
                    <a:pt x="1451" y="206"/>
                  </a:lnTo>
                  <a:cubicBezTo>
                    <a:pt x="1451" y="103"/>
                    <a:pt x="1348" y="1"/>
                    <a:pt x="1231"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8"/>
            <p:cNvSpPr/>
            <p:nvPr/>
          </p:nvSpPr>
          <p:spPr>
            <a:xfrm>
              <a:off x="6257740" y="2510283"/>
              <a:ext cx="34175" cy="55729"/>
            </a:xfrm>
            <a:custGeom>
              <a:rect b="b" l="l" r="r" t="t"/>
              <a:pathLst>
                <a:path extrusionOk="0" h="2389" w="1465">
                  <a:moveTo>
                    <a:pt x="762" y="1"/>
                  </a:moveTo>
                  <a:cubicBezTo>
                    <a:pt x="762" y="15"/>
                    <a:pt x="762" y="30"/>
                    <a:pt x="762" y="45"/>
                  </a:cubicBezTo>
                  <a:lnTo>
                    <a:pt x="762" y="1129"/>
                  </a:lnTo>
                  <a:cubicBezTo>
                    <a:pt x="762" y="1216"/>
                    <a:pt x="718" y="1304"/>
                    <a:pt x="645" y="1363"/>
                  </a:cubicBezTo>
                  <a:lnTo>
                    <a:pt x="0" y="1773"/>
                  </a:lnTo>
                  <a:lnTo>
                    <a:pt x="0" y="2388"/>
                  </a:lnTo>
                  <a:lnTo>
                    <a:pt x="1333" y="1524"/>
                  </a:lnTo>
                  <a:cubicBezTo>
                    <a:pt x="1406" y="1465"/>
                    <a:pt x="1465" y="1378"/>
                    <a:pt x="1465" y="1290"/>
                  </a:cubicBezTo>
                  <a:lnTo>
                    <a:pt x="1465" y="206"/>
                  </a:lnTo>
                  <a:cubicBezTo>
                    <a:pt x="1465" y="103"/>
                    <a:pt x="1362" y="1"/>
                    <a:pt x="1260"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8"/>
            <p:cNvSpPr/>
            <p:nvPr/>
          </p:nvSpPr>
          <p:spPr>
            <a:xfrm>
              <a:off x="6144302" y="2523953"/>
              <a:ext cx="114491" cy="78940"/>
            </a:xfrm>
            <a:custGeom>
              <a:rect b="b" l="l" r="r" t="t"/>
              <a:pathLst>
                <a:path extrusionOk="0" h="3384" w="4908">
                  <a:moveTo>
                    <a:pt x="4907" y="1"/>
                  </a:moveTo>
                  <a:lnTo>
                    <a:pt x="1392" y="704"/>
                  </a:lnTo>
                  <a:cubicBezTo>
                    <a:pt x="601" y="821"/>
                    <a:pt x="1" y="1509"/>
                    <a:pt x="1" y="2329"/>
                  </a:cubicBezTo>
                  <a:lnTo>
                    <a:pt x="1" y="3384"/>
                  </a:lnTo>
                  <a:lnTo>
                    <a:pt x="4907" y="3384"/>
                  </a:lnTo>
                  <a:lnTo>
                    <a:pt x="4907" y="1"/>
                  </a:ln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8"/>
            <p:cNvSpPr/>
            <p:nvPr/>
          </p:nvSpPr>
          <p:spPr>
            <a:xfrm>
              <a:off x="6232803" y="2524303"/>
              <a:ext cx="25987" cy="78590"/>
            </a:xfrm>
            <a:custGeom>
              <a:rect b="b" l="l" r="r" t="t"/>
              <a:pathLst>
                <a:path extrusionOk="0" h="3369" w="1114">
                  <a:moveTo>
                    <a:pt x="1113" y="0"/>
                  </a:moveTo>
                  <a:lnTo>
                    <a:pt x="0" y="220"/>
                  </a:lnTo>
                  <a:lnTo>
                    <a:pt x="0" y="3369"/>
                  </a:lnTo>
                  <a:lnTo>
                    <a:pt x="1113" y="3369"/>
                  </a:lnTo>
                  <a:lnTo>
                    <a:pt x="1113" y="0"/>
                  </a:ln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8"/>
            <p:cNvSpPr/>
            <p:nvPr/>
          </p:nvSpPr>
          <p:spPr>
            <a:xfrm>
              <a:off x="6125874" y="2596382"/>
              <a:ext cx="234045" cy="44089"/>
            </a:xfrm>
            <a:custGeom>
              <a:rect b="b" l="l" r="r" t="t"/>
              <a:pathLst>
                <a:path extrusionOk="0" h="1890" w="10033">
                  <a:moveTo>
                    <a:pt x="322" y="1"/>
                  </a:moveTo>
                  <a:cubicBezTo>
                    <a:pt x="146" y="1"/>
                    <a:pt x="0" y="147"/>
                    <a:pt x="0" y="323"/>
                  </a:cubicBezTo>
                  <a:lnTo>
                    <a:pt x="0" y="1568"/>
                  </a:lnTo>
                  <a:cubicBezTo>
                    <a:pt x="0" y="1743"/>
                    <a:pt x="146" y="1890"/>
                    <a:pt x="322" y="1890"/>
                  </a:cubicBezTo>
                  <a:lnTo>
                    <a:pt x="10032" y="1890"/>
                  </a:lnTo>
                  <a:lnTo>
                    <a:pt x="10032"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8"/>
            <p:cNvSpPr/>
            <p:nvPr/>
          </p:nvSpPr>
          <p:spPr>
            <a:xfrm>
              <a:off x="6125874" y="2596382"/>
              <a:ext cx="234045" cy="44089"/>
            </a:xfrm>
            <a:custGeom>
              <a:rect b="b" l="l" r="r" t="t"/>
              <a:pathLst>
                <a:path extrusionOk="0" h="1890" w="10033">
                  <a:moveTo>
                    <a:pt x="8494" y="1"/>
                  </a:moveTo>
                  <a:lnTo>
                    <a:pt x="8494" y="645"/>
                  </a:lnTo>
                  <a:cubicBezTo>
                    <a:pt x="8494" y="952"/>
                    <a:pt x="8231" y="1216"/>
                    <a:pt x="7909" y="1216"/>
                  </a:cubicBezTo>
                  <a:lnTo>
                    <a:pt x="0" y="1216"/>
                  </a:lnTo>
                  <a:lnTo>
                    <a:pt x="0" y="1568"/>
                  </a:lnTo>
                  <a:cubicBezTo>
                    <a:pt x="0" y="1743"/>
                    <a:pt x="146" y="1890"/>
                    <a:pt x="322" y="1890"/>
                  </a:cubicBezTo>
                  <a:lnTo>
                    <a:pt x="10032" y="1890"/>
                  </a:lnTo>
                  <a:lnTo>
                    <a:pt x="10032" y="1"/>
                  </a:ln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8"/>
            <p:cNvSpPr/>
            <p:nvPr/>
          </p:nvSpPr>
          <p:spPr>
            <a:xfrm>
              <a:off x="6126201" y="2592627"/>
              <a:ext cx="125759" cy="107703"/>
            </a:xfrm>
            <a:custGeom>
              <a:rect b="b" l="l" r="r" t="t"/>
              <a:pathLst>
                <a:path extrusionOk="0" h="4617" w="5391">
                  <a:moveTo>
                    <a:pt x="3076" y="0"/>
                  </a:moveTo>
                  <a:cubicBezTo>
                    <a:pt x="1026" y="0"/>
                    <a:pt x="1" y="2490"/>
                    <a:pt x="1451" y="3940"/>
                  </a:cubicBezTo>
                  <a:cubicBezTo>
                    <a:pt x="1918" y="4407"/>
                    <a:pt x="2493" y="4616"/>
                    <a:pt x="3059" y="4616"/>
                  </a:cubicBezTo>
                  <a:cubicBezTo>
                    <a:pt x="4247" y="4616"/>
                    <a:pt x="5390" y="3694"/>
                    <a:pt x="5390" y="2314"/>
                  </a:cubicBezTo>
                  <a:cubicBezTo>
                    <a:pt x="5390" y="1040"/>
                    <a:pt x="4350" y="0"/>
                    <a:pt x="3076"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8"/>
            <p:cNvSpPr/>
            <p:nvPr/>
          </p:nvSpPr>
          <p:spPr>
            <a:xfrm>
              <a:off x="6311717" y="2531464"/>
              <a:ext cx="193385" cy="83396"/>
            </a:xfrm>
            <a:custGeom>
              <a:rect b="b" l="l" r="r" t="t"/>
              <a:pathLst>
                <a:path extrusionOk="0" h="3575" w="8290">
                  <a:moveTo>
                    <a:pt x="1904" y="1"/>
                  </a:moveTo>
                  <a:cubicBezTo>
                    <a:pt x="1670" y="1"/>
                    <a:pt x="1450" y="118"/>
                    <a:pt x="1348" y="338"/>
                  </a:cubicBezTo>
                  <a:lnTo>
                    <a:pt x="322" y="2212"/>
                  </a:lnTo>
                  <a:cubicBezTo>
                    <a:pt x="0" y="2813"/>
                    <a:pt x="425" y="3530"/>
                    <a:pt x="1099" y="3545"/>
                  </a:cubicBezTo>
                  <a:lnTo>
                    <a:pt x="2578" y="3574"/>
                  </a:lnTo>
                  <a:lnTo>
                    <a:pt x="5068" y="2037"/>
                  </a:lnTo>
                  <a:lnTo>
                    <a:pt x="7880" y="2037"/>
                  </a:lnTo>
                  <a:cubicBezTo>
                    <a:pt x="8129" y="2037"/>
                    <a:pt x="8290" y="1773"/>
                    <a:pt x="8158" y="1553"/>
                  </a:cubicBezTo>
                  <a:lnTo>
                    <a:pt x="7426" y="308"/>
                  </a:lnTo>
                  <a:cubicBezTo>
                    <a:pt x="7308" y="118"/>
                    <a:pt x="7103" y="1"/>
                    <a:pt x="6884" y="1"/>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8"/>
            <p:cNvSpPr/>
            <p:nvPr/>
          </p:nvSpPr>
          <p:spPr>
            <a:xfrm>
              <a:off x="6452797" y="2531464"/>
              <a:ext cx="52230" cy="47541"/>
            </a:xfrm>
            <a:custGeom>
              <a:rect b="b" l="l" r="r" t="t"/>
              <a:pathLst>
                <a:path extrusionOk="0" h="2038" w="2239">
                  <a:moveTo>
                    <a:pt x="1" y="1"/>
                  </a:moveTo>
                  <a:cubicBezTo>
                    <a:pt x="221" y="1"/>
                    <a:pt x="440" y="118"/>
                    <a:pt x="557" y="308"/>
                  </a:cubicBezTo>
                  <a:lnTo>
                    <a:pt x="1290" y="1553"/>
                  </a:lnTo>
                  <a:cubicBezTo>
                    <a:pt x="1407" y="1773"/>
                    <a:pt x="1260" y="2037"/>
                    <a:pt x="1011" y="2037"/>
                  </a:cubicBezTo>
                  <a:lnTo>
                    <a:pt x="1832" y="2037"/>
                  </a:lnTo>
                  <a:cubicBezTo>
                    <a:pt x="1838" y="2037"/>
                    <a:pt x="1844" y="2037"/>
                    <a:pt x="1850" y="2037"/>
                  </a:cubicBezTo>
                  <a:cubicBezTo>
                    <a:pt x="2089" y="2037"/>
                    <a:pt x="2239" y="1767"/>
                    <a:pt x="2124" y="1553"/>
                  </a:cubicBezTo>
                  <a:lnTo>
                    <a:pt x="1392" y="308"/>
                  </a:lnTo>
                  <a:cubicBezTo>
                    <a:pt x="1275" y="118"/>
                    <a:pt x="1055" y="1"/>
                    <a:pt x="836" y="1"/>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8"/>
            <p:cNvSpPr/>
            <p:nvPr/>
          </p:nvSpPr>
          <p:spPr>
            <a:xfrm>
              <a:off x="6252958" y="2450474"/>
              <a:ext cx="161613" cy="157554"/>
            </a:xfrm>
            <a:custGeom>
              <a:rect b="b" l="l" r="r" t="t"/>
              <a:pathLst>
                <a:path extrusionOk="0" h="6754" w="6928">
                  <a:moveTo>
                    <a:pt x="6444" y="485"/>
                  </a:moveTo>
                  <a:lnTo>
                    <a:pt x="6444" y="3224"/>
                  </a:lnTo>
                  <a:lnTo>
                    <a:pt x="4701" y="3224"/>
                  </a:lnTo>
                  <a:lnTo>
                    <a:pt x="4701" y="485"/>
                  </a:lnTo>
                  <a:close/>
                  <a:moveTo>
                    <a:pt x="4218" y="485"/>
                  </a:moveTo>
                  <a:lnTo>
                    <a:pt x="4218" y="3253"/>
                  </a:lnTo>
                  <a:cubicBezTo>
                    <a:pt x="3969" y="3312"/>
                    <a:pt x="3764" y="3473"/>
                    <a:pt x="3647" y="3693"/>
                  </a:cubicBezTo>
                  <a:lnTo>
                    <a:pt x="2241" y="6285"/>
                  </a:lnTo>
                  <a:lnTo>
                    <a:pt x="484" y="6285"/>
                  </a:lnTo>
                  <a:lnTo>
                    <a:pt x="484" y="485"/>
                  </a:lnTo>
                  <a:close/>
                  <a:moveTo>
                    <a:pt x="227" y="1"/>
                  </a:moveTo>
                  <a:cubicBezTo>
                    <a:pt x="104" y="1"/>
                    <a:pt x="0" y="112"/>
                    <a:pt x="0" y="236"/>
                  </a:cubicBezTo>
                  <a:lnTo>
                    <a:pt x="0" y="6519"/>
                  </a:lnTo>
                  <a:cubicBezTo>
                    <a:pt x="0" y="6651"/>
                    <a:pt x="117" y="6753"/>
                    <a:pt x="249" y="6753"/>
                  </a:cubicBezTo>
                  <a:lnTo>
                    <a:pt x="2387" y="6753"/>
                  </a:lnTo>
                  <a:cubicBezTo>
                    <a:pt x="2475" y="6753"/>
                    <a:pt x="2549" y="6710"/>
                    <a:pt x="2592" y="6636"/>
                  </a:cubicBezTo>
                  <a:lnTo>
                    <a:pt x="4072" y="3912"/>
                  </a:lnTo>
                  <a:cubicBezTo>
                    <a:pt x="4145" y="3780"/>
                    <a:pt x="4277" y="3707"/>
                    <a:pt x="4423" y="3707"/>
                  </a:cubicBezTo>
                  <a:lnTo>
                    <a:pt x="6693" y="3707"/>
                  </a:lnTo>
                  <a:cubicBezTo>
                    <a:pt x="6825" y="3693"/>
                    <a:pt x="6928" y="3590"/>
                    <a:pt x="6928" y="3458"/>
                  </a:cubicBezTo>
                  <a:lnTo>
                    <a:pt x="6928" y="236"/>
                  </a:lnTo>
                  <a:cubicBezTo>
                    <a:pt x="6928" y="104"/>
                    <a:pt x="6825" y="2"/>
                    <a:pt x="6693" y="2"/>
                  </a:cubicBezTo>
                  <a:lnTo>
                    <a:pt x="249" y="2"/>
                  </a:lnTo>
                  <a:cubicBezTo>
                    <a:pt x="242" y="1"/>
                    <a:pt x="234" y="1"/>
                    <a:pt x="227"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8"/>
            <p:cNvSpPr/>
            <p:nvPr/>
          </p:nvSpPr>
          <p:spPr>
            <a:xfrm>
              <a:off x="6308988" y="2550615"/>
              <a:ext cx="174933" cy="149833"/>
            </a:xfrm>
            <a:custGeom>
              <a:rect b="b" l="l" r="r" t="t"/>
              <a:pathLst>
                <a:path extrusionOk="0" h="6423" w="7499">
                  <a:moveTo>
                    <a:pt x="4291" y="0"/>
                  </a:moveTo>
                  <a:cubicBezTo>
                    <a:pt x="1421" y="0"/>
                    <a:pt x="0" y="3456"/>
                    <a:pt x="2021" y="5477"/>
                  </a:cubicBezTo>
                  <a:cubicBezTo>
                    <a:pt x="2674" y="6130"/>
                    <a:pt x="3477" y="6423"/>
                    <a:pt x="4265" y="6423"/>
                  </a:cubicBezTo>
                  <a:cubicBezTo>
                    <a:pt x="5915" y="6423"/>
                    <a:pt x="7499" y="5140"/>
                    <a:pt x="7499" y="3207"/>
                  </a:cubicBezTo>
                  <a:cubicBezTo>
                    <a:pt x="7499" y="1435"/>
                    <a:pt x="6063" y="0"/>
                    <a:pt x="4291"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8"/>
            <p:cNvSpPr/>
            <p:nvPr/>
          </p:nvSpPr>
          <p:spPr>
            <a:xfrm>
              <a:off x="6155242" y="2598085"/>
              <a:ext cx="106607" cy="102268"/>
            </a:xfrm>
            <a:custGeom>
              <a:rect b="b" l="l" r="r" t="t"/>
              <a:pathLst>
                <a:path extrusionOk="0" h="4384" w="4570">
                  <a:moveTo>
                    <a:pt x="2813" y="1"/>
                  </a:moveTo>
                  <a:lnTo>
                    <a:pt x="2813" y="1"/>
                  </a:lnTo>
                  <a:cubicBezTo>
                    <a:pt x="4012" y="1608"/>
                    <a:pt x="2727" y="3685"/>
                    <a:pt x="993" y="3685"/>
                  </a:cubicBezTo>
                  <a:cubicBezTo>
                    <a:pt x="673" y="3685"/>
                    <a:pt x="338" y="3614"/>
                    <a:pt x="1" y="3457"/>
                  </a:cubicBezTo>
                  <a:lnTo>
                    <a:pt x="1" y="3457"/>
                  </a:lnTo>
                  <a:cubicBezTo>
                    <a:pt x="458" y="4072"/>
                    <a:pt x="1151" y="4384"/>
                    <a:pt x="1843" y="4384"/>
                  </a:cubicBezTo>
                  <a:cubicBezTo>
                    <a:pt x="2502" y="4384"/>
                    <a:pt x="3161" y="4102"/>
                    <a:pt x="3618" y="3530"/>
                  </a:cubicBezTo>
                  <a:cubicBezTo>
                    <a:pt x="4570" y="2373"/>
                    <a:pt x="4160" y="630"/>
                    <a:pt x="2813"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8"/>
            <p:cNvSpPr/>
            <p:nvPr/>
          </p:nvSpPr>
          <p:spPr>
            <a:xfrm>
              <a:off x="6352376" y="2559829"/>
              <a:ext cx="144187" cy="140525"/>
            </a:xfrm>
            <a:custGeom>
              <a:rect b="b" l="l" r="r" t="t"/>
              <a:pathLst>
                <a:path extrusionOk="0" h="6024" w="6181">
                  <a:moveTo>
                    <a:pt x="3984" y="0"/>
                  </a:moveTo>
                  <a:lnTo>
                    <a:pt x="3984" y="0"/>
                  </a:lnTo>
                  <a:cubicBezTo>
                    <a:pt x="4994" y="1187"/>
                    <a:pt x="5024" y="2915"/>
                    <a:pt x="4042" y="4130"/>
                  </a:cubicBezTo>
                  <a:cubicBezTo>
                    <a:pt x="3415" y="4898"/>
                    <a:pt x="2494" y="5313"/>
                    <a:pt x="1555" y="5313"/>
                  </a:cubicBezTo>
                  <a:cubicBezTo>
                    <a:pt x="1026" y="5313"/>
                    <a:pt x="491" y="5181"/>
                    <a:pt x="0" y="4907"/>
                  </a:cubicBezTo>
                  <a:lnTo>
                    <a:pt x="0" y="4907"/>
                  </a:lnTo>
                  <a:cubicBezTo>
                    <a:pt x="639" y="5654"/>
                    <a:pt x="1532" y="6024"/>
                    <a:pt x="2425" y="6024"/>
                  </a:cubicBezTo>
                  <a:cubicBezTo>
                    <a:pt x="3352" y="6024"/>
                    <a:pt x="4279" y="5624"/>
                    <a:pt x="4921" y="4833"/>
                  </a:cubicBezTo>
                  <a:cubicBezTo>
                    <a:pt x="6181" y="3281"/>
                    <a:pt x="5741" y="967"/>
                    <a:pt x="3984"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8"/>
            <p:cNvSpPr/>
            <p:nvPr/>
          </p:nvSpPr>
          <p:spPr>
            <a:xfrm>
              <a:off x="6158671" y="2616886"/>
              <a:ext cx="69026" cy="59159"/>
            </a:xfrm>
            <a:custGeom>
              <a:rect b="b" l="l" r="r" t="t"/>
              <a:pathLst>
                <a:path extrusionOk="0" h="2536" w="2959">
                  <a:moveTo>
                    <a:pt x="1684" y="0"/>
                  </a:moveTo>
                  <a:cubicBezTo>
                    <a:pt x="557" y="0"/>
                    <a:pt x="0" y="1362"/>
                    <a:pt x="791" y="2168"/>
                  </a:cubicBezTo>
                  <a:cubicBezTo>
                    <a:pt x="1050" y="2422"/>
                    <a:pt x="1366" y="2535"/>
                    <a:pt x="1676" y="2535"/>
                  </a:cubicBezTo>
                  <a:cubicBezTo>
                    <a:pt x="2331" y="2535"/>
                    <a:pt x="2958" y="2030"/>
                    <a:pt x="2958" y="1274"/>
                  </a:cubicBezTo>
                  <a:cubicBezTo>
                    <a:pt x="2958" y="571"/>
                    <a:pt x="2387" y="0"/>
                    <a:pt x="1684"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8"/>
            <p:cNvSpPr/>
            <p:nvPr/>
          </p:nvSpPr>
          <p:spPr>
            <a:xfrm>
              <a:off x="6353729" y="2584089"/>
              <a:ext cx="96366" cy="82533"/>
            </a:xfrm>
            <a:custGeom>
              <a:rect b="b" l="l" r="r" t="t"/>
              <a:pathLst>
                <a:path extrusionOk="0" h="3538" w="4131">
                  <a:moveTo>
                    <a:pt x="2373" y="0"/>
                  </a:moveTo>
                  <a:cubicBezTo>
                    <a:pt x="792" y="0"/>
                    <a:pt x="1" y="1904"/>
                    <a:pt x="1114" y="3017"/>
                  </a:cubicBezTo>
                  <a:cubicBezTo>
                    <a:pt x="1474" y="3377"/>
                    <a:pt x="1916" y="3538"/>
                    <a:pt x="2350" y="3538"/>
                  </a:cubicBezTo>
                  <a:cubicBezTo>
                    <a:pt x="3259" y="3538"/>
                    <a:pt x="4131" y="2833"/>
                    <a:pt x="4131" y="1772"/>
                  </a:cubicBezTo>
                  <a:cubicBezTo>
                    <a:pt x="4131" y="791"/>
                    <a:pt x="3340" y="0"/>
                    <a:pt x="2373"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8"/>
            <p:cNvSpPr/>
            <p:nvPr/>
          </p:nvSpPr>
          <p:spPr>
            <a:xfrm>
              <a:off x="6171641" y="2621668"/>
              <a:ext cx="60488" cy="54446"/>
            </a:xfrm>
            <a:custGeom>
              <a:rect b="b" l="l" r="r" t="t"/>
              <a:pathLst>
                <a:path extrusionOk="0" h="2334" w="2593">
                  <a:moveTo>
                    <a:pt x="1802" y="0"/>
                  </a:moveTo>
                  <a:lnTo>
                    <a:pt x="1802" y="0"/>
                  </a:lnTo>
                  <a:cubicBezTo>
                    <a:pt x="2268" y="908"/>
                    <a:pt x="1540" y="1844"/>
                    <a:pt x="677" y="1844"/>
                  </a:cubicBezTo>
                  <a:cubicBezTo>
                    <a:pt x="454" y="1844"/>
                    <a:pt x="223" y="1782"/>
                    <a:pt x="1" y="1641"/>
                  </a:cubicBezTo>
                  <a:lnTo>
                    <a:pt x="1" y="1641"/>
                  </a:lnTo>
                  <a:cubicBezTo>
                    <a:pt x="230" y="2091"/>
                    <a:pt x="678" y="2333"/>
                    <a:pt x="1132" y="2333"/>
                  </a:cubicBezTo>
                  <a:cubicBezTo>
                    <a:pt x="1431" y="2333"/>
                    <a:pt x="1733" y="2228"/>
                    <a:pt x="1978" y="2007"/>
                  </a:cubicBezTo>
                  <a:cubicBezTo>
                    <a:pt x="2593" y="1436"/>
                    <a:pt x="2505" y="440"/>
                    <a:pt x="1802"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8"/>
            <p:cNvSpPr/>
            <p:nvPr/>
          </p:nvSpPr>
          <p:spPr>
            <a:xfrm>
              <a:off x="6373883" y="2592277"/>
              <a:ext cx="82019" cy="74298"/>
            </a:xfrm>
            <a:custGeom>
              <a:rect b="b" l="l" r="r" t="t"/>
              <a:pathLst>
                <a:path extrusionOk="0" h="3185" w="3516">
                  <a:moveTo>
                    <a:pt x="2564" y="1"/>
                  </a:moveTo>
                  <a:cubicBezTo>
                    <a:pt x="3354" y="1295"/>
                    <a:pt x="2290" y="2706"/>
                    <a:pt x="1046" y="2706"/>
                  </a:cubicBezTo>
                  <a:cubicBezTo>
                    <a:pt x="700" y="2706"/>
                    <a:pt x="339" y="2596"/>
                    <a:pt x="1" y="2344"/>
                  </a:cubicBezTo>
                  <a:lnTo>
                    <a:pt x="1" y="2344"/>
                  </a:lnTo>
                  <a:cubicBezTo>
                    <a:pt x="334" y="2891"/>
                    <a:pt x="918" y="3184"/>
                    <a:pt x="1509" y="3184"/>
                  </a:cubicBezTo>
                  <a:cubicBezTo>
                    <a:pt x="1929" y="3184"/>
                    <a:pt x="2354" y="3036"/>
                    <a:pt x="2696" y="2725"/>
                  </a:cubicBezTo>
                  <a:cubicBezTo>
                    <a:pt x="3516" y="1978"/>
                    <a:pt x="3442" y="660"/>
                    <a:pt x="2564"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8"/>
            <p:cNvSpPr/>
            <p:nvPr/>
          </p:nvSpPr>
          <p:spPr>
            <a:xfrm>
              <a:off x="6395413" y="2615184"/>
              <a:ext cx="23934" cy="20505"/>
            </a:xfrm>
            <a:custGeom>
              <a:rect b="b" l="l" r="r" t="t"/>
              <a:pathLst>
                <a:path extrusionOk="0" h="879" w="1026">
                  <a:moveTo>
                    <a:pt x="586" y="0"/>
                  </a:moveTo>
                  <a:cubicBezTo>
                    <a:pt x="191" y="0"/>
                    <a:pt x="0" y="469"/>
                    <a:pt x="279" y="747"/>
                  </a:cubicBezTo>
                  <a:cubicBezTo>
                    <a:pt x="370" y="838"/>
                    <a:pt x="481" y="879"/>
                    <a:pt x="590" y="879"/>
                  </a:cubicBezTo>
                  <a:cubicBezTo>
                    <a:pt x="813" y="879"/>
                    <a:pt x="1026" y="706"/>
                    <a:pt x="1026" y="439"/>
                  </a:cubicBezTo>
                  <a:cubicBezTo>
                    <a:pt x="1026" y="190"/>
                    <a:pt x="835" y="0"/>
                    <a:pt x="586"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8"/>
            <p:cNvSpPr/>
            <p:nvPr/>
          </p:nvSpPr>
          <p:spPr>
            <a:xfrm>
              <a:off x="6184284" y="2636014"/>
              <a:ext cx="24284" cy="20785"/>
            </a:xfrm>
            <a:custGeom>
              <a:rect b="b" l="l" r="r" t="t"/>
              <a:pathLst>
                <a:path extrusionOk="0" h="891" w="1041">
                  <a:moveTo>
                    <a:pt x="586" y="0"/>
                  </a:moveTo>
                  <a:cubicBezTo>
                    <a:pt x="205" y="0"/>
                    <a:pt x="0" y="484"/>
                    <a:pt x="279" y="762"/>
                  </a:cubicBezTo>
                  <a:cubicBezTo>
                    <a:pt x="368" y="851"/>
                    <a:pt x="477" y="891"/>
                    <a:pt x="584" y="891"/>
                  </a:cubicBezTo>
                  <a:cubicBezTo>
                    <a:pt x="811" y="891"/>
                    <a:pt x="1030" y="713"/>
                    <a:pt x="1040" y="454"/>
                  </a:cubicBezTo>
                  <a:cubicBezTo>
                    <a:pt x="1026" y="205"/>
                    <a:pt x="835" y="0"/>
                    <a:pt x="586"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8"/>
            <p:cNvSpPr/>
            <p:nvPr/>
          </p:nvSpPr>
          <p:spPr>
            <a:xfrm>
              <a:off x="6144302" y="2547186"/>
              <a:ext cx="21905" cy="30419"/>
            </a:xfrm>
            <a:custGeom>
              <a:rect b="b" l="l" r="r" t="t"/>
              <a:pathLst>
                <a:path extrusionOk="0" h="1304" w="939">
                  <a:moveTo>
                    <a:pt x="704" y="1"/>
                  </a:moveTo>
                  <a:cubicBezTo>
                    <a:pt x="279" y="293"/>
                    <a:pt x="16" y="777"/>
                    <a:pt x="1" y="1304"/>
                  </a:cubicBezTo>
                  <a:lnTo>
                    <a:pt x="572" y="1304"/>
                  </a:lnTo>
                  <a:cubicBezTo>
                    <a:pt x="777" y="1304"/>
                    <a:pt x="938" y="1128"/>
                    <a:pt x="938" y="938"/>
                  </a:cubicBezTo>
                  <a:lnTo>
                    <a:pt x="938" y="337"/>
                  </a:lnTo>
                  <a:cubicBezTo>
                    <a:pt x="938" y="191"/>
                    <a:pt x="836" y="44"/>
                    <a:pt x="704" y="1"/>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8"/>
            <p:cNvSpPr/>
            <p:nvPr/>
          </p:nvSpPr>
          <p:spPr>
            <a:xfrm>
              <a:off x="6144302" y="2547186"/>
              <a:ext cx="21905" cy="30419"/>
            </a:xfrm>
            <a:custGeom>
              <a:rect b="b" l="l" r="r" t="t"/>
              <a:pathLst>
                <a:path extrusionOk="0" h="1304" w="939">
                  <a:moveTo>
                    <a:pt x="704" y="1"/>
                  </a:moveTo>
                  <a:cubicBezTo>
                    <a:pt x="631" y="44"/>
                    <a:pt x="587" y="88"/>
                    <a:pt x="528" y="132"/>
                  </a:cubicBezTo>
                  <a:lnTo>
                    <a:pt x="528" y="660"/>
                  </a:lnTo>
                  <a:cubicBezTo>
                    <a:pt x="528" y="850"/>
                    <a:pt x="367" y="1026"/>
                    <a:pt x="162" y="1026"/>
                  </a:cubicBezTo>
                  <a:lnTo>
                    <a:pt x="30" y="1026"/>
                  </a:lnTo>
                  <a:cubicBezTo>
                    <a:pt x="16" y="1114"/>
                    <a:pt x="1" y="1201"/>
                    <a:pt x="1" y="1304"/>
                  </a:cubicBezTo>
                  <a:lnTo>
                    <a:pt x="572" y="1304"/>
                  </a:lnTo>
                  <a:cubicBezTo>
                    <a:pt x="777" y="1304"/>
                    <a:pt x="938" y="1143"/>
                    <a:pt x="938" y="938"/>
                  </a:cubicBezTo>
                  <a:lnTo>
                    <a:pt x="938" y="337"/>
                  </a:lnTo>
                  <a:cubicBezTo>
                    <a:pt x="938" y="191"/>
                    <a:pt x="836" y="44"/>
                    <a:pt x="704" y="1"/>
                  </a:cubicBez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 name="Google Shape;1879;p48"/>
          <p:cNvGrpSpPr/>
          <p:nvPr/>
        </p:nvGrpSpPr>
        <p:grpSpPr>
          <a:xfrm>
            <a:off x="5556704" y="2492182"/>
            <a:ext cx="384035" cy="206024"/>
            <a:chOff x="5556704" y="2492182"/>
            <a:chExt cx="384035" cy="206024"/>
          </a:xfrm>
        </p:grpSpPr>
        <p:sp>
          <p:nvSpPr>
            <p:cNvPr id="1880" name="Google Shape;1880;p48"/>
            <p:cNvSpPr/>
            <p:nvPr/>
          </p:nvSpPr>
          <p:spPr>
            <a:xfrm>
              <a:off x="5556704" y="2536596"/>
              <a:ext cx="141131" cy="123356"/>
            </a:xfrm>
            <a:custGeom>
              <a:rect b="b" l="l" r="r" t="t"/>
              <a:pathLst>
                <a:path extrusionOk="0" h="5288" w="6050">
                  <a:moveTo>
                    <a:pt x="3105" y="1"/>
                  </a:moveTo>
                  <a:cubicBezTo>
                    <a:pt x="2988" y="1"/>
                    <a:pt x="2886" y="59"/>
                    <a:pt x="2827" y="162"/>
                  </a:cubicBezTo>
                  <a:lnTo>
                    <a:pt x="1538" y="2197"/>
                  </a:lnTo>
                  <a:lnTo>
                    <a:pt x="982" y="2197"/>
                  </a:lnTo>
                  <a:cubicBezTo>
                    <a:pt x="440" y="2197"/>
                    <a:pt x="0" y="2622"/>
                    <a:pt x="0" y="3164"/>
                  </a:cubicBezTo>
                  <a:lnTo>
                    <a:pt x="0" y="4951"/>
                  </a:lnTo>
                  <a:cubicBezTo>
                    <a:pt x="0" y="5141"/>
                    <a:pt x="162" y="5288"/>
                    <a:pt x="352" y="5288"/>
                  </a:cubicBezTo>
                  <a:lnTo>
                    <a:pt x="6049" y="5288"/>
                  </a:lnTo>
                  <a:lnTo>
                    <a:pt x="6049" y="352"/>
                  </a:lnTo>
                  <a:cubicBezTo>
                    <a:pt x="6049" y="162"/>
                    <a:pt x="5903" y="1"/>
                    <a:pt x="5712"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8"/>
            <p:cNvSpPr/>
            <p:nvPr/>
          </p:nvSpPr>
          <p:spPr>
            <a:xfrm>
              <a:off x="5556704" y="2536596"/>
              <a:ext cx="141131" cy="123356"/>
            </a:xfrm>
            <a:custGeom>
              <a:rect b="b" l="l" r="r" t="t"/>
              <a:pathLst>
                <a:path extrusionOk="0" h="5288" w="6050">
                  <a:moveTo>
                    <a:pt x="5390" y="1"/>
                  </a:moveTo>
                  <a:lnTo>
                    <a:pt x="5390" y="4511"/>
                  </a:lnTo>
                  <a:cubicBezTo>
                    <a:pt x="5390" y="4731"/>
                    <a:pt x="5214" y="4921"/>
                    <a:pt x="4995" y="4921"/>
                  </a:cubicBezTo>
                  <a:lnTo>
                    <a:pt x="0" y="4921"/>
                  </a:lnTo>
                  <a:lnTo>
                    <a:pt x="0" y="4951"/>
                  </a:lnTo>
                  <a:cubicBezTo>
                    <a:pt x="0" y="5141"/>
                    <a:pt x="147" y="5288"/>
                    <a:pt x="337" y="5288"/>
                  </a:cubicBezTo>
                  <a:lnTo>
                    <a:pt x="6049" y="5288"/>
                  </a:lnTo>
                  <a:lnTo>
                    <a:pt x="6049" y="352"/>
                  </a:lnTo>
                  <a:cubicBezTo>
                    <a:pt x="6049" y="162"/>
                    <a:pt x="5888" y="1"/>
                    <a:pt x="5712"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8"/>
            <p:cNvSpPr/>
            <p:nvPr/>
          </p:nvSpPr>
          <p:spPr>
            <a:xfrm>
              <a:off x="5615114" y="2555047"/>
              <a:ext cx="57759" cy="36228"/>
            </a:xfrm>
            <a:custGeom>
              <a:rect b="b" l="l" r="r" t="t"/>
              <a:pathLst>
                <a:path extrusionOk="0" h="1553" w="2476">
                  <a:moveTo>
                    <a:pt x="1070" y="0"/>
                  </a:moveTo>
                  <a:cubicBezTo>
                    <a:pt x="968" y="0"/>
                    <a:pt x="865" y="44"/>
                    <a:pt x="806" y="147"/>
                  </a:cubicBezTo>
                  <a:lnTo>
                    <a:pt x="59" y="1333"/>
                  </a:lnTo>
                  <a:cubicBezTo>
                    <a:pt x="1" y="1436"/>
                    <a:pt x="59" y="1553"/>
                    <a:pt x="177" y="1553"/>
                  </a:cubicBezTo>
                  <a:lnTo>
                    <a:pt x="2330" y="1553"/>
                  </a:lnTo>
                  <a:cubicBezTo>
                    <a:pt x="2417" y="1553"/>
                    <a:pt x="2476" y="1494"/>
                    <a:pt x="2476" y="1421"/>
                  </a:cubicBezTo>
                  <a:lnTo>
                    <a:pt x="2476" y="147"/>
                  </a:lnTo>
                  <a:cubicBezTo>
                    <a:pt x="2476" y="59"/>
                    <a:pt x="2417" y="0"/>
                    <a:pt x="2330" y="0"/>
                  </a:cubicBez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8"/>
            <p:cNvSpPr/>
            <p:nvPr/>
          </p:nvSpPr>
          <p:spPr>
            <a:xfrm>
              <a:off x="5657825" y="2555001"/>
              <a:ext cx="15046" cy="36624"/>
            </a:xfrm>
            <a:custGeom>
              <a:rect b="b" l="l" r="r" t="t"/>
              <a:pathLst>
                <a:path extrusionOk="0" h="1570" w="645">
                  <a:moveTo>
                    <a:pt x="23" y="1"/>
                  </a:moveTo>
                  <a:cubicBezTo>
                    <a:pt x="16" y="1"/>
                    <a:pt x="8" y="1"/>
                    <a:pt x="1" y="2"/>
                  </a:cubicBezTo>
                  <a:lnTo>
                    <a:pt x="44" y="2"/>
                  </a:lnTo>
                  <a:cubicBezTo>
                    <a:pt x="37" y="1"/>
                    <a:pt x="30" y="1"/>
                    <a:pt x="23" y="1"/>
                  </a:cubicBezTo>
                  <a:close/>
                  <a:moveTo>
                    <a:pt x="521" y="1"/>
                  </a:moveTo>
                  <a:cubicBezTo>
                    <a:pt x="514" y="1"/>
                    <a:pt x="506" y="1"/>
                    <a:pt x="499" y="2"/>
                  </a:cubicBezTo>
                  <a:lnTo>
                    <a:pt x="44" y="2"/>
                  </a:lnTo>
                  <a:cubicBezTo>
                    <a:pt x="107" y="14"/>
                    <a:pt x="147" y="74"/>
                    <a:pt x="147" y="134"/>
                  </a:cubicBezTo>
                  <a:lnTo>
                    <a:pt x="147" y="1423"/>
                  </a:lnTo>
                  <a:cubicBezTo>
                    <a:pt x="147" y="1496"/>
                    <a:pt x="88" y="1569"/>
                    <a:pt x="1" y="1569"/>
                  </a:cubicBezTo>
                  <a:lnTo>
                    <a:pt x="499" y="1569"/>
                  </a:lnTo>
                  <a:cubicBezTo>
                    <a:pt x="586" y="1569"/>
                    <a:pt x="645" y="1496"/>
                    <a:pt x="645" y="1423"/>
                  </a:cubicBezTo>
                  <a:lnTo>
                    <a:pt x="645" y="134"/>
                  </a:lnTo>
                  <a:cubicBezTo>
                    <a:pt x="645" y="67"/>
                    <a:pt x="596" y="1"/>
                    <a:pt x="521" y="1"/>
                  </a:cubicBez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8"/>
            <p:cNvSpPr/>
            <p:nvPr/>
          </p:nvSpPr>
          <p:spPr>
            <a:xfrm>
              <a:off x="5758946" y="2492182"/>
              <a:ext cx="57759" cy="30442"/>
            </a:xfrm>
            <a:custGeom>
              <a:rect b="b" l="l" r="r" t="t"/>
              <a:pathLst>
                <a:path extrusionOk="0" h="1305" w="2476">
                  <a:moveTo>
                    <a:pt x="748" y="1"/>
                  </a:moveTo>
                  <a:cubicBezTo>
                    <a:pt x="338" y="1"/>
                    <a:pt x="1" y="337"/>
                    <a:pt x="1" y="762"/>
                  </a:cubicBezTo>
                  <a:lnTo>
                    <a:pt x="1" y="1304"/>
                  </a:lnTo>
                  <a:lnTo>
                    <a:pt x="2476" y="1304"/>
                  </a:lnTo>
                  <a:lnTo>
                    <a:pt x="2476" y="762"/>
                  </a:lnTo>
                  <a:cubicBezTo>
                    <a:pt x="2476" y="337"/>
                    <a:pt x="2139" y="1"/>
                    <a:pt x="1714" y="1"/>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8"/>
            <p:cNvSpPr/>
            <p:nvPr/>
          </p:nvSpPr>
          <p:spPr>
            <a:xfrm>
              <a:off x="5782529" y="2492532"/>
              <a:ext cx="34175" cy="30092"/>
            </a:xfrm>
            <a:custGeom>
              <a:rect b="b" l="l" r="r" t="t"/>
              <a:pathLst>
                <a:path extrusionOk="0" h="1290" w="1465">
                  <a:moveTo>
                    <a:pt x="0" y="0"/>
                  </a:moveTo>
                  <a:cubicBezTo>
                    <a:pt x="425" y="0"/>
                    <a:pt x="776" y="337"/>
                    <a:pt x="776" y="762"/>
                  </a:cubicBezTo>
                  <a:lnTo>
                    <a:pt x="776" y="1289"/>
                  </a:lnTo>
                  <a:lnTo>
                    <a:pt x="1465" y="1289"/>
                  </a:lnTo>
                  <a:lnTo>
                    <a:pt x="1465" y="762"/>
                  </a:lnTo>
                  <a:cubicBezTo>
                    <a:pt x="1465" y="337"/>
                    <a:pt x="1113" y="0"/>
                    <a:pt x="689"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8"/>
            <p:cNvSpPr/>
            <p:nvPr/>
          </p:nvSpPr>
          <p:spPr>
            <a:xfrm>
              <a:off x="5837860" y="2492182"/>
              <a:ext cx="57759" cy="30442"/>
            </a:xfrm>
            <a:custGeom>
              <a:rect b="b" l="l" r="r" t="t"/>
              <a:pathLst>
                <a:path extrusionOk="0" h="1305" w="2476">
                  <a:moveTo>
                    <a:pt x="748" y="1"/>
                  </a:moveTo>
                  <a:cubicBezTo>
                    <a:pt x="338" y="1"/>
                    <a:pt x="1" y="337"/>
                    <a:pt x="1" y="762"/>
                  </a:cubicBezTo>
                  <a:lnTo>
                    <a:pt x="1" y="1304"/>
                  </a:lnTo>
                  <a:lnTo>
                    <a:pt x="2476" y="1304"/>
                  </a:lnTo>
                  <a:lnTo>
                    <a:pt x="2476" y="762"/>
                  </a:lnTo>
                  <a:cubicBezTo>
                    <a:pt x="2476" y="337"/>
                    <a:pt x="2139" y="1"/>
                    <a:pt x="1729" y="1"/>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8"/>
            <p:cNvSpPr/>
            <p:nvPr/>
          </p:nvSpPr>
          <p:spPr>
            <a:xfrm>
              <a:off x="5861443" y="2492532"/>
              <a:ext cx="34175" cy="30092"/>
            </a:xfrm>
            <a:custGeom>
              <a:rect b="b" l="l" r="r" t="t"/>
              <a:pathLst>
                <a:path extrusionOk="0" h="1290" w="1465">
                  <a:moveTo>
                    <a:pt x="0" y="0"/>
                  </a:moveTo>
                  <a:cubicBezTo>
                    <a:pt x="425" y="0"/>
                    <a:pt x="777" y="337"/>
                    <a:pt x="777" y="762"/>
                  </a:cubicBezTo>
                  <a:lnTo>
                    <a:pt x="777" y="1289"/>
                  </a:lnTo>
                  <a:lnTo>
                    <a:pt x="1465" y="1289"/>
                  </a:lnTo>
                  <a:lnTo>
                    <a:pt x="1465" y="762"/>
                  </a:lnTo>
                  <a:cubicBezTo>
                    <a:pt x="1465" y="337"/>
                    <a:pt x="1113" y="0"/>
                    <a:pt x="689"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8"/>
            <p:cNvSpPr/>
            <p:nvPr/>
          </p:nvSpPr>
          <p:spPr>
            <a:xfrm>
              <a:off x="5713506" y="2517818"/>
              <a:ext cx="227233" cy="106607"/>
            </a:xfrm>
            <a:custGeom>
              <a:rect b="b" l="l" r="r" t="t"/>
              <a:pathLst>
                <a:path extrusionOk="0" h="4570" w="9741">
                  <a:moveTo>
                    <a:pt x="1568" y="0"/>
                  </a:moveTo>
                  <a:cubicBezTo>
                    <a:pt x="1436" y="0"/>
                    <a:pt x="1290" y="44"/>
                    <a:pt x="1187" y="132"/>
                  </a:cubicBezTo>
                  <a:cubicBezTo>
                    <a:pt x="1" y="1318"/>
                    <a:pt x="1" y="3251"/>
                    <a:pt x="1187" y="4438"/>
                  </a:cubicBezTo>
                  <a:cubicBezTo>
                    <a:pt x="1290" y="4525"/>
                    <a:pt x="1436" y="4569"/>
                    <a:pt x="1568" y="4569"/>
                  </a:cubicBezTo>
                  <a:lnTo>
                    <a:pt x="8158" y="4569"/>
                  </a:lnTo>
                  <a:cubicBezTo>
                    <a:pt x="8305" y="4569"/>
                    <a:pt x="8437" y="4525"/>
                    <a:pt x="8539" y="4438"/>
                  </a:cubicBezTo>
                  <a:cubicBezTo>
                    <a:pt x="9740" y="3251"/>
                    <a:pt x="9740" y="1318"/>
                    <a:pt x="8539" y="132"/>
                  </a:cubicBezTo>
                  <a:cubicBezTo>
                    <a:pt x="8437" y="44"/>
                    <a:pt x="8305" y="0"/>
                    <a:pt x="8158"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8"/>
            <p:cNvSpPr/>
            <p:nvPr/>
          </p:nvSpPr>
          <p:spPr>
            <a:xfrm>
              <a:off x="5730604" y="2517818"/>
              <a:ext cx="210134" cy="106607"/>
            </a:xfrm>
            <a:custGeom>
              <a:rect b="b" l="l" r="r" t="t"/>
              <a:pathLst>
                <a:path extrusionOk="0" h="4570" w="9008">
                  <a:moveTo>
                    <a:pt x="7367" y="0"/>
                  </a:moveTo>
                  <a:cubicBezTo>
                    <a:pt x="7660" y="483"/>
                    <a:pt x="7821" y="1040"/>
                    <a:pt x="7821" y="1611"/>
                  </a:cubicBezTo>
                  <a:cubicBezTo>
                    <a:pt x="7835" y="2431"/>
                    <a:pt x="7513" y="3207"/>
                    <a:pt x="6913" y="3764"/>
                  </a:cubicBezTo>
                  <a:cubicBezTo>
                    <a:pt x="6810" y="3852"/>
                    <a:pt x="6678" y="3910"/>
                    <a:pt x="6532" y="3910"/>
                  </a:cubicBezTo>
                  <a:lnTo>
                    <a:pt x="0" y="3910"/>
                  </a:lnTo>
                  <a:cubicBezTo>
                    <a:pt x="132" y="4101"/>
                    <a:pt x="278" y="4277"/>
                    <a:pt x="454" y="4438"/>
                  </a:cubicBezTo>
                  <a:cubicBezTo>
                    <a:pt x="557" y="4525"/>
                    <a:pt x="703" y="4569"/>
                    <a:pt x="835" y="4569"/>
                  </a:cubicBezTo>
                  <a:lnTo>
                    <a:pt x="7425" y="4569"/>
                  </a:lnTo>
                  <a:cubicBezTo>
                    <a:pt x="7572" y="4569"/>
                    <a:pt x="7704" y="4525"/>
                    <a:pt x="7806" y="4438"/>
                  </a:cubicBezTo>
                  <a:cubicBezTo>
                    <a:pt x="9007" y="3251"/>
                    <a:pt x="9007" y="1318"/>
                    <a:pt x="7806" y="147"/>
                  </a:cubicBezTo>
                  <a:lnTo>
                    <a:pt x="7806" y="132"/>
                  </a:lnTo>
                  <a:cubicBezTo>
                    <a:pt x="7704" y="44"/>
                    <a:pt x="7572" y="0"/>
                    <a:pt x="7425"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8"/>
            <p:cNvSpPr/>
            <p:nvPr/>
          </p:nvSpPr>
          <p:spPr>
            <a:xfrm>
              <a:off x="5697807" y="2624398"/>
              <a:ext cx="236098" cy="35551"/>
            </a:xfrm>
            <a:custGeom>
              <a:rect b="b" l="l" r="r" t="t"/>
              <a:pathLst>
                <a:path extrusionOk="0" h="1524" w="10121">
                  <a:moveTo>
                    <a:pt x="0" y="0"/>
                  </a:moveTo>
                  <a:lnTo>
                    <a:pt x="0" y="1524"/>
                  </a:lnTo>
                  <a:lnTo>
                    <a:pt x="9813" y="1524"/>
                  </a:lnTo>
                  <a:cubicBezTo>
                    <a:pt x="9988" y="1524"/>
                    <a:pt x="10120" y="1392"/>
                    <a:pt x="10120" y="1216"/>
                  </a:cubicBezTo>
                  <a:lnTo>
                    <a:pt x="10120" y="308"/>
                  </a:lnTo>
                  <a:cubicBezTo>
                    <a:pt x="10120" y="132"/>
                    <a:pt x="9988" y="0"/>
                    <a:pt x="9813"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8"/>
            <p:cNvSpPr/>
            <p:nvPr/>
          </p:nvSpPr>
          <p:spPr>
            <a:xfrm>
              <a:off x="5697807" y="2624398"/>
              <a:ext cx="236098" cy="35551"/>
            </a:xfrm>
            <a:custGeom>
              <a:rect b="b" l="l" r="r" t="t"/>
              <a:pathLst>
                <a:path extrusionOk="0" h="1524" w="10121">
                  <a:moveTo>
                    <a:pt x="9593" y="0"/>
                  </a:moveTo>
                  <a:lnTo>
                    <a:pt x="9593" y="806"/>
                  </a:lnTo>
                  <a:cubicBezTo>
                    <a:pt x="9593" y="974"/>
                    <a:pt x="9460" y="1114"/>
                    <a:pt x="9295" y="1114"/>
                  </a:cubicBezTo>
                  <a:cubicBezTo>
                    <a:pt x="9287" y="1114"/>
                    <a:pt x="9279" y="1114"/>
                    <a:pt x="9271" y="1113"/>
                  </a:cubicBezTo>
                  <a:lnTo>
                    <a:pt x="0" y="1113"/>
                  </a:lnTo>
                  <a:lnTo>
                    <a:pt x="0" y="1524"/>
                  </a:lnTo>
                  <a:lnTo>
                    <a:pt x="9813" y="1524"/>
                  </a:lnTo>
                  <a:cubicBezTo>
                    <a:pt x="9974" y="1524"/>
                    <a:pt x="10120" y="1377"/>
                    <a:pt x="10120" y="1216"/>
                  </a:cubicBezTo>
                  <a:lnTo>
                    <a:pt x="10120" y="323"/>
                  </a:lnTo>
                  <a:cubicBezTo>
                    <a:pt x="10120" y="147"/>
                    <a:pt x="9974" y="0"/>
                    <a:pt x="9813"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8"/>
            <p:cNvSpPr/>
            <p:nvPr/>
          </p:nvSpPr>
          <p:spPr>
            <a:xfrm>
              <a:off x="5838210" y="2633612"/>
              <a:ext cx="75534" cy="64454"/>
            </a:xfrm>
            <a:custGeom>
              <a:rect b="b" l="l" r="r" t="t"/>
              <a:pathLst>
                <a:path extrusionOk="0" h="2763" w="3238">
                  <a:moveTo>
                    <a:pt x="1846" y="1"/>
                  </a:moveTo>
                  <a:cubicBezTo>
                    <a:pt x="616" y="1"/>
                    <a:pt x="0" y="1480"/>
                    <a:pt x="865" y="2359"/>
                  </a:cubicBezTo>
                  <a:cubicBezTo>
                    <a:pt x="1148" y="2637"/>
                    <a:pt x="1495" y="2762"/>
                    <a:pt x="1836" y="2762"/>
                  </a:cubicBezTo>
                  <a:cubicBezTo>
                    <a:pt x="2551" y="2762"/>
                    <a:pt x="3237" y="2211"/>
                    <a:pt x="3237" y="1378"/>
                  </a:cubicBezTo>
                  <a:cubicBezTo>
                    <a:pt x="3237" y="616"/>
                    <a:pt x="2607" y="1"/>
                    <a:pt x="1846"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8"/>
            <p:cNvSpPr/>
            <p:nvPr/>
          </p:nvSpPr>
          <p:spPr>
            <a:xfrm>
              <a:off x="5854958" y="2635338"/>
              <a:ext cx="65270" cy="62704"/>
            </a:xfrm>
            <a:custGeom>
              <a:rect b="b" l="l" r="r" t="t"/>
              <a:pathLst>
                <a:path extrusionOk="0" h="2688" w="2798">
                  <a:moveTo>
                    <a:pt x="1596" y="0"/>
                  </a:moveTo>
                  <a:cubicBezTo>
                    <a:pt x="2270" y="966"/>
                    <a:pt x="1532" y="2185"/>
                    <a:pt x="493" y="2185"/>
                  </a:cubicBezTo>
                  <a:cubicBezTo>
                    <a:pt x="335" y="2185"/>
                    <a:pt x="169" y="2156"/>
                    <a:pt x="0" y="2094"/>
                  </a:cubicBezTo>
                  <a:lnTo>
                    <a:pt x="0" y="2094"/>
                  </a:lnTo>
                  <a:cubicBezTo>
                    <a:pt x="276" y="2490"/>
                    <a:pt x="701" y="2688"/>
                    <a:pt x="1126" y="2688"/>
                  </a:cubicBezTo>
                  <a:cubicBezTo>
                    <a:pt x="1536" y="2688"/>
                    <a:pt x="1946" y="2505"/>
                    <a:pt x="2226" y="2138"/>
                  </a:cubicBezTo>
                  <a:cubicBezTo>
                    <a:pt x="2797" y="1406"/>
                    <a:pt x="2475" y="322"/>
                    <a:pt x="1596"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8"/>
            <p:cNvSpPr/>
            <p:nvPr/>
          </p:nvSpPr>
          <p:spPr>
            <a:xfrm>
              <a:off x="5864522" y="2653439"/>
              <a:ext cx="29393" cy="24820"/>
            </a:xfrm>
            <a:custGeom>
              <a:rect b="b" l="l" r="r" t="t"/>
              <a:pathLst>
                <a:path extrusionOk="0" h="1064" w="1260">
                  <a:moveTo>
                    <a:pt x="718" y="0"/>
                  </a:moveTo>
                  <a:cubicBezTo>
                    <a:pt x="249" y="0"/>
                    <a:pt x="0" y="571"/>
                    <a:pt x="337" y="908"/>
                  </a:cubicBezTo>
                  <a:cubicBezTo>
                    <a:pt x="445" y="1016"/>
                    <a:pt x="578" y="1064"/>
                    <a:pt x="709" y="1064"/>
                  </a:cubicBezTo>
                  <a:cubicBezTo>
                    <a:pt x="988" y="1064"/>
                    <a:pt x="1260" y="847"/>
                    <a:pt x="1260" y="528"/>
                  </a:cubicBezTo>
                  <a:cubicBezTo>
                    <a:pt x="1260" y="235"/>
                    <a:pt x="1011" y="0"/>
                    <a:pt x="718"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8"/>
            <p:cNvSpPr/>
            <p:nvPr/>
          </p:nvSpPr>
          <p:spPr>
            <a:xfrm>
              <a:off x="5756567" y="2633612"/>
              <a:ext cx="75418" cy="64594"/>
            </a:xfrm>
            <a:custGeom>
              <a:rect b="b" l="l" r="r" t="t"/>
              <a:pathLst>
                <a:path extrusionOk="0" h="2769" w="3233">
                  <a:moveTo>
                    <a:pt x="1846" y="1"/>
                  </a:moveTo>
                  <a:cubicBezTo>
                    <a:pt x="601" y="1"/>
                    <a:pt x="0" y="1495"/>
                    <a:pt x="879" y="2359"/>
                  </a:cubicBezTo>
                  <a:cubicBezTo>
                    <a:pt x="1158" y="2642"/>
                    <a:pt x="1502" y="2769"/>
                    <a:pt x="1840" y="2769"/>
                  </a:cubicBezTo>
                  <a:cubicBezTo>
                    <a:pt x="2550" y="2769"/>
                    <a:pt x="3232" y="2211"/>
                    <a:pt x="3222" y="1378"/>
                  </a:cubicBezTo>
                  <a:cubicBezTo>
                    <a:pt x="3222" y="616"/>
                    <a:pt x="2607" y="1"/>
                    <a:pt x="1846"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8"/>
            <p:cNvSpPr/>
            <p:nvPr/>
          </p:nvSpPr>
          <p:spPr>
            <a:xfrm>
              <a:off x="5773292" y="2635338"/>
              <a:ext cx="65294" cy="62704"/>
            </a:xfrm>
            <a:custGeom>
              <a:rect b="b" l="l" r="r" t="t"/>
              <a:pathLst>
                <a:path extrusionOk="0" h="2688" w="2799">
                  <a:moveTo>
                    <a:pt x="1597" y="0"/>
                  </a:moveTo>
                  <a:lnTo>
                    <a:pt x="1597" y="0"/>
                  </a:lnTo>
                  <a:cubicBezTo>
                    <a:pt x="2272" y="968"/>
                    <a:pt x="1529" y="2181"/>
                    <a:pt x="485" y="2181"/>
                  </a:cubicBezTo>
                  <a:cubicBezTo>
                    <a:pt x="329" y="2181"/>
                    <a:pt x="167" y="2153"/>
                    <a:pt x="1" y="2094"/>
                  </a:cubicBezTo>
                  <a:lnTo>
                    <a:pt x="1" y="2094"/>
                  </a:lnTo>
                  <a:cubicBezTo>
                    <a:pt x="277" y="2490"/>
                    <a:pt x="705" y="2688"/>
                    <a:pt x="1133" y="2688"/>
                  </a:cubicBezTo>
                  <a:cubicBezTo>
                    <a:pt x="1544" y="2688"/>
                    <a:pt x="1954" y="2505"/>
                    <a:pt x="2227" y="2138"/>
                  </a:cubicBezTo>
                  <a:cubicBezTo>
                    <a:pt x="2798" y="1391"/>
                    <a:pt x="2476" y="322"/>
                    <a:pt x="1597"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8"/>
            <p:cNvSpPr/>
            <p:nvPr/>
          </p:nvSpPr>
          <p:spPr>
            <a:xfrm>
              <a:off x="5782856" y="2653439"/>
              <a:ext cx="29066" cy="24820"/>
            </a:xfrm>
            <a:custGeom>
              <a:rect b="b" l="l" r="r" t="t"/>
              <a:pathLst>
                <a:path extrusionOk="0" h="1064" w="1246">
                  <a:moveTo>
                    <a:pt x="719" y="0"/>
                  </a:moveTo>
                  <a:cubicBezTo>
                    <a:pt x="250" y="0"/>
                    <a:pt x="1" y="571"/>
                    <a:pt x="338" y="908"/>
                  </a:cubicBezTo>
                  <a:cubicBezTo>
                    <a:pt x="445" y="1016"/>
                    <a:pt x="577" y="1064"/>
                    <a:pt x="706" y="1064"/>
                  </a:cubicBezTo>
                  <a:cubicBezTo>
                    <a:pt x="981" y="1064"/>
                    <a:pt x="1246" y="847"/>
                    <a:pt x="1246" y="528"/>
                  </a:cubicBezTo>
                  <a:cubicBezTo>
                    <a:pt x="1246" y="235"/>
                    <a:pt x="1011" y="0"/>
                    <a:pt x="719"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8"/>
            <p:cNvSpPr/>
            <p:nvPr/>
          </p:nvSpPr>
          <p:spPr>
            <a:xfrm>
              <a:off x="5570700" y="2619266"/>
              <a:ext cx="82369" cy="40683"/>
            </a:xfrm>
            <a:custGeom>
              <a:rect b="b" l="l" r="r" t="t"/>
              <a:pathLst>
                <a:path extrusionOk="0" h="1744" w="3531">
                  <a:moveTo>
                    <a:pt x="880" y="1"/>
                  </a:moveTo>
                  <a:cubicBezTo>
                    <a:pt x="382" y="1"/>
                    <a:pt x="1" y="396"/>
                    <a:pt x="1" y="879"/>
                  </a:cubicBezTo>
                  <a:lnTo>
                    <a:pt x="1" y="1744"/>
                  </a:lnTo>
                  <a:lnTo>
                    <a:pt x="3531" y="1744"/>
                  </a:lnTo>
                  <a:lnTo>
                    <a:pt x="3531" y="879"/>
                  </a:lnTo>
                  <a:cubicBezTo>
                    <a:pt x="3531" y="396"/>
                    <a:pt x="3135" y="1"/>
                    <a:pt x="2652"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8"/>
            <p:cNvSpPr/>
            <p:nvPr/>
          </p:nvSpPr>
          <p:spPr>
            <a:xfrm>
              <a:off x="5611032" y="2619266"/>
              <a:ext cx="42036" cy="40683"/>
            </a:xfrm>
            <a:custGeom>
              <a:rect b="b" l="l" r="r" t="t"/>
              <a:pathLst>
                <a:path extrusionOk="0" h="1744" w="1802">
                  <a:moveTo>
                    <a:pt x="0" y="1"/>
                  </a:moveTo>
                  <a:cubicBezTo>
                    <a:pt x="498" y="1"/>
                    <a:pt x="908" y="411"/>
                    <a:pt x="908" y="909"/>
                  </a:cubicBezTo>
                  <a:lnTo>
                    <a:pt x="908" y="1744"/>
                  </a:lnTo>
                  <a:lnTo>
                    <a:pt x="1802" y="1744"/>
                  </a:lnTo>
                  <a:lnTo>
                    <a:pt x="1802" y="909"/>
                  </a:lnTo>
                  <a:cubicBezTo>
                    <a:pt x="1802" y="396"/>
                    <a:pt x="1391" y="1"/>
                    <a:pt x="894" y="1"/>
                  </a:cubicBezTo>
                  <a:close/>
                </a:path>
              </a:pathLst>
            </a:custGeom>
            <a:solidFill>
              <a:srgbClr val="A13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8"/>
            <p:cNvSpPr/>
            <p:nvPr/>
          </p:nvSpPr>
          <p:spPr>
            <a:xfrm>
              <a:off x="5568671" y="2633612"/>
              <a:ext cx="75511" cy="64594"/>
            </a:xfrm>
            <a:custGeom>
              <a:rect b="b" l="l" r="r" t="t"/>
              <a:pathLst>
                <a:path extrusionOk="0" h="2769" w="3237">
                  <a:moveTo>
                    <a:pt x="1845" y="1"/>
                  </a:moveTo>
                  <a:cubicBezTo>
                    <a:pt x="601" y="16"/>
                    <a:pt x="0" y="1495"/>
                    <a:pt x="879" y="2359"/>
                  </a:cubicBezTo>
                  <a:cubicBezTo>
                    <a:pt x="1158" y="2642"/>
                    <a:pt x="1502" y="2769"/>
                    <a:pt x="1840" y="2769"/>
                  </a:cubicBezTo>
                  <a:cubicBezTo>
                    <a:pt x="2551" y="2769"/>
                    <a:pt x="3237" y="2211"/>
                    <a:pt x="3237" y="1378"/>
                  </a:cubicBezTo>
                  <a:cubicBezTo>
                    <a:pt x="3222" y="616"/>
                    <a:pt x="2607" y="1"/>
                    <a:pt x="1845"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8"/>
            <p:cNvSpPr/>
            <p:nvPr/>
          </p:nvSpPr>
          <p:spPr>
            <a:xfrm>
              <a:off x="5585396" y="2635338"/>
              <a:ext cx="65294" cy="62704"/>
            </a:xfrm>
            <a:custGeom>
              <a:rect b="b" l="l" r="r" t="t"/>
              <a:pathLst>
                <a:path extrusionOk="0" h="2688" w="2799">
                  <a:moveTo>
                    <a:pt x="1597" y="0"/>
                  </a:moveTo>
                  <a:lnTo>
                    <a:pt x="1597" y="0"/>
                  </a:lnTo>
                  <a:cubicBezTo>
                    <a:pt x="2272" y="968"/>
                    <a:pt x="1529" y="2181"/>
                    <a:pt x="485" y="2181"/>
                  </a:cubicBezTo>
                  <a:cubicBezTo>
                    <a:pt x="329" y="2181"/>
                    <a:pt x="166" y="2153"/>
                    <a:pt x="1" y="2094"/>
                  </a:cubicBezTo>
                  <a:lnTo>
                    <a:pt x="1" y="2094"/>
                  </a:lnTo>
                  <a:cubicBezTo>
                    <a:pt x="277" y="2490"/>
                    <a:pt x="705" y="2688"/>
                    <a:pt x="1132" y="2688"/>
                  </a:cubicBezTo>
                  <a:cubicBezTo>
                    <a:pt x="1544" y="2688"/>
                    <a:pt x="1954" y="2505"/>
                    <a:pt x="2227" y="2138"/>
                  </a:cubicBezTo>
                  <a:cubicBezTo>
                    <a:pt x="2798" y="1391"/>
                    <a:pt x="2476" y="322"/>
                    <a:pt x="1597"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8"/>
            <p:cNvSpPr/>
            <p:nvPr/>
          </p:nvSpPr>
          <p:spPr>
            <a:xfrm>
              <a:off x="5595310" y="2653439"/>
              <a:ext cx="29066" cy="24820"/>
            </a:xfrm>
            <a:custGeom>
              <a:rect b="b" l="l" r="r" t="t"/>
              <a:pathLst>
                <a:path extrusionOk="0" h="1064" w="1246">
                  <a:moveTo>
                    <a:pt x="718" y="0"/>
                  </a:moveTo>
                  <a:cubicBezTo>
                    <a:pt x="235" y="0"/>
                    <a:pt x="0" y="571"/>
                    <a:pt x="337" y="908"/>
                  </a:cubicBezTo>
                  <a:cubicBezTo>
                    <a:pt x="445" y="1016"/>
                    <a:pt x="576" y="1064"/>
                    <a:pt x="706" y="1064"/>
                  </a:cubicBezTo>
                  <a:cubicBezTo>
                    <a:pt x="981" y="1064"/>
                    <a:pt x="1245" y="847"/>
                    <a:pt x="1245" y="528"/>
                  </a:cubicBezTo>
                  <a:cubicBezTo>
                    <a:pt x="1245" y="235"/>
                    <a:pt x="1011" y="0"/>
                    <a:pt x="718"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8"/>
            <p:cNvSpPr/>
            <p:nvPr/>
          </p:nvSpPr>
          <p:spPr>
            <a:xfrm>
              <a:off x="5869981" y="2655142"/>
              <a:ext cx="25987" cy="23048"/>
            </a:xfrm>
            <a:custGeom>
              <a:rect b="b" l="l" r="r" t="t"/>
              <a:pathLst>
                <a:path extrusionOk="0" h="988" w="1114">
                  <a:moveTo>
                    <a:pt x="762" y="1"/>
                  </a:moveTo>
                  <a:lnTo>
                    <a:pt x="762" y="1"/>
                  </a:lnTo>
                  <a:cubicBezTo>
                    <a:pt x="925" y="374"/>
                    <a:pt x="625" y="737"/>
                    <a:pt x="273" y="737"/>
                  </a:cubicBezTo>
                  <a:cubicBezTo>
                    <a:pt x="183" y="737"/>
                    <a:pt x="90" y="713"/>
                    <a:pt x="0" y="660"/>
                  </a:cubicBezTo>
                  <a:lnTo>
                    <a:pt x="0" y="660"/>
                  </a:lnTo>
                  <a:cubicBezTo>
                    <a:pt x="82" y="869"/>
                    <a:pt x="278" y="988"/>
                    <a:pt x="481" y="988"/>
                  </a:cubicBezTo>
                  <a:cubicBezTo>
                    <a:pt x="604" y="988"/>
                    <a:pt x="730" y="944"/>
                    <a:pt x="835" y="850"/>
                  </a:cubicBezTo>
                  <a:cubicBezTo>
                    <a:pt x="1114" y="616"/>
                    <a:pt x="1070" y="176"/>
                    <a:pt x="762"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8"/>
            <p:cNvSpPr/>
            <p:nvPr/>
          </p:nvSpPr>
          <p:spPr>
            <a:xfrm>
              <a:off x="5788338" y="2655142"/>
              <a:ext cx="25987" cy="23048"/>
            </a:xfrm>
            <a:custGeom>
              <a:rect b="b" l="l" r="r" t="t"/>
              <a:pathLst>
                <a:path extrusionOk="0" h="988" w="1114">
                  <a:moveTo>
                    <a:pt x="762" y="1"/>
                  </a:moveTo>
                  <a:lnTo>
                    <a:pt x="762" y="1"/>
                  </a:lnTo>
                  <a:cubicBezTo>
                    <a:pt x="913" y="374"/>
                    <a:pt x="620" y="737"/>
                    <a:pt x="272" y="737"/>
                  </a:cubicBezTo>
                  <a:cubicBezTo>
                    <a:pt x="183" y="737"/>
                    <a:pt x="90" y="713"/>
                    <a:pt x="0" y="660"/>
                  </a:cubicBezTo>
                  <a:lnTo>
                    <a:pt x="0" y="660"/>
                  </a:lnTo>
                  <a:cubicBezTo>
                    <a:pt x="82" y="869"/>
                    <a:pt x="278" y="988"/>
                    <a:pt x="480" y="988"/>
                  </a:cubicBezTo>
                  <a:cubicBezTo>
                    <a:pt x="604" y="988"/>
                    <a:pt x="730" y="944"/>
                    <a:pt x="835" y="850"/>
                  </a:cubicBezTo>
                  <a:cubicBezTo>
                    <a:pt x="1113" y="616"/>
                    <a:pt x="1069" y="176"/>
                    <a:pt x="762"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8"/>
            <p:cNvSpPr/>
            <p:nvPr/>
          </p:nvSpPr>
          <p:spPr>
            <a:xfrm>
              <a:off x="5600441" y="2655142"/>
              <a:ext cx="25987" cy="23048"/>
            </a:xfrm>
            <a:custGeom>
              <a:rect b="b" l="l" r="r" t="t"/>
              <a:pathLst>
                <a:path extrusionOk="0" h="988" w="1114">
                  <a:moveTo>
                    <a:pt x="762" y="1"/>
                  </a:moveTo>
                  <a:lnTo>
                    <a:pt x="762" y="1"/>
                  </a:lnTo>
                  <a:cubicBezTo>
                    <a:pt x="925" y="374"/>
                    <a:pt x="624" y="737"/>
                    <a:pt x="273" y="737"/>
                  </a:cubicBezTo>
                  <a:cubicBezTo>
                    <a:pt x="183" y="737"/>
                    <a:pt x="90" y="713"/>
                    <a:pt x="0" y="660"/>
                  </a:cubicBezTo>
                  <a:lnTo>
                    <a:pt x="0" y="660"/>
                  </a:lnTo>
                  <a:cubicBezTo>
                    <a:pt x="82" y="869"/>
                    <a:pt x="277" y="988"/>
                    <a:pt x="480" y="988"/>
                  </a:cubicBezTo>
                  <a:cubicBezTo>
                    <a:pt x="604" y="988"/>
                    <a:pt x="730" y="944"/>
                    <a:pt x="835" y="850"/>
                  </a:cubicBezTo>
                  <a:cubicBezTo>
                    <a:pt x="1113" y="616"/>
                    <a:pt x="1069" y="176"/>
                    <a:pt x="762"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8"/>
            <p:cNvSpPr/>
            <p:nvPr/>
          </p:nvSpPr>
          <p:spPr>
            <a:xfrm>
              <a:off x="5805063" y="2538812"/>
              <a:ext cx="43762" cy="59648"/>
            </a:xfrm>
            <a:custGeom>
              <a:rect b="b" l="l" r="r" t="t"/>
              <a:pathLst>
                <a:path extrusionOk="0" h="2557" w="1876">
                  <a:moveTo>
                    <a:pt x="945" y="1"/>
                  </a:moveTo>
                  <a:cubicBezTo>
                    <a:pt x="898" y="1"/>
                    <a:pt x="850" y="23"/>
                    <a:pt x="821" y="67"/>
                  </a:cubicBezTo>
                  <a:cubicBezTo>
                    <a:pt x="557" y="418"/>
                    <a:pt x="1" y="1224"/>
                    <a:pt x="1" y="1619"/>
                  </a:cubicBezTo>
                  <a:cubicBezTo>
                    <a:pt x="1" y="2146"/>
                    <a:pt x="426" y="2556"/>
                    <a:pt x="938" y="2556"/>
                  </a:cubicBezTo>
                  <a:cubicBezTo>
                    <a:pt x="1465" y="2556"/>
                    <a:pt x="1875" y="2146"/>
                    <a:pt x="1875" y="1619"/>
                  </a:cubicBezTo>
                  <a:cubicBezTo>
                    <a:pt x="1875" y="1224"/>
                    <a:pt x="1319" y="418"/>
                    <a:pt x="1070" y="67"/>
                  </a:cubicBezTo>
                  <a:cubicBezTo>
                    <a:pt x="1041" y="23"/>
                    <a:pt x="993" y="1"/>
                    <a:pt x="945" y="1"/>
                  </a:cubicBez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 name="Google Shape;1907;p48"/>
          <p:cNvGrpSpPr/>
          <p:nvPr/>
        </p:nvGrpSpPr>
        <p:grpSpPr>
          <a:xfrm>
            <a:off x="4987207" y="2490479"/>
            <a:ext cx="377527" cy="208263"/>
            <a:chOff x="4987207" y="2490479"/>
            <a:chExt cx="377527" cy="208263"/>
          </a:xfrm>
        </p:grpSpPr>
        <p:sp>
          <p:nvSpPr>
            <p:cNvPr id="1908" name="Google Shape;1908;p48"/>
            <p:cNvSpPr/>
            <p:nvPr/>
          </p:nvSpPr>
          <p:spPr>
            <a:xfrm>
              <a:off x="4987207" y="2537972"/>
              <a:ext cx="151372" cy="122656"/>
            </a:xfrm>
            <a:custGeom>
              <a:rect b="b" l="l" r="r" t="t"/>
              <a:pathLst>
                <a:path extrusionOk="0" h="5258" w="6489">
                  <a:moveTo>
                    <a:pt x="3574" y="0"/>
                  </a:moveTo>
                  <a:cubicBezTo>
                    <a:pt x="3457" y="0"/>
                    <a:pt x="3340" y="59"/>
                    <a:pt x="3281" y="161"/>
                  </a:cubicBezTo>
                  <a:lnTo>
                    <a:pt x="2007" y="2182"/>
                  </a:lnTo>
                  <a:lnTo>
                    <a:pt x="484" y="2636"/>
                  </a:lnTo>
                  <a:cubicBezTo>
                    <a:pt x="191" y="2724"/>
                    <a:pt x="0" y="2973"/>
                    <a:pt x="0" y="3281"/>
                  </a:cubicBezTo>
                  <a:lnTo>
                    <a:pt x="0" y="4921"/>
                  </a:lnTo>
                  <a:cubicBezTo>
                    <a:pt x="0" y="5111"/>
                    <a:pt x="161" y="5258"/>
                    <a:pt x="337" y="5258"/>
                  </a:cubicBezTo>
                  <a:lnTo>
                    <a:pt x="6488" y="5258"/>
                  </a:lnTo>
                  <a:lnTo>
                    <a:pt x="6488" y="0"/>
                  </a:ln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8"/>
            <p:cNvSpPr/>
            <p:nvPr/>
          </p:nvSpPr>
          <p:spPr>
            <a:xfrm>
              <a:off x="4987207" y="2537972"/>
              <a:ext cx="151372" cy="122656"/>
            </a:xfrm>
            <a:custGeom>
              <a:rect b="b" l="l" r="r" t="t"/>
              <a:pathLst>
                <a:path extrusionOk="0" h="5258" w="6489">
                  <a:moveTo>
                    <a:pt x="5844" y="0"/>
                  </a:moveTo>
                  <a:lnTo>
                    <a:pt x="5844" y="4482"/>
                  </a:lnTo>
                  <a:cubicBezTo>
                    <a:pt x="5844" y="4716"/>
                    <a:pt x="5654" y="4892"/>
                    <a:pt x="5434" y="4892"/>
                  </a:cubicBezTo>
                  <a:lnTo>
                    <a:pt x="0" y="4892"/>
                  </a:lnTo>
                  <a:lnTo>
                    <a:pt x="0" y="4921"/>
                  </a:lnTo>
                  <a:cubicBezTo>
                    <a:pt x="0" y="5111"/>
                    <a:pt x="161" y="5258"/>
                    <a:pt x="337" y="5258"/>
                  </a:cubicBezTo>
                  <a:lnTo>
                    <a:pt x="6488" y="5258"/>
                  </a:lnTo>
                  <a:lnTo>
                    <a:pt x="6488" y="0"/>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8"/>
            <p:cNvSpPr/>
            <p:nvPr/>
          </p:nvSpPr>
          <p:spPr>
            <a:xfrm>
              <a:off x="5010091" y="2634311"/>
              <a:ext cx="75185" cy="64431"/>
            </a:xfrm>
            <a:custGeom>
              <a:rect b="b" l="l" r="r" t="t"/>
              <a:pathLst>
                <a:path extrusionOk="0" h="2762" w="3223">
                  <a:moveTo>
                    <a:pt x="1846" y="0"/>
                  </a:moveTo>
                  <a:cubicBezTo>
                    <a:pt x="616" y="0"/>
                    <a:pt x="1" y="1479"/>
                    <a:pt x="865" y="2358"/>
                  </a:cubicBezTo>
                  <a:cubicBezTo>
                    <a:pt x="1148" y="2637"/>
                    <a:pt x="1494" y="2762"/>
                    <a:pt x="1832" y="2762"/>
                  </a:cubicBezTo>
                  <a:cubicBezTo>
                    <a:pt x="2544" y="2762"/>
                    <a:pt x="3223" y="2210"/>
                    <a:pt x="3223" y="1377"/>
                  </a:cubicBezTo>
                  <a:cubicBezTo>
                    <a:pt x="3223" y="615"/>
                    <a:pt x="2607" y="0"/>
                    <a:pt x="1846"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8"/>
            <p:cNvSpPr/>
            <p:nvPr/>
          </p:nvSpPr>
          <p:spPr>
            <a:xfrm>
              <a:off x="5026839" y="2636364"/>
              <a:ext cx="64920" cy="62121"/>
            </a:xfrm>
            <a:custGeom>
              <a:rect b="b" l="l" r="r" t="t"/>
              <a:pathLst>
                <a:path extrusionOk="0" h="2663" w="2783">
                  <a:moveTo>
                    <a:pt x="1597" y="0"/>
                  </a:moveTo>
                  <a:lnTo>
                    <a:pt x="1597" y="0"/>
                  </a:lnTo>
                  <a:cubicBezTo>
                    <a:pt x="2272" y="955"/>
                    <a:pt x="1517" y="2166"/>
                    <a:pt x="481" y="2166"/>
                  </a:cubicBezTo>
                  <a:cubicBezTo>
                    <a:pt x="326" y="2166"/>
                    <a:pt x="164" y="2139"/>
                    <a:pt x="0" y="2080"/>
                  </a:cubicBezTo>
                  <a:lnTo>
                    <a:pt x="0" y="2080"/>
                  </a:lnTo>
                  <a:cubicBezTo>
                    <a:pt x="276" y="2468"/>
                    <a:pt x="701" y="2662"/>
                    <a:pt x="1125" y="2662"/>
                  </a:cubicBezTo>
                  <a:cubicBezTo>
                    <a:pt x="1532" y="2662"/>
                    <a:pt x="1939" y="2483"/>
                    <a:pt x="2212" y="2124"/>
                  </a:cubicBezTo>
                  <a:cubicBezTo>
                    <a:pt x="2783" y="1377"/>
                    <a:pt x="2461" y="308"/>
                    <a:pt x="1597"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8"/>
            <p:cNvSpPr/>
            <p:nvPr/>
          </p:nvSpPr>
          <p:spPr>
            <a:xfrm>
              <a:off x="5036403" y="2654116"/>
              <a:ext cx="29066" cy="24680"/>
            </a:xfrm>
            <a:custGeom>
              <a:rect b="b" l="l" r="r" t="t"/>
              <a:pathLst>
                <a:path extrusionOk="0" h="1058" w="1246">
                  <a:moveTo>
                    <a:pt x="718" y="1"/>
                  </a:moveTo>
                  <a:cubicBezTo>
                    <a:pt x="249" y="1"/>
                    <a:pt x="0" y="572"/>
                    <a:pt x="337" y="909"/>
                  </a:cubicBezTo>
                  <a:cubicBezTo>
                    <a:pt x="445" y="1011"/>
                    <a:pt x="576" y="1058"/>
                    <a:pt x="705" y="1058"/>
                  </a:cubicBezTo>
                  <a:cubicBezTo>
                    <a:pt x="980" y="1058"/>
                    <a:pt x="1245" y="847"/>
                    <a:pt x="1245" y="528"/>
                  </a:cubicBezTo>
                  <a:cubicBezTo>
                    <a:pt x="1245" y="235"/>
                    <a:pt x="1011" y="1"/>
                    <a:pt x="718"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8"/>
            <p:cNvSpPr/>
            <p:nvPr/>
          </p:nvSpPr>
          <p:spPr>
            <a:xfrm>
              <a:off x="4987207" y="2588871"/>
              <a:ext cx="151372" cy="36927"/>
            </a:xfrm>
            <a:custGeom>
              <a:rect b="b" l="l" r="r" t="t"/>
              <a:pathLst>
                <a:path extrusionOk="0" h="1583" w="6489">
                  <a:moveTo>
                    <a:pt x="2007" y="0"/>
                  </a:moveTo>
                  <a:lnTo>
                    <a:pt x="484" y="454"/>
                  </a:lnTo>
                  <a:cubicBezTo>
                    <a:pt x="191" y="542"/>
                    <a:pt x="0" y="791"/>
                    <a:pt x="0" y="1099"/>
                  </a:cubicBezTo>
                  <a:lnTo>
                    <a:pt x="0" y="1582"/>
                  </a:lnTo>
                  <a:lnTo>
                    <a:pt x="6488" y="1582"/>
                  </a:lnTo>
                  <a:lnTo>
                    <a:pt x="6488" y="0"/>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8"/>
            <p:cNvSpPr/>
            <p:nvPr/>
          </p:nvSpPr>
          <p:spPr>
            <a:xfrm>
              <a:off x="5123505" y="2588871"/>
              <a:ext cx="15070" cy="36927"/>
            </a:xfrm>
            <a:custGeom>
              <a:rect b="b" l="l" r="r" t="t"/>
              <a:pathLst>
                <a:path extrusionOk="0" h="1583" w="646">
                  <a:moveTo>
                    <a:pt x="1" y="0"/>
                  </a:moveTo>
                  <a:lnTo>
                    <a:pt x="1" y="1582"/>
                  </a:lnTo>
                  <a:lnTo>
                    <a:pt x="645" y="1582"/>
                  </a:lnTo>
                  <a:lnTo>
                    <a:pt x="645"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8"/>
            <p:cNvSpPr/>
            <p:nvPr/>
          </p:nvSpPr>
          <p:spPr>
            <a:xfrm>
              <a:off x="5134095" y="2490479"/>
              <a:ext cx="230312" cy="170501"/>
            </a:xfrm>
            <a:custGeom>
              <a:rect b="b" l="l" r="r" t="t"/>
              <a:pathLst>
                <a:path extrusionOk="0" h="7309" w="9873">
                  <a:moveTo>
                    <a:pt x="147" y="0"/>
                  </a:moveTo>
                  <a:cubicBezTo>
                    <a:pt x="59" y="0"/>
                    <a:pt x="1" y="74"/>
                    <a:pt x="1" y="162"/>
                  </a:cubicBezTo>
                  <a:lnTo>
                    <a:pt x="1" y="7308"/>
                  </a:lnTo>
                  <a:lnTo>
                    <a:pt x="9726" y="7308"/>
                  </a:lnTo>
                  <a:cubicBezTo>
                    <a:pt x="9813" y="7308"/>
                    <a:pt x="9872" y="7235"/>
                    <a:pt x="9872" y="7147"/>
                  </a:cubicBezTo>
                  <a:lnTo>
                    <a:pt x="9872" y="162"/>
                  </a:lnTo>
                  <a:cubicBezTo>
                    <a:pt x="9872" y="74"/>
                    <a:pt x="9813" y="0"/>
                    <a:pt x="9726"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8"/>
            <p:cNvSpPr/>
            <p:nvPr/>
          </p:nvSpPr>
          <p:spPr>
            <a:xfrm>
              <a:off x="5334984" y="2490829"/>
              <a:ext cx="29416" cy="170151"/>
            </a:xfrm>
            <a:custGeom>
              <a:rect b="b" l="l" r="r" t="t"/>
              <a:pathLst>
                <a:path extrusionOk="0" h="7294" w="1261">
                  <a:moveTo>
                    <a:pt x="1" y="0"/>
                  </a:moveTo>
                  <a:cubicBezTo>
                    <a:pt x="88" y="0"/>
                    <a:pt x="162" y="73"/>
                    <a:pt x="162" y="161"/>
                  </a:cubicBezTo>
                  <a:lnTo>
                    <a:pt x="162" y="7132"/>
                  </a:lnTo>
                  <a:cubicBezTo>
                    <a:pt x="162" y="7220"/>
                    <a:pt x="88" y="7293"/>
                    <a:pt x="1" y="7293"/>
                  </a:cubicBezTo>
                  <a:lnTo>
                    <a:pt x="1099" y="7293"/>
                  </a:lnTo>
                  <a:cubicBezTo>
                    <a:pt x="1187" y="7293"/>
                    <a:pt x="1260" y="7220"/>
                    <a:pt x="1260" y="7132"/>
                  </a:cubicBezTo>
                  <a:lnTo>
                    <a:pt x="1260" y="161"/>
                  </a:lnTo>
                  <a:cubicBezTo>
                    <a:pt x="1260" y="73"/>
                    <a:pt x="1187" y="0"/>
                    <a:pt x="1099"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8"/>
            <p:cNvSpPr/>
            <p:nvPr/>
          </p:nvSpPr>
          <p:spPr>
            <a:xfrm>
              <a:off x="5236593" y="2634311"/>
              <a:ext cx="74835" cy="64431"/>
            </a:xfrm>
            <a:custGeom>
              <a:rect b="b" l="l" r="r" t="t"/>
              <a:pathLst>
                <a:path extrusionOk="0" h="2762" w="3208">
                  <a:moveTo>
                    <a:pt x="1831" y="0"/>
                  </a:moveTo>
                  <a:cubicBezTo>
                    <a:pt x="616" y="0"/>
                    <a:pt x="1" y="1479"/>
                    <a:pt x="865" y="2358"/>
                  </a:cubicBezTo>
                  <a:cubicBezTo>
                    <a:pt x="1143" y="2637"/>
                    <a:pt x="1486" y="2762"/>
                    <a:pt x="1822" y="2762"/>
                  </a:cubicBezTo>
                  <a:cubicBezTo>
                    <a:pt x="2529" y="2762"/>
                    <a:pt x="3208" y="2210"/>
                    <a:pt x="3208" y="1377"/>
                  </a:cubicBezTo>
                  <a:cubicBezTo>
                    <a:pt x="3208" y="615"/>
                    <a:pt x="2593" y="0"/>
                    <a:pt x="1831"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8"/>
            <p:cNvSpPr/>
            <p:nvPr/>
          </p:nvSpPr>
          <p:spPr>
            <a:xfrm>
              <a:off x="5253341" y="2636364"/>
              <a:ext cx="64594" cy="62121"/>
            </a:xfrm>
            <a:custGeom>
              <a:rect b="b" l="l" r="r" t="t"/>
              <a:pathLst>
                <a:path extrusionOk="0" h="2663" w="2769">
                  <a:moveTo>
                    <a:pt x="1582" y="0"/>
                  </a:moveTo>
                  <a:cubicBezTo>
                    <a:pt x="2257" y="955"/>
                    <a:pt x="1514" y="2166"/>
                    <a:pt x="480" y="2166"/>
                  </a:cubicBezTo>
                  <a:cubicBezTo>
                    <a:pt x="325" y="2166"/>
                    <a:pt x="164" y="2139"/>
                    <a:pt x="0" y="2080"/>
                  </a:cubicBezTo>
                  <a:lnTo>
                    <a:pt x="0" y="2080"/>
                  </a:lnTo>
                  <a:cubicBezTo>
                    <a:pt x="269" y="2468"/>
                    <a:pt x="690" y="2662"/>
                    <a:pt x="1114" y="2662"/>
                  </a:cubicBezTo>
                  <a:cubicBezTo>
                    <a:pt x="1522" y="2662"/>
                    <a:pt x="1932" y="2483"/>
                    <a:pt x="2212" y="2124"/>
                  </a:cubicBezTo>
                  <a:cubicBezTo>
                    <a:pt x="2768" y="1377"/>
                    <a:pt x="2461" y="308"/>
                    <a:pt x="1582"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8"/>
            <p:cNvSpPr/>
            <p:nvPr/>
          </p:nvSpPr>
          <p:spPr>
            <a:xfrm>
              <a:off x="5262905" y="2654116"/>
              <a:ext cx="28716" cy="24680"/>
            </a:xfrm>
            <a:custGeom>
              <a:rect b="b" l="l" r="r" t="t"/>
              <a:pathLst>
                <a:path extrusionOk="0" h="1058" w="1231">
                  <a:moveTo>
                    <a:pt x="703" y="1"/>
                  </a:moveTo>
                  <a:cubicBezTo>
                    <a:pt x="235" y="1"/>
                    <a:pt x="0" y="572"/>
                    <a:pt x="337" y="909"/>
                  </a:cubicBezTo>
                  <a:cubicBezTo>
                    <a:pt x="440" y="1011"/>
                    <a:pt x="568" y="1058"/>
                    <a:pt x="695" y="1058"/>
                  </a:cubicBezTo>
                  <a:cubicBezTo>
                    <a:pt x="966" y="1058"/>
                    <a:pt x="1231" y="847"/>
                    <a:pt x="1231" y="528"/>
                  </a:cubicBezTo>
                  <a:cubicBezTo>
                    <a:pt x="1231" y="235"/>
                    <a:pt x="996" y="1"/>
                    <a:pt x="703"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8"/>
            <p:cNvSpPr/>
            <p:nvPr/>
          </p:nvSpPr>
          <p:spPr>
            <a:xfrm>
              <a:off x="5042538" y="2654466"/>
              <a:ext cx="25660" cy="24517"/>
            </a:xfrm>
            <a:custGeom>
              <a:rect b="b" l="l" r="r" t="t"/>
              <a:pathLst>
                <a:path extrusionOk="0" h="1051" w="1100">
                  <a:moveTo>
                    <a:pt x="601" y="0"/>
                  </a:moveTo>
                  <a:lnTo>
                    <a:pt x="601" y="0"/>
                  </a:lnTo>
                  <a:cubicBezTo>
                    <a:pt x="806" y="352"/>
                    <a:pt x="543" y="806"/>
                    <a:pt x="133" y="806"/>
                  </a:cubicBezTo>
                  <a:cubicBezTo>
                    <a:pt x="89" y="806"/>
                    <a:pt x="45" y="791"/>
                    <a:pt x="1" y="791"/>
                  </a:cubicBezTo>
                  <a:cubicBezTo>
                    <a:pt x="102" y="962"/>
                    <a:pt x="276" y="1050"/>
                    <a:pt x="453" y="1050"/>
                  </a:cubicBezTo>
                  <a:cubicBezTo>
                    <a:pt x="610" y="1050"/>
                    <a:pt x="769" y="980"/>
                    <a:pt x="880" y="835"/>
                  </a:cubicBezTo>
                  <a:cubicBezTo>
                    <a:pt x="1099" y="542"/>
                    <a:pt x="953" y="103"/>
                    <a:pt x="601"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8"/>
            <p:cNvSpPr/>
            <p:nvPr/>
          </p:nvSpPr>
          <p:spPr>
            <a:xfrm>
              <a:off x="5268713" y="2654466"/>
              <a:ext cx="25987" cy="24517"/>
            </a:xfrm>
            <a:custGeom>
              <a:rect b="b" l="l" r="r" t="t"/>
              <a:pathLst>
                <a:path extrusionOk="0" h="1051" w="1114">
                  <a:moveTo>
                    <a:pt x="601" y="0"/>
                  </a:moveTo>
                  <a:cubicBezTo>
                    <a:pt x="811" y="369"/>
                    <a:pt x="537" y="808"/>
                    <a:pt x="139" y="808"/>
                  </a:cubicBezTo>
                  <a:cubicBezTo>
                    <a:pt x="94" y="808"/>
                    <a:pt x="48" y="803"/>
                    <a:pt x="0" y="791"/>
                  </a:cubicBezTo>
                  <a:lnTo>
                    <a:pt x="0" y="791"/>
                  </a:lnTo>
                  <a:cubicBezTo>
                    <a:pt x="101" y="962"/>
                    <a:pt x="275" y="1050"/>
                    <a:pt x="452" y="1050"/>
                  </a:cubicBezTo>
                  <a:cubicBezTo>
                    <a:pt x="610" y="1050"/>
                    <a:pt x="769" y="980"/>
                    <a:pt x="879" y="835"/>
                  </a:cubicBezTo>
                  <a:cubicBezTo>
                    <a:pt x="1113" y="542"/>
                    <a:pt x="967" y="103"/>
                    <a:pt x="601"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8"/>
            <p:cNvSpPr/>
            <p:nvPr/>
          </p:nvSpPr>
          <p:spPr>
            <a:xfrm>
              <a:off x="5134095" y="2588871"/>
              <a:ext cx="230639" cy="36927"/>
            </a:xfrm>
            <a:custGeom>
              <a:rect b="b" l="l" r="r" t="t"/>
              <a:pathLst>
                <a:path extrusionOk="0" h="1583" w="9887">
                  <a:moveTo>
                    <a:pt x="1" y="0"/>
                  </a:moveTo>
                  <a:lnTo>
                    <a:pt x="1" y="1582"/>
                  </a:lnTo>
                  <a:lnTo>
                    <a:pt x="9887" y="1582"/>
                  </a:lnTo>
                  <a:lnTo>
                    <a:pt x="9887" y="0"/>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8"/>
            <p:cNvSpPr/>
            <p:nvPr/>
          </p:nvSpPr>
          <p:spPr>
            <a:xfrm>
              <a:off x="5338740" y="2588871"/>
              <a:ext cx="25660" cy="36927"/>
            </a:xfrm>
            <a:custGeom>
              <a:rect b="b" l="l" r="r" t="t"/>
              <a:pathLst>
                <a:path extrusionOk="0" h="1583" w="1100">
                  <a:moveTo>
                    <a:pt x="1" y="0"/>
                  </a:moveTo>
                  <a:lnTo>
                    <a:pt x="1" y="1582"/>
                  </a:lnTo>
                  <a:lnTo>
                    <a:pt x="1099" y="1582"/>
                  </a:lnTo>
                  <a:lnTo>
                    <a:pt x="1099"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8"/>
            <p:cNvSpPr/>
            <p:nvPr/>
          </p:nvSpPr>
          <p:spPr>
            <a:xfrm>
              <a:off x="5218491" y="2508930"/>
              <a:ext cx="69376" cy="67323"/>
            </a:xfrm>
            <a:custGeom>
              <a:rect b="b" l="l" r="r" t="t"/>
              <a:pathLst>
                <a:path extrusionOk="0" h="2886" w="2974">
                  <a:moveTo>
                    <a:pt x="1201" y="0"/>
                  </a:moveTo>
                  <a:cubicBezTo>
                    <a:pt x="1143" y="0"/>
                    <a:pt x="1099" y="44"/>
                    <a:pt x="1099" y="88"/>
                  </a:cubicBezTo>
                  <a:lnTo>
                    <a:pt x="1099" y="747"/>
                  </a:lnTo>
                  <a:cubicBezTo>
                    <a:pt x="1099" y="762"/>
                    <a:pt x="1069" y="776"/>
                    <a:pt x="1055" y="776"/>
                  </a:cubicBezTo>
                  <a:lnTo>
                    <a:pt x="425" y="410"/>
                  </a:lnTo>
                  <a:cubicBezTo>
                    <a:pt x="410" y="400"/>
                    <a:pt x="392" y="395"/>
                    <a:pt x="375" y="395"/>
                  </a:cubicBezTo>
                  <a:cubicBezTo>
                    <a:pt x="343" y="395"/>
                    <a:pt x="312" y="411"/>
                    <a:pt x="293" y="440"/>
                  </a:cubicBezTo>
                  <a:lnTo>
                    <a:pt x="30" y="894"/>
                  </a:lnTo>
                  <a:cubicBezTo>
                    <a:pt x="0" y="938"/>
                    <a:pt x="15" y="996"/>
                    <a:pt x="59" y="1025"/>
                  </a:cubicBezTo>
                  <a:lnTo>
                    <a:pt x="718" y="1406"/>
                  </a:lnTo>
                  <a:cubicBezTo>
                    <a:pt x="733" y="1421"/>
                    <a:pt x="733" y="1450"/>
                    <a:pt x="718" y="1465"/>
                  </a:cubicBezTo>
                  <a:lnTo>
                    <a:pt x="59" y="1846"/>
                  </a:lnTo>
                  <a:cubicBezTo>
                    <a:pt x="15" y="1875"/>
                    <a:pt x="0" y="1933"/>
                    <a:pt x="30" y="1977"/>
                  </a:cubicBezTo>
                  <a:lnTo>
                    <a:pt x="293" y="2431"/>
                  </a:lnTo>
                  <a:cubicBezTo>
                    <a:pt x="315" y="2464"/>
                    <a:pt x="354" y="2481"/>
                    <a:pt x="390" y="2481"/>
                  </a:cubicBezTo>
                  <a:cubicBezTo>
                    <a:pt x="402" y="2481"/>
                    <a:pt x="414" y="2479"/>
                    <a:pt x="425" y="2475"/>
                  </a:cubicBezTo>
                  <a:lnTo>
                    <a:pt x="1055" y="2109"/>
                  </a:lnTo>
                  <a:cubicBezTo>
                    <a:pt x="1059" y="2105"/>
                    <a:pt x="1065" y="2103"/>
                    <a:pt x="1070" y="2103"/>
                  </a:cubicBezTo>
                  <a:cubicBezTo>
                    <a:pt x="1084" y="2103"/>
                    <a:pt x="1099" y="2114"/>
                    <a:pt x="1099" y="2124"/>
                  </a:cubicBezTo>
                  <a:lnTo>
                    <a:pt x="1099" y="2783"/>
                  </a:lnTo>
                  <a:cubicBezTo>
                    <a:pt x="1099" y="2841"/>
                    <a:pt x="1143" y="2885"/>
                    <a:pt x="1201" y="2885"/>
                  </a:cubicBezTo>
                  <a:lnTo>
                    <a:pt x="1729" y="2885"/>
                  </a:lnTo>
                  <a:cubicBezTo>
                    <a:pt x="1787" y="2885"/>
                    <a:pt x="1831" y="2841"/>
                    <a:pt x="1831" y="2783"/>
                  </a:cubicBezTo>
                  <a:lnTo>
                    <a:pt x="1831" y="2095"/>
                  </a:lnTo>
                  <a:cubicBezTo>
                    <a:pt x="1831" y="2084"/>
                    <a:pt x="1838" y="2074"/>
                    <a:pt x="1853" y="2074"/>
                  </a:cubicBezTo>
                  <a:cubicBezTo>
                    <a:pt x="1859" y="2074"/>
                    <a:pt x="1866" y="2076"/>
                    <a:pt x="1875" y="2080"/>
                  </a:cubicBezTo>
                  <a:lnTo>
                    <a:pt x="2549" y="2461"/>
                  </a:lnTo>
                  <a:cubicBezTo>
                    <a:pt x="2564" y="2471"/>
                    <a:pt x="2582" y="2476"/>
                    <a:pt x="2599" y="2476"/>
                  </a:cubicBezTo>
                  <a:cubicBezTo>
                    <a:pt x="2630" y="2476"/>
                    <a:pt x="2662" y="2460"/>
                    <a:pt x="2681" y="2431"/>
                  </a:cubicBezTo>
                  <a:lnTo>
                    <a:pt x="2944" y="1977"/>
                  </a:lnTo>
                  <a:cubicBezTo>
                    <a:pt x="2973" y="1933"/>
                    <a:pt x="2959" y="1875"/>
                    <a:pt x="2915" y="1846"/>
                  </a:cubicBezTo>
                  <a:lnTo>
                    <a:pt x="2256" y="1465"/>
                  </a:lnTo>
                  <a:cubicBezTo>
                    <a:pt x="2241" y="1450"/>
                    <a:pt x="2241" y="1421"/>
                    <a:pt x="2256" y="1406"/>
                  </a:cubicBezTo>
                  <a:lnTo>
                    <a:pt x="2915" y="1025"/>
                  </a:lnTo>
                  <a:cubicBezTo>
                    <a:pt x="2944" y="996"/>
                    <a:pt x="2959" y="938"/>
                    <a:pt x="2944" y="908"/>
                  </a:cubicBezTo>
                  <a:lnTo>
                    <a:pt x="2666" y="440"/>
                  </a:lnTo>
                  <a:cubicBezTo>
                    <a:pt x="2656" y="411"/>
                    <a:pt x="2629" y="395"/>
                    <a:pt x="2594" y="395"/>
                  </a:cubicBezTo>
                  <a:cubicBezTo>
                    <a:pt x="2576" y="395"/>
                    <a:pt x="2555" y="400"/>
                    <a:pt x="2534" y="410"/>
                  </a:cubicBezTo>
                  <a:lnTo>
                    <a:pt x="1860" y="806"/>
                  </a:lnTo>
                  <a:cubicBezTo>
                    <a:pt x="1856" y="810"/>
                    <a:pt x="1851" y="812"/>
                    <a:pt x="1846" y="812"/>
                  </a:cubicBezTo>
                  <a:cubicBezTo>
                    <a:pt x="1832" y="812"/>
                    <a:pt x="1816" y="798"/>
                    <a:pt x="1816" y="776"/>
                  </a:cubicBezTo>
                  <a:lnTo>
                    <a:pt x="1816" y="88"/>
                  </a:lnTo>
                  <a:cubicBezTo>
                    <a:pt x="1816" y="44"/>
                    <a:pt x="1772" y="0"/>
                    <a:pt x="1714"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8"/>
            <p:cNvSpPr/>
            <p:nvPr/>
          </p:nvSpPr>
          <p:spPr>
            <a:xfrm>
              <a:off x="5259476" y="2518144"/>
              <a:ext cx="28390" cy="48871"/>
            </a:xfrm>
            <a:custGeom>
              <a:rect b="b" l="l" r="r" t="t"/>
              <a:pathLst>
                <a:path extrusionOk="0" h="2095" w="1217">
                  <a:moveTo>
                    <a:pt x="842" y="0"/>
                  </a:moveTo>
                  <a:cubicBezTo>
                    <a:pt x="825" y="0"/>
                    <a:pt x="807" y="5"/>
                    <a:pt x="792" y="15"/>
                  </a:cubicBezTo>
                  <a:lnTo>
                    <a:pt x="499" y="191"/>
                  </a:lnTo>
                  <a:lnTo>
                    <a:pt x="675" y="513"/>
                  </a:lnTo>
                  <a:cubicBezTo>
                    <a:pt x="704" y="557"/>
                    <a:pt x="689" y="616"/>
                    <a:pt x="645" y="645"/>
                  </a:cubicBezTo>
                  <a:lnTo>
                    <a:pt x="45" y="982"/>
                  </a:lnTo>
                  <a:cubicBezTo>
                    <a:pt x="1" y="1011"/>
                    <a:pt x="1" y="1084"/>
                    <a:pt x="45" y="1099"/>
                  </a:cubicBezTo>
                  <a:lnTo>
                    <a:pt x="645" y="1451"/>
                  </a:lnTo>
                  <a:cubicBezTo>
                    <a:pt x="689" y="1480"/>
                    <a:pt x="704" y="1538"/>
                    <a:pt x="675" y="1582"/>
                  </a:cubicBezTo>
                  <a:lnTo>
                    <a:pt x="499" y="1905"/>
                  </a:lnTo>
                  <a:lnTo>
                    <a:pt x="792" y="2080"/>
                  </a:lnTo>
                  <a:cubicBezTo>
                    <a:pt x="806" y="2090"/>
                    <a:pt x="823" y="2095"/>
                    <a:pt x="839" y="2095"/>
                  </a:cubicBezTo>
                  <a:cubicBezTo>
                    <a:pt x="871" y="2095"/>
                    <a:pt x="904" y="2075"/>
                    <a:pt x="924" y="2036"/>
                  </a:cubicBezTo>
                  <a:lnTo>
                    <a:pt x="1187" y="1582"/>
                  </a:lnTo>
                  <a:cubicBezTo>
                    <a:pt x="1216" y="1538"/>
                    <a:pt x="1202" y="1480"/>
                    <a:pt x="1158" y="1451"/>
                  </a:cubicBezTo>
                  <a:lnTo>
                    <a:pt x="499" y="1070"/>
                  </a:lnTo>
                  <a:cubicBezTo>
                    <a:pt x="484" y="1055"/>
                    <a:pt x="484" y="1026"/>
                    <a:pt x="499" y="1011"/>
                  </a:cubicBezTo>
                  <a:lnTo>
                    <a:pt x="1158" y="645"/>
                  </a:lnTo>
                  <a:cubicBezTo>
                    <a:pt x="1202" y="616"/>
                    <a:pt x="1216" y="557"/>
                    <a:pt x="1187" y="499"/>
                  </a:cubicBezTo>
                  <a:lnTo>
                    <a:pt x="924" y="45"/>
                  </a:lnTo>
                  <a:cubicBezTo>
                    <a:pt x="905" y="16"/>
                    <a:pt x="873" y="0"/>
                    <a:pt x="842" y="0"/>
                  </a:cubicBezTo>
                  <a:close/>
                </a:path>
              </a:pathLst>
            </a:custGeom>
            <a:solidFill>
              <a:srgbClr val="CA42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8"/>
            <p:cNvSpPr/>
            <p:nvPr/>
          </p:nvSpPr>
          <p:spPr>
            <a:xfrm>
              <a:off x="5056557" y="2556074"/>
              <a:ext cx="57409" cy="36274"/>
            </a:xfrm>
            <a:custGeom>
              <a:rect b="b" l="l" r="r" t="t"/>
              <a:pathLst>
                <a:path extrusionOk="0" h="1555" w="2461">
                  <a:moveTo>
                    <a:pt x="1069" y="0"/>
                  </a:moveTo>
                  <a:cubicBezTo>
                    <a:pt x="952" y="0"/>
                    <a:pt x="850" y="59"/>
                    <a:pt x="791" y="161"/>
                  </a:cubicBezTo>
                  <a:lnTo>
                    <a:pt x="59" y="1348"/>
                  </a:lnTo>
                  <a:cubicBezTo>
                    <a:pt x="0" y="1436"/>
                    <a:pt x="59" y="1553"/>
                    <a:pt x="176" y="1553"/>
                  </a:cubicBezTo>
                  <a:lnTo>
                    <a:pt x="2314" y="1553"/>
                  </a:lnTo>
                  <a:cubicBezTo>
                    <a:pt x="2322" y="1554"/>
                    <a:pt x="2329" y="1555"/>
                    <a:pt x="2337" y="1555"/>
                  </a:cubicBezTo>
                  <a:cubicBezTo>
                    <a:pt x="2412" y="1555"/>
                    <a:pt x="2461" y="1488"/>
                    <a:pt x="2461" y="1421"/>
                  </a:cubicBezTo>
                  <a:lnTo>
                    <a:pt x="2461" y="147"/>
                  </a:lnTo>
                  <a:cubicBezTo>
                    <a:pt x="2461" y="74"/>
                    <a:pt x="2402" y="0"/>
                    <a:pt x="2329" y="0"/>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8"/>
            <p:cNvSpPr/>
            <p:nvPr/>
          </p:nvSpPr>
          <p:spPr>
            <a:xfrm>
              <a:off x="5099269" y="2556074"/>
              <a:ext cx="14696" cy="36228"/>
            </a:xfrm>
            <a:custGeom>
              <a:rect b="b" l="l" r="r" t="t"/>
              <a:pathLst>
                <a:path extrusionOk="0" h="1553" w="630">
                  <a:moveTo>
                    <a:pt x="0" y="0"/>
                  </a:moveTo>
                  <a:cubicBezTo>
                    <a:pt x="73" y="0"/>
                    <a:pt x="132" y="74"/>
                    <a:pt x="132" y="147"/>
                  </a:cubicBezTo>
                  <a:lnTo>
                    <a:pt x="132" y="1421"/>
                  </a:lnTo>
                  <a:cubicBezTo>
                    <a:pt x="132" y="1494"/>
                    <a:pt x="73" y="1553"/>
                    <a:pt x="0" y="1553"/>
                  </a:cubicBezTo>
                  <a:lnTo>
                    <a:pt x="483" y="1553"/>
                  </a:lnTo>
                  <a:cubicBezTo>
                    <a:pt x="571" y="1553"/>
                    <a:pt x="630" y="1494"/>
                    <a:pt x="630" y="1421"/>
                  </a:cubicBezTo>
                  <a:lnTo>
                    <a:pt x="630" y="147"/>
                  </a:lnTo>
                  <a:cubicBezTo>
                    <a:pt x="630" y="74"/>
                    <a:pt x="571" y="0"/>
                    <a:pt x="483" y="0"/>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8"/>
            <p:cNvSpPr/>
            <p:nvPr/>
          </p:nvSpPr>
          <p:spPr>
            <a:xfrm>
              <a:off x="5096866" y="2601677"/>
              <a:ext cx="10964" cy="16516"/>
            </a:xfrm>
            <a:custGeom>
              <a:rect b="b" l="l" r="r" t="t"/>
              <a:pathLst>
                <a:path extrusionOk="0" h="708" w="470">
                  <a:moveTo>
                    <a:pt x="235" y="1"/>
                  </a:moveTo>
                  <a:cubicBezTo>
                    <a:pt x="118" y="1"/>
                    <a:pt x="1" y="81"/>
                    <a:pt x="1" y="242"/>
                  </a:cubicBezTo>
                  <a:lnTo>
                    <a:pt x="1" y="476"/>
                  </a:lnTo>
                  <a:cubicBezTo>
                    <a:pt x="1" y="630"/>
                    <a:pt x="118" y="707"/>
                    <a:pt x="235" y="707"/>
                  </a:cubicBezTo>
                  <a:cubicBezTo>
                    <a:pt x="352" y="707"/>
                    <a:pt x="469" y="630"/>
                    <a:pt x="469" y="476"/>
                  </a:cubicBezTo>
                  <a:lnTo>
                    <a:pt x="469" y="242"/>
                  </a:lnTo>
                  <a:cubicBezTo>
                    <a:pt x="469" y="81"/>
                    <a:pt x="352" y="1"/>
                    <a:pt x="235"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 name="Google Shape;1929;p48"/>
          <p:cNvGrpSpPr/>
          <p:nvPr/>
        </p:nvGrpSpPr>
        <p:grpSpPr>
          <a:xfrm>
            <a:off x="4418037" y="2579610"/>
            <a:ext cx="378174" cy="115562"/>
            <a:chOff x="4418037" y="2579610"/>
            <a:chExt cx="378174" cy="115562"/>
          </a:xfrm>
        </p:grpSpPr>
        <p:sp>
          <p:nvSpPr>
            <p:cNvPr id="1930" name="Google Shape;1930;p48"/>
            <p:cNvSpPr/>
            <p:nvPr/>
          </p:nvSpPr>
          <p:spPr>
            <a:xfrm>
              <a:off x="4556738" y="2589501"/>
              <a:ext cx="66997" cy="28763"/>
            </a:xfrm>
            <a:custGeom>
              <a:rect b="b" l="l" r="r" t="t"/>
              <a:pathLst>
                <a:path extrusionOk="0" h="1233" w="2872">
                  <a:moveTo>
                    <a:pt x="802" y="1"/>
                  </a:moveTo>
                  <a:cubicBezTo>
                    <a:pt x="684" y="1"/>
                    <a:pt x="582" y="71"/>
                    <a:pt x="528" y="178"/>
                  </a:cubicBezTo>
                  <a:lnTo>
                    <a:pt x="1" y="1233"/>
                  </a:lnTo>
                  <a:lnTo>
                    <a:pt x="2871" y="1233"/>
                  </a:lnTo>
                  <a:lnTo>
                    <a:pt x="2842" y="3"/>
                  </a:lnTo>
                  <a:lnTo>
                    <a:pt x="836" y="3"/>
                  </a:lnTo>
                  <a:cubicBezTo>
                    <a:pt x="824" y="1"/>
                    <a:pt x="813" y="1"/>
                    <a:pt x="802" y="1"/>
                  </a:cubicBez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8"/>
            <p:cNvSpPr/>
            <p:nvPr/>
          </p:nvSpPr>
          <p:spPr>
            <a:xfrm>
              <a:off x="4587482" y="2589547"/>
              <a:ext cx="36251" cy="28716"/>
            </a:xfrm>
            <a:custGeom>
              <a:rect b="b" l="l" r="r" t="t"/>
              <a:pathLst>
                <a:path extrusionOk="0" h="1231" w="1554">
                  <a:moveTo>
                    <a:pt x="616" y="1"/>
                  </a:moveTo>
                  <a:lnTo>
                    <a:pt x="1" y="1231"/>
                  </a:lnTo>
                  <a:lnTo>
                    <a:pt x="1553" y="1231"/>
                  </a:lnTo>
                  <a:lnTo>
                    <a:pt x="1524" y="1"/>
                  </a:ln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8"/>
            <p:cNvSpPr/>
            <p:nvPr/>
          </p:nvSpPr>
          <p:spPr>
            <a:xfrm>
              <a:off x="4601501" y="2589454"/>
              <a:ext cx="130867" cy="28809"/>
            </a:xfrm>
            <a:custGeom>
              <a:rect b="b" l="l" r="r" t="t"/>
              <a:pathLst>
                <a:path extrusionOk="0" h="1235" w="5610">
                  <a:moveTo>
                    <a:pt x="2254" y="1"/>
                  </a:moveTo>
                  <a:cubicBezTo>
                    <a:pt x="2235" y="1"/>
                    <a:pt x="2216" y="2"/>
                    <a:pt x="2197" y="5"/>
                  </a:cubicBezTo>
                  <a:lnTo>
                    <a:pt x="601" y="5"/>
                  </a:lnTo>
                  <a:lnTo>
                    <a:pt x="0" y="1235"/>
                  </a:lnTo>
                  <a:lnTo>
                    <a:pt x="5610" y="1235"/>
                  </a:lnTo>
                  <a:lnTo>
                    <a:pt x="2490" y="49"/>
                  </a:lnTo>
                  <a:cubicBezTo>
                    <a:pt x="2418" y="25"/>
                    <a:pt x="2337" y="1"/>
                    <a:pt x="2254" y="1"/>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8"/>
            <p:cNvSpPr/>
            <p:nvPr/>
          </p:nvSpPr>
          <p:spPr>
            <a:xfrm>
              <a:off x="4627814" y="2589454"/>
              <a:ext cx="104554" cy="28809"/>
            </a:xfrm>
            <a:custGeom>
              <a:rect b="b" l="l" r="r" t="t"/>
              <a:pathLst>
                <a:path extrusionOk="0" h="1235" w="4482">
                  <a:moveTo>
                    <a:pt x="57" y="1"/>
                  </a:moveTo>
                  <a:cubicBezTo>
                    <a:pt x="38" y="1"/>
                    <a:pt x="19" y="2"/>
                    <a:pt x="0" y="5"/>
                  </a:cubicBezTo>
                  <a:lnTo>
                    <a:pt x="118" y="5"/>
                  </a:lnTo>
                  <a:cubicBezTo>
                    <a:pt x="97" y="2"/>
                    <a:pt x="77" y="1"/>
                    <a:pt x="57" y="1"/>
                  </a:cubicBezTo>
                  <a:close/>
                  <a:moveTo>
                    <a:pt x="1126" y="1"/>
                  </a:moveTo>
                  <a:cubicBezTo>
                    <a:pt x="1107" y="1"/>
                    <a:pt x="1088" y="2"/>
                    <a:pt x="1069" y="5"/>
                  </a:cubicBezTo>
                  <a:lnTo>
                    <a:pt x="118" y="5"/>
                  </a:lnTo>
                  <a:cubicBezTo>
                    <a:pt x="181" y="12"/>
                    <a:pt x="244" y="30"/>
                    <a:pt x="308" y="49"/>
                  </a:cubicBezTo>
                  <a:lnTo>
                    <a:pt x="3413" y="1235"/>
                  </a:lnTo>
                  <a:lnTo>
                    <a:pt x="4482" y="1235"/>
                  </a:lnTo>
                  <a:lnTo>
                    <a:pt x="1362" y="49"/>
                  </a:lnTo>
                  <a:cubicBezTo>
                    <a:pt x="1290" y="25"/>
                    <a:pt x="1209" y="1"/>
                    <a:pt x="1126" y="1"/>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8"/>
            <p:cNvSpPr/>
            <p:nvPr/>
          </p:nvSpPr>
          <p:spPr>
            <a:xfrm>
              <a:off x="4418037" y="2665056"/>
              <a:ext cx="41033" cy="16749"/>
            </a:xfrm>
            <a:custGeom>
              <a:rect b="b" l="l" r="r" t="t"/>
              <a:pathLst>
                <a:path extrusionOk="0" h="718" w="1759">
                  <a:moveTo>
                    <a:pt x="147" y="0"/>
                  </a:moveTo>
                  <a:cubicBezTo>
                    <a:pt x="59" y="0"/>
                    <a:pt x="1" y="59"/>
                    <a:pt x="1" y="147"/>
                  </a:cubicBezTo>
                  <a:lnTo>
                    <a:pt x="1" y="571"/>
                  </a:lnTo>
                  <a:cubicBezTo>
                    <a:pt x="1" y="659"/>
                    <a:pt x="59" y="718"/>
                    <a:pt x="147" y="718"/>
                  </a:cubicBezTo>
                  <a:lnTo>
                    <a:pt x="1612" y="718"/>
                  </a:lnTo>
                  <a:cubicBezTo>
                    <a:pt x="1700" y="718"/>
                    <a:pt x="1758" y="659"/>
                    <a:pt x="1758" y="571"/>
                  </a:cubicBezTo>
                  <a:lnTo>
                    <a:pt x="1758" y="147"/>
                  </a:lnTo>
                  <a:cubicBezTo>
                    <a:pt x="1758" y="59"/>
                    <a:pt x="1700" y="0"/>
                    <a:pt x="1612"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8"/>
            <p:cNvSpPr/>
            <p:nvPr/>
          </p:nvSpPr>
          <p:spPr>
            <a:xfrm>
              <a:off x="4444000" y="2664706"/>
              <a:ext cx="15070" cy="17099"/>
            </a:xfrm>
            <a:custGeom>
              <a:rect b="b" l="l" r="r" t="t"/>
              <a:pathLst>
                <a:path extrusionOk="0" h="733" w="646">
                  <a:moveTo>
                    <a:pt x="1" y="1"/>
                  </a:moveTo>
                  <a:cubicBezTo>
                    <a:pt x="89" y="1"/>
                    <a:pt x="147" y="74"/>
                    <a:pt x="147" y="162"/>
                  </a:cubicBezTo>
                  <a:lnTo>
                    <a:pt x="147" y="586"/>
                  </a:lnTo>
                  <a:cubicBezTo>
                    <a:pt x="147" y="674"/>
                    <a:pt x="89" y="733"/>
                    <a:pt x="1" y="733"/>
                  </a:cubicBezTo>
                  <a:lnTo>
                    <a:pt x="499" y="733"/>
                  </a:lnTo>
                  <a:cubicBezTo>
                    <a:pt x="587" y="733"/>
                    <a:pt x="645" y="674"/>
                    <a:pt x="645" y="586"/>
                  </a:cubicBezTo>
                  <a:lnTo>
                    <a:pt x="645" y="162"/>
                  </a:lnTo>
                  <a:cubicBezTo>
                    <a:pt x="645" y="74"/>
                    <a:pt x="587" y="1"/>
                    <a:pt x="499"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8"/>
            <p:cNvSpPr/>
            <p:nvPr/>
          </p:nvSpPr>
          <p:spPr>
            <a:xfrm>
              <a:off x="4431707" y="2610728"/>
              <a:ext cx="335170" cy="54680"/>
            </a:xfrm>
            <a:custGeom>
              <a:rect b="b" l="l" r="r" t="t"/>
              <a:pathLst>
                <a:path extrusionOk="0" h="2344" w="14368">
                  <a:moveTo>
                    <a:pt x="3926" y="1"/>
                  </a:moveTo>
                  <a:cubicBezTo>
                    <a:pt x="3735" y="1"/>
                    <a:pt x="3559" y="45"/>
                    <a:pt x="3384" y="132"/>
                  </a:cubicBezTo>
                  <a:lnTo>
                    <a:pt x="308" y="1685"/>
                  </a:lnTo>
                  <a:cubicBezTo>
                    <a:pt x="118" y="1773"/>
                    <a:pt x="1" y="1963"/>
                    <a:pt x="1" y="2168"/>
                  </a:cubicBezTo>
                  <a:lnTo>
                    <a:pt x="1" y="2344"/>
                  </a:lnTo>
                  <a:lnTo>
                    <a:pt x="14046" y="2344"/>
                  </a:lnTo>
                  <a:cubicBezTo>
                    <a:pt x="14221" y="2344"/>
                    <a:pt x="14368" y="2197"/>
                    <a:pt x="14368" y="2022"/>
                  </a:cubicBezTo>
                  <a:lnTo>
                    <a:pt x="14368" y="1"/>
                  </a:ln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8"/>
            <p:cNvSpPr/>
            <p:nvPr/>
          </p:nvSpPr>
          <p:spPr>
            <a:xfrm>
              <a:off x="4432057" y="2610728"/>
              <a:ext cx="334820" cy="54680"/>
            </a:xfrm>
            <a:custGeom>
              <a:rect b="b" l="l" r="r" t="t"/>
              <a:pathLst>
                <a:path extrusionOk="0" h="2344" w="14353">
                  <a:moveTo>
                    <a:pt x="13225" y="1"/>
                  </a:moveTo>
                  <a:lnTo>
                    <a:pt x="13225" y="1436"/>
                  </a:lnTo>
                  <a:cubicBezTo>
                    <a:pt x="13225" y="1612"/>
                    <a:pt x="13079" y="1758"/>
                    <a:pt x="12903" y="1758"/>
                  </a:cubicBezTo>
                  <a:lnTo>
                    <a:pt x="176" y="1758"/>
                  </a:lnTo>
                  <a:cubicBezTo>
                    <a:pt x="59" y="1861"/>
                    <a:pt x="0" y="2007"/>
                    <a:pt x="0" y="2168"/>
                  </a:cubicBezTo>
                  <a:lnTo>
                    <a:pt x="0" y="2344"/>
                  </a:lnTo>
                  <a:lnTo>
                    <a:pt x="14045" y="2344"/>
                  </a:lnTo>
                  <a:cubicBezTo>
                    <a:pt x="14206" y="2344"/>
                    <a:pt x="14353" y="2197"/>
                    <a:pt x="14353" y="2022"/>
                  </a:cubicBezTo>
                  <a:lnTo>
                    <a:pt x="14353" y="15"/>
                  </a:lnTo>
                  <a:lnTo>
                    <a:pt x="13225" y="1"/>
                  </a:ln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8"/>
            <p:cNvSpPr/>
            <p:nvPr/>
          </p:nvSpPr>
          <p:spPr>
            <a:xfrm>
              <a:off x="4465180" y="2641473"/>
              <a:ext cx="62541" cy="53630"/>
            </a:xfrm>
            <a:custGeom>
              <a:rect b="b" l="l" r="r" t="t"/>
              <a:pathLst>
                <a:path extrusionOk="0" h="2299" w="2681">
                  <a:moveTo>
                    <a:pt x="1539" y="1"/>
                  </a:moveTo>
                  <a:cubicBezTo>
                    <a:pt x="513" y="1"/>
                    <a:pt x="1" y="1246"/>
                    <a:pt x="718" y="1963"/>
                  </a:cubicBezTo>
                  <a:cubicBezTo>
                    <a:pt x="950" y="2195"/>
                    <a:pt x="1236" y="2298"/>
                    <a:pt x="1518" y="2298"/>
                  </a:cubicBezTo>
                  <a:cubicBezTo>
                    <a:pt x="2110" y="2298"/>
                    <a:pt x="2681" y="1842"/>
                    <a:pt x="2681" y="1158"/>
                  </a:cubicBezTo>
                  <a:cubicBezTo>
                    <a:pt x="2681" y="513"/>
                    <a:pt x="2168" y="1"/>
                    <a:pt x="1539"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8"/>
            <p:cNvSpPr/>
            <p:nvPr/>
          </p:nvSpPr>
          <p:spPr>
            <a:xfrm>
              <a:off x="4482605" y="2642849"/>
              <a:ext cx="50247" cy="52324"/>
            </a:xfrm>
            <a:custGeom>
              <a:rect b="b" l="l" r="r" t="t"/>
              <a:pathLst>
                <a:path extrusionOk="0" h="2243" w="2154">
                  <a:moveTo>
                    <a:pt x="1143" y="0"/>
                  </a:moveTo>
                  <a:cubicBezTo>
                    <a:pt x="1926" y="757"/>
                    <a:pt x="1325" y="1992"/>
                    <a:pt x="366" y="1992"/>
                  </a:cubicBezTo>
                  <a:cubicBezTo>
                    <a:pt x="249" y="1992"/>
                    <a:pt x="127" y="1973"/>
                    <a:pt x="1" y="1933"/>
                  </a:cubicBezTo>
                  <a:lnTo>
                    <a:pt x="1" y="1933"/>
                  </a:lnTo>
                  <a:cubicBezTo>
                    <a:pt x="222" y="2142"/>
                    <a:pt x="502" y="2243"/>
                    <a:pt x="781" y="2243"/>
                  </a:cubicBezTo>
                  <a:cubicBezTo>
                    <a:pt x="1168" y="2243"/>
                    <a:pt x="1552" y="2050"/>
                    <a:pt x="1773" y="1685"/>
                  </a:cubicBezTo>
                  <a:cubicBezTo>
                    <a:pt x="2154" y="1040"/>
                    <a:pt x="1846" y="235"/>
                    <a:pt x="1143"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8"/>
            <p:cNvSpPr/>
            <p:nvPr/>
          </p:nvSpPr>
          <p:spPr>
            <a:xfrm>
              <a:off x="4490816" y="2660951"/>
              <a:ext cx="17449" cy="14906"/>
            </a:xfrm>
            <a:custGeom>
              <a:rect b="b" l="l" r="r" t="t"/>
              <a:pathLst>
                <a:path extrusionOk="0" h="639" w="748">
                  <a:moveTo>
                    <a:pt x="440" y="0"/>
                  </a:moveTo>
                  <a:cubicBezTo>
                    <a:pt x="147" y="0"/>
                    <a:pt x="0" y="337"/>
                    <a:pt x="205" y="542"/>
                  </a:cubicBezTo>
                  <a:cubicBezTo>
                    <a:pt x="272" y="609"/>
                    <a:pt x="352" y="638"/>
                    <a:pt x="431" y="638"/>
                  </a:cubicBezTo>
                  <a:cubicBezTo>
                    <a:pt x="594" y="638"/>
                    <a:pt x="747" y="511"/>
                    <a:pt x="747" y="323"/>
                  </a:cubicBezTo>
                  <a:cubicBezTo>
                    <a:pt x="747" y="147"/>
                    <a:pt x="615" y="0"/>
                    <a:pt x="440"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8"/>
            <p:cNvSpPr/>
            <p:nvPr/>
          </p:nvSpPr>
          <p:spPr>
            <a:xfrm>
              <a:off x="4689979" y="2641473"/>
              <a:ext cx="62541" cy="53630"/>
            </a:xfrm>
            <a:custGeom>
              <a:rect b="b" l="l" r="r" t="t"/>
              <a:pathLst>
                <a:path extrusionOk="0" h="2299" w="2681">
                  <a:moveTo>
                    <a:pt x="1538" y="1"/>
                  </a:moveTo>
                  <a:cubicBezTo>
                    <a:pt x="513" y="1"/>
                    <a:pt x="1" y="1246"/>
                    <a:pt x="733" y="1963"/>
                  </a:cubicBezTo>
                  <a:cubicBezTo>
                    <a:pt x="964" y="2195"/>
                    <a:pt x="1249" y="2298"/>
                    <a:pt x="1529" y="2298"/>
                  </a:cubicBezTo>
                  <a:cubicBezTo>
                    <a:pt x="2116" y="2298"/>
                    <a:pt x="2681" y="1842"/>
                    <a:pt x="2681" y="1158"/>
                  </a:cubicBezTo>
                  <a:cubicBezTo>
                    <a:pt x="2681" y="513"/>
                    <a:pt x="2168" y="1"/>
                    <a:pt x="1538"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8"/>
            <p:cNvSpPr/>
            <p:nvPr/>
          </p:nvSpPr>
          <p:spPr>
            <a:xfrm>
              <a:off x="4707404" y="2642849"/>
              <a:ext cx="50247" cy="52324"/>
            </a:xfrm>
            <a:custGeom>
              <a:rect b="b" l="l" r="r" t="t"/>
              <a:pathLst>
                <a:path extrusionOk="0" h="2243" w="2154">
                  <a:moveTo>
                    <a:pt x="1143" y="0"/>
                  </a:moveTo>
                  <a:lnTo>
                    <a:pt x="1143" y="0"/>
                  </a:lnTo>
                  <a:cubicBezTo>
                    <a:pt x="1939" y="757"/>
                    <a:pt x="1339" y="1992"/>
                    <a:pt x="370" y="1992"/>
                  </a:cubicBezTo>
                  <a:cubicBezTo>
                    <a:pt x="252" y="1992"/>
                    <a:pt x="128" y="1973"/>
                    <a:pt x="1" y="1933"/>
                  </a:cubicBezTo>
                  <a:lnTo>
                    <a:pt x="1" y="1933"/>
                  </a:lnTo>
                  <a:cubicBezTo>
                    <a:pt x="228" y="2142"/>
                    <a:pt x="512" y="2243"/>
                    <a:pt x="793" y="2243"/>
                  </a:cubicBezTo>
                  <a:cubicBezTo>
                    <a:pt x="1182" y="2243"/>
                    <a:pt x="1566" y="2050"/>
                    <a:pt x="1787" y="1685"/>
                  </a:cubicBezTo>
                  <a:cubicBezTo>
                    <a:pt x="2153" y="1040"/>
                    <a:pt x="1846" y="235"/>
                    <a:pt x="1143"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8"/>
            <p:cNvSpPr/>
            <p:nvPr/>
          </p:nvSpPr>
          <p:spPr>
            <a:xfrm>
              <a:off x="4715942" y="2660951"/>
              <a:ext cx="17449" cy="14906"/>
            </a:xfrm>
            <a:custGeom>
              <a:rect b="b" l="l" r="r" t="t"/>
              <a:pathLst>
                <a:path extrusionOk="0" h="639" w="748">
                  <a:moveTo>
                    <a:pt x="425" y="0"/>
                  </a:moveTo>
                  <a:cubicBezTo>
                    <a:pt x="147" y="0"/>
                    <a:pt x="1" y="337"/>
                    <a:pt x="206" y="542"/>
                  </a:cubicBezTo>
                  <a:cubicBezTo>
                    <a:pt x="268" y="609"/>
                    <a:pt x="346" y="638"/>
                    <a:pt x="425" y="638"/>
                  </a:cubicBezTo>
                  <a:cubicBezTo>
                    <a:pt x="587" y="638"/>
                    <a:pt x="748" y="511"/>
                    <a:pt x="748" y="323"/>
                  </a:cubicBezTo>
                  <a:cubicBezTo>
                    <a:pt x="748" y="147"/>
                    <a:pt x="601" y="0"/>
                    <a:pt x="425"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8"/>
            <p:cNvSpPr/>
            <p:nvPr/>
          </p:nvSpPr>
          <p:spPr>
            <a:xfrm>
              <a:off x="4723523" y="2579610"/>
              <a:ext cx="72688" cy="48241"/>
            </a:xfrm>
            <a:custGeom>
              <a:rect b="b" l="l" r="r" t="t"/>
              <a:pathLst>
                <a:path extrusionOk="0" h="2068" w="3116">
                  <a:moveTo>
                    <a:pt x="2903" y="1"/>
                  </a:moveTo>
                  <a:cubicBezTo>
                    <a:pt x="2897" y="1"/>
                    <a:pt x="2890" y="1"/>
                    <a:pt x="2883" y="2"/>
                  </a:cubicBezTo>
                  <a:lnTo>
                    <a:pt x="877" y="2"/>
                  </a:lnTo>
                  <a:cubicBezTo>
                    <a:pt x="745" y="2"/>
                    <a:pt x="613" y="90"/>
                    <a:pt x="569" y="222"/>
                  </a:cubicBezTo>
                  <a:lnTo>
                    <a:pt x="42" y="1833"/>
                  </a:lnTo>
                  <a:cubicBezTo>
                    <a:pt x="0" y="1944"/>
                    <a:pt x="90" y="2068"/>
                    <a:pt x="212" y="2068"/>
                  </a:cubicBezTo>
                  <a:cubicBezTo>
                    <a:pt x="219" y="2068"/>
                    <a:pt x="225" y="2068"/>
                    <a:pt x="232" y="2067"/>
                  </a:cubicBezTo>
                  <a:lnTo>
                    <a:pt x="2224" y="2067"/>
                  </a:lnTo>
                  <a:cubicBezTo>
                    <a:pt x="2371" y="2067"/>
                    <a:pt x="2488" y="1979"/>
                    <a:pt x="2532" y="1847"/>
                  </a:cubicBezTo>
                  <a:lnTo>
                    <a:pt x="3073" y="236"/>
                  </a:lnTo>
                  <a:cubicBezTo>
                    <a:pt x="3115" y="125"/>
                    <a:pt x="3025" y="1"/>
                    <a:pt x="2903" y="1"/>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8"/>
            <p:cNvSpPr/>
            <p:nvPr/>
          </p:nvSpPr>
          <p:spPr>
            <a:xfrm>
              <a:off x="4756600" y="2579610"/>
              <a:ext cx="39610" cy="48568"/>
            </a:xfrm>
            <a:custGeom>
              <a:rect b="b" l="l" r="r" t="t"/>
              <a:pathLst>
                <a:path extrusionOk="0" h="2082" w="1698">
                  <a:moveTo>
                    <a:pt x="680" y="1"/>
                  </a:moveTo>
                  <a:cubicBezTo>
                    <a:pt x="673" y="1"/>
                    <a:pt x="666" y="1"/>
                    <a:pt x="660" y="2"/>
                  </a:cubicBezTo>
                  <a:lnTo>
                    <a:pt x="699" y="2"/>
                  </a:lnTo>
                  <a:cubicBezTo>
                    <a:pt x="693" y="1"/>
                    <a:pt x="686" y="1"/>
                    <a:pt x="680" y="1"/>
                  </a:cubicBezTo>
                  <a:close/>
                  <a:moveTo>
                    <a:pt x="1485" y="1"/>
                  </a:moveTo>
                  <a:cubicBezTo>
                    <a:pt x="1479" y="1"/>
                    <a:pt x="1472" y="1"/>
                    <a:pt x="1465" y="2"/>
                  </a:cubicBezTo>
                  <a:lnTo>
                    <a:pt x="699" y="2"/>
                  </a:lnTo>
                  <a:cubicBezTo>
                    <a:pt x="808" y="14"/>
                    <a:pt x="876" y="131"/>
                    <a:pt x="850" y="236"/>
                  </a:cubicBezTo>
                  <a:lnTo>
                    <a:pt x="308" y="1847"/>
                  </a:lnTo>
                  <a:cubicBezTo>
                    <a:pt x="264" y="1979"/>
                    <a:pt x="147" y="2067"/>
                    <a:pt x="1" y="2082"/>
                  </a:cubicBezTo>
                  <a:lnTo>
                    <a:pt x="806" y="2082"/>
                  </a:lnTo>
                  <a:cubicBezTo>
                    <a:pt x="953" y="2067"/>
                    <a:pt x="1070" y="1979"/>
                    <a:pt x="1114" y="1847"/>
                  </a:cubicBezTo>
                  <a:lnTo>
                    <a:pt x="1655" y="236"/>
                  </a:lnTo>
                  <a:cubicBezTo>
                    <a:pt x="1697" y="125"/>
                    <a:pt x="1607" y="1"/>
                    <a:pt x="1485" y="1"/>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8"/>
            <p:cNvSpPr/>
            <p:nvPr/>
          </p:nvSpPr>
          <p:spPr>
            <a:xfrm>
              <a:off x="4577918" y="2626427"/>
              <a:ext cx="25660" cy="10964"/>
            </a:xfrm>
            <a:custGeom>
              <a:rect b="b" l="l" r="r" t="t"/>
              <a:pathLst>
                <a:path extrusionOk="0" h="470" w="1100">
                  <a:moveTo>
                    <a:pt x="805" y="1"/>
                  </a:moveTo>
                  <a:cubicBezTo>
                    <a:pt x="801" y="1"/>
                    <a:pt x="796" y="1"/>
                    <a:pt x="792" y="1"/>
                  </a:cubicBezTo>
                  <a:lnTo>
                    <a:pt x="323" y="1"/>
                  </a:lnTo>
                  <a:cubicBezTo>
                    <a:pt x="1" y="1"/>
                    <a:pt x="1" y="470"/>
                    <a:pt x="323" y="470"/>
                  </a:cubicBezTo>
                  <a:lnTo>
                    <a:pt x="792" y="470"/>
                  </a:lnTo>
                  <a:cubicBezTo>
                    <a:pt x="1095" y="470"/>
                    <a:pt x="1099" y="1"/>
                    <a:pt x="805" y="1"/>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 name="Google Shape;1947;p48"/>
          <p:cNvGrpSpPr/>
          <p:nvPr/>
        </p:nvGrpSpPr>
        <p:grpSpPr>
          <a:xfrm>
            <a:off x="3848191" y="2400881"/>
            <a:ext cx="377882" cy="293924"/>
            <a:chOff x="3848191" y="2400881"/>
            <a:chExt cx="377882" cy="293924"/>
          </a:xfrm>
        </p:grpSpPr>
        <p:sp>
          <p:nvSpPr>
            <p:cNvPr id="1948" name="Google Shape;1948;p48"/>
            <p:cNvSpPr/>
            <p:nvPr/>
          </p:nvSpPr>
          <p:spPr>
            <a:xfrm>
              <a:off x="3848191" y="2400881"/>
              <a:ext cx="377882" cy="293577"/>
            </a:xfrm>
            <a:custGeom>
              <a:rect b="b" l="l" r="r" t="t"/>
              <a:pathLst>
                <a:path extrusionOk="0" h="12585" w="16199">
                  <a:moveTo>
                    <a:pt x="8100" y="1"/>
                  </a:moveTo>
                  <a:cubicBezTo>
                    <a:pt x="8041" y="1"/>
                    <a:pt x="7983" y="12"/>
                    <a:pt x="7924" y="34"/>
                  </a:cubicBezTo>
                  <a:lnTo>
                    <a:pt x="235" y="2465"/>
                  </a:lnTo>
                  <a:cubicBezTo>
                    <a:pt x="103" y="2509"/>
                    <a:pt x="1" y="2626"/>
                    <a:pt x="1" y="2772"/>
                  </a:cubicBezTo>
                  <a:lnTo>
                    <a:pt x="1" y="12189"/>
                  </a:lnTo>
                  <a:cubicBezTo>
                    <a:pt x="1" y="12409"/>
                    <a:pt x="191" y="12585"/>
                    <a:pt x="411" y="12585"/>
                  </a:cubicBezTo>
                  <a:lnTo>
                    <a:pt x="15789" y="12585"/>
                  </a:lnTo>
                  <a:cubicBezTo>
                    <a:pt x="16009" y="12585"/>
                    <a:pt x="16199" y="12409"/>
                    <a:pt x="16199" y="12189"/>
                  </a:cubicBezTo>
                  <a:lnTo>
                    <a:pt x="16199" y="2772"/>
                  </a:lnTo>
                  <a:cubicBezTo>
                    <a:pt x="16199" y="2626"/>
                    <a:pt x="16096" y="2509"/>
                    <a:pt x="15965" y="2465"/>
                  </a:cubicBezTo>
                  <a:lnTo>
                    <a:pt x="8276" y="34"/>
                  </a:lnTo>
                  <a:cubicBezTo>
                    <a:pt x="8217" y="12"/>
                    <a:pt x="8159" y="1"/>
                    <a:pt x="8100"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8"/>
            <p:cNvSpPr/>
            <p:nvPr/>
          </p:nvSpPr>
          <p:spPr>
            <a:xfrm>
              <a:off x="4019012" y="2400881"/>
              <a:ext cx="206728" cy="293577"/>
            </a:xfrm>
            <a:custGeom>
              <a:rect b="b" l="l" r="r" t="t"/>
              <a:pathLst>
                <a:path extrusionOk="0" h="12585" w="8862">
                  <a:moveTo>
                    <a:pt x="771" y="1"/>
                  </a:moveTo>
                  <a:cubicBezTo>
                    <a:pt x="711" y="1"/>
                    <a:pt x="652" y="12"/>
                    <a:pt x="601" y="34"/>
                  </a:cubicBezTo>
                  <a:lnTo>
                    <a:pt x="1" y="209"/>
                  </a:lnTo>
                  <a:lnTo>
                    <a:pt x="7075" y="2450"/>
                  </a:lnTo>
                  <a:cubicBezTo>
                    <a:pt x="7221" y="2494"/>
                    <a:pt x="7309" y="2626"/>
                    <a:pt x="7309" y="2758"/>
                  </a:cubicBezTo>
                  <a:lnTo>
                    <a:pt x="7309" y="12585"/>
                  </a:lnTo>
                  <a:lnTo>
                    <a:pt x="8466" y="12585"/>
                  </a:lnTo>
                  <a:cubicBezTo>
                    <a:pt x="8686" y="12585"/>
                    <a:pt x="8861" y="12409"/>
                    <a:pt x="8861" y="12175"/>
                  </a:cubicBezTo>
                  <a:lnTo>
                    <a:pt x="8861" y="2772"/>
                  </a:lnTo>
                  <a:cubicBezTo>
                    <a:pt x="8861" y="2626"/>
                    <a:pt x="8773" y="2509"/>
                    <a:pt x="8642" y="2465"/>
                  </a:cubicBezTo>
                  <a:lnTo>
                    <a:pt x="953" y="34"/>
                  </a:lnTo>
                  <a:cubicBezTo>
                    <a:pt x="894" y="12"/>
                    <a:pt x="832" y="1"/>
                    <a:pt x="771"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8"/>
            <p:cNvSpPr/>
            <p:nvPr/>
          </p:nvSpPr>
          <p:spPr>
            <a:xfrm>
              <a:off x="3891252" y="2475456"/>
              <a:ext cx="290427" cy="218999"/>
            </a:xfrm>
            <a:custGeom>
              <a:rect b="b" l="l" r="r" t="t"/>
              <a:pathLst>
                <a:path extrusionOk="0" h="9388" w="12450">
                  <a:moveTo>
                    <a:pt x="279" y="0"/>
                  </a:moveTo>
                  <a:cubicBezTo>
                    <a:pt x="132" y="0"/>
                    <a:pt x="0" y="132"/>
                    <a:pt x="0" y="293"/>
                  </a:cubicBezTo>
                  <a:lnTo>
                    <a:pt x="0" y="9388"/>
                  </a:lnTo>
                  <a:lnTo>
                    <a:pt x="12449" y="9388"/>
                  </a:lnTo>
                  <a:lnTo>
                    <a:pt x="12449" y="293"/>
                  </a:lnTo>
                  <a:cubicBezTo>
                    <a:pt x="12449" y="132"/>
                    <a:pt x="12317" y="0"/>
                    <a:pt x="12171"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8"/>
            <p:cNvSpPr/>
            <p:nvPr/>
          </p:nvSpPr>
          <p:spPr>
            <a:xfrm>
              <a:off x="4152930" y="2475760"/>
              <a:ext cx="28739" cy="219045"/>
            </a:xfrm>
            <a:custGeom>
              <a:rect b="b" l="l" r="r" t="t"/>
              <a:pathLst>
                <a:path extrusionOk="0" h="9390" w="1232">
                  <a:moveTo>
                    <a:pt x="26" y="1"/>
                  </a:moveTo>
                  <a:cubicBezTo>
                    <a:pt x="18" y="1"/>
                    <a:pt x="9" y="1"/>
                    <a:pt x="1" y="2"/>
                  </a:cubicBezTo>
                  <a:lnTo>
                    <a:pt x="51" y="2"/>
                  </a:lnTo>
                  <a:cubicBezTo>
                    <a:pt x="43" y="1"/>
                    <a:pt x="35" y="1"/>
                    <a:pt x="26" y="1"/>
                  </a:cubicBezTo>
                  <a:close/>
                  <a:moveTo>
                    <a:pt x="51" y="2"/>
                  </a:moveTo>
                  <a:lnTo>
                    <a:pt x="51" y="2"/>
                  </a:lnTo>
                  <a:cubicBezTo>
                    <a:pt x="245" y="15"/>
                    <a:pt x="382" y="180"/>
                    <a:pt x="382" y="382"/>
                  </a:cubicBezTo>
                  <a:lnTo>
                    <a:pt x="382" y="9389"/>
                  </a:lnTo>
                  <a:lnTo>
                    <a:pt x="1231" y="9389"/>
                  </a:lnTo>
                  <a:lnTo>
                    <a:pt x="1231" y="280"/>
                  </a:lnTo>
                  <a:cubicBezTo>
                    <a:pt x="1231" y="119"/>
                    <a:pt x="1099" y="2"/>
                    <a:pt x="938" y="2"/>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8"/>
            <p:cNvSpPr/>
            <p:nvPr/>
          </p:nvSpPr>
          <p:spPr>
            <a:xfrm>
              <a:off x="3891252" y="2475760"/>
              <a:ext cx="290427" cy="46865"/>
            </a:xfrm>
            <a:custGeom>
              <a:rect b="b" l="l" r="r" t="t"/>
              <a:pathLst>
                <a:path extrusionOk="0" h="2009" w="12450">
                  <a:moveTo>
                    <a:pt x="12180" y="1"/>
                  </a:moveTo>
                  <a:cubicBezTo>
                    <a:pt x="12172" y="1"/>
                    <a:pt x="12164" y="1"/>
                    <a:pt x="12156" y="2"/>
                  </a:cubicBezTo>
                  <a:lnTo>
                    <a:pt x="293" y="2"/>
                  </a:lnTo>
                  <a:cubicBezTo>
                    <a:pt x="286" y="1"/>
                    <a:pt x="278" y="1"/>
                    <a:pt x="271" y="1"/>
                  </a:cubicBezTo>
                  <a:cubicBezTo>
                    <a:pt x="120" y="1"/>
                    <a:pt x="0" y="141"/>
                    <a:pt x="0" y="295"/>
                  </a:cubicBezTo>
                  <a:lnTo>
                    <a:pt x="0" y="2008"/>
                  </a:lnTo>
                  <a:lnTo>
                    <a:pt x="12449" y="2008"/>
                  </a:lnTo>
                  <a:lnTo>
                    <a:pt x="12449" y="295"/>
                  </a:lnTo>
                  <a:cubicBezTo>
                    <a:pt x="12449" y="128"/>
                    <a:pt x="12330" y="1"/>
                    <a:pt x="12180"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8"/>
            <p:cNvSpPr/>
            <p:nvPr/>
          </p:nvSpPr>
          <p:spPr>
            <a:xfrm>
              <a:off x="4152930" y="2475760"/>
              <a:ext cx="28739" cy="46865"/>
            </a:xfrm>
            <a:custGeom>
              <a:rect b="b" l="l" r="r" t="t"/>
              <a:pathLst>
                <a:path extrusionOk="0" h="2009" w="1232">
                  <a:moveTo>
                    <a:pt x="26" y="1"/>
                  </a:moveTo>
                  <a:cubicBezTo>
                    <a:pt x="18" y="1"/>
                    <a:pt x="9" y="1"/>
                    <a:pt x="1" y="2"/>
                  </a:cubicBezTo>
                  <a:lnTo>
                    <a:pt x="51" y="2"/>
                  </a:lnTo>
                  <a:cubicBezTo>
                    <a:pt x="43" y="1"/>
                    <a:pt x="35" y="1"/>
                    <a:pt x="26" y="1"/>
                  </a:cubicBezTo>
                  <a:close/>
                  <a:moveTo>
                    <a:pt x="51" y="2"/>
                  </a:moveTo>
                  <a:lnTo>
                    <a:pt x="51" y="2"/>
                  </a:lnTo>
                  <a:cubicBezTo>
                    <a:pt x="245" y="15"/>
                    <a:pt x="382" y="180"/>
                    <a:pt x="382" y="382"/>
                  </a:cubicBezTo>
                  <a:lnTo>
                    <a:pt x="382" y="2008"/>
                  </a:lnTo>
                  <a:lnTo>
                    <a:pt x="1231" y="2008"/>
                  </a:lnTo>
                  <a:lnTo>
                    <a:pt x="1231" y="295"/>
                  </a:lnTo>
                  <a:cubicBezTo>
                    <a:pt x="1231" y="119"/>
                    <a:pt x="1099" y="2"/>
                    <a:pt x="938" y="2"/>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8"/>
            <p:cNvSpPr/>
            <p:nvPr/>
          </p:nvSpPr>
          <p:spPr>
            <a:xfrm>
              <a:off x="3950688" y="2549589"/>
              <a:ext cx="170501" cy="72105"/>
            </a:xfrm>
            <a:custGeom>
              <a:rect b="b" l="l" r="r" t="t"/>
              <a:pathLst>
                <a:path extrusionOk="0" h="3091" w="7309">
                  <a:moveTo>
                    <a:pt x="1407" y="0"/>
                  </a:moveTo>
                  <a:cubicBezTo>
                    <a:pt x="1011" y="0"/>
                    <a:pt x="645" y="278"/>
                    <a:pt x="557" y="688"/>
                  </a:cubicBezTo>
                  <a:lnTo>
                    <a:pt x="1" y="3090"/>
                  </a:lnTo>
                  <a:lnTo>
                    <a:pt x="7309" y="3090"/>
                  </a:lnTo>
                  <a:lnTo>
                    <a:pt x="6738" y="688"/>
                  </a:lnTo>
                  <a:cubicBezTo>
                    <a:pt x="6650" y="278"/>
                    <a:pt x="6298" y="0"/>
                    <a:pt x="5888" y="0"/>
                  </a:cubicBez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8"/>
            <p:cNvSpPr/>
            <p:nvPr/>
          </p:nvSpPr>
          <p:spPr>
            <a:xfrm>
              <a:off x="3950688" y="2549589"/>
              <a:ext cx="170501" cy="72105"/>
            </a:xfrm>
            <a:custGeom>
              <a:rect b="b" l="l" r="r" t="t"/>
              <a:pathLst>
                <a:path extrusionOk="0" h="3091" w="7309">
                  <a:moveTo>
                    <a:pt x="5493" y="0"/>
                  </a:moveTo>
                  <a:lnTo>
                    <a:pt x="5800" y="1333"/>
                  </a:lnTo>
                  <a:cubicBezTo>
                    <a:pt x="5844" y="1509"/>
                    <a:pt x="5712" y="1684"/>
                    <a:pt x="5522" y="1684"/>
                  </a:cubicBezTo>
                  <a:lnTo>
                    <a:pt x="323" y="1684"/>
                  </a:lnTo>
                  <a:lnTo>
                    <a:pt x="1" y="3090"/>
                  </a:lnTo>
                  <a:lnTo>
                    <a:pt x="7309" y="3090"/>
                  </a:lnTo>
                  <a:lnTo>
                    <a:pt x="6738" y="688"/>
                  </a:lnTo>
                  <a:cubicBezTo>
                    <a:pt x="6650" y="278"/>
                    <a:pt x="6298" y="0"/>
                    <a:pt x="5888" y="0"/>
                  </a:cubicBez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8"/>
            <p:cNvSpPr/>
            <p:nvPr/>
          </p:nvSpPr>
          <p:spPr>
            <a:xfrm>
              <a:off x="3924376" y="2544107"/>
              <a:ext cx="223128" cy="63241"/>
            </a:xfrm>
            <a:custGeom>
              <a:rect b="b" l="l" r="r" t="t"/>
              <a:pathLst>
                <a:path extrusionOk="0" h="2711" w="9565">
                  <a:moveTo>
                    <a:pt x="2505" y="0"/>
                  </a:moveTo>
                  <a:cubicBezTo>
                    <a:pt x="2005" y="0"/>
                    <a:pt x="1565" y="362"/>
                    <a:pt x="1436" y="865"/>
                  </a:cubicBezTo>
                  <a:lnTo>
                    <a:pt x="1290" y="1509"/>
                  </a:lnTo>
                  <a:lnTo>
                    <a:pt x="323" y="1509"/>
                  </a:lnTo>
                  <a:cubicBezTo>
                    <a:pt x="1" y="1509"/>
                    <a:pt x="1" y="1993"/>
                    <a:pt x="323" y="1993"/>
                  </a:cubicBezTo>
                  <a:lnTo>
                    <a:pt x="1187" y="1993"/>
                  </a:lnTo>
                  <a:lnTo>
                    <a:pt x="1011" y="2710"/>
                  </a:lnTo>
                  <a:lnTo>
                    <a:pt x="1524" y="2710"/>
                  </a:lnTo>
                  <a:lnTo>
                    <a:pt x="1919" y="967"/>
                  </a:lnTo>
                  <a:cubicBezTo>
                    <a:pt x="1993" y="689"/>
                    <a:pt x="2242" y="484"/>
                    <a:pt x="2535" y="484"/>
                  </a:cubicBezTo>
                  <a:lnTo>
                    <a:pt x="7016" y="484"/>
                  </a:lnTo>
                  <a:cubicBezTo>
                    <a:pt x="7309" y="484"/>
                    <a:pt x="7558" y="689"/>
                    <a:pt x="7631" y="967"/>
                  </a:cubicBezTo>
                  <a:lnTo>
                    <a:pt x="8041" y="2710"/>
                  </a:lnTo>
                  <a:lnTo>
                    <a:pt x="8539" y="2710"/>
                  </a:lnTo>
                  <a:lnTo>
                    <a:pt x="8378" y="1993"/>
                  </a:lnTo>
                  <a:lnTo>
                    <a:pt x="9228" y="1993"/>
                  </a:lnTo>
                  <a:cubicBezTo>
                    <a:pt x="9564" y="1993"/>
                    <a:pt x="9564" y="1509"/>
                    <a:pt x="9228" y="1509"/>
                  </a:cubicBezTo>
                  <a:lnTo>
                    <a:pt x="8261" y="1509"/>
                  </a:lnTo>
                  <a:lnTo>
                    <a:pt x="8100" y="865"/>
                  </a:lnTo>
                  <a:cubicBezTo>
                    <a:pt x="7985" y="362"/>
                    <a:pt x="7546" y="0"/>
                    <a:pt x="7032" y="0"/>
                  </a:cubicBezTo>
                  <a:cubicBezTo>
                    <a:pt x="7022" y="0"/>
                    <a:pt x="7012" y="0"/>
                    <a:pt x="7001" y="1"/>
                  </a:cubicBezTo>
                  <a:lnTo>
                    <a:pt x="2535" y="1"/>
                  </a:lnTo>
                  <a:cubicBezTo>
                    <a:pt x="2525" y="0"/>
                    <a:pt x="2515" y="0"/>
                    <a:pt x="2505" y="0"/>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8"/>
            <p:cNvSpPr/>
            <p:nvPr/>
          </p:nvSpPr>
          <p:spPr>
            <a:xfrm>
              <a:off x="3956846" y="2670165"/>
              <a:ext cx="29066" cy="24284"/>
            </a:xfrm>
            <a:custGeom>
              <a:rect b="b" l="l" r="r" t="t"/>
              <a:pathLst>
                <a:path extrusionOk="0" h="1041" w="1246">
                  <a:moveTo>
                    <a:pt x="0" y="1"/>
                  </a:moveTo>
                  <a:lnTo>
                    <a:pt x="0" y="704"/>
                  </a:lnTo>
                  <a:cubicBezTo>
                    <a:pt x="0" y="894"/>
                    <a:pt x="147" y="1041"/>
                    <a:pt x="322" y="1041"/>
                  </a:cubicBezTo>
                  <a:lnTo>
                    <a:pt x="908" y="1041"/>
                  </a:lnTo>
                  <a:cubicBezTo>
                    <a:pt x="1099" y="1041"/>
                    <a:pt x="1245" y="880"/>
                    <a:pt x="1245" y="689"/>
                  </a:cubicBezTo>
                  <a:lnTo>
                    <a:pt x="1245" y="1"/>
                  </a:ln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8"/>
            <p:cNvSpPr/>
            <p:nvPr/>
          </p:nvSpPr>
          <p:spPr>
            <a:xfrm>
              <a:off x="4085633" y="2670165"/>
              <a:ext cx="29416" cy="24284"/>
            </a:xfrm>
            <a:custGeom>
              <a:rect b="b" l="l" r="r" t="t"/>
              <a:pathLst>
                <a:path extrusionOk="0" h="1041" w="1261">
                  <a:moveTo>
                    <a:pt x="1" y="1"/>
                  </a:moveTo>
                  <a:lnTo>
                    <a:pt x="1" y="704"/>
                  </a:lnTo>
                  <a:cubicBezTo>
                    <a:pt x="1" y="894"/>
                    <a:pt x="147" y="1041"/>
                    <a:pt x="337" y="1041"/>
                  </a:cubicBezTo>
                  <a:lnTo>
                    <a:pt x="909" y="1041"/>
                  </a:lnTo>
                  <a:cubicBezTo>
                    <a:pt x="1099" y="1041"/>
                    <a:pt x="1260" y="880"/>
                    <a:pt x="1260" y="689"/>
                  </a:cubicBezTo>
                  <a:lnTo>
                    <a:pt x="1260" y="1"/>
                  </a:ln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8"/>
            <p:cNvSpPr/>
            <p:nvPr/>
          </p:nvSpPr>
          <p:spPr>
            <a:xfrm>
              <a:off x="3967437" y="2670165"/>
              <a:ext cx="18802" cy="24284"/>
            </a:xfrm>
            <a:custGeom>
              <a:rect b="b" l="l" r="r" t="t"/>
              <a:pathLst>
                <a:path extrusionOk="0" h="1041" w="806">
                  <a:moveTo>
                    <a:pt x="396" y="1"/>
                  </a:moveTo>
                  <a:lnTo>
                    <a:pt x="396" y="645"/>
                  </a:lnTo>
                  <a:cubicBezTo>
                    <a:pt x="396" y="865"/>
                    <a:pt x="220" y="1041"/>
                    <a:pt x="0" y="1041"/>
                  </a:cubicBezTo>
                  <a:lnTo>
                    <a:pt x="440" y="1041"/>
                  </a:lnTo>
                  <a:cubicBezTo>
                    <a:pt x="645" y="1041"/>
                    <a:pt x="806" y="880"/>
                    <a:pt x="806" y="675"/>
                  </a:cubicBezTo>
                  <a:lnTo>
                    <a:pt x="806" y="1"/>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8"/>
            <p:cNvSpPr/>
            <p:nvPr/>
          </p:nvSpPr>
          <p:spPr>
            <a:xfrm>
              <a:off x="4096223" y="2670165"/>
              <a:ext cx="18825" cy="24284"/>
            </a:xfrm>
            <a:custGeom>
              <a:rect b="b" l="l" r="r" t="t"/>
              <a:pathLst>
                <a:path extrusionOk="0" h="1041" w="807">
                  <a:moveTo>
                    <a:pt x="411" y="1"/>
                  </a:moveTo>
                  <a:lnTo>
                    <a:pt x="411" y="645"/>
                  </a:lnTo>
                  <a:cubicBezTo>
                    <a:pt x="411" y="865"/>
                    <a:pt x="220" y="1041"/>
                    <a:pt x="1" y="1041"/>
                  </a:cubicBezTo>
                  <a:lnTo>
                    <a:pt x="440" y="1041"/>
                  </a:lnTo>
                  <a:cubicBezTo>
                    <a:pt x="645" y="1041"/>
                    <a:pt x="806" y="880"/>
                    <a:pt x="806" y="675"/>
                  </a:cubicBezTo>
                  <a:lnTo>
                    <a:pt x="806" y="1"/>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8"/>
            <p:cNvSpPr/>
            <p:nvPr/>
          </p:nvSpPr>
          <p:spPr>
            <a:xfrm>
              <a:off x="3936692" y="2595706"/>
              <a:ext cx="198517" cy="76538"/>
            </a:xfrm>
            <a:custGeom>
              <a:rect b="b" l="l" r="r" t="t"/>
              <a:pathLst>
                <a:path extrusionOk="0" h="3281" w="8510">
                  <a:moveTo>
                    <a:pt x="469" y="0"/>
                  </a:moveTo>
                  <a:cubicBezTo>
                    <a:pt x="205" y="0"/>
                    <a:pt x="0" y="220"/>
                    <a:pt x="0" y="484"/>
                  </a:cubicBezTo>
                  <a:lnTo>
                    <a:pt x="0" y="2797"/>
                  </a:lnTo>
                  <a:cubicBezTo>
                    <a:pt x="0" y="3061"/>
                    <a:pt x="205" y="3266"/>
                    <a:pt x="469" y="3281"/>
                  </a:cubicBezTo>
                  <a:lnTo>
                    <a:pt x="8070" y="3281"/>
                  </a:lnTo>
                  <a:cubicBezTo>
                    <a:pt x="8304" y="3281"/>
                    <a:pt x="8509" y="3076"/>
                    <a:pt x="8509" y="2827"/>
                  </a:cubicBezTo>
                  <a:lnTo>
                    <a:pt x="8509" y="454"/>
                  </a:lnTo>
                  <a:cubicBezTo>
                    <a:pt x="8509" y="205"/>
                    <a:pt x="8304" y="0"/>
                    <a:pt x="8070" y="0"/>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8"/>
            <p:cNvSpPr/>
            <p:nvPr/>
          </p:nvSpPr>
          <p:spPr>
            <a:xfrm>
              <a:off x="3936692" y="2596032"/>
              <a:ext cx="198517" cy="76211"/>
            </a:xfrm>
            <a:custGeom>
              <a:rect b="b" l="l" r="r" t="t"/>
              <a:pathLst>
                <a:path extrusionOk="0" h="3267" w="8510">
                  <a:moveTo>
                    <a:pt x="8079" y="0"/>
                  </a:moveTo>
                  <a:cubicBezTo>
                    <a:pt x="8071" y="0"/>
                    <a:pt x="8063" y="0"/>
                    <a:pt x="8055" y="1"/>
                  </a:cubicBezTo>
                  <a:lnTo>
                    <a:pt x="7030" y="1"/>
                  </a:lnTo>
                  <a:lnTo>
                    <a:pt x="7030" y="2344"/>
                  </a:lnTo>
                  <a:cubicBezTo>
                    <a:pt x="7030" y="2593"/>
                    <a:pt x="6825" y="2798"/>
                    <a:pt x="6576" y="2798"/>
                  </a:cubicBezTo>
                  <a:lnTo>
                    <a:pt x="0" y="2798"/>
                  </a:lnTo>
                  <a:cubicBezTo>
                    <a:pt x="15" y="3062"/>
                    <a:pt x="234" y="3252"/>
                    <a:pt x="483" y="3267"/>
                  </a:cubicBezTo>
                  <a:lnTo>
                    <a:pt x="8055" y="3267"/>
                  </a:lnTo>
                  <a:cubicBezTo>
                    <a:pt x="8304" y="3267"/>
                    <a:pt x="8509" y="3062"/>
                    <a:pt x="8509" y="2798"/>
                  </a:cubicBezTo>
                  <a:lnTo>
                    <a:pt x="8509" y="455"/>
                  </a:lnTo>
                  <a:cubicBezTo>
                    <a:pt x="8509" y="214"/>
                    <a:pt x="8317" y="0"/>
                    <a:pt x="8079" y="0"/>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8"/>
            <p:cNvSpPr/>
            <p:nvPr/>
          </p:nvSpPr>
          <p:spPr>
            <a:xfrm>
              <a:off x="3949662" y="2614484"/>
              <a:ext cx="34198" cy="29299"/>
            </a:xfrm>
            <a:custGeom>
              <a:rect b="b" l="l" r="r" t="t"/>
              <a:pathLst>
                <a:path extrusionOk="0" h="1256" w="1466">
                  <a:moveTo>
                    <a:pt x="835" y="1"/>
                  </a:moveTo>
                  <a:cubicBezTo>
                    <a:pt x="279" y="1"/>
                    <a:pt x="1" y="674"/>
                    <a:pt x="396" y="1070"/>
                  </a:cubicBezTo>
                  <a:cubicBezTo>
                    <a:pt x="524" y="1198"/>
                    <a:pt x="682" y="1255"/>
                    <a:pt x="836" y="1255"/>
                  </a:cubicBezTo>
                  <a:cubicBezTo>
                    <a:pt x="1158" y="1255"/>
                    <a:pt x="1465" y="1006"/>
                    <a:pt x="1465" y="630"/>
                  </a:cubicBezTo>
                  <a:cubicBezTo>
                    <a:pt x="1465" y="279"/>
                    <a:pt x="1187" y="1"/>
                    <a:pt x="835" y="1"/>
                  </a:cubicBezTo>
                  <a:close/>
                </a:path>
              </a:pathLst>
            </a:custGeom>
            <a:solidFill>
              <a:srgbClr val="E298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8"/>
            <p:cNvSpPr/>
            <p:nvPr/>
          </p:nvSpPr>
          <p:spPr>
            <a:xfrm>
              <a:off x="4082903" y="2614484"/>
              <a:ext cx="34175" cy="29299"/>
            </a:xfrm>
            <a:custGeom>
              <a:rect b="b" l="l" r="r" t="t"/>
              <a:pathLst>
                <a:path extrusionOk="0" h="1256" w="1465">
                  <a:moveTo>
                    <a:pt x="835" y="1"/>
                  </a:moveTo>
                  <a:cubicBezTo>
                    <a:pt x="279" y="1"/>
                    <a:pt x="0" y="674"/>
                    <a:pt x="396" y="1070"/>
                  </a:cubicBezTo>
                  <a:cubicBezTo>
                    <a:pt x="524" y="1198"/>
                    <a:pt x="682" y="1255"/>
                    <a:pt x="836" y="1255"/>
                  </a:cubicBezTo>
                  <a:cubicBezTo>
                    <a:pt x="1157" y="1255"/>
                    <a:pt x="1465" y="1006"/>
                    <a:pt x="1465" y="630"/>
                  </a:cubicBezTo>
                  <a:cubicBezTo>
                    <a:pt x="1465" y="279"/>
                    <a:pt x="1172" y="1"/>
                    <a:pt x="835" y="1"/>
                  </a:cubicBezTo>
                  <a:close/>
                </a:path>
              </a:pathLst>
            </a:custGeom>
            <a:solidFill>
              <a:srgbClr val="E298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8"/>
            <p:cNvSpPr/>
            <p:nvPr/>
          </p:nvSpPr>
          <p:spPr>
            <a:xfrm>
              <a:off x="3956496" y="2614484"/>
              <a:ext cx="30769" cy="28926"/>
            </a:xfrm>
            <a:custGeom>
              <a:rect b="b" l="l" r="r" t="t"/>
              <a:pathLst>
                <a:path extrusionOk="0" h="1240" w="1319">
                  <a:moveTo>
                    <a:pt x="660" y="1"/>
                  </a:moveTo>
                  <a:lnTo>
                    <a:pt x="660" y="15"/>
                  </a:lnTo>
                  <a:cubicBezTo>
                    <a:pt x="879" y="425"/>
                    <a:pt x="586" y="923"/>
                    <a:pt x="118" y="923"/>
                  </a:cubicBezTo>
                  <a:lnTo>
                    <a:pt x="1" y="923"/>
                  </a:lnTo>
                  <a:cubicBezTo>
                    <a:pt x="117" y="1132"/>
                    <a:pt x="327" y="1239"/>
                    <a:pt x="539" y="1239"/>
                  </a:cubicBezTo>
                  <a:cubicBezTo>
                    <a:pt x="727" y="1239"/>
                    <a:pt x="916" y="1154"/>
                    <a:pt x="1040" y="982"/>
                  </a:cubicBezTo>
                  <a:cubicBezTo>
                    <a:pt x="1319" y="616"/>
                    <a:pt x="1114" y="89"/>
                    <a:pt x="660"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8"/>
            <p:cNvSpPr/>
            <p:nvPr/>
          </p:nvSpPr>
          <p:spPr>
            <a:xfrm>
              <a:off x="4089738" y="2614484"/>
              <a:ext cx="30769" cy="28926"/>
            </a:xfrm>
            <a:custGeom>
              <a:rect b="b" l="l" r="r" t="t"/>
              <a:pathLst>
                <a:path extrusionOk="0" h="1240" w="1319">
                  <a:moveTo>
                    <a:pt x="674" y="1"/>
                  </a:moveTo>
                  <a:lnTo>
                    <a:pt x="659" y="15"/>
                  </a:lnTo>
                  <a:cubicBezTo>
                    <a:pt x="879" y="425"/>
                    <a:pt x="586" y="923"/>
                    <a:pt x="118" y="923"/>
                  </a:cubicBezTo>
                  <a:lnTo>
                    <a:pt x="0" y="923"/>
                  </a:lnTo>
                  <a:cubicBezTo>
                    <a:pt x="117" y="1132"/>
                    <a:pt x="327" y="1239"/>
                    <a:pt x="541" y="1239"/>
                  </a:cubicBezTo>
                  <a:cubicBezTo>
                    <a:pt x="731" y="1239"/>
                    <a:pt x="924" y="1154"/>
                    <a:pt x="1055" y="982"/>
                  </a:cubicBezTo>
                  <a:cubicBezTo>
                    <a:pt x="1318" y="616"/>
                    <a:pt x="1113" y="89"/>
                    <a:pt x="674"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8"/>
            <p:cNvSpPr/>
            <p:nvPr/>
          </p:nvSpPr>
          <p:spPr>
            <a:xfrm>
              <a:off x="4001587" y="2634638"/>
              <a:ext cx="68699" cy="18125"/>
            </a:xfrm>
            <a:custGeom>
              <a:rect b="b" l="l" r="r" t="t"/>
              <a:pathLst>
                <a:path extrusionOk="0" h="777" w="2945">
                  <a:moveTo>
                    <a:pt x="103" y="1"/>
                  </a:moveTo>
                  <a:cubicBezTo>
                    <a:pt x="45" y="1"/>
                    <a:pt x="1" y="30"/>
                    <a:pt x="1" y="89"/>
                  </a:cubicBezTo>
                  <a:lnTo>
                    <a:pt x="1" y="689"/>
                  </a:lnTo>
                  <a:cubicBezTo>
                    <a:pt x="1" y="733"/>
                    <a:pt x="45" y="777"/>
                    <a:pt x="89" y="777"/>
                  </a:cubicBezTo>
                  <a:lnTo>
                    <a:pt x="2842" y="777"/>
                  </a:lnTo>
                  <a:cubicBezTo>
                    <a:pt x="2886" y="777"/>
                    <a:pt x="2930" y="748"/>
                    <a:pt x="2945" y="689"/>
                  </a:cubicBezTo>
                  <a:lnTo>
                    <a:pt x="2945" y="89"/>
                  </a:lnTo>
                  <a:cubicBezTo>
                    <a:pt x="2945" y="30"/>
                    <a:pt x="2901" y="1"/>
                    <a:pt x="2842"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8"/>
            <p:cNvSpPr/>
            <p:nvPr/>
          </p:nvSpPr>
          <p:spPr>
            <a:xfrm>
              <a:off x="4057967" y="2634311"/>
              <a:ext cx="11967" cy="18452"/>
            </a:xfrm>
            <a:custGeom>
              <a:rect b="b" l="l" r="r" t="t"/>
              <a:pathLst>
                <a:path extrusionOk="0" h="791" w="513">
                  <a:moveTo>
                    <a:pt x="0" y="0"/>
                  </a:moveTo>
                  <a:cubicBezTo>
                    <a:pt x="59" y="0"/>
                    <a:pt x="103" y="59"/>
                    <a:pt x="103" y="117"/>
                  </a:cubicBezTo>
                  <a:lnTo>
                    <a:pt x="103" y="674"/>
                  </a:lnTo>
                  <a:cubicBezTo>
                    <a:pt x="103" y="747"/>
                    <a:pt x="59" y="791"/>
                    <a:pt x="0" y="791"/>
                  </a:cubicBezTo>
                  <a:lnTo>
                    <a:pt x="410" y="791"/>
                  </a:lnTo>
                  <a:cubicBezTo>
                    <a:pt x="469" y="791"/>
                    <a:pt x="513" y="747"/>
                    <a:pt x="513" y="674"/>
                  </a:cubicBezTo>
                  <a:lnTo>
                    <a:pt x="513" y="117"/>
                  </a:lnTo>
                  <a:cubicBezTo>
                    <a:pt x="513" y="59"/>
                    <a:pt x="469" y="0"/>
                    <a:pt x="410"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 name="Google Shape;1969;p48"/>
          <p:cNvGrpSpPr/>
          <p:nvPr/>
        </p:nvGrpSpPr>
        <p:grpSpPr>
          <a:xfrm>
            <a:off x="3279044" y="2514039"/>
            <a:ext cx="377532" cy="183443"/>
            <a:chOff x="3279044" y="2514039"/>
            <a:chExt cx="377532" cy="183443"/>
          </a:xfrm>
        </p:grpSpPr>
        <p:sp>
          <p:nvSpPr>
            <p:cNvPr id="1970" name="Google Shape;1970;p48"/>
            <p:cNvSpPr/>
            <p:nvPr/>
          </p:nvSpPr>
          <p:spPr>
            <a:xfrm>
              <a:off x="3454974" y="2514039"/>
              <a:ext cx="61865" cy="33172"/>
            </a:xfrm>
            <a:custGeom>
              <a:rect b="b" l="l" r="r" t="t"/>
              <a:pathLst>
                <a:path extrusionOk="0" h="1422" w="2652">
                  <a:moveTo>
                    <a:pt x="367" y="1"/>
                  </a:moveTo>
                  <a:cubicBezTo>
                    <a:pt x="162" y="1"/>
                    <a:pt x="1" y="162"/>
                    <a:pt x="1" y="367"/>
                  </a:cubicBezTo>
                  <a:lnTo>
                    <a:pt x="1" y="1422"/>
                  </a:lnTo>
                  <a:lnTo>
                    <a:pt x="2652" y="1422"/>
                  </a:lnTo>
                  <a:lnTo>
                    <a:pt x="2652" y="367"/>
                  </a:lnTo>
                  <a:cubicBezTo>
                    <a:pt x="2652" y="162"/>
                    <a:pt x="2491" y="1"/>
                    <a:pt x="2286"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8"/>
            <p:cNvSpPr/>
            <p:nvPr/>
          </p:nvSpPr>
          <p:spPr>
            <a:xfrm>
              <a:off x="3491526" y="2514039"/>
              <a:ext cx="25310" cy="33522"/>
            </a:xfrm>
            <a:custGeom>
              <a:rect b="b" l="l" r="r" t="t"/>
              <a:pathLst>
                <a:path extrusionOk="0" h="1437" w="1085">
                  <a:moveTo>
                    <a:pt x="1" y="1"/>
                  </a:moveTo>
                  <a:cubicBezTo>
                    <a:pt x="206" y="1"/>
                    <a:pt x="367" y="177"/>
                    <a:pt x="367" y="382"/>
                  </a:cubicBezTo>
                  <a:lnTo>
                    <a:pt x="367" y="1436"/>
                  </a:lnTo>
                  <a:lnTo>
                    <a:pt x="1085" y="1436"/>
                  </a:lnTo>
                  <a:lnTo>
                    <a:pt x="1085" y="382"/>
                  </a:lnTo>
                  <a:cubicBezTo>
                    <a:pt x="1085" y="177"/>
                    <a:pt x="924" y="1"/>
                    <a:pt x="719"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8"/>
            <p:cNvSpPr/>
            <p:nvPr/>
          </p:nvSpPr>
          <p:spPr>
            <a:xfrm>
              <a:off x="3372980" y="2547536"/>
              <a:ext cx="230989" cy="49221"/>
            </a:xfrm>
            <a:custGeom>
              <a:rect b="b" l="l" r="r" t="t"/>
              <a:pathLst>
                <a:path extrusionOk="0" h="2110" w="9902">
                  <a:moveTo>
                    <a:pt x="3106" y="0"/>
                  </a:moveTo>
                  <a:cubicBezTo>
                    <a:pt x="2813" y="0"/>
                    <a:pt x="2520" y="103"/>
                    <a:pt x="2286" y="278"/>
                  </a:cubicBezTo>
                  <a:lnTo>
                    <a:pt x="1" y="2109"/>
                  </a:lnTo>
                  <a:lnTo>
                    <a:pt x="9901" y="2109"/>
                  </a:lnTo>
                  <a:lnTo>
                    <a:pt x="7280" y="235"/>
                  </a:lnTo>
                  <a:cubicBezTo>
                    <a:pt x="7060" y="88"/>
                    <a:pt x="6782" y="0"/>
                    <a:pt x="6518"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8"/>
            <p:cNvSpPr/>
            <p:nvPr/>
          </p:nvSpPr>
          <p:spPr>
            <a:xfrm>
              <a:off x="3482312" y="2547536"/>
              <a:ext cx="121653" cy="49221"/>
            </a:xfrm>
            <a:custGeom>
              <a:rect b="b" l="l" r="r" t="t"/>
              <a:pathLst>
                <a:path extrusionOk="0" h="2110" w="5215">
                  <a:moveTo>
                    <a:pt x="1" y="0"/>
                  </a:moveTo>
                  <a:cubicBezTo>
                    <a:pt x="264" y="0"/>
                    <a:pt x="542" y="88"/>
                    <a:pt x="762" y="249"/>
                  </a:cubicBezTo>
                  <a:lnTo>
                    <a:pt x="3384" y="2109"/>
                  </a:lnTo>
                  <a:lnTo>
                    <a:pt x="5214" y="2109"/>
                  </a:lnTo>
                  <a:lnTo>
                    <a:pt x="2593" y="249"/>
                  </a:lnTo>
                  <a:cubicBezTo>
                    <a:pt x="2373" y="88"/>
                    <a:pt x="2095" y="0"/>
                    <a:pt x="1831"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8"/>
            <p:cNvSpPr/>
            <p:nvPr/>
          </p:nvSpPr>
          <p:spPr>
            <a:xfrm>
              <a:off x="3356582" y="2541728"/>
              <a:ext cx="265490" cy="60488"/>
            </a:xfrm>
            <a:custGeom>
              <a:rect b="b" l="l" r="r" t="t"/>
              <a:pathLst>
                <a:path extrusionOk="0" h="2593" w="11381">
                  <a:moveTo>
                    <a:pt x="5200" y="498"/>
                  </a:moveTo>
                  <a:lnTo>
                    <a:pt x="5200" y="2109"/>
                  </a:lnTo>
                  <a:lnTo>
                    <a:pt x="1392" y="2109"/>
                  </a:lnTo>
                  <a:lnTo>
                    <a:pt x="3135" y="733"/>
                  </a:lnTo>
                  <a:cubicBezTo>
                    <a:pt x="3325" y="571"/>
                    <a:pt x="3560" y="498"/>
                    <a:pt x="3809" y="498"/>
                  </a:cubicBezTo>
                  <a:close/>
                  <a:moveTo>
                    <a:pt x="7221" y="498"/>
                  </a:moveTo>
                  <a:cubicBezTo>
                    <a:pt x="7441" y="498"/>
                    <a:pt x="7661" y="557"/>
                    <a:pt x="7836" y="689"/>
                  </a:cubicBezTo>
                  <a:lnTo>
                    <a:pt x="9857" y="2109"/>
                  </a:lnTo>
                  <a:lnTo>
                    <a:pt x="5683" y="2109"/>
                  </a:lnTo>
                  <a:lnTo>
                    <a:pt x="5683" y="498"/>
                  </a:lnTo>
                  <a:close/>
                  <a:moveTo>
                    <a:pt x="3809" y="0"/>
                  </a:moveTo>
                  <a:cubicBezTo>
                    <a:pt x="3457" y="0"/>
                    <a:pt x="3106" y="132"/>
                    <a:pt x="2842" y="352"/>
                  </a:cubicBezTo>
                  <a:lnTo>
                    <a:pt x="1" y="2592"/>
                  </a:lnTo>
                  <a:lnTo>
                    <a:pt x="11381" y="2592"/>
                  </a:lnTo>
                  <a:lnTo>
                    <a:pt x="8115" y="293"/>
                  </a:lnTo>
                  <a:cubicBezTo>
                    <a:pt x="7851" y="103"/>
                    <a:pt x="7543" y="0"/>
                    <a:pt x="7221"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8"/>
            <p:cNvSpPr/>
            <p:nvPr/>
          </p:nvSpPr>
          <p:spPr>
            <a:xfrm>
              <a:off x="3279394" y="2586142"/>
              <a:ext cx="377182" cy="85449"/>
            </a:xfrm>
            <a:custGeom>
              <a:rect b="b" l="l" r="r" t="t"/>
              <a:pathLst>
                <a:path extrusionOk="0" h="3663" w="16169">
                  <a:moveTo>
                    <a:pt x="4013" y="0"/>
                  </a:moveTo>
                  <a:cubicBezTo>
                    <a:pt x="3691" y="0"/>
                    <a:pt x="3383" y="29"/>
                    <a:pt x="3076" y="117"/>
                  </a:cubicBezTo>
                  <a:lnTo>
                    <a:pt x="644" y="762"/>
                  </a:lnTo>
                  <a:cubicBezTo>
                    <a:pt x="264" y="864"/>
                    <a:pt x="0" y="1216"/>
                    <a:pt x="0" y="1611"/>
                  </a:cubicBezTo>
                  <a:lnTo>
                    <a:pt x="0" y="3295"/>
                  </a:lnTo>
                  <a:cubicBezTo>
                    <a:pt x="0" y="3500"/>
                    <a:pt x="161" y="3662"/>
                    <a:pt x="366" y="3662"/>
                  </a:cubicBezTo>
                  <a:lnTo>
                    <a:pt x="15788" y="3662"/>
                  </a:lnTo>
                  <a:cubicBezTo>
                    <a:pt x="15796" y="3662"/>
                    <a:pt x="15804" y="3662"/>
                    <a:pt x="15812" y="3662"/>
                  </a:cubicBezTo>
                  <a:cubicBezTo>
                    <a:pt x="16006" y="3662"/>
                    <a:pt x="16169" y="3492"/>
                    <a:pt x="16169" y="3295"/>
                  </a:cubicBezTo>
                  <a:lnTo>
                    <a:pt x="16169" y="513"/>
                  </a:lnTo>
                  <a:cubicBezTo>
                    <a:pt x="16169" y="234"/>
                    <a:pt x="15934" y="0"/>
                    <a:pt x="15656"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8"/>
            <p:cNvSpPr/>
            <p:nvPr/>
          </p:nvSpPr>
          <p:spPr>
            <a:xfrm>
              <a:off x="3619310" y="2606296"/>
              <a:ext cx="37254" cy="22558"/>
            </a:xfrm>
            <a:custGeom>
              <a:rect b="b" l="l" r="r" t="t"/>
              <a:pathLst>
                <a:path extrusionOk="0" h="967" w="1597">
                  <a:moveTo>
                    <a:pt x="469" y="0"/>
                  </a:moveTo>
                  <a:cubicBezTo>
                    <a:pt x="205" y="0"/>
                    <a:pt x="0" y="205"/>
                    <a:pt x="0" y="469"/>
                  </a:cubicBezTo>
                  <a:lnTo>
                    <a:pt x="0" y="498"/>
                  </a:lnTo>
                  <a:cubicBezTo>
                    <a:pt x="0" y="747"/>
                    <a:pt x="205" y="967"/>
                    <a:pt x="469" y="967"/>
                  </a:cubicBezTo>
                  <a:lnTo>
                    <a:pt x="1597" y="967"/>
                  </a:lnTo>
                  <a:lnTo>
                    <a:pt x="1597" y="0"/>
                  </a:ln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8"/>
            <p:cNvSpPr/>
            <p:nvPr/>
          </p:nvSpPr>
          <p:spPr>
            <a:xfrm>
              <a:off x="3287232" y="2622065"/>
              <a:ext cx="28040" cy="18779"/>
            </a:xfrm>
            <a:custGeom>
              <a:rect b="b" l="l" r="r" t="t"/>
              <a:pathLst>
                <a:path extrusionOk="0" h="805" w="1202">
                  <a:moveTo>
                    <a:pt x="822" y="1"/>
                  </a:moveTo>
                  <a:cubicBezTo>
                    <a:pt x="701" y="1"/>
                    <a:pt x="557" y="34"/>
                    <a:pt x="411" y="100"/>
                  </a:cubicBezTo>
                  <a:cubicBezTo>
                    <a:pt x="89" y="247"/>
                    <a:pt x="1" y="452"/>
                    <a:pt x="89" y="628"/>
                  </a:cubicBezTo>
                  <a:cubicBezTo>
                    <a:pt x="134" y="736"/>
                    <a:pt x="234" y="805"/>
                    <a:pt x="379" y="805"/>
                  </a:cubicBezTo>
                  <a:cubicBezTo>
                    <a:pt x="471" y="805"/>
                    <a:pt x="580" y="778"/>
                    <a:pt x="704" y="716"/>
                  </a:cubicBezTo>
                  <a:cubicBezTo>
                    <a:pt x="1011" y="569"/>
                    <a:pt x="1202" y="320"/>
                    <a:pt x="1129" y="144"/>
                  </a:cubicBezTo>
                  <a:cubicBezTo>
                    <a:pt x="1081" y="49"/>
                    <a:pt x="967" y="1"/>
                    <a:pt x="822"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8"/>
            <p:cNvSpPr/>
            <p:nvPr/>
          </p:nvSpPr>
          <p:spPr>
            <a:xfrm>
              <a:off x="3279044" y="2585792"/>
              <a:ext cx="377206" cy="85425"/>
            </a:xfrm>
            <a:custGeom>
              <a:rect b="b" l="l" r="r" t="t"/>
              <a:pathLst>
                <a:path extrusionOk="0" h="3662" w="16170">
                  <a:moveTo>
                    <a:pt x="15144" y="0"/>
                  </a:moveTo>
                  <a:lnTo>
                    <a:pt x="15144" y="2505"/>
                  </a:lnTo>
                  <a:cubicBezTo>
                    <a:pt x="15144" y="2710"/>
                    <a:pt x="14983" y="2871"/>
                    <a:pt x="14778" y="2871"/>
                  </a:cubicBezTo>
                  <a:lnTo>
                    <a:pt x="0" y="2871"/>
                  </a:lnTo>
                  <a:lnTo>
                    <a:pt x="0" y="3296"/>
                  </a:lnTo>
                  <a:cubicBezTo>
                    <a:pt x="0" y="3501"/>
                    <a:pt x="176" y="3662"/>
                    <a:pt x="367" y="3662"/>
                  </a:cubicBezTo>
                  <a:lnTo>
                    <a:pt x="15803" y="3662"/>
                  </a:lnTo>
                  <a:cubicBezTo>
                    <a:pt x="15993" y="3662"/>
                    <a:pt x="16169" y="3501"/>
                    <a:pt x="16169" y="3296"/>
                  </a:cubicBezTo>
                  <a:lnTo>
                    <a:pt x="16169" y="528"/>
                  </a:lnTo>
                  <a:cubicBezTo>
                    <a:pt x="16169" y="249"/>
                    <a:pt x="15935" y="15"/>
                    <a:pt x="15657"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8"/>
            <p:cNvSpPr/>
            <p:nvPr/>
          </p:nvSpPr>
          <p:spPr>
            <a:xfrm>
              <a:off x="3632279" y="2606296"/>
              <a:ext cx="24284" cy="22558"/>
            </a:xfrm>
            <a:custGeom>
              <a:rect b="b" l="l" r="r" t="t"/>
              <a:pathLst>
                <a:path extrusionOk="0" h="967" w="1041">
                  <a:moveTo>
                    <a:pt x="1" y="0"/>
                  </a:moveTo>
                  <a:lnTo>
                    <a:pt x="1" y="967"/>
                  </a:lnTo>
                  <a:lnTo>
                    <a:pt x="1041" y="967"/>
                  </a:lnTo>
                  <a:lnTo>
                    <a:pt x="1041" y="0"/>
                  </a:ln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8"/>
            <p:cNvSpPr/>
            <p:nvPr/>
          </p:nvSpPr>
          <p:spPr>
            <a:xfrm>
              <a:off x="3321755" y="2641823"/>
              <a:ext cx="64920" cy="55659"/>
            </a:xfrm>
            <a:custGeom>
              <a:rect b="b" l="l" r="r" t="t"/>
              <a:pathLst>
                <a:path extrusionOk="0" h="2386" w="2783">
                  <a:moveTo>
                    <a:pt x="1596" y="0"/>
                  </a:moveTo>
                  <a:cubicBezTo>
                    <a:pt x="527" y="0"/>
                    <a:pt x="0" y="1289"/>
                    <a:pt x="747" y="2036"/>
                  </a:cubicBezTo>
                  <a:cubicBezTo>
                    <a:pt x="988" y="2277"/>
                    <a:pt x="1286" y="2386"/>
                    <a:pt x="1579" y="2386"/>
                  </a:cubicBezTo>
                  <a:cubicBezTo>
                    <a:pt x="2192" y="2386"/>
                    <a:pt x="2783" y="1910"/>
                    <a:pt x="2783" y="1187"/>
                  </a:cubicBezTo>
                  <a:cubicBezTo>
                    <a:pt x="2783" y="542"/>
                    <a:pt x="2256" y="0"/>
                    <a:pt x="1596"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8"/>
            <p:cNvSpPr/>
            <p:nvPr/>
          </p:nvSpPr>
          <p:spPr>
            <a:xfrm>
              <a:off x="3336428" y="2643526"/>
              <a:ext cx="56056" cy="53793"/>
            </a:xfrm>
            <a:custGeom>
              <a:rect b="b" l="l" r="r" t="t"/>
              <a:pathLst>
                <a:path extrusionOk="0" h="2306" w="2403">
                  <a:moveTo>
                    <a:pt x="1378" y="1"/>
                  </a:moveTo>
                  <a:lnTo>
                    <a:pt x="1378" y="1"/>
                  </a:lnTo>
                  <a:cubicBezTo>
                    <a:pt x="1963" y="828"/>
                    <a:pt x="1320" y="1877"/>
                    <a:pt x="420" y="1877"/>
                  </a:cubicBezTo>
                  <a:cubicBezTo>
                    <a:pt x="285" y="1877"/>
                    <a:pt x="144" y="1854"/>
                    <a:pt x="1" y="1802"/>
                  </a:cubicBezTo>
                  <a:lnTo>
                    <a:pt x="1" y="1802"/>
                  </a:lnTo>
                  <a:cubicBezTo>
                    <a:pt x="239" y="2137"/>
                    <a:pt x="606" y="2306"/>
                    <a:pt x="973" y="2306"/>
                  </a:cubicBezTo>
                  <a:cubicBezTo>
                    <a:pt x="1327" y="2306"/>
                    <a:pt x="1682" y="2148"/>
                    <a:pt x="1919" y="1831"/>
                  </a:cubicBezTo>
                  <a:cubicBezTo>
                    <a:pt x="2403" y="1202"/>
                    <a:pt x="2124" y="279"/>
                    <a:pt x="1378"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8"/>
            <p:cNvSpPr/>
            <p:nvPr/>
          </p:nvSpPr>
          <p:spPr>
            <a:xfrm>
              <a:off x="3349071" y="2662327"/>
              <a:ext cx="17449" cy="14883"/>
            </a:xfrm>
            <a:custGeom>
              <a:rect b="b" l="l" r="r" t="t"/>
              <a:pathLst>
                <a:path extrusionOk="0" h="638" w="748">
                  <a:moveTo>
                    <a:pt x="425" y="0"/>
                  </a:moveTo>
                  <a:cubicBezTo>
                    <a:pt x="147" y="0"/>
                    <a:pt x="1" y="337"/>
                    <a:pt x="206" y="542"/>
                  </a:cubicBezTo>
                  <a:cubicBezTo>
                    <a:pt x="272" y="608"/>
                    <a:pt x="351" y="638"/>
                    <a:pt x="429" y="638"/>
                  </a:cubicBezTo>
                  <a:cubicBezTo>
                    <a:pt x="593" y="638"/>
                    <a:pt x="748" y="506"/>
                    <a:pt x="748" y="308"/>
                  </a:cubicBezTo>
                  <a:cubicBezTo>
                    <a:pt x="748" y="132"/>
                    <a:pt x="601" y="0"/>
                    <a:pt x="425"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8"/>
            <p:cNvSpPr/>
            <p:nvPr/>
          </p:nvSpPr>
          <p:spPr>
            <a:xfrm>
              <a:off x="3535940" y="2641823"/>
              <a:ext cx="64944" cy="55659"/>
            </a:xfrm>
            <a:custGeom>
              <a:rect b="b" l="l" r="r" t="t"/>
              <a:pathLst>
                <a:path extrusionOk="0" h="2386" w="2784">
                  <a:moveTo>
                    <a:pt x="1597" y="0"/>
                  </a:moveTo>
                  <a:cubicBezTo>
                    <a:pt x="543" y="0"/>
                    <a:pt x="1" y="1289"/>
                    <a:pt x="762" y="2036"/>
                  </a:cubicBezTo>
                  <a:cubicBezTo>
                    <a:pt x="1004" y="2277"/>
                    <a:pt x="1300" y="2386"/>
                    <a:pt x="1591" y="2386"/>
                  </a:cubicBezTo>
                  <a:cubicBezTo>
                    <a:pt x="2200" y="2386"/>
                    <a:pt x="2784" y="1910"/>
                    <a:pt x="2784" y="1187"/>
                  </a:cubicBezTo>
                  <a:cubicBezTo>
                    <a:pt x="2784" y="542"/>
                    <a:pt x="2256" y="0"/>
                    <a:pt x="1597"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8"/>
            <p:cNvSpPr/>
            <p:nvPr/>
          </p:nvSpPr>
          <p:spPr>
            <a:xfrm>
              <a:off x="3550636" y="2643526"/>
              <a:ext cx="56056" cy="53840"/>
            </a:xfrm>
            <a:custGeom>
              <a:rect b="b" l="l" r="r" t="t"/>
              <a:pathLst>
                <a:path extrusionOk="0" h="2308" w="2403">
                  <a:moveTo>
                    <a:pt x="1377" y="1"/>
                  </a:moveTo>
                  <a:lnTo>
                    <a:pt x="1377" y="1"/>
                  </a:lnTo>
                  <a:cubicBezTo>
                    <a:pt x="1950" y="828"/>
                    <a:pt x="1306" y="1877"/>
                    <a:pt x="415" y="1877"/>
                  </a:cubicBezTo>
                  <a:cubicBezTo>
                    <a:pt x="281" y="1877"/>
                    <a:pt x="142" y="1854"/>
                    <a:pt x="1" y="1802"/>
                  </a:cubicBezTo>
                  <a:lnTo>
                    <a:pt x="1" y="1802"/>
                  </a:lnTo>
                  <a:cubicBezTo>
                    <a:pt x="233" y="2139"/>
                    <a:pt x="599" y="2307"/>
                    <a:pt x="968" y="2307"/>
                  </a:cubicBezTo>
                  <a:cubicBezTo>
                    <a:pt x="1321" y="2307"/>
                    <a:pt x="1676" y="2154"/>
                    <a:pt x="1919" y="1846"/>
                  </a:cubicBezTo>
                  <a:cubicBezTo>
                    <a:pt x="2402" y="1202"/>
                    <a:pt x="2124" y="264"/>
                    <a:pt x="1377"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8"/>
            <p:cNvSpPr/>
            <p:nvPr/>
          </p:nvSpPr>
          <p:spPr>
            <a:xfrm>
              <a:off x="3563279" y="2662327"/>
              <a:ext cx="17449" cy="14883"/>
            </a:xfrm>
            <a:custGeom>
              <a:rect b="b" l="l" r="r" t="t"/>
              <a:pathLst>
                <a:path extrusionOk="0" h="638" w="748">
                  <a:moveTo>
                    <a:pt x="425" y="0"/>
                  </a:moveTo>
                  <a:cubicBezTo>
                    <a:pt x="147" y="0"/>
                    <a:pt x="1" y="337"/>
                    <a:pt x="206" y="542"/>
                  </a:cubicBezTo>
                  <a:cubicBezTo>
                    <a:pt x="267" y="608"/>
                    <a:pt x="345" y="638"/>
                    <a:pt x="422" y="638"/>
                  </a:cubicBezTo>
                  <a:cubicBezTo>
                    <a:pt x="586" y="638"/>
                    <a:pt x="747" y="506"/>
                    <a:pt x="747" y="308"/>
                  </a:cubicBezTo>
                  <a:cubicBezTo>
                    <a:pt x="747" y="132"/>
                    <a:pt x="601" y="0"/>
                    <a:pt x="425"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8"/>
            <p:cNvSpPr/>
            <p:nvPr/>
          </p:nvSpPr>
          <p:spPr>
            <a:xfrm>
              <a:off x="3455673" y="2624048"/>
              <a:ext cx="18475" cy="18475"/>
            </a:xfrm>
            <a:custGeom>
              <a:rect b="b" l="l" r="r" t="t"/>
              <a:pathLst>
                <a:path extrusionOk="0" h="792" w="792">
                  <a:moveTo>
                    <a:pt x="0" y="1"/>
                  </a:moveTo>
                  <a:lnTo>
                    <a:pt x="0" y="704"/>
                  </a:lnTo>
                  <a:cubicBezTo>
                    <a:pt x="0" y="748"/>
                    <a:pt x="29" y="792"/>
                    <a:pt x="88" y="792"/>
                  </a:cubicBezTo>
                  <a:lnTo>
                    <a:pt x="688" y="792"/>
                  </a:lnTo>
                  <a:cubicBezTo>
                    <a:pt x="747" y="792"/>
                    <a:pt x="791" y="748"/>
                    <a:pt x="791" y="704"/>
                  </a:cubicBezTo>
                  <a:lnTo>
                    <a:pt x="791" y="1"/>
                  </a:ln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8"/>
            <p:cNvSpPr/>
            <p:nvPr/>
          </p:nvSpPr>
          <p:spPr>
            <a:xfrm>
              <a:off x="3492553" y="2624048"/>
              <a:ext cx="18475" cy="18475"/>
            </a:xfrm>
            <a:custGeom>
              <a:rect b="b" l="l" r="r" t="t"/>
              <a:pathLst>
                <a:path extrusionOk="0" h="792" w="792">
                  <a:moveTo>
                    <a:pt x="1" y="1"/>
                  </a:moveTo>
                  <a:lnTo>
                    <a:pt x="1" y="704"/>
                  </a:lnTo>
                  <a:cubicBezTo>
                    <a:pt x="1" y="748"/>
                    <a:pt x="30" y="792"/>
                    <a:pt x="89" y="792"/>
                  </a:cubicBezTo>
                  <a:lnTo>
                    <a:pt x="689" y="792"/>
                  </a:lnTo>
                  <a:cubicBezTo>
                    <a:pt x="748" y="792"/>
                    <a:pt x="792" y="748"/>
                    <a:pt x="792" y="704"/>
                  </a:cubicBezTo>
                  <a:lnTo>
                    <a:pt x="792" y="1"/>
                  </a:ln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8"/>
            <p:cNvSpPr/>
            <p:nvPr/>
          </p:nvSpPr>
          <p:spPr>
            <a:xfrm>
              <a:off x="3437222" y="2605946"/>
              <a:ext cx="18475" cy="18125"/>
            </a:xfrm>
            <a:custGeom>
              <a:rect b="b" l="l" r="r" t="t"/>
              <a:pathLst>
                <a:path extrusionOk="0" h="777" w="792">
                  <a:moveTo>
                    <a:pt x="88" y="1"/>
                  </a:moveTo>
                  <a:cubicBezTo>
                    <a:pt x="30" y="1"/>
                    <a:pt x="0" y="30"/>
                    <a:pt x="0" y="88"/>
                  </a:cubicBezTo>
                  <a:lnTo>
                    <a:pt x="0" y="689"/>
                  </a:lnTo>
                  <a:cubicBezTo>
                    <a:pt x="0" y="733"/>
                    <a:pt x="30" y="777"/>
                    <a:pt x="88" y="777"/>
                  </a:cubicBezTo>
                  <a:lnTo>
                    <a:pt x="791" y="777"/>
                  </a:lnTo>
                  <a:lnTo>
                    <a:pt x="777" y="88"/>
                  </a:lnTo>
                  <a:cubicBezTo>
                    <a:pt x="777" y="30"/>
                    <a:pt x="747" y="1"/>
                    <a:pt x="689" y="1"/>
                  </a:cubicBez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8"/>
            <p:cNvSpPr/>
            <p:nvPr/>
          </p:nvSpPr>
          <p:spPr>
            <a:xfrm>
              <a:off x="3474125" y="2605946"/>
              <a:ext cx="18452" cy="18125"/>
            </a:xfrm>
            <a:custGeom>
              <a:rect b="b" l="l" r="r" t="t"/>
              <a:pathLst>
                <a:path extrusionOk="0" h="777" w="791">
                  <a:moveTo>
                    <a:pt x="88" y="1"/>
                  </a:moveTo>
                  <a:cubicBezTo>
                    <a:pt x="29" y="1"/>
                    <a:pt x="0" y="30"/>
                    <a:pt x="0" y="88"/>
                  </a:cubicBezTo>
                  <a:lnTo>
                    <a:pt x="0" y="777"/>
                  </a:lnTo>
                  <a:lnTo>
                    <a:pt x="791" y="777"/>
                  </a:lnTo>
                  <a:lnTo>
                    <a:pt x="776" y="88"/>
                  </a:lnTo>
                  <a:cubicBezTo>
                    <a:pt x="776" y="30"/>
                    <a:pt x="747" y="1"/>
                    <a:pt x="688" y="1"/>
                  </a:cubicBez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8"/>
            <p:cNvSpPr/>
            <p:nvPr/>
          </p:nvSpPr>
          <p:spPr>
            <a:xfrm>
              <a:off x="3511004" y="2605946"/>
              <a:ext cx="18125" cy="18125"/>
            </a:xfrm>
            <a:custGeom>
              <a:rect b="b" l="l" r="r" t="t"/>
              <a:pathLst>
                <a:path extrusionOk="0" h="777" w="777">
                  <a:moveTo>
                    <a:pt x="89" y="1"/>
                  </a:moveTo>
                  <a:cubicBezTo>
                    <a:pt x="30" y="1"/>
                    <a:pt x="1" y="30"/>
                    <a:pt x="1" y="88"/>
                  </a:cubicBezTo>
                  <a:lnTo>
                    <a:pt x="1" y="777"/>
                  </a:lnTo>
                  <a:lnTo>
                    <a:pt x="689" y="777"/>
                  </a:lnTo>
                  <a:cubicBezTo>
                    <a:pt x="733" y="777"/>
                    <a:pt x="777" y="733"/>
                    <a:pt x="777" y="689"/>
                  </a:cubicBezTo>
                  <a:lnTo>
                    <a:pt x="777" y="88"/>
                  </a:lnTo>
                  <a:cubicBezTo>
                    <a:pt x="777" y="30"/>
                    <a:pt x="748" y="1"/>
                    <a:pt x="689" y="1"/>
                  </a:cubicBez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 name="Google Shape;1991;p48"/>
          <p:cNvGrpSpPr/>
          <p:nvPr/>
        </p:nvGrpSpPr>
        <p:grpSpPr>
          <a:xfrm>
            <a:off x="2696228" y="2395166"/>
            <a:ext cx="391982" cy="305839"/>
            <a:chOff x="2696228" y="2395166"/>
            <a:chExt cx="391982" cy="305839"/>
          </a:xfrm>
        </p:grpSpPr>
        <p:sp>
          <p:nvSpPr>
            <p:cNvPr id="1992" name="Google Shape;1992;p48"/>
            <p:cNvSpPr/>
            <p:nvPr/>
          </p:nvSpPr>
          <p:spPr>
            <a:xfrm>
              <a:off x="3050490" y="2627477"/>
              <a:ext cx="37627" cy="36531"/>
            </a:xfrm>
            <a:custGeom>
              <a:rect b="b" l="l" r="r" t="t"/>
              <a:pathLst>
                <a:path extrusionOk="0" h="1566" w="1613">
                  <a:moveTo>
                    <a:pt x="0" y="0"/>
                  </a:moveTo>
                  <a:lnTo>
                    <a:pt x="1084" y="1450"/>
                  </a:lnTo>
                  <a:cubicBezTo>
                    <a:pt x="1142" y="1531"/>
                    <a:pt x="1221" y="1566"/>
                    <a:pt x="1298" y="1566"/>
                  </a:cubicBezTo>
                  <a:cubicBezTo>
                    <a:pt x="1458" y="1566"/>
                    <a:pt x="1612" y="1418"/>
                    <a:pt x="1553" y="1230"/>
                  </a:cubicBezTo>
                  <a:lnTo>
                    <a:pt x="1245" y="0"/>
                  </a:ln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8"/>
            <p:cNvSpPr/>
            <p:nvPr/>
          </p:nvSpPr>
          <p:spPr>
            <a:xfrm>
              <a:off x="3067238" y="2627477"/>
              <a:ext cx="20971" cy="36531"/>
            </a:xfrm>
            <a:custGeom>
              <a:rect b="b" l="l" r="r" t="t"/>
              <a:pathLst>
                <a:path extrusionOk="0" h="1566" w="899">
                  <a:moveTo>
                    <a:pt x="0" y="0"/>
                  </a:moveTo>
                  <a:lnTo>
                    <a:pt x="308" y="1230"/>
                  </a:lnTo>
                  <a:cubicBezTo>
                    <a:pt x="322" y="1274"/>
                    <a:pt x="322" y="1333"/>
                    <a:pt x="308" y="1377"/>
                  </a:cubicBezTo>
                  <a:lnTo>
                    <a:pt x="366" y="1450"/>
                  </a:lnTo>
                  <a:cubicBezTo>
                    <a:pt x="424" y="1531"/>
                    <a:pt x="503" y="1566"/>
                    <a:pt x="581" y="1566"/>
                  </a:cubicBezTo>
                  <a:cubicBezTo>
                    <a:pt x="742" y="1566"/>
                    <a:pt x="899" y="1418"/>
                    <a:pt x="850" y="1230"/>
                  </a:cubicBezTo>
                  <a:lnTo>
                    <a:pt x="527" y="0"/>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8"/>
            <p:cNvSpPr/>
            <p:nvPr/>
          </p:nvSpPr>
          <p:spPr>
            <a:xfrm>
              <a:off x="2871808" y="2412241"/>
              <a:ext cx="23957" cy="51624"/>
            </a:xfrm>
            <a:custGeom>
              <a:rect b="b" l="l" r="r" t="t"/>
              <a:pathLst>
                <a:path extrusionOk="0" h="2213" w="1027">
                  <a:moveTo>
                    <a:pt x="308" y="1"/>
                  </a:moveTo>
                  <a:cubicBezTo>
                    <a:pt x="133" y="1"/>
                    <a:pt x="1" y="132"/>
                    <a:pt x="1" y="308"/>
                  </a:cubicBezTo>
                  <a:lnTo>
                    <a:pt x="1" y="1978"/>
                  </a:lnTo>
                  <a:cubicBezTo>
                    <a:pt x="1" y="2110"/>
                    <a:pt x="103" y="2212"/>
                    <a:pt x="235" y="2212"/>
                  </a:cubicBezTo>
                  <a:cubicBezTo>
                    <a:pt x="382" y="2212"/>
                    <a:pt x="484" y="2110"/>
                    <a:pt x="484" y="1978"/>
                  </a:cubicBezTo>
                  <a:lnTo>
                    <a:pt x="484" y="484"/>
                  </a:lnTo>
                  <a:lnTo>
                    <a:pt x="704" y="484"/>
                  </a:lnTo>
                  <a:cubicBezTo>
                    <a:pt x="1026" y="484"/>
                    <a:pt x="1026" y="1"/>
                    <a:pt x="704"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8"/>
            <p:cNvSpPr/>
            <p:nvPr/>
          </p:nvSpPr>
          <p:spPr>
            <a:xfrm>
              <a:off x="2949369" y="2619966"/>
              <a:ext cx="94990" cy="81040"/>
            </a:xfrm>
            <a:custGeom>
              <a:rect b="b" l="l" r="r" t="t"/>
              <a:pathLst>
                <a:path extrusionOk="0" h="3474" w="4072">
                  <a:moveTo>
                    <a:pt x="2329" y="0"/>
                  </a:moveTo>
                  <a:cubicBezTo>
                    <a:pt x="777" y="0"/>
                    <a:pt x="0" y="1860"/>
                    <a:pt x="1099" y="2958"/>
                  </a:cubicBezTo>
                  <a:cubicBezTo>
                    <a:pt x="1454" y="3314"/>
                    <a:pt x="1891" y="3473"/>
                    <a:pt x="2319" y="3473"/>
                  </a:cubicBezTo>
                  <a:cubicBezTo>
                    <a:pt x="3214" y="3473"/>
                    <a:pt x="4072" y="2778"/>
                    <a:pt x="4072" y="1728"/>
                  </a:cubicBezTo>
                  <a:cubicBezTo>
                    <a:pt x="4072" y="776"/>
                    <a:pt x="3296" y="0"/>
                    <a:pt x="2329"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8"/>
            <p:cNvSpPr/>
            <p:nvPr/>
          </p:nvSpPr>
          <p:spPr>
            <a:xfrm>
              <a:off x="2968496" y="2629856"/>
              <a:ext cx="80643" cy="71009"/>
            </a:xfrm>
            <a:custGeom>
              <a:rect b="b" l="l" r="r" t="t"/>
              <a:pathLst>
                <a:path extrusionOk="0" h="3044" w="3457">
                  <a:moveTo>
                    <a:pt x="2666" y="1"/>
                  </a:moveTo>
                  <a:lnTo>
                    <a:pt x="2666" y="15"/>
                  </a:lnTo>
                  <a:cubicBezTo>
                    <a:pt x="3400" y="1305"/>
                    <a:pt x="2337" y="2627"/>
                    <a:pt x="1135" y="2627"/>
                  </a:cubicBezTo>
                  <a:cubicBezTo>
                    <a:pt x="753" y="2627"/>
                    <a:pt x="357" y="2494"/>
                    <a:pt x="1" y="2183"/>
                  </a:cubicBezTo>
                  <a:lnTo>
                    <a:pt x="1" y="2183"/>
                  </a:lnTo>
                  <a:cubicBezTo>
                    <a:pt x="329" y="2742"/>
                    <a:pt x="916" y="3043"/>
                    <a:pt x="1511" y="3043"/>
                  </a:cubicBezTo>
                  <a:cubicBezTo>
                    <a:pt x="1896" y="3043"/>
                    <a:pt x="2285" y="2917"/>
                    <a:pt x="2607" y="2652"/>
                  </a:cubicBezTo>
                  <a:cubicBezTo>
                    <a:pt x="3442" y="1978"/>
                    <a:pt x="3457" y="718"/>
                    <a:pt x="2666"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8"/>
            <p:cNvSpPr/>
            <p:nvPr/>
          </p:nvSpPr>
          <p:spPr>
            <a:xfrm>
              <a:off x="2901199" y="2609025"/>
              <a:ext cx="118924" cy="65527"/>
            </a:xfrm>
            <a:custGeom>
              <a:rect b="b" l="l" r="r" t="t"/>
              <a:pathLst>
                <a:path extrusionOk="0" h="2809" w="5098">
                  <a:moveTo>
                    <a:pt x="454" y="0"/>
                  </a:moveTo>
                  <a:lnTo>
                    <a:pt x="0" y="1143"/>
                  </a:lnTo>
                  <a:lnTo>
                    <a:pt x="4189" y="2768"/>
                  </a:lnTo>
                  <a:cubicBezTo>
                    <a:pt x="4261" y="2796"/>
                    <a:pt x="4335" y="2809"/>
                    <a:pt x="4407" y="2809"/>
                  </a:cubicBezTo>
                  <a:cubicBezTo>
                    <a:pt x="4647" y="2809"/>
                    <a:pt x="4875" y="2667"/>
                    <a:pt x="4965" y="2432"/>
                  </a:cubicBezTo>
                  <a:lnTo>
                    <a:pt x="4980" y="2388"/>
                  </a:lnTo>
                  <a:cubicBezTo>
                    <a:pt x="5097" y="2080"/>
                    <a:pt x="4936" y="1743"/>
                    <a:pt x="4643" y="1626"/>
                  </a:cubicBezTo>
                  <a:lnTo>
                    <a:pt x="454" y="0"/>
                  </a:ln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8"/>
            <p:cNvSpPr/>
            <p:nvPr/>
          </p:nvSpPr>
          <p:spPr>
            <a:xfrm>
              <a:off x="2901199" y="2626450"/>
              <a:ext cx="123332" cy="48031"/>
            </a:xfrm>
            <a:custGeom>
              <a:rect b="b" l="l" r="r" t="t"/>
              <a:pathLst>
                <a:path extrusionOk="0" h="2059" w="5287">
                  <a:moveTo>
                    <a:pt x="147" y="0"/>
                  </a:moveTo>
                  <a:lnTo>
                    <a:pt x="0" y="396"/>
                  </a:lnTo>
                  <a:lnTo>
                    <a:pt x="4174" y="2007"/>
                  </a:lnTo>
                  <a:cubicBezTo>
                    <a:pt x="4263" y="2043"/>
                    <a:pt x="4348" y="2059"/>
                    <a:pt x="4427" y="2059"/>
                  </a:cubicBezTo>
                  <a:cubicBezTo>
                    <a:pt x="5022" y="2059"/>
                    <a:pt x="5286" y="1136"/>
                    <a:pt x="4614" y="864"/>
                  </a:cubicBezTo>
                  <a:lnTo>
                    <a:pt x="4614" y="864"/>
                  </a:lnTo>
                  <a:lnTo>
                    <a:pt x="4628" y="879"/>
                  </a:lnTo>
                  <a:lnTo>
                    <a:pt x="4628" y="879"/>
                  </a:lnTo>
                  <a:lnTo>
                    <a:pt x="4262" y="733"/>
                  </a:lnTo>
                  <a:cubicBezTo>
                    <a:pt x="4239" y="1062"/>
                    <a:pt x="3960" y="1306"/>
                    <a:pt x="3654" y="1306"/>
                  </a:cubicBezTo>
                  <a:cubicBezTo>
                    <a:pt x="3579" y="1306"/>
                    <a:pt x="3502" y="1292"/>
                    <a:pt x="3427" y="1260"/>
                  </a:cubicBezTo>
                  <a:lnTo>
                    <a:pt x="147" y="0"/>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8"/>
            <p:cNvSpPr/>
            <p:nvPr/>
          </p:nvSpPr>
          <p:spPr>
            <a:xfrm>
              <a:off x="2696228" y="2619966"/>
              <a:ext cx="94640" cy="81040"/>
            </a:xfrm>
            <a:custGeom>
              <a:rect b="b" l="l" r="r" t="t"/>
              <a:pathLst>
                <a:path extrusionOk="0" h="3474" w="4057">
                  <a:moveTo>
                    <a:pt x="2314" y="0"/>
                  </a:moveTo>
                  <a:cubicBezTo>
                    <a:pt x="776" y="0"/>
                    <a:pt x="0" y="1860"/>
                    <a:pt x="1084" y="2958"/>
                  </a:cubicBezTo>
                  <a:cubicBezTo>
                    <a:pt x="1439" y="3314"/>
                    <a:pt x="1876" y="3473"/>
                    <a:pt x="2304" y="3473"/>
                  </a:cubicBezTo>
                  <a:cubicBezTo>
                    <a:pt x="3199" y="3473"/>
                    <a:pt x="4057" y="2778"/>
                    <a:pt x="4057" y="1728"/>
                  </a:cubicBezTo>
                  <a:cubicBezTo>
                    <a:pt x="4057" y="776"/>
                    <a:pt x="3281" y="0"/>
                    <a:pt x="2314"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8"/>
            <p:cNvSpPr/>
            <p:nvPr/>
          </p:nvSpPr>
          <p:spPr>
            <a:xfrm>
              <a:off x="2728675" y="2644202"/>
              <a:ext cx="37931" cy="32519"/>
            </a:xfrm>
            <a:custGeom>
              <a:rect b="b" l="l" r="r" t="t"/>
              <a:pathLst>
                <a:path extrusionOk="0" h="1394" w="1626">
                  <a:moveTo>
                    <a:pt x="923" y="1"/>
                  </a:moveTo>
                  <a:cubicBezTo>
                    <a:pt x="308" y="1"/>
                    <a:pt x="0" y="748"/>
                    <a:pt x="440" y="1187"/>
                  </a:cubicBezTo>
                  <a:cubicBezTo>
                    <a:pt x="582" y="1329"/>
                    <a:pt x="757" y="1393"/>
                    <a:pt x="928" y="1393"/>
                  </a:cubicBezTo>
                  <a:cubicBezTo>
                    <a:pt x="1285" y="1393"/>
                    <a:pt x="1626" y="1115"/>
                    <a:pt x="1626" y="689"/>
                  </a:cubicBezTo>
                  <a:cubicBezTo>
                    <a:pt x="1626" y="308"/>
                    <a:pt x="1318" y="1"/>
                    <a:pt x="923"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8"/>
            <p:cNvSpPr/>
            <p:nvPr/>
          </p:nvSpPr>
          <p:spPr>
            <a:xfrm>
              <a:off x="2715356" y="2629856"/>
              <a:ext cx="80643" cy="71009"/>
            </a:xfrm>
            <a:custGeom>
              <a:rect b="b" l="l" r="r" t="t"/>
              <a:pathLst>
                <a:path extrusionOk="0" h="3044" w="3457">
                  <a:moveTo>
                    <a:pt x="2651" y="1"/>
                  </a:moveTo>
                  <a:lnTo>
                    <a:pt x="2651" y="15"/>
                  </a:lnTo>
                  <a:cubicBezTo>
                    <a:pt x="3384" y="1305"/>
                    <a:pt x="2322" y="2627"/>
                    <a:pt x="1127" y="2627"/>
                  </a:cubicBezTo>
                  <a:cubicBezTo>
                    <a:pt x="747" y="2627"/>
                    <a:pt x="353" y="2494"/>
                    <a:pt x="0" y="2183"/>
                  </a:cubicBezTo>
                  <a:lnTo>
                    <a:pt x="0" y="2183"/>
                  </a:lnTo>
                  <a:cubicBezTo>
                    <a:pt x="320" y="2742"/>
                    <a:pt x="904" y="3043"/>
                    <a:pt x="1500" y="3043"/>
                  </a:cubicBezTo>
                  <a:cubicBezTo>
                    <a:pt x="1886" y="3043"/>
                    <a:pt x="2279" y="2917"/>
                    <a:pt x="2607" y="2652"/>
                  </a:cubicBezTo>
                  <a:cubicBezTo>
                    <a:pt x="3427" y="1978"/>
                    <a:pt x="3457" y="718"/>
                    <a:pt x="2651"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8"/>
            <p:cNvSpPr/>
            <p:nvPr/>
          </p:nvSpPr>
          <p:spPr>
            <a:xfrm>
              <a:off x="2882071" y="2512336"/>
              <a:ext cx="142134" cy="52300"/>
            </a:xfrm>
            <a:custGeom>
              <a:rect b="b" l="l" r="r" t="t"/>
              <a:pathLst>
                <a:path extrusionOk="0" h="2242" w="6093">
                  <a:moveTo>
                    <a:pt x="645" y="1"/>
                  </a:moveTo>
                  <a:cubicBezTo>
                    <a:pt x="293" y="1"/>
                    <a:pt x="0" y="294"/>
                    <a:pt x="0" y="660"/>
                  </a:cubicBezTo>
                  <a:lnTo>
                    <a:pt x="0" y="2241"/>
                  </a:lnTo>
                  <a:lnTo>
                    <a:pt x="5463" y="2241"/>
                  </a:lnTo>
                  <a:lnTo>
                    <a:pt x="5463" y="1128"/>
                  </a:lnTo>
                  <a:cubicBezTo>
                    <a:pt x="5463" y="1055"/>
                    <a:pt x="5507" y="1011"/>
                    <a:pt x="5580" y="1011"/>
                  </a:cubicBezTo>
                  <a:cubicBezTo>
                    <a:pt x="5858" y="1011"/>
                    <a:pt x="6093" y="777"/>
                    <a:pt x="6078" y="484"/>
                  </a:cubicBezTo>
                  <a:cubicBezTo>
                    <a:pt x="6063" y="206"/>
                    <a:pt x="5829" y="1"/>
                    <a:pt x="5566"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8"/>
            <p:cNvSpPr/>
            <p:nvPr/>
          </p:nvSpPr>
          <p:spPr>
            <a:xfrm>
              <a:off x="2983869" y="2512336"/>
              <a:ext cx="40333" cy="52300"/>
            </a:xfrm>
            <a:custGeom>
              <a:rect b="b" l="l" r="r" t="t"/>
              <a:pathLst>
                <a:path extrusionOk="0" h="2242" w="1729">
                  <a:moveTo>
                    <a:pt x="103" y="1"/>
                  </a:moveTo>
                  <a:cubicBezTo>
                    <a:pt x="367" y="1"/>
                    <a:pt x="601" y="220"/>
                    <a:pt x="616" y="484"/>
                  </a:cubicBezTo>
                  <a:cubicBezTo>
                    <a:pt x="630" y="777"/>
                    <a:pt x="396" y="1011"/>
                    <a:pt x="103" y="1011"/>
                  </a:cubicBezTo>
                  <a:cubicBezTo>
                    <a:pt x="45" y="1011"/>
                    <a:pt x="1" y="1070"/>
                    <a:pt x="1" y="1128"/>
                  </a:cubicBezTo>
                  <a:lnTo>
                    <a:pt x="1" y="2241"/>
                  </a:lnTo>
                  <a:lnTo>
                    <a:pt x="1099" y="2241"/>
                  </a:lnTo>
                  <a:lnTo>
                    <a:pt x="1099" y="1128"/>
                  </a:lnTo>
                  <a:cubicBezTo>
                    <a:pt x="1099" y="1070"/>
                    <a:pt x="1143" y="1011"/>
                    <a:pt x="1202" y="1011"/>
                  </a:cubicBezTo>
                  <a:cubicBezTo>
                    <a:pt x="1494" y="1011"/>
                    <a:pt x="1729" y="777"/>
                    <a:pt x="1714" y="484"/>
                  </a:cubicBezTo>
                  <a:cubicBezTo>
                    <a:pt x="1699" y="220"/>
                    <a:pt x="1465" y="1"/>
                    <a:pt x="1202"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8"/>
            <p:cNvSpPr/>
            <p:nvPr/>
          </p:nvSpPr>
          <p:spPr>
            <a:xfrm>
              <a:off x="2744048" y="2582899"/>
              <a:ext cx="50481" cy="83209"/>
            </a:xfrm>
            <a:custGeom>
              <a:rect b="b" l="l" r="r" t="t"/>
              <a:pathLst>
                <a:path extrusionOk="0" h="3567" w="2164">
                  <a:moveTo>
                    <a:pt x="1838" y="1"/>
                  </a:moveTo>
                  <a:cubicBezTo>
                    <a:pt x="1756" y="1"/>
                    <a:pt x="1675" y="42"/>
                    <a:pt x="1626" y="139"/>
                  </a:cubicBezTo>
                  <a:lnTo>
                    <a:pt x="74" y="3215"/>
                  </a:lnTo>
                  <a:cubicBezTo>
                    <a:pt x="0" y="3376"/>
                    <a:pt x="118" y="3566"/>
                    <a:pt x="293" y="3566"/>
                  </a:cubicBezTo>
                  <a:cubicBezTo>
                    <a:pt x="381" y="3566"/>
                    <a:pt x="469" y="3508"/>
                    <a:pt x="513" y="3434"/>
                  </a:cubicBezTo>
                  <a:lnTo>
                    <a:pt x="2065" y="359"/>
                  </a:lnTo>
                  <a:cubicBezTo>
                    <a:pt x="2163" y="164"/>
                    <a:pt x="2000" y="1"/>
                    <a:pt x="1838"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8"/>
            <p:cNvSpPr/>
            <p:nvPr/>
          </p:nvSpPr>
          <p:spPr>
            <a:xfrm>
              <a:off x="2710900" y="2555047"/>
              <a:ext cx="93310" cy="47518"/>
            </a:xfrm>
            <a:custGeom>
              <a:rect b="b" l="l" r="r" t="t"/>
              <a:pathLst>
                <a:path extrusionOk="0" h="2037" w="4000">
                  <a:moveTo>
                    <a:pt x="3999" y="0"/>
                  </a:moveTo>
                  <a:lnTo>
                    <a:pt x="1202" y="425"/>
                  </a:lnTo>
                  <a:cubicBezTo>
                    <a:pt x="513" y="528"/>
                    <a:pt x="1" y="1128"/>
                    <a:pt x="1" y="1831"/>
                  </a:cubicBezTo>
                  <a:lnTo>
                    <a:pt x="1" y="1919"/>
                  </a:lnTo>
                  <a:cubicBezTo>
                    <a:pt x="1" y="1978"/>
                    <a:pt x="59" y="2036"/>
                    <a:pt x="133" y="2036"/>
                  </a:cubicBezTo>
                  <a:lnTo>
                    <a:pt x="3999" y="2036"/>
                  </a:lnTo>
                  <a:lnTo>
                    <a:pt x="3999" y="0"/>
                  </a:ln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8"/>
            <p:cNvSpPr/>
            <p:nvPr/>
          </p:nvSpPr>
          <p:spPr>
            <a:xfrm>
              <a:off x="2710900" y="2555047"/>
              <a:ext cx="93310" cy="47518"/>
            </a:xfrm>
            <a:custGeom>
              <a:rect b="b" l="l" r="r" t="t"/>
              <a:pathLst>
                <a:path extrusionOk="0" h="2037" w="4000">
                  <a:moveTo>
                    <a:pt x="3999" y="0"/>
                  </a:moveTo>
                  <a:lnTo>
                    <a:pt x="2608" y="205"/>
                  </a:lnTo>
                  <a:lnTo>
                    <a:pt x="2608" y="747"/>
                  </a:lnTo>
                  <a:cubicBezTo>
                    <a:pt x="2608" y="1143"/>
                    <a:pt x="2285" y="1465"/>
                    <a:pt x="1890" y="1465"/>
                  </a:cubicBezTo>
                  <a:lnTo>
                    <a:pt x="45" y="1465"/>
                  </a:lnTo>
                  <a:cubicBezTo>
                    <a:pt x="15" y="1582"/>
                    <a:pt x="1" y="1699"/>
                    <a:pt x="1" y="1816"/>
                  </a:cubicBezTo>
                  <a:lnTo>
                    <a:pt x="1" y="1904"/>
                  </a:lnTo>
                  <a:cubicBezTo>
                    <a:pt x="1" y="1978"/>
                    <a:pt x="59" y="2036"/>
                    <a:pt x="133" y="2036"/>
                  </a:cubicBezTo>
                  <a:lnTo>
                    <a:pt x="3999" y="2036"/>
                  </a:lnTo>
                  <a:lnTo>
                    <a:pt x="3999" y="0"/>
                  </a:ln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8"/>
            <p:cNvSpPr/>
            <p:nvPr/>
          </p:nvSpPr>
          <p:spPr>
            <a:xfrm>
              <a:off x="2779574" y="2426704"/>
              <a:ext cx="163666" cy="239737"/>
            </a:xfrm>
            <a:custGeom>
              <a:rect b="b" l="l" r="r" t="t"/>
              <a:pathLst>
                <a:path extrusionOk="0" h="10277" w="7016">
                  <a:moveTo>
                    <a:pt x="1843" y="0"/>
                  </a:moveTo>
                  <a:cubicBezTo>
                    <a:pt x="1131" y="0"/>
                    <a:pt x="652" y="1032"/>
                    <a:pt x="1407" y="1519"/>
                  </a:cubicBezTo>
                  <a:lnTo>
                    <a:pt x="1743" y="1739"/>
                  </a:lnTo>
                  <a:cubicBezTo>
                    <a:pt x="1817" y="1782"/>
                    <a:pt x="1846" y="1870"/>
                    <a:pt x="1802" y="1944"/>
                  </a:cubicBezTo>
                  <a:lnTo>
                    <a:pt x="235" y="4887"/>
                  </a:lnTo>
                  <a:cubicBezTo>
                    <a:pt x="59" y="5239"/>
                    <a:pt x="1" y="5649"/>
                    <a:pt x="88" y="6030"/>
                  </a:cubicBezTo>
                  <a:lnTo>
                    <a:pt x="689" y="8534"/>
                  </a:lnTo>
                  <a:cubicBezTo>
                    <a:pt x="923" y="9559"/>
                    <a:pt x="1831" y="10277"/>
                    <a:pt x="2886" y="10277"/>
                  </a:cubicBezTo>
                  <a:lnTo>
                    <a:pt x="5493" y="10277"/>
                  </a:lnTo>
                  <a:cubicBezTo>
                    <a:pt x="6342" y="10277"/>
                    <a:pt x="7016" y="9588"/>
                    <a:pt x="7016" y="8754"/>
                  </a:cubicBezTo>
                  <a:lnTo>
                    <a:pt x="7016" y="8651"/>
                  </a:lnTo>
                  <a:lnTo>
                    <a:pt x="2886" y="8651"/>
                  </a:lnTo>
                  <a:cubicBezTo>
                    <a:pt x="2593" y="8651"/>
                    <a:pt x="2344" y="8446"/>
                    <a:pt x="2271" y="8168"/>
                  </a:cubicBezTo>
                  <a:lnTo>
                    <a:pt x="1817" y="6249"/>
                  </a:lnTo>
                  <a:cubicBezTo>
                    <a:pt x="1729" y="5869"/>
                    <a:pt x="1787" y="5458"/>
                    <a:pt x="1963" y="5107"/>
                  </a:cubicBezTo>
                  <a:lnTo>
                    <a:pt x="3691" y="1841"/>
                  </a:lnTo>
                  <a:cubicBezTo>
                    <a:pt x="3867" y="1504"/>
                    <a:pt x="3764" y="1079"/>
                    <a:pt x="3442" y="874"/>
                  </a:cubicBezTo>
                  <a:lnTo>
                    <a:pt x="2300" y="142"/>
                  </a:lnTo>
                  <a:cubicBezTo>
                    <a:pt x="2144" y="43"/>
                    <a:pt x="1989" y="0"/>
                    <a:pt x="1843" y="0"/>
                  </a:cubicBez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8"/>
            <p:cNvSpPr/>
            <p:nvPr/>
          </p:nvSpPr>
          <p:spPr>
            <a:xfrm>
              <a:off x="2796323" y="2427170"/>
              <a:ext cx="146917" cy="238944"/>
            </a:xfrm>
            <a:custGeom>
              <a:rect b="b" l="l" r="r" t="t"/>
              <a:pathLst>
                <a:path extrusionOk="0" h="10243" w="6298">
                  <a:moveTo>
                    <a:pt x="1140" y="0"/>
                  </a:moveTo>
                  <a:cubicBezTo>
                    <a:pt x="962" y="0"/>
                    <a:pt x="787" y="56"/>
                    <a:pt x="645" y="166"/>
                  </a:cubicBezTo>
                  <a:lnTo>
                    <a:pt x="1714" y="869"/>
                  </a:lnTo>
                  <a:cubicBezTo>
                    <a:pt x="2036" y="1059"/>
                    <a:pt x="2153" y="1484"/>
                    <a:pt x="1977" y="1821"/>
                  </a:cubicBezTo>
                  <a:lnTo>
                    <a:pt x="249" y="5102"/>
                  </a:lnTo>
                  <a:cubicBezTo>
                    <a:pt x="59" y="5438"/>
                    <a:pt x="0" y="5849"/>
                    <a:pt x="88" y="6229"/>
                  </a:cubicBezTo>
                  <a:lnTo>
                    <a:pt x="630" y="8485"/>
                  </a:lnTo>
                  <a:cubicBezTo>
                    <a:pt x="703" y="8763"/>
                    <a:pt x="952" y="8968"/>
                    <a:pt x="1245" y="8968"/>
                  </a:cubicBezTo>
                  <a:lnTo>
                    <a:pt x="5273" y="8968"/>
                  </a:lnTo>
                  <a:cubicBezTo>
                    <a:pt x="5317" y="8968"/>
                    <a:pt x="5375" y="9012"/>
                    <a:pt x="5375" y="9071"/>
                  </a:cubicBezTo>
                  <a:cubicBezTo>
                    <a:pt x="5375" y="9525"/>
                    <a:pt x="5170" y="9949"/>
                    <a:pt x="4819" y="10242"/>
                  </a:cubicBezTo>
                  <a:cubicBezTo>
                    <a:pt x="5639" y="10228"/>
                    <a:pt x="6298" y="9554"/>
                    <a:pt x="6298" y="8719"/>
                  </a:cubicBezTo>
                  <a:lnTo>
                    <a:pt x="6298" y="8617"/>
                  </a:lnTo>
                  <a:lnTo>
                    <a:pt x="2168" y="8631"/>
                  </a:lnTo>
                  <a:cubicBezTo>
                    <a:pt x="1875" y="8631"/>
                    <a:pt x="1626" y="8426"/>
                    <a:pt x="1553" y="8148"/>
                  </a:cubicBezTo>
                  <a:lnTo>
                    <a:pt x="1099" y="6229"/>
                  </a:lnTo>
                  <a:cubicBezTo>
                    <a:pt x="1011" y="5849"/>
                    <a:pt x="1069" y="5438"/>
                    <a:pt x="1245" y="5087"/>
                  </a:cubicBezTo>
                  <a:lnTo>
                    <a:pt x="2973" y="1821"/>
                  </a:lnTo>
                  <a:cubicBezTo>
                    <a:pt x="3149" y="1484"/>
                    <a:pt x="3046" y="1059"/>
                    <a:pt x="2724" y="854"/>
                  </a:cubicBezTo>
                  <a:lnTo>
                    <a:pt x="1582" y="122"/>
                  </a:lnTo>
                  <a:cubicBezTo>
                    <a:pt x="1447" y="41"/>
                    <a:pt x="1293" y="0"/>
                    <a:pt x="1140" y="0"/>
                  </a:cubicBez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8"/>
            <p:cNvSpPr/>
            <p:nvPr/>
          </p:nvSpPr>
          <p:spPr>
            <a:xfrm>
              <a:off x="2847898" y="2452223"/>
              <a:ext cx="59135" cy="19828"/>
            </a:xfrm>
            <a:custGeom>
              <a:rect b="b" l="l" r="r" t="t"/>
              <a:pathLst>
                <a:path extrusionOk="0" h="850" w="2535">
                  <a:moveTo>
                    <a:pt x="162" y="0"/>
                  </a:moveTo>
                  <a:cubicBezTo>
                    <a:pt x="74" y="0"/>
                    <a:pt x="1" y="59"/>
                    <a:pt x="1" y="147"/>
                  </a:cubicBezTo>
                  <a:lnTo>
                    <a:pt x="1" y="688"/>
                  </a:lnTo>
                  <a:cubicBezTo>
                    <a:pt x="1" y="776"/>
                    <a:pt x="74" y="850"/>
                    <a:pt x="162" y="850"/>
                  </a:cubicBezTo>
                  <a:lnTo>
                    <a:pt x="2110" y="850"/>
                  </a:lnTo>
                  <a:cubicBezTo>
                    <a:pt x="2344" y="850"/>
                    <a:pt x="2534" y="659"/>
                    <a:pt x="2534" y="439"/>
                  </a:cubicBezTo>
                  <a:lnTo>
                    <a:pt x="2534" y="410"/>
                  </a:lnTo>
                  <a:cubicBezTo>
                    <a:pt x="2534" y="176"/>
                    <a:pt x="2344" y="0"/>
                    <a:pt x="2110"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8"/>
            <p:cNvSpPr/>
            <p:nvPr/>
          </p:nvSpPr>
          <p:spPr>
            <a:xfrm>
              <a:off x="2879762" y="2395166"/>
              <a:ext cx="47775" cy="40776"/>
            </a:xfrm>
            <a:custGeom>
              <a:rect b="b" l="l" r="r" t="t"/>
              <a:pathLst>
                <a:path extrusionOk="0" h="1748" w="2048">
                  <a:moveTo>
                    <a:pt x="1150" y="0"/>
                  </a:moveTo>
                  <a:cubicBezTo>
                    <a:pt x="372" y="0"/>
                    <a:pt x="1" y="942"/>
                    <a:pt x="539" y="1494"/>
                  </a:cubicBezTo>
                  <a:cubicBezTo>
                    <a:pt x="718" y="1669"/>
                    <a:pt x="939" y="1748"/>
                    <a:pt x="1155" y="1748"/>
                  </a:cubicBezTo>
                  <a:cubicBezTo>
                    <a:pt x="1610" y="1748"/>
                    <a:pt x="2047" y="1400"/>
                    <a:pt x="2047" y="864"/>
                  </a:cubicBezTo>
                  <a:cubicBezTo>
                    <a:pt x="2047" y="381"/>
                    <a:pt x="1652" y="0"/>
                    <a:pt x="1168" y="0"/>
                  </a:cubicBezTo>
                  <a:cubicBezTo>
                    <a:pt x="1162" y="0"/>
                    <a:pt x="1156" y="0"/>
                    <a:pt x="1150"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8"/>
            <p:cNvSpPr/>
            <p:nvPr/>
          </p:nvSpPr>
          <p:spPr>
            <a:xfrm>
              <a:off x="2899496" y="2395166"/>
              <a:ext cx="30069" cy="40800"/>
            </a:xfrm>
            <a:custGeom>
              <a:rect b="b" l="l" r="r" t="t"/>
              <a:pathLst>
                <a:path extrusionOk="0" h="1749" w="1289">
                  <a:moveTo>
                    <a:pt x="322" y="0"/>
                  </a:moveTo>
                  <a:cubicBezTo>
                    <a:pt x="205" y="0"/>
                    <a:pt x="103" y="15"/>
                    <a:pt x="0" y="59"/>
                  </a:cubicBezTo>
                  <a:cubicBezTo>
                    <a:pt x="732" y="352"/>
                    <a:pt x="732" y="1392"/>
                    <a:pt x="0" y="1685"/>
                  </a:cubicBezTo>
                  <a:cubicBezTo>
                    <a:pt x="109" y="1728"/>
                    <a:pt x="220" y="1749"/>
                    <a:pt x="329" y="1749"/>
                  </a:cubicBezTo>
                  <a:cubicBezTo>
                    <a:pt x="734" y="1749"/>
                    <a:pt x="1106" y="1467"/>
                    <a:pt x="1186" y="1040"/>
                  </a:cubicBezTo>
                  <a:cubicBezTo>
                    <a:pt x="1289" y="498"/>
                    <a:pt x="864" y="0"/>
                    <a:pt x="322"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8"/>
            <p:cNvSpPr/>
            <p:nvPr/>
          </p:nvSpPr>
          <p:spPr>
            <a:xfrm>
              <a:off x="2880695" y="2452223"/>
              <a:ext cx="29416" cy="19828"/>
            </a:xfrm>
            <a:custGeom>
              <a:rect b="b" l="l" r="r" t="t"/>
              <a:pathLst>
                <a:path extrusionOk="0" h="850" w="1261">
                  <a:moveTo>
                    <a:pt x="1" y="0"/>
                  </a:moveTo>
                  <a:cubicBezTo>
                    <a:pt x="572" y="0"/>
                    <a:pt x="572" y="850"/>
                    <a:pt x="1" y="850"/>
                  </a:cubicBezTo>
                  <a:lnTo>
                    <a:pt x="704" y="850"/>
                  </a:lnTo>
                  <a:cubicBezTo>
                    <a:pt x="1260" y="850"/>
                    <a:pt x="1260" y="0"/>
                    <a:pt x="704"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8"/>
            <p:cNvSpPr/>
            <p:nvPr/>
          </p:nvSpPr>
          <p:spPr>
            <a:xfrm>
              <a:off x="2879342" y="2542054"/>
              <a:ext cx="201573" cy="91257"/>
            </a:xfrm>
            <a:custGeom>
              <a:rect b="b" l="l" r="r" t="t"/>
              <a:pathLst>
                <a:path extrusionOk="0" h="3912" w="8641">
                  <a:moveTo>
                    <a:pt x="1084" y="1"/>
                  </a:moveTo>
                  <a:cubicBezTo>
                    <a:pt x="469" y="1"/>
                    <a:pt x="0" y="572"/>
                    <a:pt x="132" y="1187"/>
                  </a:cubicBezTo>
                  <a:lnTo>
                    <a:pt x="644" y="3648"/>
                  </a:lnTo>
                  <a:cubicBezTo>
                    <a:pt x="688" y="3809"/>
                    <a:pt x="820" y="3911"/>
                    <a:pt x="967" y="3911"/>
                  </a:cubicBezTo>
                  <a:lnTo>
                    <a:pt x="8641" y="3911"/>
                  </a:lnTo>
                  <a:lnTo>
                    <a:pt x="8538" y="3413"/>
                  </a:lnTo>
                  <a:cubicBezTo>
                    <a:pt x="8128" y="1421"/>
                    <a:pt x="6371" y="1"/>
                    <a:pt x="4335" y="1"/>
                  </a:cubicBez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8"/>
            <p:cNvSpPr/>
            <p:nvPr/>
          </p:nvSpPr>
          <p:spPr>
            <a:xfrm>
              <a:off x="2891635" y="2542404"/>
              <a:ext cx="188953" cy="90907"/>
            </a:xfrm>
            <a:custGeom>
              <a:rect b="b" l="l" r="r" t="t"/>
              <a:pathLst>
                <a:path extrusionOk="0" h="3897" w="8100">
                  <a:moveTo>
                    <a:pt x="3824" y="0"/>
                  </a:moveTo>
                  <a:cubicBezTo>
                    <a:pt x="3814" y="0"/>
                    <a:pt x="3804" y="0"/>
                    <a:pt x="3793" y="1"/>
                  </a:cubicBezTo>
                  <a:cubicBezTo>
                    <a:pt x="4687" y="616"/>
                    <a:pt x="5302" y="1568"/>
                    <a:pt x="5536" y="2637"/>
                  </a:cubicBezTo>
                  <a:cubicBezTo>
                    <a:pt x="5580" y="2886"/>
                    <a:pt x="5390" y="3120"/>
                    <a:pt x="5126" y="3120"/>
                  </a:cubicBezTo>
                  <a:lnTo>
                    <a:pt x="0" y="3120"/>
                  </a:lnTo>
                  <a:lnTo>
                    <a:pt x="117" y="3647"/>
                  </a:lnTo>
                  <a:cubicBezTo>
                    <a:pt x="147" y="3794"/>
                    <a:pt x="279" y="3896"/>
                    <a:pt x="440" y="3896"/>
                  </a:cubicBezTo>
                  <a:lnTo>
                    <a:pt x="8099" y="3896"/>
                  </a:lnTo>
                  <a:lnTo>
                    <a:pt x="8011" y="3413"/>
                  </a:lnTo>
                  <a:cubicBezTo>
                    <a:pt x="7589" y="1431"/>
                    <a:pt x="5847" y="0"/>
                    <a:pt x="3824" y="0"/>
                  </a:cubicBez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 name="Google Shape;2015;p48"/>
          <p:cNvGrpSpPr/>
          <p:nvPr/>
        </p:nvGrpSpPr>
        <p:grpSpPr>
          <a:xfrm>
            <a:off x="2140377" y="2542661"/>
            <a:ext cx="377194" cy="153167"/>
            <a:chOff x="2140377" y="2542661"/>
            <a:chExt cx="377194" cy="153167"/>
          </a:xfrm>
        </p:grpSpPr>
        <p:sp>
          <p:nvSpPr>
            <p:cNvPr id="2016" name="Google Shape;2016;p48"/>
            <p:cNvSpPr/>
            <p:nvPr/>
          </p:nvSpPr>
          <p:spPr>
            <a:xfrm>
              <a:off x="2199487" y="2568367"/>
              <a:ext cx="258982" cy="39657"/>
            </a:xfrm>
            <a:custGeom>
              <a:rect b="b" l="l" r="r" t="t"/>
              <a:pathLst>
                <a:path extrusionOk="0" h="1700" w="11102">
                  <a:moveTo>
                    <a:pt x="0" y="1"/>
                  </a:moveTo>
                  <a:lnTo>
                    <a:pt x="0" y="1699"/>
                  </a:lnTo>
                  <a:lnTo>
                    <a:pt x="11102" y="1699"/>
                  </a:lnTo>
                  <a:lnTo>
                    <a:pt x="11102" y="1"/>
                  </a:ln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8"/>
            <p:cNvSpPr/>
            <p:nvPr/>
          </p:nvSpPr>
          <p:spPr>
            <a:xfrm>
              <a:off x="2431447" y="2568367"/>
              <a:ext cx="27013" cy="39657"/>
            </a:xfrm>
            <a:custGeom>
              <a:rect b="b" l="l" r="r" t="t"/>
              <a:pathLst>
                <a:path extrusionOk="0" h="1700" w="1158">
                  <a:moveTo>
                    <a:pt x="1" y="1"/>
                  </a:moveTo>
                  <a:lnTo>
                    <a:pt x="1" y="1699"/>
                  </a:lnTo>
                  <a:lnTo>
                    <a:pt x="1158" y="1699"/>
                  </a:lnTo>
                  <a:lnTo>
                    <a:pt x="1158" y="1"/>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8"/>
            <p:cNvSpPr/>
            <p:nvPr/>
          </p:nvSpPr>
          <p:spPr>
            <a:xfrm>
              <a:off x="2199487" y="2568204"/>
              <a:ext cx="258982" cy="80806"/>
            </a:xfrm>
            <a:custGeom>
              <a:rect b="b" l="l" r="r" t="t"/>
              <a:pathLst>
                <a:path extrusionOk="0" h="3464" w="11102">
                  <a:moveTo>
                    <a:pt x="5551" y="0"/>
                  </a:moveTo>
                  <a:cubicBezTo>
                    <a:pt x="4903" y="0"/>
                    <a:pt x="4255" y="169"/>
                    <a:pt x="3676" y="506"/>
                  </a:cubicBezTo>
                  <a:lnTo>
                    <a:pt x="2915" y="945"/>
                  </a:lnTo>
                  <a:cubicBezTo>
                    <a:pt x="2827" y="989"/>
                    <a:pt x="2724" y="1018"/>
                    <a:pt x="2637" y="1018"/>
                  </a:cubicBezTo>
                  <a:lnTo>
                    <a:pt x="235" y="1018"/>
                  </a:lnTo>
                  <a:cubicBezTo>
                    <a:pt x="103" y="1018"/>
                    <a:pt x="0" y="1106"/>
                    <a:pt x="0" y="1238"/>
                  </a:cubicBezTo>
                  <a:lnTo>
                    <a:pt x="0" y="3464"/>
                  </a:lnTo>
                  <a:lnTo>
                    <a:pt x="2637" y="3464"/>
                  </a:lnTo>
                  <a:cubicBezTo>
                    <a:pt x="3164" y="3464"/>
                    <a:pt x="3676" y="3332"/>
                    <a:pt x="4130" y="3068"/>
                  </a:cubicBezTo>
                  <a:lnTo>
                    <a:pt x="4892" y="2629"/>
                  </a:lnTo>
                  <a:cubicBezTo>
                    <a:pt x="5097" y="2519"/>
                    <a:pt x="5324" y="2464"/>
                    <a:pt x="5551" y="2464"/>
                  </a:cubicBezTo>
                  <a:cubicBezTo>
                    <a:pt x="5778" y="2464"/>
                    <a:pt x="6005" y="2519"/>
                    <a:pt x="6210" y="2629"/>
                  </a:cubicBezTo>
                  <a:lnTo>
                    <a:pt x="6986" y="3068"/>
                  </a:lnTo>
                  <a:cubicBezTo>
                    <a:pt x="7440" y="3332"/>
                    <a:pt x="7953" y="3464"/>
                    <a:pt x="8480" y="3464"/>
                  </a:cubicBezTo>
                  <a:lnTo>
                    <a:pt x="11102" y="3464"/>
                  </a:lnTo>
                  <a:lnTo>
                    <a:pt x="11102" y="1238"/>
                  </a:lnTo>
                  <a:cubicBezTo>
                    <a:pt x="11102" y="1106"/>
                    <a:pt x="10999" y="1018"/>
                    <a:pt x="10882" y="1018"/>
                  </a:cubicBezTo>
                  <a:lnTo>
                    <a:pt x="8480" y="1018"/>
                  </a:lnTo>
                  <a:cubicBezTo>
                    <a:pt x="8378" y="1018"/>
                    <a:pt x="8290" y="989"/>
                    <a:pt x="8202" y="945"/>
                  </a:cubicBezTo>
                  <a:lnTo>
                    <a:pt x="7426" y="506"/>
                  </a:lnTo>
                  <a:cubicBezTo>
                    <a:pt x="6847" y="169"/>
                    <a:pt x="6199" y="0"/>
                    <a:pt x="5551"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8"/>
            <p:cNvSpPr/>
            <p:nvPr/>
          </p:nvSpPr>
          <p:spPr>
            <a:xfrm>
              <a:off x="2431447" y="2591950"/>
              <a:ext cx="27013" cy="57059"/>
            </a:xfrm>
            <a:custGeom>
              <a:rect b="b" l="l" r="r" t="t"/>
              <a:pathLst>
                <a:path extrusionOk="0" h="2446" w="1158">
                  <a:moveTo>
                    <a:pt x="1" y="0"/>
                  </a:moveTo>
                  <a:lnTo>
                    <a:pt x="1" y="2446"/>
                  </a:lnTo>
                  <a:lnTo>
                    <a:pt x="1158" y="2446"/>
                  </a:lnTo>
                  <a:lnTo>
                    <a:pt x="1158" y="220"/>
                  </a:lnTo>
                  <a:cubicBezTo>
                    <a:pt x="1158" y="88"/>
                    <a:pt x="1055" y="0"/>
                    <a:pt x="938"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8"/>
            <p:cNvSpPr/>
            <p:nvPr/>
          </p:nvSpPr>
          <p:spPr>
            <a:xfrm>
              <a:off x="2222021" y="2610378"/>
              <a:ext cx="49221" cy="21555"/>
            </a:xfrm>
            <a:custGeom>
              <a:rect b="b" l="l" r="r" t="t"/>
              <a:pathLst>
                <a:path extrusionOk="0" h="924" w="2110">
                  <a:moveTo>
                    <a:pt x="514" y="1"/>
                  </a:moveTo>
                  <a:cubicBezTo>
                    <a:pt x="235" y="1"/>
                    <a:pt x="1" y="235"/>
                    <a:pt x="1" y="514"/>
                  </a:cubicBezTo>
                  <a:lnTo>
                    <a:pt x="1" y="821"/>
                  </a:lnTo>
                  <a:cubicBezTo>
                    <a:pt x="1" y="880"/>
                    <a:pt x="45" y="924"/>
                    <a:pt x="103" y="924"/>
                  </a:cubicBezTo>
                  <a:lnTo>
                    <a:pt x="1597" y="924"/>
                  </a:lnTo>
                  <a:cubicBezTo>
                    <a:pt x="1876" y="924"/>
                    <a:pt x="2110" y="689"/>
                    <a:pt x="2110" y="411"/>
                  </a:cubicBezTo>
                  <a:lnTo>
                    <a:pt x="2110" y="103"/>
                  </a:lnTo>
                  <a:cubicBezTo>
                    <a:pt x="2110" y="45"/>
                    <a:pt x="2066" y="1"/>
                    <a:pt x="2007" y="1"/>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8"/>
            <p:cNvSpPr/>
            <p:nvPr/>
          </p:nvSpPr>
          <p:spPr>
            <a:xfrm>
              <a:off x="2386357" y="2610378"/>
              <a:ext cx="48871" cy="21555"/>
            </a:xfrm>
            <a:custGeom>
              <a:rect b="b" l="l" r="r" t="t"/>
              <a:pathLst>
                <a:path extrusionOk="0" h="924" w="2095">
                  <a:moveTo>
                    <a:pt x="88" y="1"/>
                  </a:moveTo>
                  <a:cubicBezTo>
                    <a:pt x="44" y="1"/>
                    <a:pt x="0" y="45"/>
                    <a:pt x="0" y="103"/>
                  </a:cubicBezTo>
                  <a:lnTo>
                    <a:pt x="0" y="411"/>
                  </a:lnTo>
                  <a:cubicBezTo>
                    <a:pt x="0" y="689"/>
                    <a:pt x="220" y="924"/>
                    <a:pt x="513" y="924"/>
                  </a:cubicBezTo>
                  <a:lnTo>
                    <a:pt x="2007" y="924"/>
                  </a:lnTo>
                  <a:cubicBezTo>
                    <a:pt x="2051" y="924"/>
                    <a:pt x="2095" y="880"/>
                    <a:pt x="2095" y="821"/>
                  </a:cubicBezTo>
                  <a:lnTo>
                    <a:pt x="2095" y="514"/>
                  </a:lnTo>
                  <a:cubicBezTo>
                    <a:pt x="2095" y="235"/>
                    <a:pt x="1875" y="1"/>
                    <a:pt x="1582" y="1"/>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8"/>
            <p:cNvSpPr/>
            <p:nvPr/>
          </p:nvSpPr>
          <p:spPr>
            <a:xfrm>
              <a:off x="2408564" y="2610378"/>
              <a:ext cx="26663" cy="21205"/>
            </a:xfrm>
            <a:custGeom>
              <a:rect b="b" l="l" r="r" t="t"/>
              <a:pathLst>
                <a:path extrusionOk="0" h="909" w="1143">
                  <a:moveTo>
                    <a:pt x="0" y="1"/>
                  </a:moveTo>
                  <a:cubicBezTo>
                    <a:pt x="293" y="1"/>
                    <a:pt x="528" y="235"/>
                    <a:pt x="528" y="528"/>
                  </a:cubicBezTo>
                  <a:lnTo>
                    <a:pt x="528" y="821"/>
                  </a:lnTo>
                  <a:cubicBezTo>
                    <a:pt x="528" y="865"/>
                    <a:pt x="484" y="909"/>
                    <a:pt x="425" y="909"/>
                  </a:cubicBezTo>
                  <a:lnTo>
                    <a:pt x="1055" y="909"/>
                  </a:lnTo>
                  <a:cubicBezTo>
                    <a:pt x="1099" y="909"/>
                    <a:pt x="1143" y="865"/>
                    <a:pt x="1143" y="821"/>
                  </a:cubicBezTo>
                  <a:lnTo>
                    <a:pt x="1143" y="514"/>
                  </a:lnTo>
                  <a:cubicBezTo>
                    <a:pt x="1143" y="235"/>
                    <a:pt x="908" y="1"/>
                    <a:pt x="630" y="1"/>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8"/>
            <p:cNvSpPr/>
            <p:nvPr/>
          </p:nvSpPr>
          <p:spPr>
            <a:xfrm>
              <a:off x="2244927" y="2610378"/>
              <a:ext cx="26663" cy="21555"/>
            </a:xfrm>
            <a:custGeom>
              <a:rect b="b" l="l" r="r" t="t"/>
              <a:pathLst>
                <a:path extrusionOk="0" h="924" w="1143">
                  <a:moveTo>
                    <a:pt x="425" y="1"/>
                  </a:moveTo>
                  <a:cubicBezTo>
                    <a:pt x="484" y="1"/>
                    <a:pt x="513" y="45"/>
                    <a:pt x="513" y="103"/>
                  </a:cubicBezTo>
                  <a:lnTo>
                    <a:pt x="513" y="396"/>
                  </a:lnTo>
                  <a:cubicBezTo>
                    <a:pt x="513" y="689"/>
                    <a:pt x="278" y="924"/>
                    <a:pt x="0" y="924"/>
                  </a:cubicBezTo>
                  <a:lnTo>
                    <a:pt x="615" y="924"/>
                  </a:lnTo>
                  <a:cubicBezTo>
                    <a:pt x="908" y="924"/>
                    <a:pt x="1143" y="689"/>
                    <a:pt x="1143" y="396"/>
                  </a:cubicBezTo>
                  <a:lnTo>
                    <a:pt x="1143" y="103"/>
                  </a:lnTo>
                  <a:cubicBezTo>
                    <a:pt x="1143" y="45"/>
                    <a:pt x="1099" y="1"/>
                    <a:pt x="1040" y="1"/>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8"/>
            <p:cNvSpPr/>
            <p:nvPr/>
          </p:nvSpPr>
          <p:spPr>
            <a:xfrm>
              <a:off x="2148915" y="2586142"/>
              <a:ext cx="45815" cy="109686"/>
            </a:xfrm>
            <a:custGeom>
              <a:rect b="b" l="l" r="r" t="t"/>
              <a:pathLst>
                <a:path extrusionOk="0" h="4702" w="1964">
                  <a:moveTo>
                    <a:pt x="894" y="0"/>
                  </a:moveTo>
                  <a:cubicBezTo>
                    <a:pt x="396" y="0"/>
                    <a:pt x="1" y="396"/>
                    <a:pt x="1" y="879"/>
                  </a:cubicBezTo>
                  <a:lnTo>
                    <a:pt x="1" y="3808"/>
                  </a:lnTo>
                  <a:cubicBezTo>
                    <a:pt x="1" y="4306"/>
                    <a:pt x="396" y="4701"/>
                    <a:pt x="894" y="4701"/>
                  </a:cubicBezTo>
                  <a:lnTo>
                    <a:pt x="1099" y="4701"/>
                  </a:lnTo>
                  <a:cubicBezTo>
                    <a:pt x="1583" y="4687"/>
                    <a:pt x="1963" y="4291"/>
                    <a:pt x="1963" y="3808"/>
                  </a:cubicBezTo>
                  <a:lnTo>
                    <a:pt x="1963" y="879"/>
                  </a:lnTo>
                  <a:cubicBezTo>
                    <a:pt x="1963" y="396"/>
                    <a:pt x="1568" y="0"/>
                    <a:pt x="1085"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8"/>
            <p:cNvSpPr/>
            <p:nvPr/>
          </p:nvSpPr>
          <p:spPr>
            <a:xfrm>
              <a:off x="2152344" y="2586142"/>
              <a:ext cx="42713" cy="109686"/>
            </a:xfrm>
            <a:custGeom>
              <a:rect b="b" l="l" r="r" t="t"/>
              <a:pathLst>
                <a:path extrusionOk="0" h="4702" w="1831">
                  <a:moveTo>
                    <a:pt x="1055" y="0"/>
                  </a:moveTo>
                  <a:cubicBezTo>
                    <a:pt x="1143" y="147"/>
                    <a:pt x="1187" y="308"/>
                    <a:pt x="1187" y="469"/>
                  </a:cubicBezTo>
                  <a:lnTo>
                    <a:pt x="1187" y="3354"/>
                  </a:lnTo>
                  <a:cubicBezTo>
                    <a:pt x="1187" y="3867"/>
                    <a:pt x="776" y="4262"/>
                    <a:pt x="279" y="4262"/>
                  </a:cubicBezTo>
                  <a:lnTo>
                    <a:pt x="0" y="4262"/>
                  </a:lnTo>
                  <a:cubicBezTo>
                    <a:pt x="161" y="4540"/>
                    <a:pt x="454" y="4701"/>
                    <a:pt x="776" y="4701"/>
                  </a:cubicBezTo>
                  <a:lnTo>
                    <a:pt x="923" y="4701"/>
                  </a:lnTo>
                  <a:cubicBezTo>
                    <a:pt x="1421" y="4701"/>
                    <a:pt x="1831" y="4306"/>
                    <a:pt x="1831" y="3793"/>
                  </a:cubicBezTo>
                  <a:lnTo>
                    <a:pt x="1831" y="894"/>
                  </a:lnTo>
                  <a:cubicBezTo>
                    <a:pt x="1831" y="454"/>
                    <a:pt x="1494" y="73"/>
                    <a:pt x="1055"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8"/>
            <p:cNvSpPr/>
            <p:nvPr/>
          </p:nvSpPr>
          <p:spPr>
            <a:xfrm>
              <a:off x="2140377" y="2542754"/>
              <a:ext cx="64267" cy="106257"/>
            </a:xfrm>
            <a:custGeom>
              <a:rect b="b" l="l" r="r" t="t"/>
              <a:pathLst>
                <a:path extrusionOk="0" h="4555" w="2755">
                  <a:moveTo>
                    <a:pt x="1333" y="0"/>
                  </a:moveTo>
                  <a:cubicBezTo>
                    <a:pt x="601" y="0"/>
                    <a:pt x="1" y="586"/>
                    <a:pt x="1" y="1318"/>
                  </a:cubicBezTo>
                  <a:lnTo>
                    <a:pt x="1" y="2592"/>
                  </a:lnTo>
                  <a:cubicBezTo>
                    <a:pt x="1" y="2680"/>
                    <a:pt x="74" y="2754"/>
                    <a:pt x="162" y="2754"/>
                  </a:cubicBezTo>
                  <a:lnTo>
                    <a:pt x="733" y="2754"/>
                  </a:lnTo>
                  <a:cubicBezTo>
                    <a:pt x="1260" y="2754"/>
                    <a:pt x="1670" y="3178"/>
                    <a:pt x="1670" y="3691"/>
                  </a:cubicBezTo>
                  <a:cubicBezTo>
                    <a:pt x="1670" y="4174"/>
                    <a:pt x="2066" y="4555"/>
                    <a:pt x="2534" y="4555"/>
                  </a:cubicBezTo>
                  <a:lnTo>
                    <a:pt x="2754" y="4555"/>
                  </a:lnTo>
                  <a:lnTo>
                    <a:pt x="2754" y="1318"/>
                  </a:lnTo>
                  <a:cubicBezTo>
                    <a:pt x="2754" y="586"/>
                    <a:pt x="2168" y="0"/>
                    <a:pt x="1436"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8"/>
            <p:cNvSpPr/>
            <p:nvPr/>
          </p:nvSpPr>
          <p:spPr>
            <a:xfrm>
              <a:off x="2162234" y="2542661"/>
              <a:ext cx="42409" cy="106350"/>
            </a:xfrm>
            <a:custGeom>
              <a:rect b="b" l="l" r="r" t="t"/>
              <a:pathLst>
                <a:path extrusionOk="0" h="4559" w="1818">
                  <a:moveTo>
                    <a:pt x="324" y="0"/>
                  </a:moveTo>
                  <a:cubicBezTo>
                    <a:pt x="216" y="0"/>
                    <a:pt x="109" y="24"/>
                    <a:pt x="1" y="48"/>
                  </a:cubicBezTo>
                  <a:cubicBezTo>
                    <a:pt x="557" y="224"/>
                    <a:pt x="938" y="736"/>
                    <a:pt x="938" y="1322"/>
                  </a:cubicBezTo>
                  <a:lnTo>
                    <a:pt x="938" y="4251"/>
                  </a:lnTo>
                  <a:cubicBezTo>
                    <a:pt x="1099" y="4442"/>
                    <a:pt x="1348" y="4559"/>
                    <a:pt x="1597" y="4559"/>
                  </a:cubicBezTo>
                  <a:lnTo>
                    <a:pt x="1817" y="4559"/>
                  </a:lnTo>
                  <a:lnTo>
                    <a:pt x="1817" y="1322"/>
                  </a:lnTo>
                  <a:cubicBezTo>
                    <a:pt x="1817" y="599"/>
                    <a:pt x="1245" y="4"/>
                    <a:pt x="525" y="4"/>
                  </a:cubicBezTo>
                  <a:cubicBezTo>
                    <a:pt x="516" y="4"/>
                    <a:pt x="508" y="4"/>
                    <a:pt x="499" y="4"/>
                  </a:cubicBezTo>
                  <a:lnTo>
                    <a:pt x="396" y="4"/>
                  </a:lnTo>
                  <a:cubicBezTo>
                    <a:pt x="372" y="1"/>
                    <a:pt x="348" y="0"/>
                    <a:pt x="324"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8"/>
            <p:cNvSpPr/>
            <p:nvPr/>
          </p:nvSpPr>
          <p:spPr>
            <a:xfrm>
              <a:off x="2463218" y="2586142"/>
              <a:ext cx="45815" cy="109686"/>
            </a:xfrm>
            <a:custGeom>
              <a:rect b="b" l="l" r="r" t="t"/>
              <a:pathLst>
                <a:path extrusionOk="0" h="4702" w="1964">
                  <a:moveTo>
                    <a:pt x="879" y="0"/>
                  </a:moveTo>
                  <a:cubicBezTo>
                    <a:pt x="396" y="0"/>
                    <a:pt x="1" y="396"/>
                    <a:pt x="1" y="879"/>
                  </a:cubicBezTo>
                  <a:lnTo>
                    <a:pt x="1" y="3808"/>
                  </a:lnTo>
                  <a:cubicBezTo>
                    <a:pt x="1" y="4306"/>
                    <a:pt x="396" y="4701"/>
                    <a:pt x="879" y="4701"/>
                  </a:cubicBezTo>
                  <a:lnTo>
                    <a:pt x="1084" y="4701"/>
                  </a:lnTo>
                  <a:cubicBezTo>
                    <a:pt x="1568" y="4701"/>
                    <a:pt x="1963" y="4306"/>
                    <a:pt x="1963" y="3808"/>
                  </a:cubicBezTo>
                  <a:lnTo>
                    <a:pt x="1963" y="879"/>
                  </a:lnTo>
                  <a:cubicBezTo>
                    <a:pt x="1963" y="396"/>
                    <a:pt x="1568" y="0"/>
                    <a:pt x="1084"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8"/>
            <p:cNvSpPr/>
            <p:nvPr/>
          </p:nvSpPr>
          <p:spPr>
            <a:xfrm>
              <a:off x="2465947" y="2586142"/>
              <a:ext cx="43086" cy="109686"/>
            </a:xfrm>
            <a:custGeom>
              <a:rect b="b" l="l" r="r" t="t"/>
              <a:pathLst>
                <a:path extrusionOk="0" h="4702" w="1847">
                  <a:moveTo>
                    <a:pt x="1070" y="0"/>
                  </a:moveTo>
                  <a:cubicBezTo>
                    <a:pt x="1143" y="147"/>
                    <a:pt x="1202" y="308"/>
                    <a:pt x="1202" y="469"/>
                  </a:cubicBezTo>
                  <a:lnTo>
                    <a:pt x="1202" y="3354"/>
                  </a:lnTo>
                  <a:cubicBezTo>
                    <a:pt x="1187" y="3867"/>
                    <a:pt x="792" y="4262"/>
                    <a:pt x="294" y="4262"/>
                  </a:cubicBezTo>
                  <a:lnTo>
                    <a:pt x="1" y="4262"/>
                  </a:lnTo>
                  <a:cubicBezTo>
                    <a:pt x="177" y="4540"/>
                    <a:pt x="470" y="4701"/>
                    <a:pt x="777" y="4701"/>
                  </a:cubicBezTo>
                  <a:lnTo>
                    <a:pt x="938" y="4701"/>
                  </a:lnTo>
                  <a:cubicBezTo>
                    <a:pt x="1436" y="4701"/>
                    <a:pt x="1846" y="4306"/>
                    <a:pt x="1846" y="3793"/>
                  </a:cubicBezTo>
                  <a:lnTo>
                    <a:pt x="1846" y="894"/>
                  </a:lnTo>
                  <a:cubicBezTo>
                    <a:pt x="1846" y="440"/>
                    <a:pt x="1509" y="59"/>
                    <a:pt x="1070"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8"/>
            <p:cNvSpPr/>
            <p:nvPr/>
          </p:nvSpPr>
          <p:spPr>
            <a:xfrm>
              <a:off x="2453328" y="2542754"/>
              <a:ext cx="64244" cy="106257"/>
            </a:xfrm>
            <a:custGeom>
              <a:rect b="b" l="l" r="r" t="t"/>
              <a:pathLst>
                <a:path extrusionOk="0" h="4555" w="2754">
                  <a:moveTo>
                    <a:pt x="1333" y="0"/>
                  </a:moveTo>
                  <a:cubicBezTo>
                    <a:pt x="600" y="0"/>
                    <a:pt x="0" y="586"/>
                    <a:pt x="0" y="1318"/>
                  </a:cubicBezTo>
                  <a:lnTo>
                    <a:pt x="0" y="4555"/>
                  </a:lnTo>
                  <a:lnTo>
                    <a:pt x="220" y="4555"/>
                  </a:lnTo>
                  <a:cubicBezTo>
                    <a:pt x="703" y="4555"/>
                    <a:pt x="1084" y="4174"/>
                    <a:pt x="1084" y="3691"/>
                  </a:cubicBezTo>
                  <a:cubicBezTo>
                    <a:pt x="1084" y="3178"/>
                    <a:pt x="1508" y="2754"/>
                    <a:pt x="2021" y="2754"/>
                  </a:cubicBezTo>
                  <a:lnTo>
                    <a:pt x="2592" y="2754"/>
                  </a:lnTo>
                  <a:cubicBezTo>
                    <a:pt x="2680" y="2754"/>
                    <a:pt x="2753" y="2680"/>
                    <a:pt x="2753" y="2592"/>
                  </a:cubicBezTo>
                  <a:lnTo>
                    <a:pt x="2753" y="1318"/>
                  </a:lnTo>
                  <a:cubicBezTo>
                    <a:pt x="2753" y="586"/>
                    <a:pt x="2168" y="0"/>
                    <a:pt x="1435"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8"/>
            <p:cNvSpPr/>
            <p:nvPr/>
          </p:nvSpPr>
          <p:spPr>
            <a:xfrm>
              <a:off x="2475185" y="2542661"/>
              <a:ext cx="42386" cy="64687"/>
            </a:xfrm>
            <a:custGeom>
              <a:rect b="b" l="l" r="r" t="t"/>
              <a:pathLst>
                <a:path extrusionOk="0" h="2773" w="1817">
                  <a:moveTo>
                    <a:pt x="323" y="0"/>
                  </a:moveTo>
                  <a:cubicBezTo>
                    <a:pt x="216" y="0"/>
                    <a:pt x="108" y="24"/>
                    <a:pt x="0" y="48"/>
                  </a:cubicBezTo>
                  <a:cubicBezTo>
                    <a:pt x="557" y="224"/>
                    <a:pt x="938" y="736"/>
                    <a:pt x="938" y="1322"/>
                  </a:cubicBezTo>
                  <a:lnTo>
                    <a:pt x="938" y="2772"/>
                  </a:lnTo>
                  <a:cubicBezTo>
                    <a:pt x="996" y="2758"/>
                    <a:pt x="1040" y="2758"/>
                    <a:pt x="1099" y="2758"/>
                  </a:cubicBezTo>
                  <a:lnTo>
                    <a:pt x="1655" y="2758"/>
                  </a:lnTo>
                  <a:cubicBezTo>
                    <a:pt x="1743" y="2758"/>
                    <a:pt x="1816" y="2684"/>
                    <a:pt x="1816" y="2596"/>
                  </a:cubicBezTo>
                  <a:lnTo>
                    <a:pt x="1816" y="1322"/>
                  </a:lnTo>
                  <a:cubicBezTo>
                    <a:pt x="1816" y="599"/>
                    <a:pt x="1244" y="4"/>
                    <a:pt x="524" y="4"/>
                  </a:cubicBezTo>
                  <a:cubicBezTo>
                    <a:pt x="516" y="4"/>
                    <a:pt x="507" y="4"/>
                    <a:pt x="498" y="4"/>
                  </a:cubicBezTo>
                  <a:lnTo>
                    <a:pt x="396" y="4"/>
                  </a:lnTo>
                  <a:cubicBezTo>
                    <a:pt x="372" y="1"/>
                    <a:pt x="347" y="0"/>
                    <a:pt x="323"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8"/>
            <p:cNvSpPr/>
            <p:nvPr/>
          </p:nvSpPr>
          <p:spPr>
            <a:xfrm>
              <a:off x="2323491" y="2568367"/>
              <a:ext cx="11291" cy="42386"/>
            </a:xfrm>
            <a:custGeom>
              <a:rect b="b" l="l" r="r" t="t"/>
              <a:pathLst>
                <a:path extrusionOk="0" h="1817" w="484">
                  <a:moveTo>
                    <a:pt x="1" y="1"/>
                  </a:moveTo>
                  <a:lnTo>
                    <a:pt x="1" y="1597"/>
                  </a:lnTo>
                  <a:cubicBezTo>
                    <a:pt x="8" y="1743"/>
                    <a:pt x="122" y="1817"/>
                    <a:pt x="237" y="1817"/>
                  </a:cubicBezTo>
                  <a:cubicBezTo>
                    <a:pt x="352" y="1817"/>
                    <a:pt x="469" y="1743"/>
                    <a:pt x="484" y="1597"/>
                  </a:cubicBezTo>
                  <a:lnTo>
                    <a:pt x="484" y="1"/>
                  </a:ln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 name="Google Shape;2033;p48"/>
          <p:cNvGrpSpPr/>
          <p:nvPr/>
        </p:nvGrpSpPr>
        <p:grpSpPr>
          <a:xfrm>
            <a:off x="1571557" y="2468622"/>
            <a:ext cx="376524" cy="230609"/>
            <a:chOff x="1571557" y="2468622"/>
            <a:chExt cx="376524" cy="230609"/>
          </a:xfrm>
        </p:grpSpPr>
        <p:sp>
          <p:nvSpPr>
            <p:cNvPr id="2034" name="Google Shape;2034;p48"/>
            <p:cNvSpPr/>
            <p:nvPr/>
          </p:nvSpPr>
          <p:spPr>
            <a:xfrm>
              <a:off x="1698314" y="2671448"/>
              <a:ext cx="11291" cy="27783"/>
            </a:xfrm>
            <a:custGeom>
              <a:rect b="b" l="l" r="r" t="t"/>
              <a:pathLst>
                <a:path extrusionOk="0" h="1191" w="484">
                  <a:moveTo>
                    <a:pt x="242" y="1"/>
                  </a:moveTo>
                  <a:cubicBezTo>
                    <a:pt x="121" y="1"/>
                    <a:pt x="0" y="85"/>
                    <a:pt x="0" y="253"/>
                  </a:cubicBezTo>
                  <a:lnTo>
                    <a:pt x="0" y="942"/>
                  </a:lnTo>
                  <a:cubicBezTo>
                    <a:pt x="0" y="1074"/>
                    <a:pt x="103" y="1191"/>
                    <a:pt x="235" y="1191"/>
                  </a:cubicBezTo>
                  <a:cubicBezTo>
                    <a:pt x="381" y="1191"/>
                    <a:pt x="484" y="1074"/>
                    <a:pt x="484" y="942"/>
                  </a:cubicBezTo>
                  <a:lnTo>
                    <a:pt x="484" y="253"/>
                  </a:lnTo>
                  <a:cubicBezTo>
                    <a:pt x="484" y="85"/>
                    <a:pt x="363" y="1"/>
                    <a:pt x="242"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8"/>
            <p:cNvSpPr/>
            <p:nvPr/>
          </p:nvSpPr>
          <p:spPr>
            <a:xfrm>
              <a:off x="1743405" y="2671448"/>
              <a:ext cx="11640" cy="27783"/>
            </a:xfrm>
            <a:custGeom>
              <a:rect b="b" l="l" r="r" t="t"/>
              <a:pathLst>
                <a:path extrusionOk="0" h="1191" w="499">
                  <a:moveTo>
                    <a:pt x="257" y="1"/>
                  </a:moveTo>
                  <a:cubicBezTo>
                    <a:pt x="136" y="1"/>
                    <a:pt x="15" y="85"/>
                    <a:pt x="15" y="253"/>
                  </a:cubicBezTo>
                  <a:lnTo>
                    <a:pt x="15" y="942"/>
                  </a:lnTo>
                  <a:cubicBezTo>
                    <a:pt x="0" y="1074"/>
                    <a:pt x="118" y="1191"/>
                    <a:pt x="249" y="1191"/>
                  </a:cubicBezTo>
                  <a:cubicBezTo>
                    <a:pt x="381" y="1191"/>
                    <a:pt x="498" y="1074"/>
                    <a:pt x="498" y="942"/>
                  </a:cubicBezTo>
                  <a:lnTo>
                    <a:pt x="498" y="253"/>
                  </a:lnTo>
                  <a:cubicBezTo>
                    <a:pt x="498" y="85"/>
                    <a:pt x="378" y="1"/>
                    <a:pt x="257"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8"/>
            <p:cNvSpPr/>
            <p:nvPr/>
          </p:nvSpPr>
          <p:spPr>
            <a:xfrm>
              <a:off x="1571557" y="2525329"/>
              <a:ext cx="151046" cy="122656"/>
            </a:xfrm>
            <a:custGeom>
              <a:rect b="b" l="l" r="r" t="t"/>
              <a:pathLst>
                <a:path extrusionOk="0" h="5258" w="6475">
                  <a:moveTo>
                    <a:pt x="3560" y="0"/>
                  </a:moveTo>
                  <a:cubicBezTo>
                    <a:pt x="3442" y="0"/>
                    <a:pt x="3325" y="59"/>
                    <a:pt x="3267" y="161"/>
                  </a:cubicBezTo>
                  <a:lnTo>
                    <a:pt x="1993" y="2182"/>
                  </a:lnTo>
                  <a:lnTo>
                    <a:pt x="469" y="2636"/>
                  </a:lnTo>
                  <a:cubicBezTo>
                    <a:pt x="191" y="2710"/>
                    <a:pt x="1" y="2973"/>
                    <a:pt x="1" y="3266"/>
                  </a:cubicBezTo>
                  <a:lnTo>
                    <a:pt x="1" y="4921"/>
                  </a:lnTo>
                  <a:cubicBezTo>
                    <a:pt x="1" y="5097"/>
                    <a:pt x="147" y="5258"/>
                    <a:pt x="338" y="5258"/>
                  </a:cubicBezTo>
                  <a:lnTo>
                    <a:pt x="6474" y="5258"/>
                  </a:lnTo>
                  <a:lnTo>
                    <a:pt x="6474" y="0"/>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8"/>
            <p:cNvSpPr/>
            <p:nvPr/>
          </p:nvSpPr>
          <p:spPr>
            <a:xfrm>
              <a:off x="1571557" y="2525329"/>
              <a:ext cx="151046" cy="122656"/>
            </a:xfrm>
            <a:custGeom>
              <a:rect b="b" l="l" r="r" t="t"/>
              <a:pathLst>
                <a:path extrusionOk="0" h="5258" w="6475">
                  <a:moveTo>
                    <a:pt x="5830" y="0"/>
                  </a:moveTo>
                  <a:lnTo>
                    <a:pt x="5830" y="4482"/>
                  </a:lnTo>
                  <a:cubicBezTo>
                    <a:pt x="5830" y="4716"/>
                    <a:pt x="5639" y="4892"/>
                    <a:pt x="5420" y="4892"/>
                  </a:cubicBezTo>
                  <a:lnTo>
                    <a:pt x="1" y="4892"/>
                  </a:lnTo>
                  <a:lnTo>
                    <a:pt x="1" y="4921"/>
                  </a:lnTo>
                  <a:cubicBezTo>
                    <a:pt x="1" y="5112"/>
                    <a:pt x="147" y="5258"/>
                    <a:pt x="338" y="5258"/>
                  </a:cubicBezTo>
                  <a:lnTo>
                    <a:pt x="6474" y="5258"/>
                  </a:lnTo>
                  <a:lnTo>
                    <a:pt x="6474"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8"/>
            <p:cNvSpPr/>
            <p:nvPr/>
          </p:nvSpPr>
          <p:spPr>
            <a:xfrm>
              <a:off x="1594114" y="2621668"/>
              <a:ext cx="75185" cy="64104"/>
            </a:xfrm>
            <a:custGeom>
              <a:rect b="b" l="l" r="r" t="t"/>
              <a:pathLst>
                <a:path extrusionOk="0" h="2748" w="3223">
                  <a:moveTo>
                    <a:pt x="1846" y="0"/>
                  </a:moveTo>
                  <a:cubicBezTo>
                    <a:pt x="615" y="0"/>
                    <a:pt x="0" y="1479"/>
                    <a:pt x="864" y="2344"/>
                  </a:cubicBezTo>
                  <a:cubicBezTo>
                    <a:pt x="1148" y="2623"/>
                    <a:pt x="1495" y="2747"/>
                    <a:pt x="1834" y="2747"/>
                  </a:cubicBezTo>
                  <a:cubicBezTo>
                    <a:pt x="2545" y="2747"/>
                    <a:pt x="3222" y="2200"/>
                    <a:pt x="3222" y="1377"/>
                  </a:cubicBezTo>
                  <a:cubicBezTo>
                    <a:pt x="3222" y="615"/>
                    <a:pt x="2607" y="0"/>
                    <a:pt x="1846"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8"/>
            <p:cNvSpPr/>
            <p:nvPr/>
          </p:nvSpPr>
          <p:spPr>
            <a:xfrm>
              <a:off x="1610839" y="2623371"/>
              <a:ext cx="64944" cy="62284"/>
            </a:xfrm>
            <a:custGeom>
              <a:rect b="b" l="l" r="r" t="t"/>
              <a:pathLst>
                <a:path extrusionOk="0" h="2670" w="2784">
                  <a:moveTo>
                    <a:pt x="1597" y="0"/>
                  </a:moveTo>
                  <a:lnTo>
                    <a:pt x="1597" y="15"/>
                  </a:lnTo>
                  <a:cubicBezTo>
                    <a:pt x="2262" y="962"/>
                    <a:pt x="1509" y="2176"/>
                    <a:pt x="469" y="2176"/>
                  </a:cubicBezTo>
                  <a:cubicBezTo>
                    <a:pt x="318" y="2176"/>
                    <a:pt x="161" y="2150"/>
                    <a:pt x="1" y="2095"/>
                  </a:cubicBezTo>
                  <a:lnTo>
                    <a:pt x="1" y="2095"/>
                  </a:lnTo>
                  <a:cubicBezTo>
                    <a:pt x="277" y="2476"/>
                    <a:pt x="702" y="2670"/>
                    <a:pt x="1126" y="2670"/>
                  </a:cubicBezTo>
                  <a:cubicBezTo>
                    <a:pt x="1533" y="2670"/>
                    <a:pt x="1940" y="2490"/>
                    <a:pt x="2212" y="2124"/>
                  </a:cubicBezTo>
                  <a:cubicBezTo>
                    <a:pt x="2784" y="1392"/>
                    <a:pt x="2461" y="323"/>
                    <a:pt x="1597"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8"/>
            <p:cNvSpPr/>
            <p:nvPr/>
          </p:nvSpPr>
          <p:spPr>
            <a:xfrm>
              <a:off x="1627005" y="2646581"/>
              <a:ext cx="17356" cy="14580"/>
            </a:xfrm>
            <a:custGeom>
              <a:rect b="b" l="l" r="r" t="t"/>
              <a:pathLst>
                <a:path extrusionOk="0" h="625" w="744">
                  <a:moveTo>
                    <a:pt x="418" y="1"/>
                  </a:moveTo>
                  <a:cubicBezTo>
                    <a:pt x="137" y="1"/>
                    <a:pt x="0" y="342"/>
                    <a:pt x="201" y="529"/>
                  </a:cubicBezTo>
                  <a:cubicBezTo>
                    <a:pt x="268" y="595"/>
                    <a:pt x="348" y="625"/>
                    <a:pt x="427" y="625"/>
                  </a:cubicBezTo>
                  <a:cubicBezTo>
                    <a:pt x="590" y="625"/>
                    <a:pt x="743" y="497"/>
                    <a:pt x="743" y="309"/>
                  </a:cubicBezTo>
                  <a:cubicBezTo>
                    <a:pt x="743" y="133"/>
                    <a:pt x="597" y="1"/>
                    <a:pt x="436" y="1"/>
                  </a:cubicBezTo>
                  <a:cubicBezTo>
                    <a:pt x="430" y="1"/>
                    <a:pt x="424" y="1"/>
                    <a:pt x="418"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8"/>
            <p:cNvSpPr/>
            <p:nvPr/>
          </p:nvSpPr>
          <p:spPr>
            <a:xfrm>
              <a:off x="1717792" y="2468622"/>
              <a:ext cx="230289" cy="179365"/>
            </a:xfrm>
            <a:custGeom>
              <a:rect b="b" l="l" r="r" t="t"/>
              <a:pathLst>
                <a:path extrusionOk="0" h="7689" w="9872">
                  <a:moveTo>
                    <a:pt x="161" y="0"/>
                  </a:moveTo>
                  <a:cubicBezTo>
                    <a:pt x="73" y="0"/>
                    <a:pt x="0" y="73"/>
                    <a:pt x="0" y="161"/>
                  </a:cubicBezTo>
                  <a:lnTo>
                    <a:pt x="0" y="7689"/>
                  </a:lnTo>
                  <a:lnTo>
                    <a:pt x="9710" y="7689"/>
                  </a:lnTo>
                  <a:cubicBezTo>
                    <a:pt x="9798" y="7689"/>
                    <a:pt x="9871" y="7616"/>
                    <a:pt x="9871" y="7528"/>
                  </a:cubicBezTo>
                  <a:lnTo>
                    <a:pt x="9871" y="161"/>
                  </a:lnTo>
                  <a:cubicBezTo>
                    <a:pt x="9871" y="73"/>
                    <a:pt x="9798" y="0"/>
                    <a:pt x="9710"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8"/>
            <p:cNvSpPr/>
            <p:nvPr/>
          </p:nvSpPr>
          <p:spPr>
            <a:xfrm>
              <a:off x="1717792" y="2468622"/>
              <a:ext cx="230289" cy="179715"/>
            </a:xfrm>
            <a:custGeom>
              <a:rect b="b" l="l" r="r" t="t"/>
              <a:pathLst>
                <a:path extrusionOk="0" h="7704" w="9872">
                  <a:moveTo>
                    <a:pt x="8641" y="0"/>
                  </a:moveTo>
                  <a:lnTo>
                    <a:pt x="8641" y="7176"/>
                  </a:lnTo>
                  <a:cubicBezTo>
                    <a:pt x="8641" y="7264"/>
                    <a:pt x="8568" y="7337"/>
                    <a:pt x="8480" y="7337"/>
                  </a:cubicBezTo>
                  <a:lnTo>
                    <a:pt x="0" y="7337"/>
                  </a:lnTo>
                  <a:lnTo>
                    <a:pt x="0" y="7704"/>
                  </a:lnTo>
                  <a:lnTo>
                    <a:pt x="9710" y="7704"/>
                  </a:lnTo>
                  <a:cubicBezTo>
                    <a:pt x="9798" y="7704"/>
                    <a:pt x="9871" y="7630"/>
                    <a:pt x="9871" y="7543"/>
                  </a:cubicBezTo>
                  <a:lnTo>
                    <a:pt x="9871" y="161"/>
                  </a:lnTo>
                  <a:cubicBezTo>
                    <a:pt x="9871" y="73"/>
                    <a:pt x="9798" y="0"/>
                    <a:pt x="9710"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8"/>
            <p:cNvSpPr/>
            <p:nvPr/>
          </p:nvSpPr>
          <p:spPr>
            <a:xfrm>
              <a:off x="1820266" y="2621668"/>
              <a:ext cx="74858" cy="64104"/>
            </a:xfrm>
            <a:custGeom>
              <a:rect b="b" l="l" r="r" t="t"/>
              <a:pathLst>
                <a:path extrusionOk="0" h="2748" w="3209">
                  <a:moveTo>
                    <a:pt x="1831" y="0"/>
                  </a:moveTo>
                  <a:cubicBezTo>
                    <a:pt x="601" y="0"/>
                    <a:pt x="1" y="1479"/>
                    <a:pt x="865" y="2344"/>
                  </a:cubicBezTo>
                  <a:cubicBezTo>
                    <a:pt x="1144" y="2623"/>
                    <a:pt x="1487" y="2747"/>
                    <a:pt x="1824" y="2747"/>
                  </a:cubicBezTo>
                  <a:cubicBezTo>
                    <a:pt x="2530" y="2747"/>
                    <a:pt x="3208" y="2200"/>
                    <a:pt x="3208" y="1377"/>
                  </a:cubicBezTo>
                  <a:cubicBezTo>
                    <a:pt x="3208" y="615"/>
                    <a:pt x="2593" y="0"/>
                    <a:pt x="1831"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8"/>
            <p:cNvSpPr/>
            <p:nvPr/>
          </p:nvSpPr>
          <p:spPr>
            <a:xfrm>
              <a:off x="1836664" y="2623371"/>
              <a:ext cx="64944" cy="62284"/>
            </a:xfrm>
            <a:custGeom>
              <a:rect b="b" l="l" r="r" t="t"/>
              <a:pathLst>
                <a:path extrusionOk="0" h="2670" w="2784">
                  <a:moveTo>
                    <a:pt x="1597" y="0"/>
                  </a:moveTo>
                  <a:lnTo>
                    <a:pt x="1597" y="15"/>
                  </a:lnTo>
                  <a:cubicBezTo>
                    <a:pt x="2262" y="962"/>
                    <a:pt x="1509" y="2176"/>
                    <a:pt x="468" y="2176"/>
                  </a:cubicBezTo>
                  <a:cubicBezTo>
                    <a:pt x="317" y="2176"/>
                    <a:pt x="160" y="2150"/>
                    <a:pt x="1" y="2095"/>
                  </a:cubicBezTo>
                  <a:lnTo>
                    <a:pt x="1" y="2095"/>
                  </a:lnTo>
                  <a:cubicBezTo>
                    <a:pt x="277" y="2476"/>
                    <a:pt x="702" y="2670"/>
                    <a:pt x="1127" y="2670"/>
                  </a:cubicBezTo>
                  <a:cubicBezTo>
                    <a:pt x="1537" y="2670"/>
                    <a:pt x="1947" y="2490"/>
                    <a:pt x="2227" y="2124"/>
                  </a:cubicBezTo>
                  <a:cubicBezTo>
                    <a:pt x="2783" y="1392"/>
                    <a:pt x="2461" y="323"/>
                    <a:pt x="1597"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8"/>
            <p:cNvSpPr/>
            <p:nvPr/>
          </p:nvSpPr>
          <p:spPr>
            <a:xfrm>
              <a:off x="1853063" y="2646581"/>
              <a:ext cx="17449" cy="14696"/>
            </a:xfrm>
            <a:custGeom>
              <a:rect b="b" l="l" r="r" t="t"/>
              <a:pathLst>
                <a:path extrusionOk="0" h="630" w="748">
                  <a:moveTo>
                    <a:pt x="450" y="0"/>
                  </a:moveTo>
                  <a:cubicBezTo>
                    <a:pt x="442" y="0"/>
                    <a:pt x="434" y="1"/>
                    <a:pt x="425" y="1"/>
                  </a:cubicBezTo>
                  <a:cubicBezTo>
                    <a:pt x="147" y="1"/>
                    <a:pt x="1" y="338"/>
                    <a:pt x="206" y="543"/>
                  </a:cubicBezTo>
                  <a:cubicBezTo>
                    <a:pt x="270" y="603"/>
                    <a:pt x="347" y="629"/>
                    <a:pt x="422" y="629"/>
                  </a:cubicBezTo>
                  <a:cubicBezTo>
                    <a:pt x="588" y="629"/>
                    <a:pt x="748" y="500"/>
                    <a:pt x="748" y="309"/>
                  </a:cubicBezTo>
                  <a:cubicBezTo>
                    <a:pt x="734" y="141"/>
                    <a:pt x="613" y="0"/>
                    <a:pt x="450"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8"/>
            <p:cNvSpPr/>
            <p:nvPr/>
          </p:nvSpPr>
          <p:spPr>
            <a:xfrm>
              <a:off x="1640231" y="2543780"/>
              <a:ext cx="57409" cy="35878"/>
            </a:xfrm>
            <a:custGeom>
              <a:rect b="b" l="l" r="r" t="t"/>
              <a:pathLst>
                <a:path extrusionOk="0" h="1538" w="2461">
                  <a:moveTo>
                    <a:pt x="1070" y="0"/>
                  </a:moveTo>
                  <a:cubicBezTo>
                    <a:pt x="952" y="0"/>
                    <a:pt x="850" y="44"/>
                    <a:pt x="806" y="147"/>
                  </a:cubicBezTo>
                  <a:lnTo>
                    <a:pt x="59" y="1333"/>
                  </a:lnTo>
                  <a:cubicBezTo>
                    <a:pt x="1" y="1421"/>
                    <a:pt x="74" y="1538"/>
                    <a:pt x="191" y="1538"/>
                  </a:cubicBezTo>
                  <a:lnTo>
                    <a:pt x="2329" y="1538"/>
                  </a:lnTo>
                  <a:cubicBezTo>
                    <a:pt x="2402" y="1538"/>
                    <a:pt x="2461" y="1479"/>
                    <a:pt x="2461" y="1406"/>
                  </a:cubicBezTo>
                  <a:lnTo>
                    <a:pt x="2461" y="132"/>
                  </a:lnTo>
                  <a:cubicBezTo>
                    <a:pt x="2461" y="59"/>
                    <a:pt x="2402" y="0"/>
                    <a:pt x="2315" y="0"/>
                  </a:cubicBez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8"/>
            <p:cNvSpPr/>
            <p:nvPr/>
          </p:nvSpPr>
          <p:spPr>
            <a:xfrm>
              <a:off x="1682942" y="2543780"/>
              <a:ext cx="14696" cy="35878"/>
            </a:xfrm>
            <a:custGeom>
              <a:rect b="b" l="l" r="r" t="t"/>
              <a:pathLst>
                <a:path extrusionOk="0" h="1538" w="630">
                  <a:moveTo>
                    <a:pt x="0" y="0"/>
                  </a:moveTo>
                  <a:cubicBezTo>
                    <a:pt x="73" y="0"/>
                    <a:pt x="132" y="59"/>
                    <a:pt x="132" y="132"/>
                  </a:cubicBezTo>
                  <a:lnTo>
                    <a:pt x="132" y="1406"/>
                  </a:lnTo>
                  <a:cubicBezTo>
                    <a:pt x="132" y="1479"/>
                    <a:pt x="73" y="1538"/>
                    <a:pt x="0" y="1538"/>
                  </a:cubicBezTo>
                  <a:lnTo>
                    <a:pt x="484" y="1538"/>
                  </a:lnTo>
                  <a:cubicBezTo>
                    <a:pt x="571" y="1538"/>
                    <a:pt x="630" y="1479"/>
                    <a:pt x="630" y="1406"/>
                  </a:cubicBezTo>
                  <a:lnTo>
                    <a:pt x="630" y="132"/>
                  </a:lnTo>
                  <a:cubicBezTo>
                    <a:pt x="630" y="59"/>
                    <a:pt x="571" y="0"/>
                    <a:pt x="498" y="0"/>
                  </a:cubicBez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8"/>
            <p:cNvSpPr/>
            <p:nvPr/>
          </p:nvSpPr>
          <p:spPr>
            <a:xfrm>
              <a:off x="1571557" y="2607999"/>
              <a:ext cx="16096" cy="14440"/>
            </a:xfrm>
            <a:custGeom>
              <a:rect b="b" l="l" r="r" t="t"/>
              <a:pathLst>
                <a:path extrusionOk="0" h="619" w="690">
                  <a:moveTo>
                    <a:pt x="1" y="0"/>
                  </a:moveTo>
                  <a:lnTo>
                    <a:pt x="1" y="616"/>
                  </a:lnTo>
                  <a:lnTo>
                    <a:pt x="601" y="616"/>
                  </a:lnTo>
                  <a:cubicBezTo>
                    <a:pt x="607" y="617"/>
                    <a:pt x="613" y="618"/>
                    <a:pt x="618" y="618"/>
                  </a:cubicBezTo>
                  <a:cubicBezTo>
                    <a:pt x="656" y="618"/>
                    <a:pt x="689" y="579"/>
                    <a:pt x="689" y="528"/>
                  </a:cubicBezTo>
                  <a:lnTo>
                    <a:pt x="689" y="88"/>
                  </a:lnTo>
                  <a:cubicBezTo>
                    <a:pt x="689" y="44"/>
                    <a:pt x="645" y="0"/>
                    <a:pt x="601"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8"/>
            <p:cNvSpPr/>
            <p:nvPr/>
          </p:nvSpPr>
          <p:spPr>
            <a:xfrm>
              <a:off x="1753318" y="2507227"/>
              <a:ext cx="158534" cy="71405"/>
            </a:xfrm>
            <a:custGeom>
              <a:rect b="b" l="l" r="r" t="t"/>
              <a:pathLst>
                <a:path extrusionOk="0" h="3061" w="6796">
                  <a:moveTo>
                    <a:pt x="0" y="0"/>
                  </a:moveTo>
                  <a:lnTo>
                    <a:pt x="0" y="2695"/>
                  </a:lnTo>
                  <a:cubicBezTo>
                    <a:pt x="0" y="2900"/>
                    <a:pt x="161" y="3061"/>
                    <a:pt x="366" y="3061"/>
                  </a:cubicBezTo>
                  <a:lnTo>
                    <a:pt x="6430" y="3061"/>
                  </a:lnTo>
                  <a:cubicBezTo>
                    <a:pt x="6635" y="3061"/>
                    <a:pt x="6796" y="2900"/>
                    <a:pt x="6796" y="2695"/>
                  </a:cubicBezTo>
                  <a:lnTo>
                    <a:pt x="6796" y="0"/>
                  </a:ln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8"/>
            <p:cNvSpPr/>
            <p:nvPr/>
          </p:nvSpPr>
          <p:spPr>
            <a:xfrm>
              <a:off x="1874594" y="2507227"/>
              <a:ext cx="37254" cy="71405"/>
            </a:xfrm>
            <a:custGeom>
              <a:rect b="b" l="l" r="r" t="t"/>
              <a:pathLst>
                <a:path extrusionOk="0" h="3061" w="1597">
                  <a:moveTo>
                    <a:pt x="367" y="0"/>
                  </a:moveTo>
                  <a:lnTo>
                    <a:pt x="367" y="2695"/>
                  </a:lnTo>
                  <a:cubicBezTo>
                    <a:pt x="367" y="2900"/>
                    <a:pt x="205" y="3061"/>
                    <a:pt x="0" y="3061"/>
                  </a:cubicBezTo>
                  <a:lnTo>
                    <a:pt x="1216" y="3061"/>
                  </a:lnTo>
                  <a:cubicBezTo>
                    <a:pt x="1436" y="3061"/>
                    <a:pt x="1597" y="2900"/>
                    <a:pt x="1597" y="2695"/>
                  </a:cubicBezTo>
                  <a:lnTo>
                    <a:pt x="1597" y="0"/>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8"/>
            <p:cNvSpPr/>
            <p:nvPr/>
          </p:nvSpPr>
          <p:spPr>
            <a:xfrm>
              <a:off x="1692832" y="2603870"/>
              <a:ext cx="68023" cy="82043"/>
            </a:xfrm>
            <a:custGeom>
              <a:rect b="b" l="l" r="r" t="t"/>
              <a:pathLst>
                <a:path extrusionOk="0" h="3517" w="2916">
                  <a:moveTo>
                    <a:pt x="228" y="0"/>
                  </a:moveTo>
                  <a:cubicBezTo>
                    <a:pt x="105" y="0"/>
                    <a:pt x="1" y="113"/>
                    <a:pt x="1" y="251"/>
                  </a:cubicBezTo>
                  <a:lnTo>
                    <a:pt x="1" y="3253"/>
                  </a:lnTo>
                  <a:cubicBezTo>
                    <a:pt x="1" y="3399"/>
                    <a:pt x="118" y="3517"/>
                    <a:pt x="250" y="3517"/>
                  </a:cubicBezTo>
                  <a:lnTo>
                    <a:pt x="2652" y="3517"/>
                  </a:lnTo>
                  <a:cubicBezTo>
                    <a:pt x="2798" y="3517"/>
                    <a:pt x="2915" y="3399"/>
                    <a:pt x="2901" y="3253"/>
                  </a:cubicBezTo>
                  <a:lnTo>
                    <a:pt x="2901" y="251"/>
                  </a:lnTo>
                  <a:cubicBezTo>
                    <a:pt x="2901" y="104"/>
                    <a:pt x="2798" y="2"/>
                    <a:pt x="2652" y="2"/>
                  </a:cubicBezTo>
                  <a:lnTo>
                    <a:pt x="250" y="2"/>
                  </a:lnTo>
                  <a:cubicBezTo>
                    <a:pt x="242" y="1"/>
                    <a:pt x="235" y="0"/>
                    <a:pt x="228" y="0"/>
                  </a:cubicBez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8"/>
            <p:cNvSpPr/>
            <p:nvPr/>
          </p:nvSpPr>
          <p:spPr>
            <a:xfrm>
              <a:off x="1692832" y="2603893"/>
              <a:ext cx="67673" cy="81670"/>
            </a:xfrm>
            <a:custGeom>
              <a:rect b="b" l="l" r="r" t="t"/>
              <a:pathLst>
                <a:path extrusionOk="0" h="3501" w="2901">
                  <a:moveTo>
                    <a:pt x="2417" y="1"/>
                  </a:moveTo>
                  <a:lnTo>
                    <a:pt x="2417" y="2871"/>
                  </a:lnTo>
                  <a:cubicBezTo>
                    <a:pt x="2417" y="3018"/>
                    <a:pt x="2300" y="3135"/>
                    <a:pt x="2168" y="3135"/>
                  </a:cubicBezTo>
                  <a:lnTo>
                    <a:pt x="1" y="3135"/>
                  </a:lnTo>
                  <a:lnTo>
                    <a:pt x="1" y="3252"/>
                  </a:lnTo>
                  <a:cubicBezTo>
                    <a:pt x="1" y="3384"/>
                    <a:pt x="118" y="3501"/>
                    <a:pt x="265" y="3501"/>
                  </a:cubicBezTo>
                  <a:lnTo>
                    <a:pt x="2637" y="3501"/>
                  </a:lnTo>
                  <a:cubicBezTo>
                    <a:pt x="2784" y="3501"/>
                    <a:pt x="2901" y="3384"/>
                    <a:pt x="2901" y="3252"/>
                  </a:cubicBezTo>
                  <a:lnTo>
                    <a:pt x="2901" y="264"/>
                  </a:lnTo>
                  <a:cubicBezTo>
                    <a:pt x="2901" y="118"/>
                    <a:pt x="2784" y="1"/>
                    <a:pt x="2652" y="1"/>
                  </a:cubicBez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8"/>
            <p:cNvSpPr/>
            <p:nvPr/>
          </p:nvSpPr>
          <p:spPr>
            <a:xfrm>
              <a:off x="1705475" y="2619966"/>
              <a:ext cx="42059" cy="11291"/>
            </a:xfrm>
            <a:custGeom>
              <a:rect b="b" l="l" r="r" t="t"/>
              <a:pathLst>
                <a:path extrusionOk="0" h="484" w="1803">
                  <a:moveTo>
                    <a:pt x="323" y="0"/>
                  </a:moveTo>
                  <a:cubicBezTo>
                    <a:pt x="1" y="0"/>
                    <a:pt x="1" y="483"/>
                    <a:pt x="323" y="483"/>
                  </a:cubicBezTo>
                  <a:lnTo>
                    <a:pt x="1480" y="483"/>
                  </a:lnTo>
                  <a:cubicBezTo>
                    <a:pt x="1802" y="483"/>
                    <a:pt x="1802" y="0"/>
                    <a:pt x="1480"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8"/>
            <p:cNvSpPr/>
            <p:nvPr/>
          </p:nvSpPr>
          <p:spPr>
            <a:xfrm>
              <a:off x="1705475" y="2639770"/>
              <a:ext cx="42059" cy="11291"/>
            </a:xfrm>
            <a:custGeom>
              <a:rect b="b" l="l" r="r" t="t"/>
              <a:pathLst>
                <a:path extrusionOk="0" h="484" w="1803">
                  <a:moveTo>
                    <a:pt x="323" y="0"/>
                  </a:moveTo>
                  <a:cubicBezTo>
                    <a:pt x="1" y="0"/>
                    <a:pt x="1" y="484"/>
                    <a:pt x="323" y="484"/>
                  </a:cubicBezTo>
                  <a:lnTo>
                    <a:pt x="1480" y="484"/>
                  </a:lnTo>
                  <a:cubicBezTo>
                    <a:pt x="1802" y="484"/>
                    <a:pt x="1802" y="0"/>
                    <a:pt x="1480"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8"/>
            <p:cNvSpPr/>
            <p:nvPr/>
          </p:nvSpPr>
          <p:spPr>
            <a:xfrm>
              <a:off x="1731111" y="2468622"/>
              <a:ext cx="29066" cy="54330"/>
            </a:xfrm>
            <a:custGeom>
              <a:rect b="b" l="l" r="r" t="t"/>
              <a:pathLst>
                <a:path extrusionOk="0" h="2329" w="1246">
                  <a:moveTo>
                    <a:pt x="0" y="0"/>
                  </a:moveTo>
                  <a:lnTo>
                    <a:pt x="0" y="1728"/>
                  </a:lnTo>
                  <a:cubicBezTo>
                    <a:pt x="0" y="2065"/>
                    <a:pt x="264" y="2329"/>
                    <a:pt x="586" y="2329"/>
                  </a:cubicBezTo>
                  <a:lnTo>
                    <a:pt x="645" y="2329"/>
                  </a:lnTo>
                  <a:cubicBezTo>
                    <a:pt x="981" y="2329"/>
                    <a:pt x="1245" y="2065"/>
                    <a:pt x="1245" y="1728"/>
                  </a:cubicBezTo>
                  <a:lnTo>
                    <a:pt x="1245" y="0"/>
                  </a:ln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8"/>
            <p:cNvSpPr/>
            <p:nvPr/>
          </p:nvSpPr>
          <p:spPr>
            <a:xfrm>
              <a:off x="1905338" y="2468622"/>
              <a:ext cx="28716" cy="54330"/>
            </a:xfrm>
            <a:custGeom>
              <a:rect b="b" l="l" r="r" t="t"/>
              <a:pathLst>
                <a:path extrusionOk="0" h="2329" w="1231">
                  <a:moveTo>
                    <a:pt x="0" y="0"/>
                  </a:moveTo>
                  <a:lnTo>
                    <a:pt x="0" y="1728"/>
                  </a:lnTo>
                  <a:cubicBezTo>
                    <a:pt x="0" y="2065"/>
                    <a:pt x="264" y="2329"/>
                    <a:pt x="586" y="2329"/>
                  </a:cubicBezTo>
                  <a:lnTo>
                    <a:pt x="645" y="2329"/>
                  </a:lnTo>
                  <a:cubicBezTo>
                    <a:pt x="967" y="2329"/>
                    <a:pt x="1231" y="2065"/>
                    <a:pt x="1231" y="1728"/>
                  </a:cubicBezTo>
                  <a:lnTo>
                    <a:pt x="1231" y="0"/>
                  </a:ln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8"/>
            <p:cNvSpPr/>
            <p:nvPr/>
          </p:nvSpPr>
          <p:spPr>
            <a:xfrm>
              <a:off x="1760153" y="2468622"/>
              <a:ext cx="29043" cy="54330"/>
            </a:xfrm>
            <a:custGeom>
              <a:rect b="b" l="l" r="r" t="t"/>
              <a:pathLst>
                <a:path extrusionOk="0" h="2329" w="1245">
                  <a:moveTo>
                    <a:pt x="0" y="0"/>
                  </a:moveTo>
                  <a:lnTo>
                    <a:pt x="0" y="1728"/>
                  </a:lnTo>
                  <a:cubicBezTo>
                    <a:pt x="0" y="2065"/>
                    <a:pt x="264" y="2329"/>
                    <a:pt x="586" y="2329"/>
                  </a:cubicBezTo>
                  <a:lnTo>
                    <a:pt x="645" y="2329"/>
                  </a:lnTo>
                  <a:cubicBezTo>
                    <a:pt x="981" y="2329"/>
                    <a:pt x="1245" y="2065"/>
                    <a:pt x="1245" y="1728"/>
                  </a:cubicBezTo>
                  <a:lnTo>
                    <a:pt x="1245" y="0"/>
                  </a:ln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8"/>
            <p:cNvSpPr/>
            <p:nvPr/>
          </p:nvSpPr>
          <p:spPr>
            <a:xfrm>
              <a:off x="1789171" y="2468622"/>
              <a:ext cx="29066" cy="54330"/>
            </a:xfrm>
            <a:custGeom>
              <a:rect b="b" l="l" r="r" t="t"/>
              <a:pathLst>
                <a:path extrusionOk="0" h="2329" w="1246">
                  <a:moveTo>
                    <a:pt x="1" y="0"/>
                  </a:moveTo>
                  <a:lnTo>
                    <a:pt x="1" y="1728"/>
                  </a:lnTo>
                  <a:cubicBezTo>
                    <a:pt x="1" y="2065"/>
                    <a:pt x="265" y="2329"/>
                    <a:pt x="587" y="2329"/>
                  </a:cubicBezTo>
                  <a:lnTo>
                    <a:pt x="645" y="2329"/>
                  </a:lnTo>
                  <a:cubicBezTo>
                    <a:pt x="982" y="2329"/>
                    <a:pt x="1246" y="2065"/>
                    <a:pt x="1246" y="1728"/>
                  </a:cubicBezTo>
                  <a:lnTo>
                    <a:pt x="1246" y="0"/>
                  </a:ln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8"/>
            <p:cNvSpPr/>
            <p:nvPr/>
          </p:nvSpPr>
          <p:spPr>
            <a:xfrm>
              <a:off x="1818213" y="2468622"/>
              <a:ext cx="29066" cy="54330"/>
            </a:xfrm>
            <a:custGeom>
              <a:rect b="b" l="l" r="r" t="t"/>
              <a:pathLst>
                <a:path extrusionOk="0" h="2329" w="1246">
                  <a:moveTo>
                    <a:pt x="1" y="0"/>
                  </a:moveTo>
                  <a:lnTo>
                    <a:pt x="1" y="1728"/>
                  </a:lnTo>
                  <a:cubicBezTo>
                    <a:pt x="1" y="2065"/>
                    <a:pt x="264" y="2329"/>
                    <a:pt x="587" y="2329"/>
                  </a:cubicBezTo>
                  <a:lnTo>
                    <a:pt x="645" y="2329"/>
                  </a:lnTo>
                  <a:cubicBezTo>
                    <a:pt x="982" y="2329"/>
                    <a:pt x="1246" y="2065"/>
                    <a:pt x="1246" y="1728"/>
                  </a:cubicBezTo>
                  <a:lnTo>
                    <a:pt x="1246" y="0"/>
                  </a:ln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8"/>
            <p:cNvSpPr/>
            <p:nvPr/>
          </p:nvSpPr>
          <p:spPr>
            <a:xfrm>
              <a:off x="1846928" y="2468622"/>
              <a:ext cx="29043" cy="54330"/>
            </a:xfrm>
            <a:custGeom>
              <a:rect b="b" l="l" r="r" t="t"/>
              <a:pathLst>
                <a:path extrusionOk="0" h="2329" w="1245">
                  <a:moveTo>
                    <a:pt x="0" y="0"/>
                  </a:moveTo>
                  <a:lnTo>
                    <a:pt x="0" y="1728"/>
                  </a:lnTo>
                  <a:cubicBezTo>
                    <a:pt x="0" y="2065"/>
                    <a:pt x="264" y="2329"/>
                    <a:pt x="601" y="2329"/>
                  </a:cubicBezTo>
                  <a:lnTo>
                    <a:pt x="659" y="2329"/>
                  </a:lnTo>
                  <a:cubicBezTo>
                    <a:pt x="981" y="2329"/>
                    <a:pt x="1245" y="2065"/>
                    <a:pt x="1245" y="1728"/>
                  </a:cubicBezTo>
                  <a:lnTo>
                    <a:pt x="1245" y="0"/>
                  </a:ln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8"/>
            <p:cNvSpPr/>
            <p:nvPr/>
          </p:nvSpPr>
          <p:spPr>
            <a:xfrm>
              <a:off x="1876296" y="2468622"/>
              <a:ext cx="29066" cy="54330"/>
            </a:xfrm>
            <a:custGeom>
              <a:rect b="b" l="l" r="r" t="t"/>
              <a:pathLst>
                <a:path extrusionOk="0" h="2329" w="1246">
                  <a:moveTo>
                    <a:pt x="1" y="0"/>
                  </a:moveTo>
                  <a:lnTo>
                    <a:pt x="1" y="1728"/>
                  </a:lnTo>
                  <a:cubicBezTo>
                    <a:pt x="1" y="2065"/>
                    <a:pt x="264" y="2329"/>
                    <a:pt x="586" y="2329"/>
                  </a:cubicBezTo>
                  <a:lnTo>
                    <a:pt x="645" y="2329"/>
                  </a:lnTo>
                  <a:cubicBezTo>
                    <a:pt x="967" y="2329"/>
                    <a:pt x="1245" y="2065"/>
                    <a:pt x="1245" y="1728"/>
                  </a:cubicBezTo>
                  <a:lnTo>
                    <a:pt x="1245" y="0"/>
                  </a:ln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8"/>
            <p:cNvSpPr/>
            <p:nvPr/>
          </p:nvSpPr>
          <p:spPr>
            <a:xfrm>
              <a:off x="1733841" y="2468622"/>
              <a:ext cx="26337" cy="54330"/>
            </a:xfrm>
            <a:custGeom>
              <a:rect b="b" l="l" r="r" t="t"/>
              <a:pathLst>
                <a:path extrusionOk="0" h="2329" w="1129">
                  <a:moveTo>
                    <a:pt x="733" y="0"/>
                  </a:moveTo>
                  <a:lnTo>
                    <a:pt x="733" y="1479"/>
                  </a:lnTo>
                  <a:cubicBezTo>
                    <a:pt x="733" y="1816"/>
                    <a:pt x="454" y="2094"/>
                    <a:pt x="118" y="2094"/>
                  </a:cubicBezTo>
                  <a:lnTo>
                    <a:pt x="0" y="2094"/>
                  </a:lnTo>
                  <a:cubicBezTo>
                    <a:pt x="118" y="2241"/>
                    <a:pt x="293" y="2329"/>
                    <a:pt x="498" y="2329"/>
                  </a:cubicBezTo>
                  <a:lnTo>
                    <a:pt x="513" y="2329"/>
                  </a:lnTo>
                  <a:cubicBezTo>
                    <a:pt x="850" y="2329"/>
                    <a:pt x="1128" y="2065"/>
                    <a:pt x="1128" y="1728"/>
                  </a:cubicBezTo>
                  <a:lnTo>
                    <a:pt x="1128" y="0"/>
                  </a:ln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8"/>
            <p:cNvSpPr/>
            <p:nvPr/>
          </p:nvSpPr>
          <p:spPr>
            <a:xfrm>
              <a:off x="1908067" y="2468622"/>
              <a:ext cx="25987" cy="54330"/>
            </a:xfrm>
            <a:custGeom>
              <a:rect b="b" l="l" r="r" t="t"/>
              <a:pathLst>
                <a:path extrusionOk="0" h="2329" w="1114">
                  <a:moveTo>
                    <a:pt x="718" y="0"/>
                  </a:moveTo>
                  <a:lnTo>
                    <a:pt x="718" y="1479"/>
                  </a:lnTo>
                  <a:cubicBezTo>
                    <a:pt x="718" y="1816"/>
                    <a:pt x="440" y="2094"/>
                    <a:pt x="118" y="2094"/>
                  </a:cubicBezTo>
                  <a:lnTo>
                    <a:pt x="1" y="2094"/>
                  </a:lnTo>
                  <a:cubicBezTo>
                    <a:pt x="118" y="2241"/>
                    <a:pt x="294" y="2329"/>
                    <a:pt x="484" y="2329"/>
                  </a:cubicBezTo>
                  <a:lnTo>
                    <a:pt x="513" y="2329"/>
                  </a:lnTo>
                  <a:cubicBezTo>
                    <a:pt x="850" y="2329"/>
                    <a:pt x="1114" y="2065"/>
                    <a:pt x="1114" y="1728"/>
                  </a:cubicBezTo>
                  <a:lnTo>
                    <a:pt x="1114" y="0"/>
                  </a:ln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8"/>
            <p:cNvSpPr/>
            <p:nvPr/>
          </p:nvSpPr>
          <p:spPr>
            <a:xfrm>
              <a:off x="1762882" y="2468622"/>
              <a:ext cx="26313" cy="54330"/>
            </a:xfrm>
            <a:custGeom>
              <a:rect b="b" l="l" r="r" t="t"/>
              <a:pathLst>
                <a:path extrusionOk="0" h="2329" w="1128">
                  <a:moveTo>
                    <a:pt x="718" y="0"/>
                  </a:moveTo>
                  <a:lnTo>
                    <a:pt x="718" y="1479"/>
                  </a:lnTo>
                  <a:cubicBezTo>
                    <a:pt x="718" y="1816"/>
                    <a:pt x="454" y="2094"/>
                    <a:pt x="117" y="2094"/>
                  </a:cubicBezTo>
                  <a:lnTo>
                    <a:pt x="0" y="2094"/>
                  </a:lnTo>
                  <a:cubicBezTo>
                    <a:pt x="117" y="2241"/>
                    <a:pt x="293" y="2329"/>
                    <a:pt x="484" y="2329"/>
                  </a:cubicBezTo>
                  <a:lnTo>
                    <a:pt x="513" y="2329"/>
                  </a:lnTo>
                  <a:cubicBezTo>
                    <a:pt x="850" y="2329"/>
                    <a:pt x="1128" y="2065"/>
                    <a:pt x="1128" y="1728"/>
                  </a:cubicBezTo>
                  <a:lnTo>
                    <a:pt x="1128" y="0"/>
                  </a:ln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8"/>
            <p:cNvSpPr/>
            <p:nvPr/>
          </p:nvSpPr>
          <p:spPr>
            <a:xfrm>
              <a:off x="1791924" y="2468622"/>
              <a:ext cx="25987" cy="54330"/>
            </a:xfrm>
            <a:custGeom>
              <a:rect b="b" l="l" r="r" t="t"/>
              <a:pathLst>
                <a:path extrusionOk="0" h="2329" w="1114">
                  <a:moveTo>
                    <a:pt x="718" y="0"/>
                  </a:moveTo>
                  <a:lnTo>
                    <a:pt x="718" y="1479"/>
                  </a:lnTo>
                  <a:cubicBezTo>
                    <a:pt x="718" y="1816"/>
                    <a:pt x="454" y="2094"/>
                    <a:pt x="117" y="2094"/>
                  </a:cubicBezTo>
                  <a:lnTo>
                    <a:pt x="0" y="2094"/>
                  </a:lnTo>
                  <a:cubicBezTo>
                    <a:pt x="117" y="2241"/>
                    <a:pt x="293" y="2329"/>
                    <a:pt x="483" y="2329"/>
                  </a:cubicBezTo>
                  <a:lnTo>
                    <a:pt x="513" y="2329"/>
                  </a:lnTo>
                  <a:cubicBezTo>
                    <a:pt x="850" y="2329"/>
                    <a:pt x="1113" y="2065"/>
                    <a:pt x="1113" y="1728"/>
                  </a:cubicBezTo>
                  <a:lnTo>
                    <a:pt x="1113" y="0"/>
                  </a:ln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8"/>
            <p:cNvSpPr/>
            <p:nvPr/>
          </p:nvSpPr>
          <p:spPr>
            <a:xfrm>
              <a:off x="1820966" y="2468622"/>
              <a:ext cx="25987" cy="54330"/>
            </a:xfrm>
            <a:custGeom>
              <a:rect b="b" l="l" r="r" t="t"/>
              <a:pathLst>
                <a:path extrusionOk="0" h="2329" w="1114">
                  <a:moveTo>
                    <a:pt x="718" y="0"/>
                  </a:moveTo>
                  <a:lnTo>
                    <a:pt x="718" y="1479"/>
                  </a:lnTo>
                  <a:cubicBezTo>
                    <a:pt x="718" y="1816"/>
                    <a:pt x="454" y="2080"/>
                    <a:pt x="117" y="2094"/>
                  </a:cubicBezTo>
                  <a:lnTo>
                    <a:pt x="0" y="2094"/>
                  </a:lnTo>
                  <a:cubicBezTo>
                    <a:pt x="117" y="2241"/>
                    <a:pt x="293" y="2329"/>
                    <a:pt x="483" y="2329"/>
                  </a:cubicBezTo>
                  <a:lnTo>
                    <a:pt x="513" y="2329"/>
                  </a:lnTo>
                  <a:cubicBezTo>
                    <a:pt x="849" y="2329"/>
                    <a:pt x="1113" y="2050"/>
                    <a:pt x="1113" y="1714"/>
                  </a:cubicBezTo>
                  <a:lnTo>
                    <a:pt x="1113" y="0"/>
                  </a:ln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8"/>
            <p:cNvSpPr/>
            <p:nvPr/>
          </p:nvSpPr>
          <p:spPr>
            <a:xfrm>
              <a:off x="1849984" y="2468622"/>
              <a:ext cx="26337" cy="54330"/>
            </a:xfrm>
            <a:custGeom>
              <a:rect b="b" l="l" r="r" t="t"/>
              <a:pathLst>
                <a:path extrusionOk="0" h="2329" w="1129">
                  <a:moveTo>
                    <a:pt x="719" y="0"/>
                  </a:moveTo>
                  <a:lnTo>
                    <a:pt x="719" y="1479"/>
                  </a:lnTo>
                  <a:cubicBezTo>
                    <a:pt x="719" y="1816"/>
                    <a:pt x="455" y="2094"/>
                    <a:pt x="118" y="2094"/>
                  </a:cubicBezTo>
                  <a:lnTo>
                    <a:pt x="1" y="2094"/>
                  </a:lnTo>
                  <a:cubicBezTo>
                    <a:pt x="118" y="2241"/>
                    <a:pt x="294" y="2329"/>
                    <a:pt x="484" y="2329"/>
                  </a:cubicBezTo>
                  <a:lnTo>
                    <a:pt x="528" y="2329"/>
                  </a:lnTo>
                  <a:cubicBezTo>
                    <a:pt x="850" y="2329"/>
                    <a:pt x="1129" y="2065"/>
                    <a:pt x="1129" y="1728"/>
                  </a:cubicBezTo>
                  <a:lnTo>
                    <a:pt x="1129" y="0"/>
                  </a:ln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8"/>
            <p:cNvSpPr/>
            <p:nvPr/>
          </p:nvSpPr>
          <p:spPr>
            <a:xfrm>
              <a:off x="1879026" y="2468622"/>
              <a:ext cx="26337" cy="54330"/>
            </a:xfrm>
            <a:custGeom>
              <a:rect b="b" l="l" r="r" t="t"/>
              <a:pathLst>
                <a:path extrusionOk="0" h="2329" w="1129">
                  <a:moveTo>
                    <a:pt x="718" y="0"/>
                  </a:moveTo>
                  <a:lnTo>
                    <a:pt x="718" y="1479"/>
                  </a:lnTo>
                  <a:cubicBezTo>
                    <a:pt x="718" y="1816"/>
                    <a:pt x="455" y="2094"/>
                    <a:pt x="118" y="2094"/>
                  </a:cubicBezTo>
                  <a:lnTo>
                    <a:pt x="1" y="2094"/>
                  </a:lnTo>
                  <a:cubicBezTo>
                    <a:pt x="118" y="2241"/>
                    <a:pt x="294" y="2329"/>
                    <a:pt x="484" y="2329"/>
                  </a:cubicBezTo>
                  <a:lnTo>
                    <a:pt x="513" y="2329"/>
                  </a:lnTo>
                  <a:cubicBezTo>
                    <a:pt x="850" y="2329"/>
                    <a:pt x="1128" y="2065"/>
                    <a:pt x="1128" y="1728"/>
                  </a:cubicBezTo>
                  <a:lnTo>
                    <a:pt x="1128" y="0"/>
                  </a:ln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8"/>
            <p:cNvSpPr/>
            <p:nvPr/>
          </p:nvSpPr>
          <p:spPr>
            <a:xfrm>
              <a:off x="1739999" y="2570070"/>
              <a:ext cx="185874" cy="16772"/>
            </a:xfrm>
            <a:custGeom>
              <a:rect b="b" l="l" r="r" t="t"/>
              <a:pathLst>
                <a:path extrusionOk="0" h="719" w="7968">
                  <a:moveTo>
                    <a:pt x="161" y="1"/>
                  </a:moveTo>
                  <a:cubicBezTo>
                    <a:pt x="73" y="1"/>
                    <a:pt x="0" y="74"/>
                    <a:pt x="0" y="162"/>
                  </a:cubicBezTo>
                  <a:lnTo>
                    <a:pt x="0" y="557"/>
                  </a:lnTo>
                  <a:cubicBezTo>
                    <a:pt x="0" y="645"/>
                    <a:pt x="73" y="718"/>
                    <a:pt x="161" y="718"/>
                  </a:cubicBezTo>
                  <a:lnTo>
                    <a:pt x="7806" y="718"/>
                  </a:lnTo>
                  <a:cubicBezTo>
                    <a:pt x="7894" y="704"/>
                    <a:pt x="7967" y="631"/>
                    <a:pt x="7967" y="543"/>
                  </a:cubicBezTo>
                  <a:lnTo>
                    <a:pt x="7967" y="162"/>
                  </a:lnTo>
                  <a:cubicBezTo>
                    <a:pt x="7967" y="74"/>
                    <a:pt x="7894" y="1"/>
                    <a:pt x="7806"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8"/>
            <p:cNvSpPr/>
            <p:nvPr/>
          </p:nvSpPr>
          <p:spPr>
            <a:xfrm>
              <a:off x="1739999" y="2570070"/>
              <a:ext cx="185874" cy="16772"/>
            </a:xfrm>
            <a:custGeom>
              <a:rect b="b" l="l" r="r" t="t"/>
              <a:pathLst>
                <a:path extrusionOk="0" h="719" w="7968">
                  <a:moveTo>
                    <a:pt x="7586" y="1"/>
                  </a:moveTo>
                  <a:lnTo>
                    <a:pt x="7586" y="235"/>
                  </a:lnTo>
                  <a:cubicBezTo>
                    <a:pt x="7586" y="323"/>
                    <a:pt x="7513" y="396"/>
                    <a:pt x="7411" y="396"/>
                  </a:cubicBezTo>
                  <a:lnTo>
                    <a:pt x="0" y="396"/>
                  </a:lnTo>
                  <a:lnTo>
                    <a:pt x="0" y="543"/>
                  </a:lnTo>
                  <a:cubicBezTo>
                    <a:pt x="0" y="645"/>
                    <a:pt x="73" y="718"/>
                    <a:pt x="161" y="718"/>
                  </a:cubicBezTo>
                  <a:lnTo>
                    <a:pt x="7806" y="718"/>
                  </a:lnTo>
                  <a:cubicBezTo>
                    <a:pt x="7894" y="718"/>
                    <a:pt x="7967" y="645"/>
                    <a:pt x="7967" y="543"/>
                  </a:cubicBezTo>
                  <a:lnTo>
                    <a:pt x="7967" y="162"/>
                  </a:lnTo>
                  <a:cubicBezTo>
                    <a:pt x="7967" y="74"/>
                    <a:pt x="7894" y="1"/>
                    <a:pt x="7806"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 name="Google Shape;2071;p48"/>
          <p:cNvGrpSpPr/>
          <p:nvPr/>
        </p:nvGrpSpPr>
        <p:grpSpPr>
          <a:xfrm>
            <a:off x="6775988" y="2918198"/>
            <a:ext cx="264106" cy="342348"/>
            <a:chOff x="6775988" y="2918198"/>
            <a:chExt cx="264106" cy="342348"/>
          </a:xfrm>
        </p:grpSpPr>
        <p:sp>
          <p:nvSpPr>
            <p:cNvPr id="2072" name="Google Shape;2072;p48"/>
            <p:cNvSpPr/>
            <p:nvPr/>
          </p:nvSpPr>
          <p:spPr>
            <a:xfrm>
              <a:off x="6841932" y="2918198"/>
              <a:ext cx="132244" cy="30419"/>
            </a:xfrm>
            <a:custGeom>
              <a:rect b="b" l="l" r="r" t="t"/>
              <a:pathLst>
                <a:path extrusionOk="0" h="1304" w="5669">
                  <a:moveTo>
                    <a:pt x="864" y="1"/>
                  </a:moveTo>
                  <a:cubicBezTo>
                    <a:pt x="0" y="1"/>
                    <a:pt x="0" y="1304"/>
                    <a:pt x="864" y="1304"/>
                  </a:cubicBezTo>
                  <a:lnTo>
                    <a:pt x="4804" y="1304"/>
                  </a:lnTo>
                  <a:cubicBezTo>
                    <a:pt x="5668" y="1304"/>
                    <a:pt x="5668" y="1"/>
                    <a:pt x="4804"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8"/>
            <p:cNvSpPr/>
            <p:nvPr/>
          </p:nvSpPr>
          <p:spPr>
            <a:xfrm>
              <a:off x="6846714" y="2918874"/>
              <a:ext cx="128138" cy="29743"/>
            </a:xfrm>
            <a:custGeom>
              <a:rect b="b" l="l" r="r" t="t"/>
              <a:pathLst>
                <a:path extrusionOk="0" h="1275" w="5493">
                  <a:moveTo>
                    <a:pt x="4775" y="1"/>
                  </a:moveTo>
                  <a:lnTo>
                    <a:pt x="4775" y="1"/>
                  </a:lnTo>
                  <a:cubicBezTo>
                    <a:pt x="4789" y="30"/>
                    <a:pt x="4789" y="59"/>
                    <a:pt x="4775" y="89"/>
                  </a:cubicBezTo>
                  <a:cubicBezTo>
                    <a:pt x="4775" y="455"/>
                    <a:pt x="4496" y="748"/>
                    <a:pt x="4130" y="748"/>
                  </a:cubicBezTo>
                  <a:lnTo>
                    <a:pt x="191" y="748"/>
                  </a:lnTo>
                  <a:cubicBezTo>
                    <a:pt x="117" y="748"/>
                    <a:pt x="59" y="733"/>
                    <a:pt x="0" y="718"/>
                  </a:cubicBezTo>
                  <a:lnTo>
                    <a:pt x="0" y="718"/>
                  </a:lnTo>
                  <a:cubicBezTo>
                    <a:pt x="44" y="1041"/>
                    <a:pt x="322" y="1275"/>
                    <a:pt x="645" y="1275"/>
                  </a:cubicBezTo>
                  <a:lnTo>
                    <a:pt x="4584" y="1275"/>
                  </a:lnTo>
                  <a:cubicBezTo>
                    <a:pt x="5331" y="1275"/>
                    <a:pt x="5492" y="220"/>
                    <a:pt x="4775"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8"/>
            <p:cNvSpPr/>
            <p:nvPr/>
          </p:nvSpPr>
          <p:spPr>
            <a:xfrm>
              <a:off x="6897963" y="2918198"/>
              <a:ext cx="20178" cy="312285"/>
            </a:xfrm>
            <a:custGeom>
              <a:rect b="b" l="l" r="r" t="t"/>
              <a:pathLst>
                <a:path extrusionOk="0" h="13387" w="865">
                  <a:moveTo>
                    <a:pt x="0" y="1"/>
                  </a:moveTo>
                  <a:lnTo>
                    <a:pt x="0" y="13386"/>
                  </a:lnTo>
                  <a:lnTo>
                    <a:pt x="864" y="13386"/>
                  </a:lnTo>
                  <a:lnTo>
                    <a:pt x="864" y="1"/>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8"/>
            <p:cNvSpPr/>
            <p:nvPr/>
          </p:nvSpPr>
          <p:spPr>
            <a:xfrm>
              <a:off x="6907853" y="2918198"/>
              <a:ext cx="10287" cy="312285"/>
            </a:xfrm>
            <a:custGeom>
              <a:rect b="b" l="l" r="r" t="t"/>
              <a:pathLst>
                <a:path extrusionOk="0" h="13387" w="441">
                  <a:moveTo>
                    <a:pt x="1" y="1"/>
                  </a:moveTo>
                  <a:lnTo>
                    <a:pt x="1" y="13386"/>
                  </a:lnTo>
                  <a:lnTo>
                    <a:pt x="440" y="13386"/>
                  </a:lnTo>
                  <a:lnTo>
                    <a:pt x="440" y="1"/>
                  </a:ln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8"/>
            <p:cNvSpPr/>
            <p:nvPr/>
          </p:nvSpPr>
          <p:spPr>
            <a:xfrm>
              <a:off x="6891804" y="3019319"/>
              <a:ext cx="32822" cy="211161"/>
            </a:xfrm>
            <a:custGeom>
              <a:rect b="b" l="l" r="r" t="t"/>
              <a:pathLst>
                <a:path extrusionOk="0" h="9052" w="1407">
                  <a:moveTo>
                    <a:pt x="440" y="1"/>
                  </a:moveTo>
                  <a:cubicBezTo>
                    <a:pt x="191" y="1"/>
                    <a:pt x="0" y="206"/>
                    <a:pt x="0" y="455"/>
                  </a:cubicBezTo>
                  <a:lnTo>
                    <a:pt x="0" y="9051"/>
                  </a:lnTo>
                  <a:lnTo>
                    <a:pt x="1406" y="9051"/>
                  </a:lnTo>
                  <a:lnTo>
                    <a:pt x="1406" y="455"/>
                  </a:lnTo>
                  <a:cubicBezTo>
                    <a:pt x="1406" y="206"/>
                    <a:pt x="1201" y="1"/>
                    <a:pt x="952" y="1"/>
                  </a:cubicBezTo>
                  <a:close/>
                </a:path>
              </a:pathLst>
            </a:custGeom>
            <a:solidFill>
              <a:srgbClr val="E4A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8"/>
            <p:cNvSpPr/>
            <p:nvPr/>
          </p:nvSpPr>
          <p:spPr>
            <a:xfrm>
              <a:off x="6901718" y="3019296"/>
              <a:ext cx="22558" cy="211184"/>
            </a:xfrm>
            <a:custGeom>
              <a:rect b="b" l="l" r="r" t="t"/>
              <a:pathLst>
                <a:path extrusionOk="0" h="9053" w="967">
                  <a:moveTo>
                    <a:pt x="538" y="1"/>
                  </a:moveTo>
                  <a:cubicBezTo>
                    <a:pt x="530" y="1"/>
                    <a:pt x="521" y="1"/>
                    <a:pt x="513" y="2"/>
                  </a:cubicBezTo>
                  <a:lnTo>
                    <a:pt x="0" y="2"/>
                  </a:lnTo>
                  <a:cubicBezTo>
                    <a:pt x="234" y="16"/>
                    <a:pt x="425" y="207"/>
                    <a:pt x="425" y="456"/>
                  </a:cubicBezTo>
                  <a:lnTo>
                    <a:pt x="425" y="9052"/>
                  </a:lnTo>
                  <a:lnTo>
                    <a:pt x="967" y="9052"/>
                  </a:lnTo>
                  <a:lnTo>
                    <a:pt x="967" y="456"/>
                  </a:lnTo>
                  <a:cubicBezTo>
                    <a:pt x="967" y="201"/>
                    <a:pt x="775" y="1"/>
                    <a:pt x="538"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8"/>
            <p:cNvSpPr/>
            <p:nvPr/>
          </p:nvSpPr>
          <p:spPr>
            <a:xfrm>
              <a:off x="6811188" y="3184659"/>
              <a:ext cx="194761" cy="38980"/>
            </a:xfrm>
            <a:custGeom>
              <a:rect b="b" l="l" r="r" t="t"/>
              <a:pathLst>
                <a:path extrusionOk="0" h="1671" w="8349">
                  <a:moveTo>
                    <a:pt x="0" y="1"/>
                  </a:moveTo>
                  <a:lnTo>
                    <a:pt x="0" y="1671"/>
                  </a:lnTo>
                  <a:lnTo>
                    <a:pt x="8348" y="1671"/>
                  </a:lnTo>
                  <a:lnTo>
                    <a:pt x="8348" y="1"/>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8"/>
            <p:cNvSpPr/>
            <p:nvPr/>
          </p:nvSpPr>
          <p:spPr>
            <a:xfrm>
              <a:off x="6811188" y="3184659"/>
              <a:ext cx="194761" cy="39330"/>
            </a:xfrm>
            <a:custGeom>
              <a:rect b="b" l="l" r="r" t="t"/>
              <a:pathLst>
                <a:path extrusionOk="0" h="1686" w="8349">
                  <a:moveTo>
                    <a:pt x="7733" y="1"/>
                  </a:moveTo>
                  <a:lnTo>
                    <a:pt x="7733" y="440"/>
                  </a:lnTo>
                  <a:cubicBezTo>
                    <a:pt x="7733" y="719"/>
                    <a:pt x="7499" y="953"/>
                    <a:pt x="7220" y="953"/>
                  </a:cubicBezTo>
                  <a:lnTo>
                    <a:pt x="0" y="953"/>
                  </a:lnTo>
                  <a:lnTo>
                    <a:pt x="0" y="1685"/>
                  </a:lnTo>
                  <a:lnTo>
                    <a:pt x="8348" y="1685"/>
                  </a:lnTo>
                  <a:lnTo>
                    <a:pt x="8348" y="16"/>
                  </a:lnTo>
                  <a:lnTo>
                    <a:pt x="7733" y="1"/>
                  </a:ln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8"/>
            <p:cNvSpPr/>
            <p:nvPr/>
          </p:nvSpPr>
          <p:spPr>
            <a:xfrm>
              <a:off x="6775988" y="3113956"/>
              <a:ext cx="46492" cy="146590"/>
            </a:xfrm>
            <a:custGeom>
              <a:rect b="b" l="l" r="r" t="t"/>
              <a:pathLst>
                <a:path extrusionOk="0" h="6284" w="1993">
                  <a:moveTo>
                    <a:pt x="733" y="0"/>
                  </a:moveTo>
                  <a:cubicBezTo>
                    <a:pt x="323" y="0"/>
                    <a:pt x="1" y="337"/>
                    <a:pt x="1" y="733"/>
                  </a:cubicBezTo>
                  <a:lnTo>
                    <a:pt x="1" y="5551"/>
                  </a:lnTo>
                  <a:cubicBezTo>
                    <a:pt x="1" y="5961"/>
                    <a:pt x="323" y="6283"/>
                    <a:pt x="733" y="6283"/>
                  </a:cubicBezTo>
                  <a:lnTo>
                    <a:pt x="1260" y="6283"/>
                  </a:lnTo>
                  <a:cubicBezTo>
                    <a:pt x="1656" y="6283"/>
                    <a:pt x="1978" y="5961"/>
                    <a:pt x="1992" y="5551"/>
                  </a:cubicBezTo>
                  <a:lnTo>
                    <a:pt x="1992" y="733"/>
                  </a:lnTo>
                  <a:cubicBezTo>
                    <a:pt x="1992" y="337"/>
                    <a:pt x="1656" y="0"/>
                    <a:pt x="1260"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8"/>
            <p:cNvSpPr/>
            <p:nvPr/>
          </p:nvSpPr>
          <p:spPr>
            <a:xfrm>
              <a:off x="6775988" y="3113956"/>
              <a:ext cx="46142" cy="146590"/>
            </a:xfrm>
            <a:custGeom>
              <a:rect b="b" l="l" r="r" t="t"/>
              <a:pathLst>
                <a:path extrusionOk="0" h="6284" w="1978">
                  <a:moveTo>
                    <a:pt x="1187" y="0"/>
                  </a:moveTo>
                  <a:lnTo>
                    <a:pt x="1187" y="74"/>
                  </a:lnTo>
                  <a:lnTo>
                    <a:pt x="1187" y="4863"/>
                  </a:lnTo>
                  <a:cubicBezTo>
                    <a:pt x="1187" y="5273"/>
                    <a:pt x="850" y="5610"/>
                    <a:pt x="425" y="5610"/>
                  </a:cubicBezTo>
                  <a:lnTo>
                    <a:pt x="1" y="5610"/>
                  </a:lnTo>
                  <a:cubicBezTo>
                    <a:pt x="30" y="5990"/>
                    <a:pt x="367" y="6283"/>
                    <a:pt x="748" y="6283"/>
                  </a:cubicBezTo>
                  <a:lnTo>
                    <a:pt x="1231" y="6283"/>
                  </a:lnTo>
                  <a:cubicBezTo>
                    <a:pt x="1641" y="6283"/>
                    <a:pt x="1978" y="5946"/>
                    <a:pt x="1978" y="5536"/>
                  </a:cubicBezTo>
                  <a:lnTo>
                    <a:pt x="1978" y="762"/>
                  </a:lnTo>
                  <a:cubicBezTo>
                    <a:pt x="1978" y="337"/>
                    <a:pt x="1641" y="0"/>
                    <a:pt x="1231"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8"/>
            <p:cNvSpPr/>
            <p:nvPr/>
          </p:nvSpPr>
          <p:spPr>
            <a:xfrm>
              <a:off x="6993602" y="3113956"/>
              <a:ext cx="46492" cy="146590"/>
            </a:xfrm>
            <a:custGeom>
              <a:rect b="b" l="l" r="r" t="t"/>
              <a:pathLst>
                <a:path extrusionOk="0" h="6284" w="1993">
                  <a:moveTo>
                    <a:pt x="733" y="0"/>
                  </a:moveTo>
                  <a:cubicBezTo>
                    <a:pt x="323" y="0"/>
                    <a:pt x="1" y="337"/>
                    <a:pt x="1" y="733"/>
                  </a:cubicBezTo>
                  <a:lnTo>
                    <a:pt x="1" y="5551"/>
                  </a:lnTo>
                  <a:cubicBezTo>
                    <a:pt x="1" y="5961"/>
                    <a:pt x="323" y="6283"/>
                    <a:pt x="733" y="6283"/>
                  </a:cubicBezTo>
                  <a:lnTo>
                    <a:pt x="1260" y="6283"/>
                  </a:lnTo>
                  <a:cubicBezTo>
                    <a:pt x="1656" y="6283"/>
                    <a:pt x="1978" y="5961"/>
                    <a:pt x="1993" y="5551"/>
                  </a:cubicBezTo>
                  <a:lnTo>
                    <a:pt x="1993" y="733"/>
                  </a:lnTo>
                  <a:cubicBezTo>
                    <a:pt x="1993" y="337"/>
                    <a:pt x="1656" y="0"/>
                    <a:pt x="1260"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8"/>
            <p:cNvSpPr/>
            <p:nvPr/>
          </p:nvSpPr>
          <p:spPr>
            <a:xfrm>
              <a:off x="6993602" y="3113956"/>
              <a:ext cx="46142" cy="146590"/>
            </a:xfrm>
            <a:custGeom>
              <a:rect b="b" l="l" r="r" t="t"/>
              <a:pathLst>
                <a:path extrusionOk="0" h="6284" w="1978">
                  <a:moveTo>
                    <a:pt x="1187" y="0"/>
                  </a:moveTo>
                  <a:lnTo>
                    <a:pt x="1187" y="74"/>
                  </a:lnTo>
                  <a:lnTo>
                    <a:pt x="1187" y="4863"/>
                  </a:lnTo>
                  <a:cubicBezTo>
                    <a:pt x="1187" y="5273"/>
                    <a:pt x="850" y="5610"/>
                    <a:pt x="440" y="5610"/>
                  </a:cubicBezTo>
                  <a:lnTo>
                    <a:pt x="1" y="5610"/>
                  </a:lnTo>
                  <a:cubicBezTo>
                    <a:pt x="45" y="5990"/>
                    <a:pt x="367" y="6283"/>
                    <a:pt x="748" y="6283"/>
                  </a:cubicBezTo>
                  <a:lnTo>
                    <a:pt x="1231" y="6283"/>
                  </a:lnTo>
                  <a:cubicBezTo>
                    <a:pt x="1641" y="6283"/>
                    <a:pt x="1978" y="5946"/>
                    <a:pt x="1978" y="5536"/>
                  </a:cubicBezTo>
                  <a:lnTo>
                    <a:pt x="1978" y="762"/>
                  </a:lnTo>
                  <a:cubicBezTo>
                    <a:pt x="1978" y="337"/>
                    <a:pt x="1641" y="0"/>
                    <a:pt x="1231"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8"/>
            <p:cNvSpPr/>
            <p:nvPr/>
          </p:nvSpPr>
          <p:spPr>
            <a:xfrm>
              <a:off x="6850470" y="3201408"/>
              <a:ext cx="111062" cy="32145"/>
            </a:xfrm>
            <a:custGeom>
              <a:rect b="b" l="l" r="r" t="t"/>
              <a:pathLst>
                <a:path extrusionOk="0" h="1378" w="4761">
                  <a:moveTo>
                    <a:pt x="88" y="1"/>
                  </a:moveTo>
                  <a:cubicBezTo>
                    <a:pt x="44" y="1"/>
                    <a:pt x="0" y="30"/>
                    <a:pt x="0" y="88"/>
                  </a:cubicBezTo>
                  <a:lnTo>
                    <a:pt x="0" y="1011"/>
                  </a:lnTo>
                  <a:cubicBezTo>
                    <a:pt x="0" y="1202"/>
                    <a:pt x="161" y="1377"/>
                    <a:pt x="366" y="1377"/>
                  </a:cubicBezTo>
                  <a:lnTo>
                    <a:pt x="4394" y="1377"/>
                  </a:lnTo>
                  <a:cubicBezTo>
                    <a:pt x="4599" y="1377"/>
                    <a:pt x="4760" y="1216"/>
                    <a:pt x="4760" y="1011"/>
                  </a:cubicBezTo>
                  <a:lnTo>
                    <a:pt x="4760" y="88"/>
                  </a:lnTo>
                  <a:cubicBezTo>
                    <a:pt x="4760" y="30"/>
                    <a:pt x="4731" y="1"/>
                    <a:pt x="4672" y="1"/>
                  </a:cubicBezTo>
                  <a:close/>
                </a:path>
              </a:pathLst>
            </a:custGeom>
            <a:solidFill>
              <a:srgbClr val="E4A0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8"/>
            <p:cNvSpPr/>
            <p:nvPr/>
          </p:nvSpPr>
          <p:spPr>
            <a:xfrm>
              <a:off x="6928007" y="3201408"/>
              <a:ext cx="33522" cy="31795"/>
            </a:xfrm>
            <a:custGeom>
              <a:rect b="b" l="l" r="r" t="t"/>
              <a:pathLst>
                <a:path extrusionOk="0" h="1363" w="1437">
                  <a:moveTo>
                    <a:pt x="367" y="1"/>
                  </a:moveTo>
                  <a:lnTo>
                    <a:pt x="367" y="996"/>
                  </a:lnTo>
                  <a:cubicBezTo>
                    <a:pt x="367" y="1202"/>
                    <a:pt x="206" y="1363"/>
                    <a:pt x="1" y="1363"/>
                  </a:cubicBezTo>
                  <a:lnTo>
                    <a:pt x="1070" y="1363"/>
                  </a:lnTo>
                  <a:cubicBezTo>
                    <a:pt x="1275" y="1363"/>
                    <a:pt x="1436" y="1202"/>
                    <a:pt x="1436" y="996"/>
                  </a:cubicBezTo>
                  <a:lnTo>
                    <a:pt x="1436" y="88"/>
                  </a:lnTo>
                  <a:cubicBezTo>
                    <a:pt x="1436" y="30"/>
                    <a:pt x="1392" y="1"/>
                    <a:pt x="1348"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8"/>
            <p:cNvSpPr/>
            <p:nvPr/>
          </p:nvSpPr>
          <p:spPr>
            <a:xfrm>
              <a:off x="6878811" y="3112579"/>
              <a:ext cx="50947" cy="43832"/>
            </a:xfrm>
            <a:custGeom>
              <a:rect b="b" l="l" r="r" t="t"/>
              <a:pathLst>
                <a:path extrusionOk="0" h="1879" w="2184">
                  <a:moveTo>
                    <a:pt x="1246" y="1"/>
                  </a:moveTo>
                  <a:cubicBezTo>
                    <a:pt x="411" y="1"/>
                    <a:pt x="1" y="1011"/>
                    <a:pt x="587" y="1597"/>
                  </a:cubicBezTo>
                  <a:cubicBezTo>
                    <a:pt x="777" y="1792"/>
                    <a:pt x="1012" y="1879"/>
                    <a:pt x="1242" y="1879"/>
                  </a:cubicBezTo>
                  <a:cubicBezTo>
                    <a:pt x="1722" y="1879"/>
                    <a:pt x="2183" y="1502"/>
                    <a:pt x="2183" y="938"/>
                  </a:cubicBezTo>
                  <a:cubicBezTo>
                    <a:pt x="2183" y="411"/>
                    <a:pt x="1773" y="1"/>
                    <a:pt x="1246"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8"/>
            <p:cNvSpPr/>
            <p:nvPr/>
          </p:nvSpPr>
          <p:spPr>
            <a:xfrm>
              <a:off x="6896236" y="3125572"/>
              <a:ext cx="20528" cy="17636"/>
            </a:xfrm>
            <a:custGeom>
              <a:rect b="b" l="l" r="r" t="t"/>
              <a:pathLst>
                <a:path extrusionOk="0" h="756" w="880">
                  <a:moveTo>
                    <a:pt x="499" y="0"/>
                  </a:moveTo>
                  <a:cubicBezTo>
                    <a:pt x="162" y="0"/>
                    <a:pt x="1" y="410"/>
                    <a:pt x="235" y="645"/>
                  </a:cubicBezTo>
                  <a:cubicBezTo>
                    <a:pt x="312" y="721"/>
                    <a:pt x="406" y="755"/>
                    <a:pt x="500" y="755"/>
                  </a:cubicBezTo>
                  <a:cubicBezTo>
                    <a:pt x="693" y="755"/>
                    <a:pt x="880" y="608"/>
                    <a:pt x="880" y="381"/>
                  </a:cubicBezTo>
                  <a:cubicBezTo>
                    <a:pt x="880" y="176"/>
                    <a:pt x="704" y="0"/>
                    <a:pt x="499"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8"/>
            <p:cNvSpPr/>
            <p:nvPr/>
          </p:nvSpPr>
          <p:spPr>
            <a:xfrm>
              <a:off x="6899665" y="3112579"/>
              <a:ext cx="32472" cy="43972"/>
            </a:xfrm>
            <a:custGeom>
              <a:rect b="b" l="l" r="r" t="t"/>
              <a:pathLst>
                <a:path extrusionOk="0" h="1885" w="1392">
                  <a:moveTo>
                    <a:pt x="352" y="1"/>
                  </a:moveTo>
                  <a:cubicBezTo>
                    <a:pt x="235" y="1"/>
                    <a:pt x="117" y="15"/>
                    <a:pt x="0" y="59"/>
                  </a:cubicBezTo>
                  <a:cubicBezTo>
                    <a:pt x="249" y="162"/>
                    <a:pt x="440" y="352"/>
                    <a:pt x="542" y="601"/>
                  </a:cubicBezTo>
                  <a:cubicBezTo>
                    <a:pt x="806" y="748"/>
                    <a:pt x="806" y="1128"/>
                    <a:pt x="542" y="1275"/>
                  </a:cubicBezTo>
                  <a:cubicBezTo>
                    <a:pt x="440" y="1509"/>
                    <a:pt x="249" y="1714"/>
                    <a:pt x="0" y="1817"/>
                  </a:cubicBezTo>
                  <a:cubicBezTo>
                    <a:pt x="117" y="1863"/>
                    <a:pt x="236" y="1884"/>
                    <a:pt x="353" y="1884"/>
                  </a:cubicBezTo>
                  <a:cubicBezTo>
                    <a:pt x="792" y="1884"/>
                    <a:pt x="1193" y="1577"/>
                    <a:pt x="1274" y="1114"/>
                  </a:cubicBezTo>
                  <a:cubicBezTo>
                    <a:pt x="1392" y="543"/>
                    <a:pt x="952" y="1"/>
                    <a:pt x="352" y="1"/>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 name="Google Shape;2089;p48"/>
          <p:cNvGrpSpPr/>
          <p:nvPr/>
        </p:nvGrpSpPr>
        <p:grpSpPr>
          <a:xfrm>
            <a:off x="7862379" y="2001341"/>
            <a:ext cx="345082" cy="171104"/>
            <a:chOff x="7862379" y="2001341"/>
            <a:chExt cx="345082" cy="171104"/>
          </a:xfrm>
        </p:grpSpPr>
        <p:sp>
          <p:nvSpPr>
            <p:cNvPr id="2090" name="Google Shape;2090;p48"/>
            <p:cNvSpPr/>
            <p:nvPr/>
          </p:nvSpPr>
          <p:spPr>
            <a:xfrm>
              <a:off x="7884236" y="2048414"/>
              <a:ext cx="20528" cy="20505"/>
            </a:xfrm>
            <a:custGeom>
              <a:rect b="b" l="l" r="r" t="t"/>
              <a:pathLst>
                <a:path extrusionOk="0" h="879" w="880">
                  <a:moveTo>
                    <a:pt x="294" y="0"/>
                  </a:moveTo>
                  <a:cubicBezTo>
                    <a:pt x="133" y="0"/>
                    <a:pt x="1" y="132"/>
                    <a:pt x="1" y="293"/>
                  </a:cubicBezTo>
                  <a:lnTo>
                    <a:pt x="1" y="586"/>
                  </a:lnTo>
                  <a:cubicBezTo>
                    <a:pt x="1" y="747"/>
                    <a:pt x="133" y="879"/>
                    <a:pt x="294" y="879"/>
                  </a:cubicBezTo>
                  <a:lnTo>
                    <a:pt x="880" y="879"/>
                  </a:lnTo>
                  <a:lnTo>
                    <a:pt x="880" y="0"/>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8"/>
            <p:cNvSpPr/>
            <p:nvPr/>
          </p:nvSpPr>
          <p:spPr>
            <a:xfrm>
              <a:off x="7987084" y="2001341"/>
              <a:ext cx="36204" cy="46398"/>
            </a:xfrm>
            <a:custGeom>
              <a:rect b="b" l="l" r="r" t="t"/>
              <a:pathLst>
                <a:path extrusionOk="0" h="1989" w="1552">
                  <a:moveTo>
                    <a:pt x="1231" y="0"/>
                  </a:moveTo>
                  <a:cubicBezTo>
                    <a:pt x="1158" y="0"/>
                    <a:pt x="1086" y="38"/>
                    <a:pt x="1040" y="129"/>
                  </a:cubicBezTo>
                  <a:lnTo>
                    <a:pt x="103" y="1652"/>
                  </a:lnTo>
                  <a:cubicBezTo>
                    <a:pt x="0" y="1799"/>
                    <a:pt x="103" y="1989"/>
                    <a:pt x="278" y="1989"/>
                  </a:cubicBezTo>
                  <a:cubicBezTo>
                    <a:pt x="352" y="1989"/>
                    <a:pt x="425" y="1945"/>
                    <a:pt x="469" y="1886"/>
                  </a:cubicBezTo>
                  <a:lnTo>
                    <a:pt x="1421" y="363"/>
                  </a:lnTo>
                  <a:cubicBezTo>
                    <a:pt x="1552" y="182"/>
                    <a:pt x="1392" y="0"/>
                    <a:pt x="1231"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8"/>
            <p:cNvSpPr/>
            <p:nvPr/>
          </p:nvSpPr>
          <p:spPr>
            <a:xfrm>
              <a:off x="8049249" y="2015943"/>
              <a:ext cx="74158" cy="31795"/>
            </a:xfrm>
            <a:custGeom>
              <a:rect b="b" l="l" r="r" t="t"/>
              <a:pathLst>
                <a:path extrusionOk="0" h="1363" w="3179">
                  <a:moveTo>
                    <a:pt x="2637" y="1"/>
                  </a:moveTo>
                  <a:lnTo>
                    <a:pt x="1" y="909"/>
                  </a:lnTo>
                  <a:lnTo>
                    <a:pt x="15" y="1363"/>
                  </a:lnTo>
                  <a:lnTo>
                    <a:pt x="3179" y="1363"/>
                  </a:lnTo>
                  <a:lnTo>
                    <a:pt x="3179" y="557"/>
                  </a:lnTo>
                  <a:cubicBezTo>
                    <a:pt x="3179" y="250"/>
                    <a:pt x="2944" y="1"/>
                    <a:pt x="2637"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8"/>
            <p:cNvSpPr/>
            <p:nvPr/>
          </p:nvSpPr>
          <p:spPr>
            <a:xfrm>
              <a:off x="8103227" y="2016293"/>
              <a:ext cx="20178" cy="31445"/>
            </a:xfrm>
            <a:custGeom>
              <a:rect b="b" l="l" r="r" t="t"/>
              <a:pathLst>
                <a:path extrusionOk="0" h="1348" w="865">
                  <a:moveTo>
                    <a:pt x="323" y="1"/>
                  </a:moveTo>
                  <a:lnTo>
                    <a:pt x="1" y="103"/>
                  </a:lnTo>
                  <a:cubicBezTo>
                    <a:pt x="133" y="206"/>
                    <a:pt x="220" y="367"/>
                    <a:pt x="220" y="542"/>
                  </a:cubicBezTo>
                  <a:lnTo>
                    <a:pt x="220" y="1348"/>
                  </a:lnTo>
                  <a:lnTo>
                    <a:pt x="865" y="1348"/>
                  </a:lnTo>
                  <a:lnTo>
                    <a:pt x="865" y="542"/>
                  </a:lnTo>
                  <a:cubicBezTo>
                    <a:pt x="865" y="235"/>
                    <a:pt x="616" y="1"/>
                    <a:pt x="323"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8"/>
            <p:cNvSpPr/>
            <p:nvPr/>
          </p:nvSpPr>
          <p:spPr>
            <a:xfrm>
              <a:off x="7899959" y="2037124"/>
              <a:ext cx="307503" cy="97392"/>
            </a:xfrm>
            <a:custGeom>
              <a:rect b="b" l="l" r="r" t="t"/>
              <a:pathLst>
                <a:path extrusionOk="0" h="4175" w="13182">
                  <a:moveTo>
                    <a:pt x="528" y="1"/>
                  </a:moveTo>
                  <a:cubicBezTo>
                    <a:pt x="235" y="1"/>
                    <a:pt x="1" y="235"/>
                    <a:pt x="1" y="528"/>
                  </a:cubicBezTo>
                  <a:lnTo>
                    <a:pt x="1" y="4175"/>
                  </a:lnTo>
                  <a:lnTo>
                    <a:pt x="13035" y="4175"/>
                  </a:lnTo>
                  <a:cubicBezTo>
                    <a:pt x="13108" y="4160"/>
                    <a:pt x="13182" y="4102"/>
                    <a:pt x="13182" y="4028"/>
                  </a:cubicBezTo>
                  <a:lnTo>
                    <a:pt x="13182" y="3735"/>
                  </a:lnTo>
                  <a:cubicBezTo>
                    <a:pt x="13182" y="1670"/>
                    <a:pt x="11497" y="1"/>
                    <a:pt x="9447" y="1"/>
                  </a:cubicBezTo>
                  <a:close/>
                </a:path>
              </a:pathLst>
            </a:custGeom>
            <a:solidFill>
              <a:srgbClr val="DB81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8"/>
            <p:cNvSpPr/>
            <p:nvPr/>
          </p:nvSpPr>
          <p:spPr>
            <a:xfrm>
              <a:off x="7899959" y="2037124"/>
              <a:ext cx="307503" cy="97392"/>
            </a:xfrm>
            <a:custGeom>
              <a:rect b="b" l="l" r="r" t="t"/>
              <a:pathLst>
                <a:path extrusionOk="0" h="4175" w="13182">
                  <a:moveTo>
                    <a:pt x="9257" y="1"/>
                  </a:moveTo>
                  <a:cubicBezTo>
                    <a:pt x="10238" y="704"/>
                    <a:pt x="10824" y="1832"/>
                    <a:pt x="10824" y="3047"/>
                  </a:cubicBezTo>
                  <a:lnTo>
                    <a:pt x="10824" y="3340"/>
                  </a:lnTo>
                  <a:cubicBezTo>
                    <a:pt x="10824" y="3413"/>
                    <a:pt x="10750" y="3472"/>
                    <a:pt x="10677" y="3472"/>
                  </a:cubicBezTo>
                  <a:lnTo>
                    <a:pt x="1" y="3472"/>
                  </a:lnTo>
                  <a:lnTo>
                    <a:pt x="1" y="4175"/>
                  </a:lnTo>
                  <a:lnTo>
                    <a:pt x="13035" y="4175"/>
                  </a:lnTo>
                  <a:cubicBezTo>
                    <a:pt x="13108" y="4160"/>
                    <a:pt x="13182" y="4102"/>
                    <a:pt x="13182" y="4028"/>
                  </a:cubicBezTo>
                  <a:lnTo>
                    <a:pt x="13182" y="3735"/>
                  </a:lnTo>
                  <a:cubicBezTo>
                    <a:pt x="13182" y="1670"/>
                    <a:pt x="11512" y="1"/>
                    <a:pt x="9447" y="1"/>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8"/>
            <p:cNvSpPr/>
            <p:nvPr/>
          </p:nvSpPr>
          <p:spPr>
            <a:xfrm>
              <a:off x="8092310" y="2082564"/>
              <a:ext cx="102851" cy="51950"/>
            </a:xfrm>
            <a:custGeom>
              <a:rect b="b" l="l" r="r" t="t"/>
              <a:pathLst>
                <a:path extrusionOk="0" h="2227" w="4409">
                  <a:moveTo>
                    <a:pt x="1889" y="1"/>
                  </a:moveTo>
                  <a:cubicBezTo>
                    <a:pt x="849" y="1"/>
                    <a:pt x="0" y="836"/>
                    <a:pt x="0" y="1890"/>
                  </a:cubicBezTo>
                  <a:lnTo>
                    <a:pt x="0" y="2227"/>
                  </a:lnTo>
                  <a:lnTo>
                    <a:pt x="4408" y="2227"/>
                  </a:lnTo>
                  <a:lnTo>
                    <a:pt x="4408" y="1890"/>
                  </a:lnTo>
                  <a:cubicBezTo>
                    <a:pt x="4408" y="836"/>
                    <a:pt x="3559" y="1"/>
                    <a:pt x="2519"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8"/>
            <p:cNvSpPr/>
            <p:nvPr/>
          </p:nvSpPr>
          <p:spPr>
            <a:xfrm>
              <a:off x="8126110" y="2082564"/>
              <a:ext cx="69049" cy="51950"/>
            </a:xfrm>
            <a:custGeom>
              <a:rect b="b" l="l" r="r" t="t"/>
              <a:pathLst>
                <a:path extrusionOk="0" h="2227" w="2960">
                  <a:moveTo>
                    <a:pt x="499" y="1"/>
                  </a:moveTo>
                  <a:cubicBezTo>
                    <a:pt x="323" y="1"/>
                    <a:pt x="162" y="15"/>
                    <a:pt x="1" y="59"/>
                  </a:cubicBezTo>
                  <a:cubicBezTo>
                    <a:pt x="850" y="279"/>
                    <a:pt x="1451" y="1055"/>
                    <a:pt x="1451" y="1949"/>
                  </a:cubicBezTo>
                  <a:lnTo>
                    <a:pt x="1451" y="2227"/>
                  </a:lnTo>
                  <a:lnTo>
                    <a:pt x="2959" y="2227"/>
                  </a:lnTo>
                  <a:lnTo>
                    <a:pt x="2959" y="1949"/>
                  </a:lnTo>
                  <a:cubicBezTo>
                    <a:pt x="2959" y="865"/>
                    <a:pt x="2081" y="1"/>
                    <a:pt x="1011" y="1"/>
                  </a:cubicBezTo>
                  <a:close/>
                </a:path>
              </a:pathLst>
            </a:custGeom>
            <a:solidFill>
              <a:srgbClr val="BFA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8"/>
            <p:cNvSpPr/>
            <p:nvPr/>
          </p:nvSpPr>
          <p:spPr>
            <a:xfrm>
              <a:off x="7931380" y="2051493"/>
              <a:ext cx="73155" cy="62611"/>
            </a:xfrm>
            <a:custGeom>
              <a:rect b="b" l="l" r="r" t="t"/>
              <a:pathLst>
                <a:path extrusionOk="0" h="2684" w="3136">
                  <a:moveTo>
                    <a:pt x="1802" y="0"/>
                  </a:moveTo>
                  <a:cubicBezTo>
                    <a:pt x="601" y="0"/>
                    <a:pt x="1" y="1450"/>
                    <a:pt x="850" y="2285"/>
                  </a:cubicBezTo>
                  <a:cubicBezTo>
                    <a:pt x="1126" y="2560"/>
                    <a:pt x="1463" y="2683"/>
                    <a:pt x="1793" y="2683"/>
                  </a:cubicBezTo>
                  <a:cubicBezTo>
                    <a:pt x="2480" y="2683"/>
                    <a:pt x="3135" y="2149"/>
                    <a:pt x="3135" y="1347"/>
                  </a:cubicBezTo>
                  <a:cubicBezTo>
                    <a:pt x="3135" y="600"/>
                    <a:pt x="2535" y="0"/>
                    <a:pt x="1802"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8"/>
            <p:cNvSpPr/>
            <p:nvPr/>
          </p:nvSpPr>
          <p:spPr>
            <a:xfrm>
              <a:off x="7966579" y="2051493"/>
              <a:ext cx="40333" cy="62728"/>
            </a:xfrm>
            <a:custGeom>
              <a:rect b="b" l="l" r="r" t="t"/>
              <a:pathLst>
                <a:path extrusionOk="0" h="2689" w="1729">
                  <a:moveTo>
                    <a:pt x="293" y="0"/>
                  </a:moveTo>
                  <a:cubicBezTo>
                    <a:pt x="191" y="0"/>
                    <a:pt x="88" y="15"/>
                    <a:pt x="0" y="29"/>
                  </a:cubicBezTo>
                  <a:cubicBezTo>
                    <a:pt x="1406" y="337"/>
                    <a:pt x="1406" y="2343"/>
                    <a:pt x="0" y="2651"/>
                  </a:cubicBezTo>
                  <a:cubicBezTo>
                    <a:pt x="104" y="2676"/>
                    <a:pt x="208" y="2688"/>
                    <a:pt x="310" y="2688"/>
                  </a:cubicBezTo>
                  <a:cubicBezTo>
                    <a:pt x="972" y="2688"/>
                    <a:pt x="1565" y="2179"/>
                    <a:pt x="1641" y="1494"/>
                  </a:cubicBezTo>
                  <a:cubicBezTo>
                    <a:pt x="1729" y="688"/>
                    <a:pt x="1099" y="0"/>
                    <a:pt x="293" y="0"/>
                  </a:cubicBezTo>
                  <a:close/>
                </a:path>
              </a:pathLst>
            </a:custGeom>
            <a:solidFill>
              <a:srgbClr val="BFA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8"/>
            <p:cNvSpPr/>
            <p:nvPr/>
          </p:nvSpPr>
          <p:spPr>
            <a:xfrm>
              <a:off x="7865109" y="2082564"/>
              <a:ext cx="154101" cy="51624"/>
            </a:xfrm>
            <a:custGeom>
              <a:rect b="b" l="l" r="r" t="t"/>
              <a:pathLst>
                <a:path extrusionOk="0" h="2213" w="6606">
                  <a:moveTo>
                    <a:pt x="1407" y="1"/>
                  </a:moveTo>
                  <a:cubicBezTo>
                    <a:pt x="630" y="1"/>
                    <a:pt x="1" y="616"/>
                    <a:pt x="1" y="1392"/>
                  </a:cubicBezTo>
                  <a:lnTo>
                    <a:pt x="1" y="2066"/>
                  </a:lnTo>
                  <a:cubicBezTo>
                    <a:pt x="1" y="2154"/>
                    <a:pt x="59" y="2212"/>
                    <a:pt x="147" y="2212"/>
                  </a:cubicBezTo>
                  <a:lnTo>
                    <a:pt x="6606" y="2212"/>
                  </a:lnTo>
                  <a:cubicBezTo>
                    <a:pt x="6606" y="2212"/>
                    <a:pt x="5288" y="1319"/>
                    <a:pt x="4424" y="704"/>
                  </a:cubicBezTo>
                  <a:cubicBezTo>
                    <a:pt x="3560" y="89"/>
                    <a:pt x="3267" y="1"/>
                    <a:pt x="2578"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8"/>
            <p:cNvSpPr/>
            <p:nvPr/>
          </p:nvSpPr>
          <p:spPr>
            <a:xfrm>
              <a:off x="7896553" y="2082564"/>
              <a:ext cx="122656" cy="51624"/>
            </a:xfrm>
            <a:custGeom>
              <a:rect b="b" l="l" r="r" t="t"/>
              <a:pathLst>
                <a:path extrusionOk="0" h="2213" w="5258">
                  <a:moveTo>
                    <a:pt x="0" y="1"/>
                  </a:moveTo>
                  <a:cubicBezTo>
                    <a:pt x="586" y="15"/>
                    <a:pt x="908" y="133"/>
                    <a:pt x="1714" y="704"/>
                  </a:cubicBezTo>
                  <a:cubicBezTo>
                    <a:pt x="2578" y="1319"/>
                    <a:pt x="3896" y="2212"/>
                    <a:pt x="3896" y="2212"/>
                  </a:cubicBezTo>
                  <a:lnTo>
                    <a:pt x="5258" y="2212"/>
                  </a:lnTo>
                  <a:cubicBezTo>
                    <a:pt x="5258" y="2212"/>
                    <a:pt x="3940" y="1333"/>
                    <a:pt x="3076" y="704"/>
                  </a:cubicBezTo>
                  <a:cubicBezTo>
                    <a:pt x="2212" y="89"/>
                    <a:pt x="1919" y="1"/>
                    <a:pt x="1230" y="1"/>
                  </a:cubicBezTo>
                  <a:close/>
                </a:path>
              </a:pathLst>
            </a:custGeom>
            <a:solidFill>
              <a:srgbClr val="BFA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8"/>
            <p:cNvSpPr/>
            <p:nvPr/>
          </p:nvSpPr>
          <p:spPr>
            <a:xfrm>
              <a:off x="7869564" y="2102719"/>
              <a:ext cx="74835" cy="64454"/>
            </a:xfrm>
            <a:custGeom>
              <a:rect b="b" l="l" r="r" t="t"/>
              <a:pathLst>
                <a:path extrusionOk="0" h="2763" w="3208">
                  <a:moveTo>
                    <a:pt x="1831" y="1"/>
                  </a:moveTo>
                  <a:cubicBezTo>
                    <a:pt x="615" y="1"/>
                    <a:pt x="0" y="1495"/>
                    <a:pt x="864" y="2359"/>
                  </a:cubicBezTo>
                  <a:cubicBezTo>
                    <a:pt x="1143" y="2637"/>
                    <a:pt x="1485" y="2762"/>
                    <a:pt x="1822" y="2762"/>
                  </a:cubicBezTo>
                  <a:cubicBezTo>
                    <a:pt x="2528" y="2762"/>
                    <a:pt x="3207" y="2211"/>
                    <a:pt x="3207" y="1377"/>
                  </a:cubicBezTo>
                  <a:cubicBezTo>
                    <a:pt x="3207" y="616"/>
                    <a:pt x="2592" y="1"/>
                    <a:pt x="1831"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8"/>
            <p:cNvSpPr/>
            <p:nvPr/>
          </p:nvSpPr>
          <p:spPr>
            <a:xfrm>
              <a:off x="7886289" y="2104771"/>
              <a:ext cx="64594" cy="62308"/>
            </a:xfrm>
            <a:custGeom>
              <a:rect b="b" l="l" r="r" t="t"/>
              <a:pathLst>
                <a:path extrusionOk="0" h="2671" w="2769">
                  <a:moveTo>
                    <a:pt x="1582" y="1"/>
                  </a:moveTo>
                  <a:lnTo>
                    <a:pt x="1582" y="1"/>
                  </a:lnTo>
                  <a:cubicBezTo>
                    <a:pt x="2260" y="960"/>
                    <a:pt x="1508" y="2176"/>
                    <a:pt x="468" y="2176"/>
                  </a:cubicBezTo>
                  <a:cubicBezTo>
                    <a:pt x="317" y="2176"/>
                    <a:pt x="160" y="2151"/>
                    <a:pt x="1" y="2095"/>
                  </a:cubicBezTo>
                  <a:lnTo>
                    <a:pt x="1" y="2095"/>
                  </a:lnTo>
                  <a:cubicBezTo>
                    <a:pt x="270" y="2476"/>
                    <a:pt x="694" y="2670"/>
                    <a:pt x="1120" y="2670"/>
                  </a:cubicBezTo>
                  <a:cubicBezTo>
                    <a:pt x="1529" y="2670"/>
                    <a:pt x="1939" y="2490"/>
                    <a:pt x="2212" y="2124"/>
                  </a:cubicBezTo>
                  <a:cubicBezTo>
                    <a:pt x="2769" y="1392"/>
                    <a:pt x="2461" y="308"/>
                    <a:pt x="1582"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8"/>
            <p:cNvSpPr/>
            <p:nvPr/>
          </p:nvSpPr>
          <p:spPr>
            <a:xfrm>
              <a:off x="7901661" y="2126978"/>
              <a:ext cx="18825" cy="15909"/>
            </a:xfrm>
            <a:custGeom>
              <a:rect b="b" l="l" r="r" t="t"/>
              <a:pathLst>
                <a:path extrusionOk="0" h="682" w="807">
                  <a:moveTo>
                    <a:pt x="455" y="1"/>
                  </a:moveTo>
                  <a:cubicBezTo>
                    <a:pt x="162" y="1"/>
                    <a:pt x="1" y="367"/>
                    <a:pt x="220" y="586"/>
                  </a:cubicBezTo>
                  <a:cubicBezTo>
                    <a:pt x="291" y="652"/>
                    <a:pt x="376" y="682"/>
                    <a:pt x="459" y="682"/>
                  </a:cubicBezTo>
                  <a:cubicBezTo>
                    <a:pt x="637" y="682"/>
                    <a:pt x="806" y="547"/>
                    <a:pt x="806" y="337"/>
                  </a:cubicBezTo>
                  <a:cubicBezTo>
                    <a:pt x="806" y="162"/>
                    <a:pt x="645" y="1"/>
                    <a:pt x="455"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8"/>
            <p:cNvSpPr/>
            <p:nvPr/>
          </p:nvSpPr>
          <p:spPr>
            <a:xfrm>
              <a:off x="7862379" y="2097843"/>
              <a:ext cx="87152" cy="74601"/>
            </a:xfrm>
            <a:custGeom>
              <a:rect b="b" l="l" r="r" t="t"/>
              <a:pathLst>
                <a:path extrusionOk="0" h="3198" w="3736">
                  <a:moveTo>
                    <a:pt x="2139" y="430"/>
                  </a:moveTo>
                  <a:cubicBezTo>
                    <a:pt x="2783" y="430"/>
                    <a:pt x="3310" y="957"/>
                    <a:pt x="3296" y="1616"/>
                  </a:cubicBezTo>
                  <a:cubicBezTo>
                    <a:pt x="3296" y="2308"/>
                    <a:pt x="2729" y="2766"/>
                    <a:pt x="2135" y="2766"/>
                  </a:cubicBezTo>
                  <a:cubicBezTo>
                    <a:pt x="1849" y="2766"/>
                    <a:pt x="1557" y="2659"/>
                    <a:pt x="1319" y="2421"/>
                  </a:cubicBezTo>
                  <a:cubicBezTo>
                    <a:pt x="601" y="1704"/>
                    <a:pt x="1114" y="459"/>
                    <a:pt x="2139" y="459"/>
                  </a:cubicBezTo>
                  <a:lnTo>
                    <a:pt x="2139" y="430"/>
                  </a:lnTo>
                  <a:close/>
                  <a:moveTo>
                    <a:pt x="2130" y="1"/>
                  </a:moveTo>
                  <a:cubicBezTo>
                    <a:pt x="1738" y="1"/>
                    <a:pt x="1338" y="147"/>
                    <a:pt x="1011" y="473"/>
                  </a:cubicBezTo>
                  <a:cubicBezTo>
                    <a:pt x="1" y="1469"/>
                    <a:pt x="718" y="3197"/>
                    <a:pt x="2139" y="3197"/>
                  </a:cubicBezTo>
                  <a:cubicBezTo>
                    <a:pt x="3018" y="3197"/>
                    <a:pt x="3735" y="2480"/>
                    <a:pt x="3735" y="1601"/>
                  </a:cubicBezTo>
                  <a:cubicBezTo>
                    <a:pt x="3735" y="640"/>
                    <a:pt x="2951" y="1"/>
                    <a:pt x="2130"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8"/>
            <p:cNvSpPr/>
            <p:nvPr/>
          </p:nvSpPr>
          <p:spPr>
            <a:xfrm>
              <a:off x="8100848" y="2102719"/>
              <a:ext cx="75185" cy="64454"/>
            </a:xfrm>
            <a:custGeom>
              <a:rect b="b" l="l" r="r" t="t"/>
              <a:pathLst>
                <a:path extrusionOk="0" h="2763" w="3223">
                  <a:moveTo>
                    <a:pt x="1846" y="1"/>
                  </a:moveTo>
                  <a:cubicBezTo>
                    <a:pt x="615" y="1"/>
                    <a:pt x="0" y="1495"/>
                    <a:pt x="864" y="2359"/>
                  </a:cubicBezTo>
                  <a:cubicBezTo>
                    <a:pt x="1143" y="2637"/>
                    <a:pt x="1487" y="2762"/>
                    <a:pt x="1825" y="2762"/>
                  </a:cubicBezTo>
                  <a:cubicBezTo>
                    <a:pt x="2536" y="2762"/>
                    <a:pt x="3222" y="2211"/>
                    <a:pt x="3222" y="1377"/>
                  </a:cubicBezTo>
                  <a:cubicBezTo>
                    <a:pt x="3222" y="616"/>
                    <a:pt x="2592" y="1"/>
                    <a:pt x="1846"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8"/>
            <p:cNvSpPr/>
            <p:nvPr/>
          </p:nvSpPr>
          <p:spPr>
            <a:xfrm>
              <a:off x="8117573" y="2104771"/>
              <a:ext cx="64944" cy="62308"/>
            </a:xfrm>
            <a:custGeom>
              <a:rect b="b" l="l" r="r" t="t"/>
              <a:pathLst>
                <a:path extrusionOk="0" h="2671" w="2784">
                  <a:moveTo>
                    <a:pt x="1583" y="1"/>
                  </a:moveTo>
                  <a:lnTo>
                    <a:pt x="1583" y="1"/>
                  </a:lnTo>
                  <a:cubicBezTo>
                    <a:pt x="2260" y="960"/>
                    <a:pt x="1508" y="2176"/>
                    <a:pt x="468" y="2176"/>
                  </a:cubicBezTo>
                  <a:cubicBezTo>
                    <a:pt x="317" y="2176"/>
                    <a:pt x="160" y="2151"/>
                    <a:pt x="1" y="2095"/>
                  </a:cubicBezTo>
                  <a:lnTo>
                    <a:pt x="1" y="2095"/>
                  </a:lnTo>
                  <a:cubicBezTo>
                    <a:pt x="270" y="2476"/>
                    <a:pt x="694" y="2670"/>
                    <a:pt x="1120" y="2670"/>
                  </a:cubicBezTo>
                  <a:cubicBezTo>
                    <a:pt x="1529" y="2670"/>
                    <a:pt x="1939" y="2490"/>
                    <a:pt x="2212" y="2124"/>
                  </a:cubicBezTo>
                  <a:cubicBezTo>
                    <a:pt x="2783" y="1392"/>
                    <a:pt x="2461" y="308"/>
                    <a:pt x="1583"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8"/>
            <p:cNvSpPr/>
            <p:nvPr/>
          </p:nvSpPr>
          <p:spPr>
            <a:xfrm>
              <a:off x="8094013" y="2097843"/>
              <a:ext cx="87128" cy="74601"/>
            </a:xfrm>
            <a:custGeom>
              <a:rect b="b" l="l" r="r" t="t"/>
              <a:pathLst>
                <a:path extrusionOk="0" h="3198" w="3735">
                  <a:moveTo>
                    <a:pt x="2139" y="430"/>
                  </a:moveTo>
                  <a:cubicBezTo>
                    <a:pt x="2783" y="430"/>
                    <a:pt x="3310" y="957"/>
                    <a:pt x="3296" y="1616"/>
                  </a:cubicBezTo>
                  <a:cubicBezTo>
                    <a:pt x="3296" y="2308"/>
                    <a:pt x="2729" y="2766"/>
                    <a:pt x="2135" y="2766"/>
                  </a:cubicBezTo>
                  <a:cubicBezTo>
                    <a:pt x="1849" y="2766"/>
                    <a:pt x="1557" y="2659"/>
                    <a:pt x="1318" y="2421"/>
                  </a:cubicBezTo>
                  <a:cubicBezTo>
                    <a:pt x="590" y="1708"/>
                    <a:pt x="1107" y="459"/>
                    <a:pt x="2121" y="459"/>
                  </a:cubicBezTo>
                  <a:cubicBezTo>
                    <a:pt x="2127" y="459"/>
                    <a:pt x="2133" y="459"/>
                    <a:pt x="2139" y="459"/>
                  </a:cubicBezTo>
                  <a:lnTo>
                    <a:pt x="2139" y="430"/>
                  </a:lnTo>
                  <a:close/>
                  <a:moveTo>
                    <a:pt x="2130" y="1"/>
                  </a:moveTo>
                  <a:cubicBezTo>
                    <a:pt x="1738" y="1"/>
                    <a:pt x="1338" y="147"/>
                    <a:pt x="1011" y="473"/>
                  </a:cubicBezTo>
                  <a:cubicBezTo>
                    <a:pt x="0" y="1469"/>
                    <a:pt x="718" y="3197"/>
                    <a:pt x="2139" y="3197"/>
                  </a:cubicBezTo>
                  <a:cubicBezTo>
                    <a:pt x="3017" y="3197"/>
                    <a:pt x="3735" y="2480"/>
                    <a:pt x="3735" y="1601"/>
                  </a:cubicBezTo>
                  <a:cubicBezTo>
                    <a:pt x="3735" y="640"/>
                    <a:pt x="2950" y="1"/>
                    <a:pt x="2130"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8"/>
            <p:cNvSpPr/>
            <p:nvPr/>
          </p:nvSpPr>
          <p:spPr>
            <a:xfrm>
              <a:off x="8132945" y="2126978"/>
              <a:ext cx="18825" cy="15909"/>
            </a:xfrm>
            <a:custGeom>
              <a:rect b="b" l="l" r="r" t="t"/>
              <a:pathLst>
                <a:path extrusionOk="0" h="682" w="807">
                  <a:moveTo>
                    <a:pt x="470" y="1"/>
                  </a:moveTo>
                  <a:cubicBezTo>
                    <a:pt x="162" y="1"/>
                    <a:pt x="1" y="367"/>
                    <a:pt x="221" y="586"/>
                  </a:cubicBezTo>
                  <a:cubicBezTo>
                    <a:pt x="291" y="652"/>
                    <a:pt x="376" y="682"/>
                    <a:pt x="459" y="682"/>
                  </a:cubicBezTo>
                  <a:cubicBezTo>
                    <a:pt x="637" y="682"/>
                    <a:pt x="806" y="547"/>
                    <a:pt x="806" y="337"/>
                  </a:cubicBezTo>
                  <a:cubicBezTo>
                    <a:pt x="806" y="162"/>
                    <a:pt x="645" y="1"/>
                    <a:pt x="470"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8"/>
            <p:cNvSpPr/>
            <p:nvPr/>
          </p:nvSpPr>
          <p:spPr>
            <a:xfrm>
              <a:off x="8019881" y="2037124"/>
              <a:ext cx="68350" cy="69049"/>
            </a:xfrm>
            <a:custGeom>
              <a:rect b="b" l="l" r="r" t="t"/>
              <a:pathLst>
                <a:path extrusionOk="0" h="2960" w="2930">
                  <a:moveTo>
                    <a:pt x="0" y="1"/>
                  </a:moveTo>
                  <a:lnTo>
                    <a:pt x="0" y="2168"/>
                  </a:lnTo>
                  <a:cubicBezTo>
                    <a:pt x="0" y="2608"/>
                    <a:pt x="352" y="2959"/>
                    <a:pt x="791" y="2959"/>
                  </a:cubicBezTo>
                  <a:lnTo>
                    <a:pt x="2138" y="2959"/>
                  </a:lnTo>
                  <a:cubicBezTo>
                    <a:pt x="2578" y="2959"/>
                    <a:pt x="2929" y="2608"/>
                    <a:pt x="2929" y="2168"/>
                  </a:cubicBezTo>
                  <a:lnTo>
                    <a:pt x="2929" y="1"/>
                  </a:lnTo>
                  <a:lnTo>
                    <a:pt x="2505" y="1"/>
                  </a:lnTo>
                  <a:lnTo>
                    <a:pt x="2505" y="2168"/>
                  </a:lnTo>
                  <a:cubicBezTo>
                    <a:pt x="2505" y="2373"/>
                    <a:pt x="2343" y="2535"/>
                    <a:pt x="2138" y="2535"/>
                  </a:cubicBezTo>
                  <a:lnTo>
                    <a:pt x="791" y="2535"/>
                  </a:lnTo>
                  <a:cubicBezTo>
                    <a:pt x="586" y="2535"/>
                    <a:pt x="425" y="2373"/>
                    <a:pt x="425" y="2168"/>
                  </a:cubicBezTo>
                  <a:lnTo>
                    <a:pt x="425" y="1"/>
                  </a:ln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8"/>
            <p:cNvSpPr/>
            <p:nvPr/>
          </p:nvSpPr>
          <p:spPr>
            <a:xfrm>
              <a:off x="8034553" y="2053523"/>
              <a:ext cx="20528" cy="10287"/>
            </a:xfrm>
            <a:custGeom>
              <a:rect b="b" l="l" r="r" t="t"/>
              <a:pathLst>
                <a:path extrusionOk="0" h="441" w="880">
                  <a:moveTo>
                    <a:pt x="294" y="1"/>
                  </a:moveTo>
                  <a:cubicBezTo>
                    <a:pt x="1" y="1"/>
                    <a:pt x="1" y="440"/>
                    <a:pt x="294" y="440"/>
                  </a:cubicBezTo>
                  <a:lnTo>
                    <a:pt x="601" y="440"/>
                  </a:lnTo>
                  <a:cubicBezTo>
                    <a:pt x="880" y="440"/>
                    <a:pt x="880" y="1"/>
                    <a:pt x="601"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2" name="Google Shape;2112;p48"/>
          <p:cNvGrpSpPr/>
          <p:nvPr/>
        </p:nvGrpSpPr>
        <p:grpSpPr>
          <a:xfrm>
            <a:off x="7298341" y="1979064"/>
            <a:ext cx="342704" cy="193334"/>
            <a:chOff x="7298341" y="1979064"/>
            <a:chExt cx="342704" cy="193334"/>
          </a:xfrm>
        </p:grpSpPr>
        <p:sp>
          <p:nvSpPr>
            <p:cNvPr id="2113" name="Google Shape;2113;p48"/>
            <p:cNvSpPr/>
            <p:nvPr/>
          </p:nvSpPr>
          <p:spPr>
            <a:xfrm>
              <a:off x="7311334" y="1979064"/>
              <a:ext cx="329361" cy="166745"/>
            </a:xfrm>
            <a:custGeom>
              <a:rect b="b" l="l" r="r" t="t"/>
              <a:pathLst>
                <a:path extrusionOk="0" h="7148" w="14119">
                  <a:moveTo>
                    <a:pt x="2329" y="0"/>
                  </a:moveTo>
                  <a:cubicBezTo>
                    <a:pt x="2051" y="0"/>
                    <a:pt x="1816" y="147"/>
                    <a:pt x="1699" y="381"/>
                  </a:cubicBezTo>
                  <a:lnTo>
                    <a:pt x="88" y="3618"/>
                  </a:lnTo>
                  <a:cubicBezTo>
                    <a:pt x="30" y="3735"/>
                    <a:pt x="0" y="3867"/>
                    <a:pt x="0" y="3998"/>
                  </a:cubicBezTo>
                  <a:lnTo>
                    <a:pt x="0" y="6810"/>
                  </a:lnTo>
                  <a:cubicBezTo>
                    <a:pt x="0" y="7001"/>
                    <a:pt x="161" y="7147"/>
                    <a:pt x="352" y="7147"/>
                  </a:cubicBezTo>
                  <a:lnTo>
                    <a:pt x="13767" y="7147"/>
                  </a:lnTo>
                  <a:cubicBezTo>
                    <a:pt x="13957" y="7147"/>
                    <a:pt x="14119" y="7001"/>
                    <a:pt x="14119" y="6810"/>
                  </a:cubicBezTo>
                  <a:lnTo>
                    <a:pt x="14119" y="1728"/>
                  </a:lnTo>
                  <a:cubicBezTo>
                    <a:pt x="14119" y="776"/>
                    <a:pt x="13342" y="0"/>
                    <a:pt x="12390"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8"/>
            <p:cNvSpPr/>
            <p:nvPr/>
          </p:nvSpPr>
          <p:spPr>
            <a:xfrm>
              <a:off x="7298341" y="2079485"/>
              <a:ext cx="19152" cy="48195"/>
            </a:xfrm>
            <a:custGeom>
              <a:rect b="b" l="l" r="r" t="t"/>
              <a:pathLst>
                <a:path extrusionOk="0" h="2066" w="821">
                  <a:moveTo>
                    <a:pt x="557" y="1"/>
                  </a:moveTo>
                  <a:cubicBezTo>
                    <a:pt x="250" y="1"/>
                    <a:pt x="1" y="235"/>
                    <a:pt x="1" y="543"/>
                  </a:cubicBezTo>
                  <a:lnTo>
                    <a:pt x="1" y="1509"/>
                  </a:lnTo>
                  <a:cubicBezTo>
                    <a:pt x="1" y="1817"/>
                    <a:pt x="250" y="2066"/>
                    <a:pt x="557" y="2066"/>
                  </a:cubicBezTo>
                  <a:lnTo>
                    <a:pt x="821" y="2066"/>
                  </a:lnTo>
                  <a:lnTo>
                    <a:pt x="821" y="1"/>
                  </a:ln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8"/>
            <p:cNvSpPr/>
            <p:nvPr/>
          </p:nvSpPr>
          <p:spPr>
            <a:xfrm>
              <a:off x="7342755" y="2010135"/>
              <a:ext cx="71079" cy="36251"/>
            </a:xfrm>
            <a:custGeom>
              <a:rect b="b" l="l" r="r" t="t"/>
              <a:pathLst>
                <a:path extrusionOk="0" h="1554" w="3047">
                  <a:moveTo>
                    <a:pt x="791" y="1"/>
                  </a:moveTo>
                  <a:cubicBezTo>
                    <a:pt x="733" y="1"/>
                    <a:pt x="674" y="45"/>
                    <a:pt x="645" y="103"/>
                  </a:cubicBezTo>
                  <a:lnTo>
                    <a:pt x="59" y="1304"/>
                  </a:lnTo>
                  <a:cubicBezTo>
                    <a:pt x="1" y="1422"/>
                    <a:pt x="88" y="1553"/>
                    <a:pt x="206" y="1553"/>
                  </a:cubicBezTo>
                  <a:lnTo>
                    <a:pt x="2871" y="1553"/>
                  </a:lnTo>
                  <a:cubicBezTo>
                    <a:pt x="2959" y="1553"/>
                    <a:pt x="3047" y="1480"/>
                    <a:pt x="3047" y="1392"/>
                  </a:cubicBezTo>
                  <a:lnTo>
                    <a:pt x="3047" y="177"/>
                  </a:lnTo>
                  <a:cubicBezTo>
                    <a:pt x="3047" y="74"/>
                    <a:pt x="2974" y="1"/>
                    <a:pt x="2871" y="1"/>
                  </a:cubicBezTo>
                  <a:close/>
                </a:path>
              </a:pathLst>
            </a:custGeom>
            <a:solidFill>
              <a:srgbClr val="9065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8"/>
            <p:cNvSpPr/>
            <p:nvPr/>
          </p:nvSpPr>
          <p:spPr>
            <a:xfrm>
              <a:off x="7431583" y="2010135"/>
              <a:ext cx="76887" cy="36251"/>
            </a:xfrm>
            <a:custGeom>
              <a:rect b="b" l="l" r="r" t="t"/>
              <a:pathLst>
                <a:path extrusionOk="0" h="1554" w="3296">
                  <a:moveTo>
                    <a:pt x="176" y="1"/>
                  </a:moveTo>
                  <a:cubicBezTo>
                    <a:pt x="88" y="1"/>
                    <a:pt x="0" y="74"/>
                    <a:pt x="0" y="177"/>
                  </a:cubicBezTo>
                  <a:lnTo>
                    <a:pt x="0" y="1378"/>
                  </a:lnTo>
                  <a:cubicBezTo>
                    <a:pt x="0" y="1480"/>
                    <a:pt x="88" y="1553"/>
                    <a:pt x="176" y="1553"/>
                  </a:cubicBezTo>
                  <a:lnTo>
                    <a:pt x="3120" y="1553"/>
                  </a:lnTo>
                  <a:cubicBezTo>
                    <a:pt x="3208" y="1553"/>
                    <a:pt x="3296" y="1480"/>
                    <a:pt x="3296" y="1378"/>
                  </a:cubicBezTo>
                  <a:lnTo>
                    <a:pt x="3296" y="177"/>
                  </a:lnTo>
                  <a:cubicBezTo>
                    <a:pt x="3296" y="74"/>
                    <a:pt x="3208" y="1"/>
                    <a:pt x="3120" y="1"/>
                  </a:cubicBezTo>
                  <a:close/>
                </a:path>
              </a:pathLst>
            </a:custGeom>
            <a:solidFill>
              <a:srgbClr val="9065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8"/>
            <p:cNvSpPr/>
            <p:nvPr/>
          </p:nvSpPr>
          <p:spPr>
            <a:xfrm>
              <a:off x="7526219" y="2010135"/>
              <a:ext cx="76538" cy="36251"/>
            </a:xfrm>
            <a:custGeom>
              <a:rect b="b" l="l" r="r" t="t"/>
              <a:pathLst>
                <a:path extrusionOk="0" h="1554" w="3281">
                  <a:moveTo>
                    <a:pt x="176" y="1"/>
                  </a:moveTo>
                  <a:cubicBezTo>
                    <a:pt x="88" y="1"/>
                    <a:pt x="0" y="74"/>
                    <a:pt x="0" y="177"/>
                  </a:cubicBezTo>
                  <a:lnTo>
                    <a:pt x="0" y="1378"/>
                  </a:lnTo>
                  <a:cubicBezTo>
                    <a:pt x="0" y="1480"/>
                    <a:pt x="88" y="1553"/>
                    <a:pt x="176" y="1553"/>
                  </a:cubicBezTo>
                  <a:lnTo>
                    <a:pt x="3120" y="1553"/>
                  </a:lnTo>
                  <a:cubicBezTo>
                    <a:pt x="3208" y="1553"/>
                    <a:pt x="3281" y="1480"/>
                    <a:pt x="3281" y="1378"/>
                  </a:cubicBezTo>
                  <a:lnTo>
                    <a:pt x="3281" y="821"/>
                  </a:lnTo>
                  <a:cubicBezTo>
                    <a:pt x="3281" y="367"/>
                    <a:pt x="2915" y="1"/>
                    <a:pt x="2475" y="1"/>
                  </a:cubicBezTo>
                  <a:close/>
                </a:path>
              </a:pathLst>
            </a:custGeom>
            <a:solidFill>
              <a:srgbClr val="9065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8"/>
            <p:cNvSpPr/>
            <p:nvPr/>
          </p:nvSpPr>
          <p:spPr>
            <a:xfrm>
              <a:off x="7566877" y="2010135"/>
              <a:ext cx="35878" cy="36578"/>
            </a:xfrm>
            <a:custGeom>
              <a:rect b="b" l="l" r="r" t="t"/>
              <a:pathLst>
                <a:path extrusionOk="0" h="1568" w="1538">
                  <a:moveTo>
                    <a:pt x="0" y="1"/>
                  </a:moveTo>
                  <a:cubicBezTo>
                    <a:pt x="469" y="1"/>
                    <a:pt x="835" y="367"/>
                    <a:pt x="835" y="836"/>
                  </a:cubicBezTo>
                  <a:lnTo>
                    <a:pt x="835" y="1378"/>
                  </a:lnTo>
                  <a:cubicBezTo>
                    <a:pt x="835" y="1480"/>
                    <a:pt x="762" y="1568"/>
                    <a:pt x="659" y="1568"/>
                  </a:cubicBezTo>
                  <a:lnTo>
                    <a:pt x="1362" y="1568"/>
                  </a:lnTo>
                  <a:cubicBezTo>
                    <a:pt x="1465" y="1568"/>
                    <a:pt x="1538" y="1480"/>
                    <a:pt x="1538" y="1378"/>
                  </a:cubicBezTo>
                  <a:lnTo>
                    <a:pt x="1538" y="836"/>
                  </a:lnTo>
                  <a:cubicBezTo>
                    <a:pt x="1538" y="367"/>
                    <a:pt x="1172" y="1"/>
                    <a:pt x="718"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8"/>
            <p:cNvSpPr/>
            <p:nvPr/>
          </p:nvSpPr>
          <p:spPr>
            <a:xfrm>
              <a:off x="7399136" y="2010135"/>
              <a:ext cx="14696" cy="36251"/>
            </a:xfrm>
            <a:custGeom>
              <a:rect b="b" l="l" r="r" t="t"/>
              <a:pathLst>
                <a:path extrusionOk="0" h="1554" w="630">
                  <a:moveTo>
                    <a:pt x="0" y="1"/>
                  </a:moveTo>
                  <a:lnTo>
                    <a:pt x="0" y="1553"/>
                  </a:lnTo>
                  <a:lnTo>
                    <a:pt x="454" y="1553"/>
                  </a:lnTo>
                  <a:cubicBezTo>
                    <a:pt x="557" y="1553"/>
                    <a:pt x="630" y="1480"/>
                    <a:pt x="630" y="1378"/>
                  </a:cubicBezTo>
                  <a:lnTo>
                    <a:pt x="630" y="191"/>
                  </a:lnTo>
                  <a:cubicBezTo>
                    <a:pt x="630" y="89"/>
                    <a:pt x="557" y="1"/>
                    <a:pt x="454"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8"/>
            <p:cNvSpPr/>
            <p:nvPr/>
          </p:nvSpPr>
          <p:spPr>
            <a:xfrm>
              <a:off x="7493748" y="2010135"/>
              <a:ext cx="14720" cy="36251"/>
            </a:xfrm>
            <a:custGeom>
              <a:rect b="b" l="l" r="r" t="t"/>
              <a:pathLst>
                <a:path extrusionOk="0" h="1554" w="631">
                  <a:moveTo>
                    <a:pt x="1" y="1"/>
                  </a:moveTo>
                  <a:lnTo>
                    <a:pt x="1" y="1553"/>
                  </a:lnTo>
                  <a:lnTo>
                    <a:pt x="455" y="1553"/>
                  </a:lnTo>
                  <a:cubicBezTo>
                    <a:pt x="543" y="1553"/>
                    <a:pt x="631" y="1480"/>
                    <a:pt x="631" y="1378"/>
                  </a:cubicBezTo>
                  <a:lnTo>
                    <a:pt x="631" y="191"/>
                  </a:lnTo>
                  <a:cubicBezTo>
                    <a:pt x="631" y="89"/>
                    <a:pt x="543" y="1"/>
                    <a:pt x="455"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8"/>
            <p:cNvSpPr/>
            <p:nvPr/>
          </p:nvSpPr>
          <p:spPr>
            <a:xfrm>
              <a:off x="7311661" y="1979064"/>
              <a:ext cx="329384" cy="166745"/>
            </a:xfrm>
            <a:custGeom>
              <a:rect b="b" l="l" r="r" t="t"/>
              <a:pathLst>
                <a:path extrusionOk="0" h="7148" w="14120">
                  <a:moveTo>
                    <a:pt x="10736" y="0"/>
                  </a:moveTo>
                  <a:cubicBezTo>
                    <a:pt x="11688" y="0"/>
                    <a:pt x="12464" y="776"/>
                    <a:pt x="12464" y="1728"/>
                  </a:cubicBezTo>
                  <a:lnTo>
                    <a:pt x="12464" y="5829"/>
                  </a:lnTo>
                  <a:cubicBezTo>
                    <a:pt x="12464" y="6019"/>
                    <a:pt x="12303" y="6181"/>
                    <a:pt x="12113" y="6181"/>
                  </a:cubicBezTo>
                  <a:lnTo>
                    <a:pt x="1" y="6181"/>
                  </a:lnTo>
                  <a:lnTo>
                    <a:pt x="1" y="6810"/>
                  </a:lnTo>
                  <a:cubicBezTo>
                    <a:pt x="1" y="7001"/>
                    <a:pt x="162" y="7147"/>
                    <a:pt x="352" y="7147"/>
                  </a:cubicBezTo>
                  <a:lnTo>
                    <a:pt x="13768" y="7147"/>
                  </a:lnTo>
                  <a:cubicBezTo>
                    <a:pt x="13958" y="7147"/>
                    <a:pt x="14119" y="7001"/>
                    <a:pt x="14119" y="6810"/>
                  </a:cubicBezTo>
                  <a:lnTo>
                    <a:pt x="14119" y="1728"/>
                  </a:lnTo>
                  <a:cubicBezTo>
                    <a:pt x="14119" y="776"/>
                    <a:pt x="13328" y="0"/>
                    <a:pt x="12376"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8"/>
            <p:cNvSpPr/>
            <p:nvPr/>
          </p:nvSpPr>
          <p:spPr>
            <a:xfrm>
              <a:off x="7311334" y="2061384"/>
              <a:ext cx="329361" cy="84422"/>
            </a:xfrm>
            <a:custGeom>
              <a:rect b="b" l="l" r="r" t="t"/>
              <a:pathLst>
                <a:path extrusionOk="0" h="3619" w="14119">
                  <a:moveTo>
                    <a:pt x="147" y="1"/>
                  </a:moveTo>
                  <a:lnTo>
                    <a:pt x="103" y="89"/>
                  </a:lnTo>
                  <a:cubicBezTo>
                    <a:pt x="44" y="206"/>
                    <a:pt x="0" y="338"/>
                    <a:pt x="15" y="469"/>
                  </a:cubicBezTo>
                  <a:lnTo>
                    <a:pt x="15" y="3267"/>
                  </a:lnTo>
                  <a:cubicBezTo>
                    <a:pt x="15" y="3457"/>
                    <a:pt x="161" y="3618"/>
                    <a:pt x="352" y="3618"/>
                  </a:cubicBezTo>
                  <a:lnTo>
                    <a:pt x="13767" y="3618"/>
                  </a:lnTo>
                  <a:cubicBezTo>
                    <a:pt x="13957" y="3618"/>
                    <a:pt x="14119" y="3457"/>
                    <a:pt x="14119" y="3267"/>
                  </a:cubicBezTo>
                  <a:lnTo>
                    <a:pt x="14119" y="1"/>
                  </a:ln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8"/>
            <p:cNvSpPr/>
            <p:nvPr/>
          </p:nvSpPr>
          <p:spPr>
            <a:xfrm>
              <a:off x="7311661" y="2061384"/>
              <a:ext cx="329034" cy="84422"/>
            </a:xfrm>
            <a:custGeom>
              <a:rect b="b" l="l" r="r" t="t"/>
              <a:pathLst>
                <a:path extrusionOk="0" h="3619" w="14105">
                  <a:moveTo>
                    <a:pt x="12479" y="1"/>
                  </a:moveTo>
                  <a:lnTo>
                    <a:pt x="12479" y="2695"/>
                  </a:lnTo>
                  <a:cubicBezTo>
                    <a:pt x="12479" y="2886"/>
                    <a:pt x="12332" y="3047"/>
                    <a:pt x="12142" y="3047"/>
                  </a:cubicBezTo>
                  <a:lnTo>
                    <a:pt x="1" y="3047"/>
                  </a:lnTo>
                  <a:lnTo>
                    <a:pt x="1" y="3267"/>
                  </a:lnTo>
                  <a:cubicBezTo>
                    <a:pt x="1" y="3457"/>
                    <a:pt x="147" y="3618"/>
                    <a:pt x="338" y="3618"/>
                  </a:cubicBezTo>
                  <a:lnTo>
                    <a:pt x="13753" y="3618"/>
                  </a:lnTo>
                  <a:cubicBezTo>
                    <a:pt x="13943" y="3618"/>
                    <a:pt x="14105" y="3457"/>
                    <a:pt x="14105" y="3267"/>
                  </a:cubicBezTo>
                  <a:lnTo>
                    <a:pt x="14105" y="1"/>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8"/>
            <p:cNvSpPr/>
            <p:nvPr/>
          </p:nvSpPr>
          <p:spPr>
            <a:xfrm>
              <a:off x="7335594" y="2056602"/>
              <a:ext cx="28016" cy="9938"/>
            </a:xfrm>
            <a:custGeom>
              <a:rect b="b" l="l" r="r" t="t"/>
              <a:pathLst>
                <a:path extrusionOk="0" h="426" w="1201">
                  <a:moveTo>
                    <a:pt x="922" y="0"/>
                  </a:moveTo>
                  <a:cubicBezTo>
                    <a:pt x="918" y="0"/>
                    <a:pt x="913" y="0"/>
                    <a:pt x="908" y="1"/>
                  </a:cubicBezTo>
                  <a:lnTo>
                    <a:pt x="293" y="1"/>
                  </a:lnTo>
                  <a:cubicBezTo>
                    <a:pt x="0" y="1"/>
                    <a:pt x="0" y="425"/>
                    <a:pt x="293" y="425"/>
                  </a:cubicBezTo>
                  <a:lnTo>
                    <a:pt x="908" y="425"/>
                  </a:lnTo>
                  <a:cubicBezTo>
                    <a:pt x="1196" y="425"/>
                    <a:pt x="1201" y="0"/>
                    <a:pt x="922"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8"/>
            <p:cNvSpPr/>
            <p:nvPr/>
          </p:nvSpPr>
          <p:spPr>
            <a:xfrm>
              <a:off x="7352995" y="2042256"/>
              <a:ext cx="31795" cy="40123"/>
            </a:xfrm>
            <a:custGeom>
              <a:rect b="b" l="l" r="r" t="t"/>
              <a:pathLst>
                <a:path extrusionOk="0" h="1720" w="1363">
                  <a:moveTo>
                    <a:pt x="440" y="1"/>
                  </a:moveTo>
                  <a:cubicBezTo>
                    <a:pt x="441" y="1"/>
                    <a:pt x="442" y="1"/>
                    <a:pt x="443" y="1"/>
                  </a:cubicBezTo>
                  <a:lnTo>
                    <a:pt x="443" y="1"/>
                  </a:lnTo>
                  <a:cubicBezTo>
                    <a:pt x="447" y="1"/>
                    <a:pt x="451" y="1"/>
                    <a:pt x="455" y="1"/>
                  </a:cubicBezTo>
                  <a:close/>
                  <a:moveTo>
                    <a:pt x="443" y="1"/>
                  </a:moveTo>
                  <a:cubicBezTo>
                    <a:pt x="361" y="2"/>
                    <a:pt x="290" y="16"/>
                    <a:pt x="206" y="30"/>
                  </a:cubicBezTo>
                  <a:cubicBezTo>
                    <a:pt x="89" y="74"/>
                    <a:pt x="1" y="176"/>
                    <a:pt x="1" y="308"/>
                  </a:cubicBezTo>
                  <a:lnTo>
                    <a:pt x="1" y="1407"/>
                  </a:lnTo>
                  <a:cubicBezTo>
                    <a:pt x="1" y="1538"/>
                    <a:pt x="74" y="1656"/>
                    <a:pt x="206" y="1685"/>
                  </a:cubicBezTo>
                  <a:cubicBezTo>
                    <a:pt x="286" y="1708"/>
                    <a:pt x="365" y="1719"/>
                    <a:pt x="443" y="1719"/>
                  </a:cubicBezTo>
                  <a:cubicBezTo>
                    <a:pt x="852" y="1719"/>
                    <a:pt x="1216" y="1413"/>
                    <a:pt x="1290" y="982"/>
                  </a:cubicBezTo>
                  <a:cubicBezTo>
                    <a:pt x="1363" y="470"/>
                    <a:pt x="969" y="17"/>
                    <a:pt x="443"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8"/>
            <p:cNvSpPr/>
            <p:nvPr/>
          </p:nvSpPr>
          <p:spPr>
            <a:xfrm>
              <a:off x="7352995" y="2043959"/>
              <a:ext cx="30442" cy="38350"/>
            </a:xfrm>
            <a:custGeom>
              <a:rect b="b" l="l" r="r" t="t"/>
              <a:pathLst>
                <a:path extrusionOk="0" h="1644" w="1305">
                  <a:moveTo>
                    <a:pt x="777" y="1"/>
                  </a:moveTo>
                  <a:cubicBezTo>
                    <a:pt x="1143" y="572"/>
                    <a:pt x="733" y="1334"/>
                    <a:pt x="60" y="1334"/>
                  </a:cubicBezTo>
                  <a:lnTo>
                    <a:pt x="1" y="1334"/>
                  </a:lnTo>
                  <a:lnTo>
                    <a:pt x="1" y="1348"/>
                  </a:lnTo>
                  <a:cubicBezTo>
                    <a:pt x="1" y="1465"/>
                    <a:pt x="89" y="1583"/>
                    <a:pt x="206" y="1612"/>
                  </a:cubicBezTo>
                  <a:cubicBezTo>
                    <a:pt x="283" y="1633"/>
                    <a:pt x="360" y="1643"/>
                    <a:pt x="435" y="1643"/>
                  </a:cubicBezTo>
                  <a:cubicBezTo>
                    <a:pt x="877" y="1643"/>
                    <a:pt x="1265" y="1296"/>
                    <a:pt x="1290" y="821"/>
                  </a:cubicBezTo>
                  <a:cubicBezTo>
                    <a:pt x="1304" y="469"/>
                    <a:pt x="1099" y="147"/>
                    <a:pt x="777"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8"/>
            <p:cNvSpPr/>
            <p:nvPr/>
          </p:nvSpPr>
          <p:spPr>
            <a:xfrm>
              <a:off x="7343781" y="2118091"/>
              <a:ext cx="63218" cy="54190"/>
            </a:xfrm>
            <a:custGeom>
              <a:rect b="b" l="l" r="r" t="t"/>
              <a:pathLst>
                <a:path extrusionOk="0" h="2323" w="2710">
                  <a:moveTo>
                    <a:pt x="1553" y="1"/>
                  </a:moveTo>
                  <a:cubicBezTo>
                    <a:pt x="528" y="1"/>
                    <a:pt x="1" y="1246"/>
                    <a:pt x="733" y="1978"/>
                  </a:cubicBezTo>
                  <a:cubicBezTo>
                    <a:pt x="970" y="2216"/>
                    <a:pt x="1262" y="2322"/>
                    <a:pt x="1547" y="2322"/>
                  </a:cubicBezTo>
                  <a:cubicBezTo>
                    <a:pt x="2142" y="2322"/>
                    <a:pt x="2710" y="1860"/>
                    <a:pt x="2710" y="1158"/>
                  </a:cubicBezTo>
                  <a:cubicBezTo>
                    <a:pt x="2710" y="528"/>
                    <a:pt x="2197" y="1"/>
                    <a:pt x="1553"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8"/>
            <p:cNvSpPr/>
            <p:nvPr/>
          </p:nvSpPr>
          <p:spPr>
            <a:xfrm>
              <a:off x="7361556" y="2119467"/>
              <a:ext cx="50574" cy="52930"/>
            </a:xfrm>
            <a:custGeom>
              <a:rect b="b" l="l" r="r" t="t"/>
              <a:pathLst>
                <a:path extrusionOk="0" h="2269" w="2168">
                  <a:moveTo>
                    <a:pt x="1157" y="0"/>
                  </a:moveTo>
                  <a:lnTo>
                    <a:pt x="1157" y="0"/>
                  </a:lnTo>
                  <a:cubicBezTo>
                    <a:pt x="1952" y="756"/>
                    <a:pt x="1344" y="2010"/>
                    <a:pt x="376" y="2010"/>
                  </a:cubicBezTo>
                  <a:cubicBezTo>
                    <a:pt x="256" y="2010"/>
                    <a:pt x="130" y="1990"/>
                    <a:pt x="0" y="1948"/>
                  </a:cubicBezTo>
                  <a:lnTo>
                    <a:pt x="0" y="1948"/>
                  </a:lnTo>
                  <a:cubicBezTo>
                    <a:pt x="228" y="2164"/>
                    <a:pt x="514" y="2268"/>
                    <a:pt x="797" y="2268"/>
                  </a:cubicBezTo>
                  <a:cubicBezTo>
                    <a:pt x="1184" y="2268"/>
                    <a:pt x="1567" y="2072"/>
                    <a:pt x="1787" y="1699"/>
                  </a:cubicBezTo>
                  <a:cubicBezTo>
                    <a:pt x="2168" y="1055"/>
                    <a:pt x="1860" y="235"/>
                    <a:pt x="1157"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8"/>
            <p:cNvSpPr/>
            <p:nvPr/>
          </p:nvSpPr>
          <p:spPr>
            <a:xfrm>
              <a:off x="7369744" y="2137569"/>
              <a:ext cx="17799" cy="15233"/>
            </a:xfrm>
            <a:custGeom>
              <a:rect b="b" l="l" r="r" t="t"/>
              <a:pathLst>
                <a:path extrusionOk="0" h="653" w="763">
                  <a:moveTo>
                    <a:pt x="440" y="1"/>
                  </a:moveTo>
                  <a:cubicBezTo>
                    <a:pt x="147" y="1"/>
                    <a:pt x="1" y="352"/>
                    <a:pt x="206" y="557"/>
                  </a:cubicBezTo>
                  <a:cubicBezTo>
                    <a:pt x="272" y="623"/>
                    <a:pt x="353" y="653"/>
                    <a:pt x="433" y="653"/>
                  </a:cubicBezTo>
                  <a:cubicBezTo>
                    <a:pt x="601" y="653"/>
                    <a:pt x="762" y="521"/>
                    <a:pt x="762" y="323"/>
                  </a:cubicBezTo>
                  <a:cubicBezTo>
                    <a:pt x="762" y="147"/>
                    <a:pt x="616" y="1"/>
                    <a:pt x="440"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8"/>
            <p:cNvSpPr/>
            <p:nvPr/>
          </p:nvSpPr>
          <p:spPr>
            <a:xfrm>
              <a:off x="7541591" y="2118091"/>
              <a:ext cx="63218" cy="54190"/>
            </a:xfrm>
            <a:custGeom>
              <a:rect b="b" l="l" r="r" t="t"/>
              <a:pathLst>
                <a:path extrusionOk="0" h="2323" w="2710">
                  <a:moveTo>
                    <a:pt x="1553" y="1"/>
                  </a:moveTo>
                  <a:cubicBezTo>
                    <a:pt x="513" y="1"/>
                    <a:pt x="0" y="1246"/>
                    <a:pt x="733" y="1978"/>
                  </a:cubicBezTo>
                  <a:cubicBezTo>
                    <a:pt x="970" y="2216"/>
                    <a:pt x="1262" y="2322"/>
                    <a:pt x="1547" y="2322"/>
                  </a:cubicBezTo>
                  <a:cubicBezTo>
                    <a:pt x="2142" y="2322"/>
                    <a:pt x="2710" y="1860"/>
                    <a:pt x="2710" y="1158"/>
                  </a:cubicBezTo>
                  <a:cubicBezTo>
                    <a:pt x="2710" y="528"/>
                    <a:pt x="2183" y="1"/>
                    <a:pt x="1553"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8"/>
            <p:cNvSpPr/>
            <p:nvPr/>
          </p:nvSpPr>
          <p:spPr>
            <a:xfrm>
              <a:off x="7559016" y="2119467"/>
              <a:ext cx="50924" cy="52930"/>
            </a:xfrm>
            <a:custGeom>
              <a:rect b="b" l="l" r="r" t="t"/>
              <a:pathLst>
                <a:path extrusionOk="0" h="2269" w="2183">
                  <a:moveTo>
                    <a:pt x="1157" y="0"/>
                  </a:moveTo>
                  <a:lnTo>
                    <a:pt x="1157" y="0"/>
                  </a:lnTo>
                  <a:cubicBezTo>
                    <a:pt x="1952" y="756"/>
                    <a:pt x="1356" y="2010"/>
                    <a:pt x="380" y="2010"/>
                  </a:cubicBezTo>
                  <a:cubicBezTo>
                    <a:pt x="259" y="2010"/>
                    <a:pt x="131" y="1990"/>
                    <a:pt x="0" y="1948"/>
                  </a:cubicBezTo>
                  <a:lnTo>
                    <a:pt x="0" y="1948"/>
                  </a:lnTo>
                  <a:cubicBezTo>
                    <a:pt x="229" y="2164"/>
                    <a:pt x="517" y="2268"/>
                    <a:pt x="802" y="2268"/>
                  </a:cubicBezTo>
                  <a:cubicBezTo>
                    <a:pt x="1194" y="2268"/>
                    <a:pt x="1581" y="2072"/>
                    <a:pt x="1802" y="1699"/>
                  </a:cubicBezTo>
                  <a:cubicBezTo>
                    <a:pt x="2182" y="1055"/>
                    <a:pt x="1860" y="235"/>
                    <a:pt x="1157"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8"/>
            <p:cNvSpPr/>
            <p:nvPr/>
          </p:nvSpPr>
          <p:spPr>
            <a:xfrm>
              <a:off x="7567554" y="2137569"/>
              <a:ext cx="17776" cy="15233"/>
            </a:xfrm>
            <a:custGeom>
              <a:rect b="b" l="l" r="r" t="t"/>
              <a:pathLst>
                <a:path extrusionOk="0" h="653" w="762">
                  <a:moveTo>
                    <a:pt x="440" y="1"/>
                  </a:moveTo>
                  <a:cubicBezTo>
                    <a:pt x="147" y="1"/>
                    <a:pt x="0" y="352"/>
                    <a:pt x="205" y="557"/>
                  </a:cubicBezTo>
                  <a:cubicBezTo>
                    <a:pt x="271" y="623"/>
                    <a:pt x="353" y="653"/>
                    <a:pt x="432" y="653"/>
                  </a:cubicBezTo>
                  <a:cubicBezTo>
                    <a:pt x="600" y="653"/>
                    <a:pt x="762" y="521"/>
                    <a:pt x="762" y="323"/>
                  </a:cubicBezTo>
                  <a:cubicBezTo>
                    <a:pt x="762" y="147"/>
                    <a:pt x="616" y="1"/>
                    <a:pt x="440"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8"/>
            <p:cNvSpPr/>
            <p:nvPr/>
          </p:nvSpPr>
          <p:spPr>
            <a:xfrm>
              <a:off x="7393327" y="2079835"/>
              <a:ext cx="27013" cy="10264"/>
            </a:xfrm>
            <a:custGeom>
              <a:rect b="b" l="l" r="r" t="t"/>
              <a:pathLst>
                <a:path extrusionOk="0" h="440" w="1158">
                  <a:moveTo>
                    <a:pt x="293" y="1"/>
                  </a:moveTo>
                  <a:cubicBezTo>
                    <a:pt x="0" y="1"/>
                    <a:pt x="0" y="440"/>
                    <a:pt x="293" y="440"/>
                  </a:cubicBezTo>
                  <a:lnTo>
                    <a:pt x="879" y="440"/>
                  </a:lnTo>
                  <a:cubicBezTo>
                    <a:pt x="1157" y="440"/>
                    <a:pt x="1157" y="1"/>
                    <a:pt x="879"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 name="Google Shape;2134;p48"/>
          <p:cNvGrpSpPr/>
          <p:nvPr/>
        </p:nvGrpSpPr>
        <p:grpSpPr>
          <a:xfrm>
            <a:off x="6731924" y="1850253"/>
            <a:ext cx="342343" cy="322190"/>
            <a:chOff x="6731924" y="1850253"/>
            <a:chExt cx="342343" cy="322190"/>
          </a:xfrm>
        </p:grpSpPr>
        <p:sp>
          <p:nvSpPr>
            <p:cNvPr id="2135" name="Google Shape;2135;p48"/>
            <p:cNvSpPr/>
            <p:nvPr/>
          </p:nvSpPr>
          <p:spPr>
            <a:xfrm>
              <a:off x="6743867" y="1888859"/>
              <a:ext cx="49221" cy="32519"/>
            </a:xfrm>
            <a:custGeom>
              <a:rect b="b" l="l" r="r" t="t"/>
              <a:pathLst>
                <a:path extrusionOk="0" h="1394" w="2110">
                  <a:moveTo>
                    <a:pt x="821" y="1"/>
                  </a:moveTo>
                  <a:cubicBezTo>
                    <a:pt x="367" y="1"/>
                    <a:pt x="1" y="367"/>
                    <a:pt x="1" y="806"/>
                  </a:cubicBezTo>
                  <a:lnTo>
                    <a:pt x="1" y="1172"/>
                  </a:lnTo>
                  <a:cubicBezTo>
                    <a:pt x="1" y="1304"/>
                    <a:pt x="103" y="1392"/>
                    <a:pt x="221" y="1392"/>
                  </a:cubicBezTo>
                  <a:cubicBezTo>
                    <a:pt x="229" y="1393"/>
                    <a:pt x="237" y="1393"/>
                    <a:pt x="246" y="1393"/>
                  </a:cubicBezTo>
                  <a:cubicBezTo>
                    <a:pt x="365" y="1393"/>
                    <a:pt x="455" y="1296"/>
                    <a:pt x="455" y="1172"/>
                  </a:cubicBezTo>
                  <a:lnTo>
                    <a:pt x="455" y="806"/>
                  </a:lnTo>
                  <a:cubicBezTo>
                    <a:pt x="455" y="601"/>
                    <a:pt x="616" y="440"/>
                    <a:pt x="821" y="440"/>
                  </a:cubicBezTo>
                  <a:lnTo>
                    <a:pt x="1817" y="440"/>
                  </a:lnTo>
                  <a:cubicBezTo>
                    <a:pt x="2110" y="440"/>
                    <a:pt x="2110" y="1"/>
                    <a:pt x="1817"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8"/>
            <p:cNvSpPr/>
            <p:nvPr/>
          </p:nvSpPr>
          <p:spPr>
            <a:xfrm>
              <a:off x="7013080" y="1888859"/>
              <a:ext cx="49221" cy="32519"/>
            </a:xfrm>
            <a:custGeom>
              <a:rect b="b" l="l" r="r" t="t"/>
              <a:pathLst>
                <a:path extrusionOk="0" h="1394" w="2110">
                  <a:moveTo>
                    <a:pt x="294" y="1"/>
                  </a:moveTo>
                  <a:cubicBezTo>
                    <a:pt x="1" y="1"/>
                    <a:pt x="1" y="440"/>
                    <a:pt x="294" y="440"/>
                  </a:cubicBezTo>
                  <a:lnTo>
                    <a:pt x="1289" y="440"/>
                  </a:lnTo>
                  <a:cubicBezTo>
                    <a:pt x="1494" y="440"/>
                    <a:pt x="1656" y="601"/>
                    <a:pt x="1656" y="806"/>
                  </a:cubicBezTo>
                  <a:lnTo>
                    <a:pt x="1656" y="1172"/>
                  </a:lnTo>
                  <a:cubicBezTo>
                    <a:pt x="1656" y="1304"/>
                    <a:pt x="1758" y="1392"/>
                    <a:pt x="1875" y="1392"/>
                  </a:cubicBezTo>
                  <a:cubicBezTo>
                    <a:pt x="1884" y="1393"/>
                    <a:pt x="1892" y="1393"/>
                    <a:pt x="1900" y="1393"/>
                  </a:cubicBezTo>
                  <a:cubicBezTo>
                    <a:pt x="2018" y="1393"/>
                    <a:pt x="2096" y="1297"/>
                    <a:pt x="2110" y="1187"/>
                  </a:cubicBezTo>
                  <a:lnTo>
                    <a:pt x="2110" y="821"/>
                  </a:lnTo>
                  <a:cubicBezTo>
                    <a:pt x="2110" y="367"/>
                    <a:pt x="1743" y="1"/>
                    <a:pt x="1289"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8"/>
            <p:cNvSpPr/>
            <p:nvPr/>
          </p:nvSpPr>
          <p:spPr>
            <a:xfrm>
              <a:off x="6808108" y="2137919"/>
              <a:ext cx="42036" cy="34525"/>
            </a:xfrm>
            <a:custGeom>
              <a:rect b="b" l="l" r="r" t="t"/>
              <a:pathLst>
                <a:path extrusionOk="0" h="1480" w="1802">
                  <a:moveTo>
                    <a:pt x="0" y="0"/>
                  </a:moveTo>
                  <a:lnTo>
                    <a:pt x="0" y="1099"/>
                  </a:lnTo>
                  <a:cubicBezTo>
                    <a:pt x="0" y="1304"/>
                    <a:pt x="176" y="1479"/>
                    <a:pt x="396" y="1479"/>
                  </a:cubicBezTo>
                  <a:lnTo>
                    <a:pt x="1406" y="1479"/>
                  </a:lnTo>
                  <a:cubicBezTo>
                    <a:pt x="1626" y="1479"/>
                    <a:pt x="1802" y="1304"/>
                    <a:pt x="1802" y="1099"/>
                  </a:cubicBezTo>
                  <a:lnTo>
                    <a:pt x="1802"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8"/>
            <p:cNvSpPr/>
            <p:nvPr/>
          </p:nvSpPr>
          <p:spPr>
            <a:xfrm>
              <a:off x="6826886" y="2137919"/>
              <a:ext cx="23258" cy="34525"/>
            </a:xfrm>
            <a:custGeom>
              <a:rect b="b" l="l" r="r" t="t"/>
              <a:pathLst>
                <a:path extrusionOk="0" h="1480" w="997">
                  <a:moveTo>
                    <a:pt x="411" y="0"/>
                  </a:moveTo>
                  <a:lnTo>
                    <a:pt x="411" y="1069"/>
                  </a:lnTo>
                  <a:cubicBezTo>
                    <a:pt x="411" y="1289"/>
                    <a:pt x="220" y="1479"/>
                    <a:pt x="1" y="1479"/>
                  </a:cubicBezTo>
                  <a:lnTo>
                    <a:pt x="601" y="1479"/>
                  </a:lnTo>
                  <a:cubicBezTo>
                    <a:pt x="821" y="1479"/>
                    <a:pt x="997" y="1289"/>
                    <a:pt x="997" y="1069"/>
                  </a:cubicBezTo>
                  <a:lnTo>
                    <a:pt x="997" y="0"/>
                  </a:ln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8"/>
            <p:cNvSpPr/>
            <p:nvPr/>
          </p:nvSpPr>
          <p:spPr>
            <a:xfrm>
              <a:off x="6956023" y="2137919"/>
              <a:ext cx="41710" cy="34525"/>
            </a:xfrm>
            <a:custGeom>
              <a:rect b="b" l="l" r="r" t="t"/>
              <a:pathLst>
                <a:path extrusionOk="0" h="1480" w="1788">
                  <a:moveTo>
                    <a:pt x="1" y="0"/>
                  </a:moveTo>
                  <a:lnTo>
                    <a:pt x="1" y="1099"/>
                  </a:lnTo>
                  <a:cubicBezTo>
                    <a:pt x="1" y="1304"/>
                    <a:pt x="177" y="1479"/>
                    <a:pt x="382" y="1479"/>
                  </a:cubicBezTo>
                  <a:lnTo>
                    <a:pt x="1407" y="1479"/>
                  </a:lnTo>
                  <a:cubicBezTo>
                    <a:pt x="1612" y="1479"/>
                    <a:pt x="1788" y="1304"/>
                    <a:pt x="1788" y="1099"/>
                  </a:cubicBezTo>
                  <a:lnTo>
                    <a:pt x="1788"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8"/>
            <p:cNvSpPr/>
            <p:nvPr/>
          </p:nvSpPr>
          <p:spPr>
            <a:xfrm>
              <a:off x="6974824" y="2137919"/>
              <a:ext cx="22908" cy="34525"/>
            </a:xfrm>
            <a:custGeom>
              <a:rect b="b" l="l" r="r" t="t"/>
              <a:pathLst>
                <a:path extrusionOk="0" h="1480" w="982">
                  <a:moveTo>
                    <a:pt x="396" y="0"/>
                  </a:moveTo>
                  <a:lnTo>
                    <a:pt x="396" y="1069"/>
                  </a:lnTo>
                  <a:cubicBezTo>
                    <a:pt x="396" y="1289"/>
                    <a:pt x="220" y="1479"/>
                    <a:pt x="0" y="1479"/>
                  </a:cubicBezTo>
                  <a:lnTo>
                    <a:pt x="586" y="1479"/>
                  </a:lnTo>
                  <a:cubicBezTo>
                    <a:pt x="806" y="1479"/>
                    <a:pt x="982" y="1289"/>
                    <a:pt x="982" y="1069"/>
                  </a:cubicBezTo>
                  <a:lnTo>
                    <a:pt x="982" y="0"/>
                  </a:ln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8"/>
            <p:cNvSpPr/>
            <p:nvPr/>
          </p:nvSpPr>
          <p:spPr>
            <a:xfrm>
              <a:off x="6783849" y="1850253"/>
              <a:ext cx="238500" cy="295559"/>
            </a:xfrm>
            <a:custGeom>
              <a:rect b="b" l="l" r="r" t="t"/>
              <a:pathLst>
                <a:path extrusionOk="0" h="12670" w="10224">
                  <a:moveTo>
                    <a:pt x="586" y="1"/>
                  </a:moveTo>
                  <a:cubicBezTo>
                    <a:pt x="264" y="1"/>
                    <a:pt x="0" y="264"/>
                    <a:pt x="0" y="601"/>
                  </a:cubicBezTo>
                  <a:lnTo>
                    <a:pt x="0" y="2652"/>
                  </a:lnTo>
                  <a:lnTo>
                    <a:pt x="323" y="2959"/>
                  </a:lnTo>
                  <a:lnTo>
                    <a:pt x="323" y="6913"/>
                  </a:lnTo>
                  <a:lnTo>
                    <a:pt x="0" y="7294"/>
                  </a:lnTo>
                  <a:lnTo>
                    <a:pt x="0" y="12083"/>
                  </a:lnTo>
                  <a:cubicBezTo>
                    <a:pt x="0" y="12406"/>
                    <a:pt x="264" y="12669"/>
                    <a:pt x="586" y="12669"/>
                  </a:cubicBezTo>
                  <a:lnTo>
                    <a:pt x="9623" y="12669"/>
                  </a:lnTo>
                  <a:cubicBezTo>
                    <a:pt x="9959" y="12669"/>
                    <a:pt x="10223" y="12391"/>
                    <a:pt x="10223" y="12069"/>
                  </a:cubicBezTo>
                  <a:lnTo>
                    <a:pt x="10223" y="7294"/>
                  </a:lnTo>
                  <a:lnTo>
                    <a:pt x="9945" y="6928"/>
                  </a:lnTo>
                  <a:lnTo>
                    <a:pt x="9945" y="3047"/>
                  </a:lnTo>
                  <a:lnTo>
                    <a:pt x="10223" y="2652"/>
                  </a:lnTo>
                  <a:lnTo>
                    <a:pt x="10223" y="601"/>
                  </a:lnTo>
                  <a:cubicBezTo>
                    <a:pt x="10223" y="264"/>
                    <a:pt x="9959" y="1"/>
                    <a:pt x="9623" y="1"/>
                  </a:cubicBezTo>
                  <a:close/>
                </a:path>
              </a:pathLst>
            </a:custGeom>
            <a:solidFill>
              <a:srgbClr val="6428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8"/>
            <p:cNvSpPr/>
            <p:nvPr/>
          </p:nvSpPr>
          <p:spPr>
            <a:xfrm>
              <a:off x="6783849" y="1850253"/>
              <a:ext cx="238500" cy="295559"/>
            </a:xfrm>
            <a:custGeom>
              <a:rect b="b" l="l" r="r" t="t"/>
              <a:pathLst>
                <a:path extrusionOk="0" h="12670" w="10224">
                  <a:moveTo>
                    <a:pt x="8685" y="1"/>
                  </a:moveTo>
                  <a:lnTo>
                    <a:pt x="8685" y="10853"/>
                  </a:lnTo>
                  <a:cubicBezTo>
                    <a:pt x="8685" y="11175"/>
                    <a:pt x="8422" y="11439"/>
                    <a:pt x="8085" y="11439"/>
                  </a:cubicBezTo>
                  <a:lnTo>
                    <a:pt x="0" y="11439"/>
                  </a:lnTo>
                  <a:lnTo>
                    <a:pt x="0" y="12069"/>
                  </a:lnTo>
                  <a:cubicBezTo>
                    <a:pt x="0" y="12406"/>
                    <a:pt x="264" y="12669"/>
                    <a:pt x="586" y="12669"/>
                  </a:cubicBezTo>
                  <a:lnTo>
                    <a:pt x="9623" y="12669"/>
                  </a:lnTo>
                  <a:cubicBezTo>
                    <a:pt x="9959" y="12669"/>
                    <a:pt x="10223" y="12406"/>
                    <a:pt x="10223" y="12069"/>
                  </a:cubicBezTo>
                  <a:lnTo>
                    <a:pt x="10223" y="601"/>
                  </a:lnTo>
                  <a:cubicBezTo>
                    <a:pt x="10223" y="264"/>
                    <a:pt x="9959" y="1"/>
                    <a:pt x="9623"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8"/>
            <p:cNvSpPr/>
            <p:nvPr/>
          </p:nvSpPr>
          <p:spPr>
            <a:xfrm>
              <a:off x="6783849" y="1885104"/>
              <a:ext cx="238500" cy="160260"/>
            </a:xfrm>
            <a:custGeom>
              <a:rect b="b" l="l" r="r" t="t"/>
              <a:pathLst>
                <a:path extrusionOk="0" h="6870" w="10224">
                  <a:moveTo>
                    <a:pt x="0" y="1"/>
                  </a:moveTo>
                  <a:lnTo>
                    <a:pt x="0" y="1158"/>
                  </a:lnTo>
                  <a:lnTo>
                    <a:pt x="323" y="1480"/>
                  </a:lnTo>
                  <a:lnTo>
                    <a:pt x="323" y="5419"/>
                  </a:lnTo>
                  <a:lnTo>
                    <a:pt x="0" y="5800"/>
                  </a:lnTo>
                  <a:lnTo>
                    <a:pt x="0" y="6284"/>
                  </a:lnTo>
                  <a:cubicBezTo>
                    <a:pt x="0" y="6606"/>
                    <a:pt x="264" y="6869"/>
                    <a:pt x="586" y="6869"/>
                  </a:cubicBezTo>
                  <a:lnTo>
                    <a:pt x="9623" y="6869"/>
                  </a:lnTo>
                  <a:cubicBezTo>
                    <a:pt x="9945" y="6869"/>
                    <a:pt x="10223" y="6606"/>
                    <a:pt x="10223" y="6284"/>
                  </a:cubicBezTo>
                  <a:lnTo>
                    <a:pt x="10223" y="5800"/>
                  </a:lnTo>
                  <a:lnTo>
                    <a:pt x="9798" y="5434"/>
                  </a:lnTo>
                  <a:lnTo>
                    <a:pt x="9798" y="1553"/>
                  </a:lnTo>
                  <a:lnTo>
                    <a:pt x="10223" y="1158"/>
                  </a:lnTo>
                  <a:lnTo>
                    <a:pt x="10223"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8"/>
            <p:cNvSpPr/>
            <p:nvPr/>
          </p:nvSpPr>
          <p:spPr>
            <a:xfrm>
              <a:off x="6986441" y="1885104"/>
              <a:ext cx="35901" cy="160260"/>
            </a:xfrm>
            <a:custGeom>
              <a:rect b="b" l="l" r="r" t="t"/>
              <a:pathLst>
                <a:path extrusionOk="0" h="6870" w="1539">
                  <a:moveTo>
                    <a:pt x="0" y="1"/>
                  </a:moveTo>
                  <a:lnTo>
                    <a:pt x="0" y="6869"/>
                  </a:lnTo>
                  <a:lnTo>
                    <a:pt x="938" y="6869"/>
                  </a:lnTo>
                  <a:cubicBezTo>
                    <a:pt x="1274" y="6869"/>
                    <a:pt x="1538" y="6606"/>
                    <a:pt x="1538" y="6284"/>
                  </a:cubicBezTo>
                  <a:lnTo>
                    <a:pt x="1538" y="1"/>
                  </a:ln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8"/>
            <p:cNvSpPr/>
            <p:nvPr/>
          </p:nvSpPr>
          <p:spPr>
            <a:xfrm>
              <a:off x="6783849" y="1912093"/>
              <a:ext cx="238500" cy="108333"/>
            </a:xfrm>
            <a:custGeom>
              <a:rect b="b" l="l" r="r" t="t"/>
              <a:pathLst>
                <a:path extrusionOk="0" h="4644" w="10224">
                  <a:moveTo>
                    <a:pt x="0" y="1"/>
                  </a:moveTo>
                  <a:lnTo>
                    <a:pt x="0" y="4643"/>
                  </a:lnTo>
                  <a:lnTo>
                    <a:pt x="10223" y="4643"/>
                  </a:lnTo>
                  <a:lnTo>
                    <a:pt x="10223" y="1"/>
                  </a:ln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8"/>
            <p:cNvSpPr/>
            <p:nvPr/>
          </p:nvSpPr>
          <p:spPr>
            <a:xfrm>
              <a:off x="6986441" y="1912093"/>
              <a:ext cx="35901" cy="108333"/>
            </a:xfrm>
            <a:custGeom>
              <a:rect b="b" l="l" r="r" t="t"/>
              <a:pathLst>
                <a:path extrusionOk="0" h="4644" w="1539">
                  <a:moveTo>
                    <a:pt x="0" y="1"/>
                  </a:moveTo>
                  <a:lnTo>
                    <a:pt x="0" y="4643"/>
                  </a:lnTo>
                  <a:lnTo>
                    <a:pt x="1538" y="4643"/>
                  </a:lnTo>
                  <a:lnTo>
                    <a:pt x="1538" y="1"/>
                  </a:ln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8"/>
            <p:cNvSpPr/>
            <p:nvPr/>
          </p:nvSpPr>
          <p:spPr>
            <a:xfrm>
              <a:off x="6731924" y="1912443"/>
              <a:ext cx="34525" cy="66297"/>
            </a:xfrm>
            <a:custGeom>
              <a:rect b="b" l="l" r="r" t="t"/>
              <a:pathLst>
                <a:path extrusionOk="0" h="2842" w="1480">
                  <a:moveTo>
                    <a:pt x="235" y="0"/>
                  </a:moveTo>
                  <a:cubicBezTo>
                    <a:pt x="103" y="0"/>
                    <a:pt x="0" y="103"/>
                    <a:pt x="0" y="235"/>
                  </a:cubicBezTo>
                  <a:lnTo>
                    <a:pt x="0" y="2607"/>
                  </a:lnTo>
                  <a:cubicBezTo>
                    <a:pt x="0" y="2739"/>
                    <a:pt x="103" y="2842"/>
                    <a:pt x="235" y="2842"/>
                  </a:cubicBezTo>
                  <a:lnTo>
                    <a:pt x="1245" y="2842"/>
                  </a:lnTo>
                  <a:cubicBezTo>
                    <a:pt x="1377" y="2842"/>
                    <a:pt x="1480" y="2739"/>
                    <a:pt x="1480" y="2607"/>
                  </a:cubicBezTo>
                  <a:lnTo>
                    <a:pt x="1480" y="235"/>
                  </a:lnTo>
                  <a:cubicBezTo>
                    <a:pt x="1480" y="103"/>
                    <a:pt x="1377" y="0"/>
                    <a:pt x="1245"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8"/>
            <p:cNvSpPr/>
            <p:nvPr/>
          </p:nvSpPr>
          <p:spPr>
            <a:xfrm>
              <a:off x="6731924" y="1912443"/>
              <a:ext cx="34525" cy="66297"/>
            </a:xfrm>
            <a:custGeom>
              <a:rect b="b" l="l" r="r" t="t"/>
              <a:pathLst>
                <a:path extrusionOk="0" h="2842" w="1480">
                  <a:moveTo>
                    <a:pt x="864" y="0"/>
                  </a:moveTo>
                  <a:lnTo>
                    <a:pt x="864" y="2168"/>
                  </a:lnTo>
                  <a:cubicBezTo>
                    <a:pt x="864" y="2300"/>
                    <a:pt x="762" y="2402"/>
                    <a:pt x="630" y="2402"/>
                  </a:cubicBezTo>
                  <a:lnTo>
                    <a:pt x="0" y="2402"/>
                  </a:lnTo>
                  <a:lnTo>
                    <a:pt x="0" y="2607"/>
                  </a:lnTo>
                  <a:cubicBezTo>
                    <a:pt x="0" y="2739"/>
                    <a:pt x="117" y="2842"/>
                    <a:pt x="249" y="2842"/>
                  </a:cubicBezTo>
                  <a:lnTo>
                    <a:pt x="1245" y="2842"/>
                  </a:lnTo>
                  <a:cubicBezTo>
                    <a:pt x="1377" y="2842"/>
                    <a:pt x="1480" y="2739"/>
                    <a:pt x="1480" y="2607"/>
                  </a:cubicBezTo>
                  <a:lnTo>
                    <a:pt x="1480" y="235"/>
                  </a:lnTo>
                  <a:cubicBezTo>
                    <a:pt x="1480" y="103"/>
                    <a:pt x="1377" y="0"/>
                    <a:pt x="1231"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8"/>
            <p:cNvSpPr/>
            <p:nvPr/>
          </p:nvSpPr>
          <p:spPr>
            <a:xfrm>
              <a:off x="7039719" y="1912443"/>
              <a:ext cx="34548" cy="66297"/>
            </a:xfrm>
            <a:custGeom>
              <a:rect b="b" l="l" r="r" t="t"/>
              <a:pathLst>
                <a:path extrusionOk="0" h="2842" w="1481">
                  <a:moveTo>
                    <a:pt x="235" y="0"/>
                  </a:moveTo>
                  <a:cubicBezTo>
                    <a:pt x="104" y="0"/>
                    <a:pt x="1" y="103"/>
                    <a:pt x="1" y="235"/>
                  </a:cubicBezTo>
                  <a:lnTo>
                    <a:pt x="1" y="2607"/>
                  </a:lnTo>
                  <a:cubicBezTo>
                    <a:pt x="1" y="2739"/>
                    <a:pt x="104" y="2842"/>
                    <a:pt x="235" y="2842"/>
                  </a:cubicBezTo>
                  <a:lnTo>
                    <a:pt x="1246" y="2842"/>
                  </a:lnTo>
                  <a:cubicBezTo>
                    <a:pt x="1378" y="2842"/>
                    <a:pt x="1480" y="2739"/>
                    <a:pt x="1480" y="2607"/>
                  </a:cubicBezTo>
                  <a:lnTo>
                    <a:pt x="1480" y="235"/>
                  </a:lnTo>
                  <a:cubicBezTo>
                    <a:pt x="1480" y="103"/>
                    <a:pt x="1378" y="0"/>
                    <a:pt x="1246"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8"/>
            <p:cNvSpPr/>
            <p:nvPr/>
          </p:nvSpPr>
          <p:spPr>
            <a:xfrm>
              <a:off x="7040069" y="1912443"/>
              <a:ext cx="34198" cy="66297"/>
            </a:xfrm>
            <a:custGeom>
              <a:rect b="b" l="l" r="r" t="t"/>
              <a:pathLst>
                <a:path extrusionOk="0" h="2842" w="1466">
                  <a:moveTo>
                    <a:pt x="865" y="0"/>
                  </a:moveTo>
                  <a:lnTo>
                    <a:pt x="865" y="2168"/>
                  </a:lnTo>
                  <a:cubicBezTo>
                    <a:pt x="865" y="2300"/>
                    <a:pt x="748" y="2402"/>
                    <a:pt x="616" y="2402"/>
                  </a:cubicBezTo>
                  <a:lnTo>
                    <a:pt x="1" y="2402"/>
                  </a:lnTo>
                  <a:lnTo>
                    <a:pt x="1" y="2607"/>
                  </a:lnTo>
                  <a:cubicBezTo>
                    <a:pt x="1" y="2739"/>
                    <a:pt x="103" y="2842"/>
                    <a:pt x="235" y="2842"/>
                  </a:cubicBezTo>
                  <a:lnTo>
                    <a:pt x="1231" y="2842"/>
                  </a:lnTo>
                  <a:cubicBezTo>
                    <a:pt x="1363" y="2842"/>
                    <a:pt x="1465" y="2739"/>
                    <a:pt x="1465" y="2607"/>
                  </a:cubicBezTo>
                  <a:lnTo>
                    <a:pt x="1465" y="235"/>
                  </a:lnTo>
                  <a:cubicBezTo>
                    <a:pt x="1465" y="103"/>
                    <a:pt x="1363" y="0"/>
                    <a:pt x="1231"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8"/>
            <p:cNvSpPr/>
            <p:nvPr/>
          </p:nvSpPr>
          <p:spPr>
            <a:xfrm>
              <a:off x="6807758" y="2073000"/>
              <a:ext cx="50247" cy="27013"/>
            </a:xfrm>
            <a:custGeom>
              <a:rect b="b" l="l" r="r" t="t"/>
              <a:pathLst>
                <a:path extrusionOk="0" h="1158" w="2154">
                  <a:moveTo>
                    <a:pt x="132" y="1"/>
                  </a:moveTo>
                  <a:cubicBezTo>
                    <a:pt x="59" y="1"/>
                    <a:pt x="1" y="59"/>
                    <a:pt x="1" y="147"/>
                  </a:cubicBezTo>
                  <a:lnTo>
                    <a:pt x="1" y="528"/>
                  </a:lnTo>
                  <a:cubicBezTo>
                    <a:pt x="1" y="865"/>
                    <a:pt x="279" y="1158"/>
                    <a:pt x="630" y="1158"/>
                  </a:cubicBezTo>
                  <a:lnTo>
                    <a:pt x="2007" y="1158"/>
                  </a:lnTo>
                  <a:cubicBezTo>
                    <a:pt x="2095" y="1158"/>
                    <a:pt x="2154" y="1084"/>
                    <a:pt x="2154" y="1011"/>
                  </a:cubicBezTo>
                  <a:lnTo>
                    <a:pt x="2154" y="630"/>
                  </a:lnTo>
                  <a:cubicBezTo>
                    <a:pt x="2154" y="279"/>
                    <a:pt x="1875" y="1"/>
                    <a:pt x="1524" y="1"/>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8"/>
            <p:cNvSpPr/>
            <p:nvPr/>
          </p:nvSpPr>
          <p:spPr>
            <a:xfrm>
              <a:off x="6948162" y="2073000"/>
              <a:ext cx="50247" cy="27013"/>
            </a:xfrm>
            <a:custGeom>
              <a:rect b="b" l="l" r="r" t="t"/>
              <a:pathLst>
                <a:path extrusionOk="0" h="1158" w="2154">
                  <a:moveTo>
                    <a:pt x="631" y="1"/>
                  </a:moveTo>
                  <a:cubicBezTo>
                    <a:pt x="279" y="1"/>
                    <a:pt x="1" y="279"/>
                    <a:pt x="1" y="630"/>
                  </a:cubicBezTo>
                  <a:lnTo>
                    <a:pt x="1" y="1011"/>
                  </a:lnTo>
                  <a:cubicBezTo>
                    <a:pt x="1" y="1084"/>
                    <a:pt x="60" y="1158"/>
                    <a:pt x="133" y="1158"/>
                  </a:cubicBezTo>
                  <a:lnTo>
                    <a:pt x="1524" y="1158"/>
                  </a:lnTo>
                  <a:cubicBezTo>
                    <a:pt x="1876" y="1158"/>
                    <a:pt x="2154" y="865"/>
                    <a:pt x="2154" y="528"/>
                  </a:cubicBezTo>
                  <a:lnTo>
                    <a:pt x="2154" y="147"/>
                  </a:lnTo>
                  <a:cubicBezTo>
                    <a:pt x="2154" y="59"/>
                    <a:pt x="2095" y="1"/>
                    <a:pt x="2007" y="1"/>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8"/>
            <p:cNvSpPr/>
            <p:nvPr/>
          </p:nvSpPr>
          <p:spPr>
            <a:xfrm>
              <a:off x="6810161" y="2073000"/>
              <a:ext cx="47845" cy="27013"/>
            </a:xfrm>
            <a:custGeom>
              <a:rect b="b" l="l" r="r" t="t"/>
              <a:pathLst>
                <a:path extrusionOk="0" h="1158" w="2051">
                  <a:moveTo>
                    <a:pt x="1421" y="1"/>
                  </a:moveTo>
                  <a:cubicBezTo>
                    <a:pt x="1494" y="103"/>
                    <a:pt x="1523" y="220"/>
                    <a:pt x="1523" y="352"/>
                  </a:cubicBezTo>
                  <a:lnTo>
                    <a:pt x="1523" y="704"/>
                  </a:lnTo>
                  <a:cubicBezTo>
                    <a:pt x="1523" y="792"/>
                    <a:pt x="1450" y="850"/>
                    <a:pt x="1377" y="850"/>
                  </a:cubicBezTo>
                  <a:lnTo>
                    <a:pt x="0" y="850"/>
                  </a:lnTo>
                  <a:cubicBezTo>
                    <a:pt x="117" y="1040"/>
                    <a:pt x="322" y="1158"/>
                    <a:pt x="542" y="1158"/>
                  </a:cubicBezTo>
                  <a:lnTo>
                    <a:pt x="1904" y="1158"/>
                  </a:lnTo>
                  <a:cubicBezTo>
                    <a:pt x="1977" y="1158"/>
                    <a:pt x="2051" y="1084"/>
                    <a:pt x="2051" y="1011"/>
                  </a:cubicBezTo>
                  <a:lnTo>
                    <a:pt x="2051" y="645"/>
                  </a:lnTo>
                  <a:cubicBezTo>
                    <a:pt x="2051" y="294"/>
                    <a:pt x="1772" y="1"/>
                    <a:pt x="1421" y="1"/>
                  </a:cubicBez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8"/>
            <p:cNvSpPr/>
            <p:nvPr/>
          </p:nvSpPr>
          <p:spPr>
            <a:xfrm>
              <a:off x="6948162" y="2073000"/>
              <a:ext cx="50597" cy="26687"/>
            </a:xfrm>
            <a:custGeom>
              <a:rect b="b" l="l" r="r" t="t"/>
              <a:pathLst>
                <a:path extrusionOk="0" h="1144" w="2169">
                  <a:moveTo>
                    <a:pt x="1641" y="1"/>
                  </a:moveTo>
                  <a:lnTo>
                    <a:pt x="1641" y="206"/>
                  </a:lnTo>
                  <a:cubicBezTo>
                    <a:pt x="1641" y="557"/>
                    <a:pt x="1348" y="850"/>
                    <a:pt x="982" y="850"/>
                  </a:cubicBezTo>
                  <a:lnTo>
                    <a:pt x="1" y="850"/>
                  </a:lnTo>
                  <a:lnTo>
                    <a:pt x="1" y="997"/>
                  </a:lnTo>
                  <a:cubicBezTo>
                    <a:pt x="1" y="1084"/>
                    <a:pt x="74" y="1143"/>
                    <a:pt x="147" y="1143"/>
                  </a:cubicBezTo>
                  <a:lnTo>
                    <a:pt x="1509" y="1143"/>
                  </a:lnTo>
                  <a:cubicBezTo>
                    <a:pt x="1876" y="1143"/>
                    <a:pt x="2169" y="850"/>
                    <a:pt x="2169" y="499"/>
                  </a:cubicBezTo>
                  <a:lnTo>
                    <a:pt x="2169" y="147"/>
                  </a:lnTo>
                  <a:cubicBezTo>
                    <a:pt x="2169" y="59"/>
                    <a:pt x="2095" y="1"/>
                    <a:pt x="2022" y="1"/>
                  </a:cubicBez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8"/>
            <p:cNvSpPr/>
            <p:nvPr/>
          </p:nvSpPr>
          <p:spPr>
            <a:xfrm>
              <a:off x="6878811" y="2111256"/>
              <a:ext cx="48545" cy="16423"/>
            </a:xfrm>
            <a:custGeom>
              <a:rect b="b" l="l" r="r" t="t"/>
              <a:pathLst>
                <a:path extrusionOk="0" h="704" w="2081">
                  <a:moveTo>
                    <a:pt x="59" y="1"/>
                  </a:moveTo>
                  <a:cubicBezTo>
                    <a:pt x="16" y="1"/>
                    <a:pt x="1" y="30"/>
                    <a:pt x="1" y="60"/>
                  </a:cubicBezTo>
                  <a:lnTo>
                    <a:pt x="1" y="645"/>
                  </a:lnTo>
                  <a:cubicBezTo>
                    <a:pt x="1" y="675"/>
                    <a:pt x="16" y="704"/>
                    <a:pt x="59" y="704"/>
                  </a:cubicBezTo>
                  <a:lnTo>
                    <a:pt x="2022" y="704"/>
                  </a:lnTo>
                  <a:cubicBezTo>
                    <a:pt x="2051" y="704"/>
                    <a:pt x="2081" y="675"/>
                    <a:pt x="2081" y="645"/>
                  </a:cubicBezTo>
                  <a:lnTo>
                    <a:pt x="2081" y="60"/>
                  </a:lnTo>
                  <a:cubicBezTo>
                    <a:pt x="2081" y="30"/>
                    <a:pt x="2051" y="1"/>
                    <a:pt x="2022"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8"/>
            <p:cNvSpPr/>
            <p:nvPr/>
          </p:nvSpPr>
          <p:spPr>
            <a:xfrm>
              <a:off x="6915714" y="2111186"/>
              <a:ext cx="11640" cy="16493"/>
            </a:xfrm>
            <a:custGeom>
              <a:rect b="b" l="l" r="r" t="t"/>
              <a:pathLst>
                <a:path extrusionOk="0" h="707" w="499">
                  <a:moveTo>
                    <a:pt x="16" y="0"/>
                  </a:moveTo>
                  <a:cubicBezTo>
                    <a:pt x="11" y="0"/>
                    <a:pt x="6" y="1"/>
                    <a:pt x="1" y="4"/>
                  </a:cubicBezTo>
                  <a:lnTo>
                    <a:pt x="31" y="4"/>
                  </a:lnTo>
                  <a:cubicBezTo>
                    <a:pt x="26" y="1"/>
                    <a:pt x="21" y="0"/>
                    <a:pt x="16" y="0"/>
                  </a:cubicBezTo>
                  <a:close/>
                  <a:moveTo>
                    <a:pt x="452" y="1"/>
                  </a:moveTo>
                  <a:cubicBezTo>
                    <a:pt x="448" y="1"/>
                    <a:pt x="444" y="2"/>
                    <a:pt x="440" y="4"/>
                  </a:cubicBezTo>
                  <a:lnTo>
                    <a:pt x="31" y="4"/>
                  </a:lnTo>
                  <a:cubicBezTo>
                    <a:pt x="47" y="12"/>
                    <a:pt x="59" y="35"/>
                    <a:pt x="59" y="63"/>
                  </a:cubicBezTo>
                  <a:lnTo>
                    <a:pt x="59" y="648"/>
                  </a:lnTo>
                  <a:cubicBezTo>
                    <a:pt x="59" y="678"/>
                    <a:pt x="30" y="707"/>
                    <a:pt x="1" y="707"/>
                  </a:cubicBezTo>
                  <a:lnTo>
                    <a:pt x="440" y="707"/>
                  </a:lnTo>
                  <a:cubicBezTo>
                    <a:pt x="469" y="707"/>
                    <a:pt x="499" y="678"/>
                    <a:pt x="499" y="648"/>
                  </a:cubicBezTo>
                  <a:lnTo>
                    <a:pt x="499" y="63"/>
                  </a:lnTo>
                  <a:cubicBezTo>
                    <a:pt x="499" y="37"/>
                    <a:pt x="477" y="1"/>
                    <a:pt x="452"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8"/>
            <p:cNvSpPr/>
            <p:nvPr/>
          </p:nvSpPr>
          <p:spPr>
            <a:xfrm>
              <a:off x="6848067" y="1966514"/>
              <a:ext cx="74438" cy="54236"/>
            </a:xfrm>
            <a:custGeom>
              <a:rect b="b" l="l" r="r" t="t"/>
              <a:pathLst>
                <a:path extrusionOk="0" h="2325" w="3191">
                  <a:moveTo>
                    <a:pt x="2855" y="0"/>
                  </a:moveTo>
                  <a:cubicBezTo>
                    <a:pt x="2807" y="0"/>
                    <a:pt x="2758" y="16"/>
                    <a:pt x="2710" y="55"/>
                  </a:cubicBezTo>
                  <a:lnTo>
                    <a:pt x="1" y="2325"/>
                  </a:lnTo>
                  <a:lnTo>
                    <a:pt x="704" y="2310"/>
                  </a:lnTo>
                  <a:lnTo>
                    <a:pt x="3003" y="406"/>
                  </a:lnTo>
                  <a:cubicBezTo>
                    <a:pt x="3190" y="254"/>
                    <a:pt x="3041" y="0"/>
                    <a:pt x="2855"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8"/>
            <p:cNvSpPr/>
            <p:nvPr/>
          </p:nvSpPr>
          <p:spPr>
            <a:xfrm>
              <a:off x="6884970" y="1966024"/>
              <a:ext cx="74741" cy="54400"/>
            </a:xfrm>
            <a:custGeom>
              <a:rect b="b" l="l" r="r" t="t"/>
              <a:pathLst>
                <a:path extrusionOk="0" h="2332" w="3204">
                  <a:moveTo>
                    <a:pt x="2865" y="1"/>
                  </a:moveTo>
                  <a:cubicBezTo>
                    <a:pt x="2815" y="1"/>
                    <a:pt x="2761" y="19"/>
                    <a:pt x="2710" y="61"/>
                  </a:cubicBezTo>
                  <a:lnTo>
                    <a:pt x="1" y="2331"/>
                  </a:lnTo>
                  <a:lnTo>
                    <a:pt x="718" y="2331"/>
                  </a:lnTo>
                  <a:lnTo>
                    <a:pt x="3018" y="427"/>
                  </a:lnTo>
                  <a:cubicBezTo>
                    <a:pt x="3203" y="265"/>
                    <a:pt x="3058" y="1"/>
                    <a:pt x="2865"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 name="Google Shape;2159;p48"/>
          <p:cNvGrpSpPr/>
          <p:nvPr/>
        </p:nvGrpSpPr>
        <p:grpSpPr>
          <a:xfrm>
            <a:off x="6183934" y="2918198"/>
            <a:ext cx="298955" cy="342345"/>
            <a:chOff x="6183934" y="2918198"/>
            <a:chExt cx="298955" cy="342345"/>
          </a:xfrm>
        </p:grpSpPr>
        <p:sp>
          <p:nvSpPr>
            <p:cNvPr id="2160" name="Google Shape;2160;p48"/>
            <p:cNvSpPr/>
            <p:nvPr/>
          </p:nvSpPr>
          <p:spPr>
            <a:xfrm>
              <a:off x="6431290" y="3031962"/>
              <a:ext cx="42713" cy="10264"/>
            </a:xfrm>
            <a:custGeom>
              <a:rect b="b" l="l" r="r" t="t"/>
              <a:pathLst>
                <a:path extrusionOk="0" h="440" w="1831">
                  <a:moveTo>
                    <a:pt x="308" y="0"/>
                  </a:moveTo>
                  <a:cubicBezTo>
                    <a:pt x="0" y="0"/>
                    <a:pt x="0" y="440"/>
                    <a:pt x="308" y="440"/>
                  </a:cubicBezTo>
                  <a:lnTo>
                    <a:pt x="1523" y="440"/>
                  </a:lnTo>
                  <a:cubicBezTo>
                    <a:pt x="1831" y="440"/>
                    <a:pt x="1831" y="0"/>
                    <a:pt x="1523" y="0"/>
                  </a:cubicBezTo>
                  <a:close/>
                </a:path>
              </a:pathLst>
            </a:custGeom>
            <a:solidFill>
              <a:srgbClr val="DB81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8"/>
            <p:cNvSpPr/>
            <p:nvPr/>
          </p:nvSpPr>
          <p:spPr>
            <a:xfrm>
              <a:off x="6194524" y="3031962"/>
              <a:ext cx="42386" cy="10264"/>
            </a:xfrm>
            <a:custGeom>
              <a:rect b="b" l="l" r="r" t="t"/>
              <a:pathLst>
                <a:path extrusionOk="0" h="440" w="1817">
                  <a:moveTo>
                    <a:pt x="294" y="0"/>
                  </a:moveTo>
                  <a:cubicBezTo>
                    <a:pt x="1" y="0"/>
                    <a:pt x="1" y="440"/>
                    <a:pt x="294" y="440"/>
                  </a:cubicBezTo>
                  <a:lnTo>
                    <a:pt x="1524" y="440"/>
                  </a:lnTo>
                  <a:cubicBezTo>
                    <a:pt x="1817" y="440"/>
                    <a:pt x="1817" y="0"/>
                    <a:pt x="1524" y="0"/>
                  </a:cubicBezTo>
                  <a:close/>
                </a:path>
              </a:pathLst>
            </a:custGeom>
            <a:solidFill>
              <a:srgbClr val="DB81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8"/>
            <p:cNvSpPr/>
            <p:nvPr/>
          </p:nvSpPr>
          <p:spPr>
            <a:xfrm>
              <a:off x="6239638" y="3217130"/>
              <a:ext cx="188953" cy="43412"/>
            </a:xfrm>
            <a:custGeom>
              <a:rect b="b" l="l" r="r" t="t"/>
              <a:pathLst>
                <a:path extrusionOk="0" h="1861" w="8100">
                  <a:moveTo>
                    <a:pt x="0" y="0"/>
                  </a:moveTo>
                  <a:lnTo>
                    <a:pt x="542" y="1465"/>
                  </a:lnTo>
                  <a:cubicBezTo>
                    <a:pt x="630" y="1699"/>
                    <a:pt x="864" y="1860"/>
                    <a:pt x="1128" y="1860"/>
                  </a:cubicBezTo>
                  <a:lnTo>
                    <a:pt x="6927" y="1860"/>
                  </a:lnTo>
                  <a:cubicBezTo>
                    <a:pt x="7191" y="1860"/>
                    <a:pt x="7425" y="1699"/>
                    <a:pt x="7513" y="1465"/>
                  </a:cubicBezTo>
                  <a:lnTo>
                    <a:pt x="8099" y="0"/>
                  </a:ln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8"/>
            <p:cNvSpPr/>
            <p:nvPr/>
          </p:nvSpPr>
          <p:spPr>
            <a:xfrm>
              <a:off x="6252258" y="3217130"/>
              <a:ext cx="176333" cy="43412"/>
            </a:xfrm>
            <a:custGeom>
              <a:rect b="b" l="l" r="r" t="t"/>
              <a:pathLst>
                <a:path extrusionOk="0" h="1861" w="7559">
                  <a:moveTo>
                    <a:pt x="5669" y="0"/>
                  </a:moveTo>
                  <a:lnTo>
                    <a:pt x="5259" y="1025"/>
                  </a:lnTo>
                  <a:cubicBezTo>
                    <a:pt x="5171" y="1260"/>
                    <a:pt x="4936" y="1421"/>
                    <a:pt x="4673" y="1421"/>
                  </a:cubicBezTo>
                  <a:lnTo>
                    <a:pt x="1" y="1421"/>
                  </a:lnTo>
                  <a:lnTo>
                    <a:pt x="16" y="1465"/>
                  </a:lnTo>
                  <a:cubicBezTo>
                    <a:pt x="103" y="1699"/>
                    <a:pt x="338" y="1860"/>
                    <a:pt x="601" y="1860"/>
                  </a:cubicBezTo>
                  <a:lnTo>
                    <a:pt x="6386" y="1860"/>
                  </a:lnTo>
                  <a:cubicBezTo>
                    <a:pt x="6650" y="1860"/>
                    <a:pt x="6884" y="1699"/>
                    <a:pt x="6972" y="1465"/>
                  </a:cubicBezTo>
                  <a:lnTo>
                    <a:pt x="7558" y="0"/>
                  </a:ln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8"/>
            <p:cNvSpPr/>
            <p:nvPr/>
          </p:nvSpPr>
          <p:spPr>
            <a:xfrm>
              <a:off x="6220837" y="2918198"/>
              <a:ext cx="225857" cy="305800"/>
            </a:xfrm>
            <a:custGeom>
              <a:rect b="b" l="l" r="r" t="t"/>
              <a:pathLst>
                <a:path extrusionOk="0" h="13109" w="9682">
                  <a:moveTo>
                    <a:pt x="2842" y="1"/>
                  </a:moveTo>
                  <a:cubicBezTo>
                    <a:pt x="1275" y="1"/>
                    <a:pt x="1" y="1275"/>
                    <a:pt x="1" y="2842"/>
                  </a:cubicBezTo>
                  <a:lnTo>
                    <a:pt x="1" y="12200"/>
                  </a:lnTo>
                  <a:cubicBezTo>
                    <a:pt x="1" y="12698"/>
                    <a:pt x="396" y="13108"/>
                    <a:pt x="894" y="13108"/>
                  </a:cubicBezTo>
                  <a:lnTo>
                    <a:pt x="8773" y="13108"/>
                  </a:lnTo>
                  <a:cubicBezTo>
                    <a:pt x="9271" y="13108"/>
                    <a:pt x="9681" y="12698"/>
                    <a:pt x="9681" y="12200"/>
                  </a:cubicBezTo>
                  <a:lnTo>
                    <a:pt x="9681" y="2842"/>
                  </a:lnTo>
                  <a:cubicBezTo>
                    <a:pt x="9681" y="1275"/>
                    <a:pt x="8407" y="1"/>
                    <a:pt x="6840" y="1"/>
                  </a:cubicBezTo>
                  <a:close/>
                </a:path>
              </a:pathLst>
            </a:custGeom>
            <a:solidFill>
              <a:srgbClr val="DB81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8"/>
            <p:cNvSpPr/>
            <p:nvPr/>
          </p:nvSpPr>
          <p:spPr>
            <a:xfrm>
              <a:off x="6220487" y="2920600"/>
              <a:ext cx="225857" cy="303397"/>
            </a:xfrm>
            <a:custGeom>
              <a:rect b="b" l="l" r="r" t="t"/>
              <a:pathLst>
                <a:path extrusionOk="0" h="13006" w="9682">
                  <a:moveTo>
                    <a:pt x="7573" y="0"/>
                  </a:moveTo>
                  <a:cubicBezTo>
                    <a:pt x="8041" y="513"/>
                    <a:pt x="8305" y="1201"/>
                    <a:pt x="8305" y="1904"/>
                  </a:cubicBezTo>
                  <a:lnTo>
                    <a:pt x="8305" y="11262"/>
                  </a:lnTo>
                  <a:cubicBezTo>
                    <a:pt x="8305" y="11760"/>
                    <a:pt x="7895" y="12156"/>
                    <a:pt x="7397" y="12156"/>
                  </a:cubicBezTo>
                  <a:lnTo>
                    <a:pt x="1" y="12156"/>
                  </a:lnTo>
                  <a:cubicBezTo>
                    <a:pt x="45" y="12639"/>
                    <a:pt x="440" y="13005"/>
                    <a:pt x="909" y="13005"/>
                  </a:cubicBezTo>
                  <a:lnTo>
                    <a:pt x="8774" y="13005"/>
                  </a:lnTo>
                  <a:cubicBezTo>
                    <a:pt x="9272" y="13005"/>
                    <a:pt x="9682" y="12595"/>
                    <a:pt x="9682" y="12097"/>
                  </a:cubicBezTo>
                  <a:lnTo>
                    <a:pt x="9682" y="2739"/>
                  </a:lnTo>
                  <a:cubicBezTo>
                    <a:pt x="9682" y="1450"/>
                    <a:pt x="8818" y="322"/>
                    <a:pt x="7573" y="0"/>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8"/>
            <p:cNvSpPr/>
            <p:nvPr/>
          </p:nvSpPr>
          <p:spPr>
            <a:xfrm>
              <a:off x="6264574" y="2918198"/>
              <a:ext cx="135649" cy="177686"/>
            </a:xfrm>
            <a:custGeom>
              <a:rect b="b" l="l" r="r" t="t"/>
              <a:pathLst>
                <a:path extrusionOk="0" h="7617" w="5815">
                  <a:moveTo>
                    <a:pt x="1055" y="1"/>
                  </a:moveTo>
                  <a:cubicBezTo>
                    <a:pt x="688" y="1"/>
                    <a:pt x="337" y="74"/>
                    <a:pt x="0" y="191"/>
                  </a:cubicBezTo>
                  <a:lnTo>
                    <a:pt x="0" y="6591"/>
                  </a:lnTo>
                  <a:cubicBezTo>
                    <a:pt x="0" y="7162"/>
                    <a:pt x="469" y="7616"/>
                    <a:pt x="1040" y="7616"/>
                  </a:cubicBezTo>
                  <a:lnTo>
                    <a:pt x="4789" y="7616"/>
                  </a:lnTo>
                  <a:cubicBezTo>
                    <a:pt x="5360" y="7616"/>
                    <a:pt x="5814" y="7162"/>
                    <a:pt x="5814" y="6591"/>
                  </a:cubicBezTo>
                  <a:lnTo>
                    <a:pt x="5814" y="162"/>
                  </a:lnTo>
                  <a:cubicBezTo>
                    <a:pt x="5507" y="59"/>
                    <a:pt x="5185" y="1"/>
                    <a:pt x="4862"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8"/>
            <p:cNvSpPr/>
            <p:nvPr/>
          </p:nvSpPr>
          <p:spPr>
            <a:xfrm>
              <a:off x="6264574" y="3164505"/>
              <a:ext cx="135999" cy="59485"/>
            </a:xfrm>
            <a:custGeom>
              <a:rect b="b" l="l" r="r" t="t"/>
              <a:pathLst>
                <a:path extrusionOk="0" h="2550" w="5830">
                  <a:moveTo>
                    <a:pt x="1011" y="1"/>
                  </a:moveTo>
                  <a:cubicBezTo>
                    <a:pt x="454" y="1"/>
                    <a:pt x="0" y="455"/>
                    <a:pt x="0" y="1011"/>
                  </a:cubicBezTo>
                  <a:lnTo>
                    <a:pt x="0" y="2549"/>
                  </a:lnTo>
                  <a:lnTo>
                    <a:pt x="5829" y="2549"/>
                  </a:lnTo>
                  <a:lnTo>
                    <a:pt x="5829" y="1011"/>
                  </a:lnTo>
                  <a:cubicBezTo>
                    <a:pt x="5829" y="455"/>
                    <a:pt x="5375" y="1"/>
                    <a:pt x="4819"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8"/>
            <p:cNvSpPr/>
            <p:nvPr/>
          </p:nvSpPr>
          <p:spPr>
            <a:xfrm>
              <a:off x="6351000" y="2918198"/>
              <a:ext cx="49571" cy="178012"/>
            </a:xfrm>
            <a:custGeom>
              <a:rect b="b" l="l" r="r" t="t"/>
              <a:pathLst>
                <a:path extrusionOk="0" h="7631" w="2125">
                  <a:moveTo>
                    <a:pt x="1040" y="1"/>
                  </a:moveTo>
                  <a:lnTo>
                    <a:pt x="1040" y="6591"/>
                  </a:lnTo>
                  <a:cubicBezTo>
                    <a:pt x="1040" y="7162"/>
                    <a:pt x="572" y="7631"/>
                    <a:pt x="0" y="7631"/>
                  </a:cubicBezTo>
                  <a:lnTo>
                    <a:pt x="1084" y="7631"/>
                  </a:lnTo>
                  <a:cubicBezTo>
                    <a:pt x="1655" y="7631"/>
                    <a:pt x="2124" y="7162"/>
                    <a:pt x="2124" y="6591"/>
                  </a:cubicBezTo>
                  <a:lnTo>
                    <a:pt x="2124" y="162"/>
                  </a:lnTo>
                  <a:cubicBezTo>
                    <a:pt x="1802" y="59"/>
                    <a:pt x="1480" y="1"/>
                    <a:pt x="1157"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8"/>
            <p:cNvSpPr/>
            <p:nvPr/>
          </p:nvSpPr>
          <p:spPr>
            <a:xfrm>
              <a:off x="6351000" y="3164505"/>
              <a:ext cx="49571" cy="59485"/>
            </a:xfrm>
            <a:custGeom>
              <a:rect b="b" l="l" r="r" t="t"/>
              <a:pathLst>
                <a:path extrusionOk="0" h="2550" w="2125">
                  <a:moveTo>
                    <a:pt x="0" y="1"/>
                  </a:moveTo>
                  <a:cubicBezTo>
                    <a:pt x="572" y="1"/>
                    <a:pt x="1040" y="470"/>
                    <a:pt x="1040" y="1041"/>
                  </a:cubicBezTo>
                  <a:lnTo>
                    <a:pt x="1040" y="2549"/>
                  </a:lnTo>
                  <a:lnTo>
                    <a:pt x="2124" y="2549"/>
                  </a:lnTo>
                  <a:lnTo>
                    <a:pt x="2124" y="1041"/>
                  </a:lnTo>
                  <a:cubicBezTo>
                    <a:pt x="2124" y="470"/>
                    <a:pt x="1655" y="1"/>
                    <a:pt x="1084" y="1"/>
                  </a:cubicBezTo>
                  <a:close/>
                </a:path>
              </a:pathLst>
            </a:custGeom>
            <a:solidFill>
              <a:srgbClr val="BFA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8"/>
            <p:cNvSpPr/>
            <p:nvPr/>
          </p:nvSpPr>
          <p:spPr>
            <a:xfrm>
              <a:off x="6247476" y="3172366"/>
              <a:ext cx="34548" cy="34525"/>
            </a:xfrm>
            <a:custGeom>
              <a:rect b="b" l="l" r="r" t="t"/>
              <a:pathLst>
                <a:path extrusionOk="0" h="1480" w="1481">
                  <a:moveTo>
                    <a:pt x="206" y="1"/>
                  </a:moveTo>
                  <a:cubicBezTo>
                    <a:pt x="89" y="1"/>
                    <a:pt x="1" y="103"/>
                    <a:pt x="1" y="206"/>
                  </a:cubicBezTo>
                  <a:lnTo>
                    <a:pt x="1" y="1275"/>
                  </a:lnTo>
                  <a:cubicBezTo>
                    <a:pt x="1" y="1392"/>
                    <a:pt x="89" y="1480"/>
                    <a:pt x="206" y="1480"/>
                  </a:cubicBezTo>
                  <a:lnTo>
                    <a:pt x="1275" y="1480"/>
                  </a:lnTo>
                  <a:cubicBezTo>
                    <a:pt x="1378" y="1480"/>
                    <a:pt x="1480" y="1392"/>
                    <a:pt x="1465" y="1275"/>
                  </a:cubicBezTo>
                  <a:lnTo>
                    <a:pt x="1465" y="206"/>
                  </a:lnTo>
                  <a:cubicBezTo>
                    <a:pt x="1465" y="103"/>
                    <a:pt x="1378" y="1"/>
                    <a:pt x="1275"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8"/>
            <p:cNvSpPr/>
            <p:nvPr/>
          </p:nvSpPr>
          <p:spPr>
            <a:xfrm>
              <a:off x="6247476" y="3172716"/>
              <a:ext cx="34548" cy="34175"/>
            </a:xfrm>
            <a:custGeom>
              <a:rect b="b" l="l" r="r" t="t"/>
              <a:pathLst>
                <a:path extrusionOk="0" h="1465" w="1481">
                  <a:moveTo>
                    <a:pt x="1055" y="0"/>
                  </a:moveTo>
                  <a:lnTo>
                    <a:pt x="1055" y="791"/>
                  </a:lnTo>
                  <a:cubicBezTo>
                    <a:pt x="1055" y="908"/>
                    <a:pt x="967" y="996"/>
                    <a:pt x="850" y="996"/>
                  </a:cubicBezTo>
                  <a:lnTo>
                    <a:pt x="1" y="996"/>
                  </a:lnTo>
                  <a:lnTo>
                    <a:pt x="1" y="1260"/>
                  </a:lnTo>
                  <a:cubicBezTo>
                    <a:pt x="1" y="1377"/>
                    <a:pt x="89" y="1465"/>
                    <a:pt x="206" y="1465"/>
                  </a:cubicBezTo>
                  <a:lnTo>
                    <a:pt x="1260" y="1465"/>
                  </a:lnTo>
                  <a:cubicBezTo>
                    <a:pt x="1378" y="1465"/>
                    <a:pt x="1480" y="1377"/>
                    <a:pt x="1480" y="1260"/>
                  </a:cubicBezTo>
                  <a:lnTo>
                    <a:pt x="1480" y="205"/>
                  </a:lnTo>
                  <a:cubicBezTo>
                    <a:pt x="1480" y="88"/>
                    <a:pt x="1378" y="0"/>
                    <a:pt x="1260"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8"/>
            <p:cNvSpPr/>
            <p:nvPr/>
          </p:nvSpPr>
          <p:spPr>
            <a:xfrm>
              <a:off x="6383120" y="3172366"/>
              <a:ext cx="34525" cy="34525"/>
            </a:xfrm>
            <a:custGeom>
              <a:rect b="b" l="l" r="r" t="t"/>
              <a:pathLst>
                <a:path extrusionOk="0" h="1480" w="1480">
                  <a:moveTo>
                    <a:pt x="205" y="1"/>
                  </a:moveTo>
                  <a:cubicBezTo>
                    <a:pt x="88" y="1"/>
                    <a:pt x="0" y="103"/>
                    <a:pt x="0" y="206"/>
                  </a:cubicBezTo>
                  <a:lnTo>
                    <a:pt x="0" y="1275"/>
                  </a:lnTo>
                  <a:cubicBezTo>
                    <a:pt x="0" y="1392"/>
                    <a:pt x="88" y="1480"/>
                    <a:pt x="205" y="1480"/>
                  </a:cubicBezTo>
                  <a:lnTo>
                    <a:pt x="1274" y="1480"/>
                  </a:lnTo>
                  <a:cubicBezTo>
                    <a:pt x="1391" y="1480"/>
                    <a:pt x="1479" y="1392"/>
                    <a:pt x="1479" y="1275"/>
                  </a:cubicBezTo>
                  <a:lnTo>
                    <a:pt x="1479" y="206"/>
                  </a:lnTo>
                  <a:cubicBezTo>
                    <a:pt x="1479" y="103"/>
                    <a:pt x="1391" y="1"/>
                    <a:pt x="1274"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8"/>
            <p:cNvSpPr/>
            <p:nvPr/>
          </p:nvSpPr>
          <p:spPr>
            <a:xfrm>
              <a:off x="6383120" y="3172716"/>
              <a:ext cx="34525" cy="34175"/>
            </a:xfrm>
            <a:custGeom>
              <a:rect b="b" l="l" r="r" t="t"/>
              <a:pathLst>
                <a:path extrusionOk="0" h="1465" w="1480">
                  <a:moveTo>
                    <a:pt x="1069" y="0"/>
                  </a:moveTo>
                  <a:lnTo>
                    <a:pt x="1069" y="791"/>
                  </a:lnTo>
                  <a:cubicBezTo>
                    <a:pt x="1069" y="908"/>
                    <a:pt x="967" y="996"/>
                    <a:pt x="850" y="996"/>
                  </a:cubicBezTo>
                  <a:lnTo>
                    <a:pt x="0" y="996"/>
                  </a:lnTo>
                  <a:lnTo>
                    <a:pt x="0" y="1260"/>
                  </a:lnTo>
                  <a:cubicBezTo>
                    <a:pt x="0" y="1377"/>
                    <a:pt x="103" y="1465"/>
                    <a:pt x="205" y="1465"/>
                  </a:cubicBezTo>
                  <a:lnTo>
                    <a:pt x="1274" y="1465"/>
                  </a:lnTo>
                  <a:cubicBezTo>
                    <a:pt x="1391" y="1465"/>
                    <a:pt x="1479" y="1377"/>
                    <a:pt x="1479" y="1260"/>
                  </a:cubicBezTo>
                  <a:lnTo>
                    <a:pt x="1479" y="205"/>
                  </a:lnTo>
                  <a:cubicBezTo>
                    <a:pt x="1479" y="88"/>
                    <a:pt x="1391" y="0"/>
                    <a:pt x="1274"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8"/>
            <p:cNvSpPr/>
            <p:nvPr/>
          </p:nvSpPr>
          <p:spPr>
            <a:xfrm>
              <a:off x="6243044" y="3113279"/>
              <a:ext cx="38630" cy="33172"/>
            </a:xfrm>
            <a:custGeom>
              <a:rect b="b" l="l" r="r" t="t"/>
              <a:pathLst>
                <a:path extrusionOk="0" h="1422" w="1656">
                  <a:moveTo>
                    <a:pt x="952" y="0"/>
                  </a:moveTo>
                  <a:cubicBezTo>
                    <a:pt x="308" y="0"/>
                    <a:pt x="0" y="762"/>
                    <a:pt x="440" y="1216"/>
                  </a:cubicBezTo>
                  <a:cubicBezTo>
                    <a:pt x="586" y="1357"/>
                    <a:pt x="765" y="1421"/>
                    <a:pt x="940" y="1421"/>
                  </a:cubicBezTo>
                  <a:cubicBezTo>
                    <a:pt x="1306" y="1421"/>
                    <a:pt x="1655" y="1140"/>
                    <a:pt x="1655" y="703"/>
                  </a:cubicBezTo>
                  <a:cubicBezTo>
                    <a:pt x="1655" y="322"/>
                    <a:pt x="1333" y="0"/>
                    <a:pt x="952"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8"/>
            <p:cNvSpPr/>
            <p:nvPr/>
          </p:nvSpPr>
          <p:spPr>
            <a:xfrm>
              <a:off x="6249879" y="3113956"/>
              <a:ext cx="35551" cy="32519"/>
            </a:xfrm>
            <a:custGeom>
              <a:rect b="b" l="l" r="r" t="t"/>
              <a:pathLst>
                <a:path extrusionOk="0" h="1394" w="1524">
                  <a:moveTo>
                    <a:pt x="864" y="0"/>
                  </a:moveTo>
                  <a:lnTo>
                    <a:pt x="864" y="0"/>
                  </a:lnTo>
                  <a:cubicBezTo>
                    <a:pt x="1055" y="482"/>
                    <a:pt x="685" y="975"/>
                    <a:pt x="221" y="975"/>
                  </a:cubicBezTo>
                  <a:cubicBezTo>
                    <a:pt x="149" y="975"/>
                    <a:pt x="75" y="963"/>
                    <a:pt x="0" y="938"/>
                  </a:cubicBezTo>
                  <a:lnTo>
                    <a:pt x="0" y="938"/>
                  </a:lnTo>
                  <a:cubicBezTo>
                    <a:pt x="115" y="1230"/>
                    <a:pt x="391" y="1393"/>
                    <a:pt x="668" y="1393"/>
                  </a:cubicBezTo>
                  <a:cubicBezTo>
                    <a:pt x="850" y="1393"/>
                    <a:pt x="1033" y="1323"/>
                    <a:pt x="1172" y="1172"/>
                  </a:cubicBezTo>
                  <a:cubicBezTo>
                    <a:pt x="1524" y="791"/>
                    <a:pt x="1362" y="161"/>
                    <a:pt x="864"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8"/>
            <p:cNvSpPr/>
            <p:nvPr/>
          </p:nvSpPr>
          <p:spPr>
            <a:xfrm>
              <a:off x="6380041" y="3113279"/>
              <a:ext cx="38630" cy="33172"/>
            </a:xfrm>
            <a:custGeom>
              <a:rect b="b" l="l" r="r" t="t"/>
              <a:pathLst>
                <a:path extrusionOk="0" h="1422" w="1656">
                  <a:moveTo>
                    <a:pt x="938" y="0"/>
                  </a:moveTo>
                  <a:cubicBezTo>
                    <a:pt x="308" y="0"/>
                    <a:pt x="0" y="762"/>
                    <a:pt x="440" y="1216"/>
                  </a:cubicBezTo>
                  <a:cubicBezTo>
                    <a:pt x="586" y="1357"/>
                    <a:pt x="765" y="1421"/>
                    <a:pt x="939" y="1421"/>
                  </a:cubicBezTo>
                  <a:cubicBezTo>
                    <a:pt x="1306" y="1421"/>
                    <a:pt x="1655" y="1140"/>
                    <a:pt x="1655" y="703"/>
                  </a:cubicBezTo>
                  <a:cubicBezTo>
                    <a:pt x="1655" y="322"/>
                    <a:pt x="1333" y="0"/>
                    <a:pt x="938"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8"/>
            <p:cNvSpPr/>
            <p:nvPr/>
          </p:nvSpPr>
          <p:spPr>
            <a:xfrm>
              <a:off x="6386526" y="3113956"/>
              <a:ext cx="35901" cy="32519"/>
            </a:xfrm>
            <a:custGeom>
              <a:rect b="b" l="l" r="r" t="t"/>
              <a:pathLst>
                <a:path extrusionOk="0" h="1394" w="1539">
                  <a:moveTo>
                    <a:pt x="879" y="0"/>
                  </a:moveTo>
                  <a:cubicBezTo>
                    <a:pt x="1070" y="482"/>
                    <a:pt x="700" y="975"/>
                    <a:pt x="226" y="975"/>
                  </a:cubicBezTo>
                  <a:cubicBezTo>
                    <a:pt x="153" y="975"/>
                    <a:pt x="77" y="963"/>
                    <a:pt x="1" y="938"/>
                  </a:cubicBezTo>
                  <a:lnTo>
                    <a:pt x="1" y="938"/>
                  </a:lnTo>
                  <a:cubicBezTo>
                    <a:pt x="116" y="1230"/>
                    <a:pt x="396" y="1393"/>
                    <a:pt x="678" y="1393"/>
                  </a:cubicBezTo>
                  <a:cubicBezTo>
                    <a:pt x="863" y="1393"/>
                    <a:pt x="1048" y="1323"/>
                    <a:pt x="1187" y="1172"/>
                  </a:cubicBezTo>
                  <a:cubicBezTo>
                    <a:pt x="1538" y="791"/>
                    <a:pt x="1377" y="161"/>
                    <a:pt x="879"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8"/>
            <p:cNvSpPr/>
            <p:nvPr/>
          </p:nvSpPr>
          <p:spPr>
            <a:xfrm>
              <a:off x="6280273" y="2960209"/>
              <a:ext cx="104577" cy="88178"/>
            </a:xfrm>
            <a:custGeom>
              <a:rect b="b" l="l" r="r" t="t"/>
              <a:pathLst>
                <a:path extrusionOk="0" h="3780" w="4483">
                  <a:moveTo>
                    <a:pt x="396" y="1"/>
                  </a:moveTo>
                  <a:cubicBezTo>
                    <a:pt x="177" y="1"/>
                    <a:pt x="1" y="177"/>
                    <a:pt x="1" y="396"/>
                  </a:cubicBezTo>
                  <a:lnTo>
                    <a:pt x="1" y="3384"/>
                  </a:lnTo>
                  <a:cubicBezTo>
                    <a:pt x="1" y="3604"/>
                    <a:pt x="177" y="3779"/>
                    <a:pt x="396" y="3779"/>
                  </a:cubicBezTo>
                  <a:lnTo>
                    <a:pt x="4087" y="3779"/>
                  </a:lnTo>
                  <a:cubicBezTo>
                    <a:pt x="4307" y="3779"/>
                    <a:pt x="4482" y="3604"/>
                    <a:pt x="4482" y="3384"/>
                  </a:cubicBezTo>
                  <a:lnTo>
                    <a:pt x="4482" y="396"/>
                  </a:lnTo>
                  <a:cubicBezTo>
                    <a:pt x="4482" y="177"/>
                    <a:pt x="4307" y="1"/>
                    <a:pt x="4087" y="1"/>
                  </a:cubicBez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8"/>
            <p:cNvSpPr/>
            <p:nvPr/>
          </p:nvSpPr>
          <p:spPr>
            <a:xfrm>
              <a:off x="6280273" y="2960209"/>
              <a:ext cx="104577" cy="88178"/>
            </a:xfrm>
            <a:custGeom>
              <a:rect b="b" l="l" r="r" t="t"/>
              <a:pathLst>
                <a:path extrusionOk="0" h="3780" w="4483">
                  <a:moveTo>
                    <a:pt x="3486" y="1"/>
                  </a:moveTo>
                  <a:lnTo>
                    <a:pt x="3486" y="2930"/>
                  </a:lnTo>
                  <a:cubicBezTo>
                    <a:pt x="3486" y="3150"/>
                    <a:pt x="3296" y="3340"/>
                    <a:pt x="3076" y="3340"/>
                  </a:cubicBezTo>
                  <a:lnTo>
                    <a:pt x="1" y="3340"/>
                  </a:lnTo>
                  <a:lnTo>
                    <a:pt x="1" y="3369"/>
                  </a:lnTo>
                  <a:cubicBezTo>
                    <a:pt x="1" y="3604"/>
                    <a:pt x="177" y="3779"/>
                    <a:pt x="411" y="3779"/>
                  </a:cubicBezTo>
                  <a:lnTo>
                    <a:pt x="4072" y="3779"/>
                  </a:lnTo>
                  <a:cubicBezTo>
                    <a:pt x="4292" y="3779"/>
                    <a:pt x="4482" y="3604"/>
                    <a:pt x="4482" y="3369"/>
                  </a:cubicBezTo>
                  <a:lnTo>
                    <a:pt x="4482" y="411"/>
                  </a:lnTo>
                  <a:cubicBezTo>
                    <a:pt x="4482" y="191"/>
                    <a:pt x="4307" y="1"/>
                    <a:pt x="4072" y="1"/>
                  </a:cubicBez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8"/>
            <p:cNvSpPr/>
            <p:nvPr/>
          </p:nvSpPr>
          <p:spPr>
            <a:xfrm>
              <a:off x="6322984" y="2931867"/>
              <a:ext cx="18475" cy="15583"/>
            </a:xfrm>
            <a:custGeom>
              <a:rect b="b" l="l" r="r" t="t"/>
              <a:pathLst>
                <a:path extrusionOk="0" h="668" w="792">
                  <a:moveTo>
                    <a:pt x="455" y="0"/>
                  </a:moveTo>
                  <a:cubicBezTo>
                    <a:pt x="162" y="0"/>
                    <a:pt x="1" y="352"/>
                    <a:pt x="220" y="572"/>
                  </a:cubicBezTo>
                  <a:cubicBezTo>
                    <a:pt x="286" y="638"/>
                    <a:pt x="369" y="667"/>
                    <a:pt x="451" y="667"/>
                  </a:cubicBezTo>
                  <a:cubicBezTo>
                    <a:pt x="623" y="667"/>
                    <a:pt x="791" y="536"/>
                    <a:pt x="791" y="337"/>
                  </a:cubicBezTo>
                  <a:cubicBezTo>
                    <a:pt x="791" y="147"/>
                    <a:pt x="645" y="0"/>
                    <a:pt x="455"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8"/>
            <p:cNvSpPr/>
            <p:nvPr/>
          </p:nvSpPr>
          <p:spPr>
            <a:xfrm>
              <a:off x="6183934" y="3020345"/>
              <a:ext cx="23607" cy="47845"/>
            </a:xfrm>
            <a:custGeom>
              <a:rect b="b" l="l" r="r" t="t"/>
              <a:pathLst>
                <a:path extrusionOk="0" h="2051" w="1012">
                  <a:moveTo>
                    <a:pt x="426" y="1"/>
                  </a:moveTo>
                  <a:cubicBezTo>
                    <a:pt x="191" y="1"/>
                    <a:pt x="1" y="176"/>
                    <a:pt x="1" y="411"/>
                  </a:cubicBezTo>
                  <a:lnTo>
                    <a:pt x="1" y="1641"/>
                  </a:lnTo>
                  <a:cubicBezTo>
                    <a:pt x="1" y="1875"/>
                    <a:pt x="191" y="2051"/>
                    <a:pt x="426" y="2051"/>
                  </a:cubicBezTo>
                  <a:lnTo>
                    <a:pt x="601" y="2051"/>
                  </a:lnTo>
                  <a:cubicBezTo>
                    <a:pt x="836" y="2051"/>
                    <a:pt x="1011" y="1875"/>
                    <a:pt x="1011" y="1641"/>
                  </a:cubicBezTo>
                  <a:lnTo>
                    <a:pt x="1011" y="411"/>
                  </a:lnTo>
                  <a:cubicBezTo>
                    <a:pt x="1011" y="176"/>
                    <a:pt x="836" y="1"/>
                    <a:pt x="601"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8"/>
            <p:cNvSpPr/>
            <p:nvPr/>
          </p:nvSpPr>
          <p:spPr>
            <a:xfrm>
              <a:off x="6459305" y="3020345"/>
              <a:ext cx="23584" cy="47845"/>
            </a:xfrm>
            <a:custGeom>
              <a:rect b="b" l="l" r="r" t="t"/>
              <a:pathLst>
                <a:path extrusionOk="0" h="2051" w="1011">
                  <a:moveTo>
                    <a:pt x="410" y="1"/>
                  </a:moveTo>
                  <a:cubicBezTo>
                    <a:pt x="176" y="1"/>
                    <a:pt x="0" y="176"/>
                    <a:pt x="0" y="411"/>
                  </a:cubicBezTo>
                  <a:lnTo>
                    <a:pt x="0" y="1641"/>
                  </a:lnTo>
                  <a:cubicBezTo>
                    <a:pt x="0" y="1875"/>
                    <a:pt x="176" y="2051"/>
                    <a:pt x="410" y="2051"/>
                  </a:cubicBezTo>
                  <a:lnTo>
                    <a:pt x="601" y="2051"/>
                  </a:lnTo>
                  <a:cubicBezTo>
                    <a:pt x="820" y="2051"/>
                    <a:pt x="1011" y="1875"/>
                    <a:pt x="1011" y="1641"/>
                  </a:cubicBezTo>
                  <a:lnTo>
                    <a:pt x="1011" y="411"/>
                  </a:lnTo>
                  <a:cubicBezTo>
                    <a:pt x="1011" y="176"/>
                    <a:pt x="820" y="1"/>
                    <a:pt x="601"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8"/>
            <p:cNvSpPr/>
            <p:nvPr/>
          </p:nvSpPr>
          <p:spPr>
            <a:xfrm>
              <a:off x="6190442" y="3020206"/>
              <a:ext cx="17099" cy="47985"/>
            </a:xfrm>
            <a:custGeom>
              <a:rect b="b" l="l" r="r" t="t"/>
              <a:pathLst>
                <a:path extrusionOk="0" h="2057" w="733">
                  <a:moveTo>
                    <a:pt x="114" y="1"/>
                  </a:moveTo>
                  <a:cubicBezTo>
                    <a:pt x="72" y="1"/>
                    <a:pt x="32" y="14"/>
                    <a:pt x="0" y="36"/>
                  </a:cubicBezTo>
                  <a:cubicBezTo>
                    <a:pt x="161" y="94"/>
                    <a:pt x="264" y="255"/>
                    <a:pt x="264" y="431"/>
                  </a:cubicBezTo>
                  <a:lnTo>
                    <a:pt x="264" y="1632"/>
                  </a:lnTo>
                  <a:cubicBezTo>
                    <a:pt x="264" y="1808"/>
                    <a:pt x="161" y="1969"/>
                    <a:pt x="0" y="2028"/>
                  </a:cubicBezTo>
                  <a:cubicBezTo>
                    <a:pt x="44" y="2057"/>
                    <a:pt x="103" y="2057"/>
                    <a:pt x="161" y="2057"/>
                  </a:cubicBezTo>
                  <a:lnTo>
                    <a:pt x="308" y="2057"/>
                  </a:lnTo>
                  <a:cubicBezTo>
                    <a:pt x="542" y="2057"/>
                    <a:pt x="732" y="1866"/>
                    <a:pt x="732" y="1632"/>
                  </a:cubicBezTo>
                  <a:lnTo>
                    <a:pt x="732" y="431"/>
                  </a:lnTo>
                  <a:cubicBezTo>
                    <a:pt x="732" y="197"/>
                    <a:pt x="542" y="7"/>
                    <a:pt x="308" y="7"/>
                  </a:cubicBezTo>
                  <a:lnTo>
                    <a:pt x="161" y="7"/>
                  </a:lnTo>
                  <a:cubicBezTo>
                    <a:pt x="145" y="3"/>
                    <a:pt x="130" y="1"/>
                    <a:pt x="114" y="1"/>
                  </a:cubicBezTo>
                  <a:close/>
                </a:path>
              </a:pathLst>
            </a:custGeom>
            <a:solidFill>
              <a:srgbClr val="BFA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8"/>
            <p:cNvSpPr/>
            <p:nvPr/>
          </p:nvSpPr>
          <p:spPr>
            <a:xfrm>
              <a:off x="6465440" y="3020206"/>
              <a:ext cx="17449" cy="47985"/>
            </a:xfrm>
            <a:custGeom>
              <a:rect b="b" l="l" r="r" t="t"/>
              <a:pathLst>
                <a:path extrusionOk="0" h="2057" w="748">
                  <a:moveTo>
                    <a:pt x="129" y="1"/>
                  </a:moveTo>
                  <a:cubicBezTo>
                    <a:pt x="87" y="1"/>
                    <a:pt x="44" y="14"/>
                    <a:pt x="1" y="36"/>
                  </a:cubicBezTo>
                  <a:cubicBezTo>
                    <a:pt x="162" y="94"/>
                    <a:pt x="264" y="255"/>
                    <a:pt x="264" y="431"/>
                  </a:cubicBezTo>
                  <a:lnTo>
                    <a:pt x="264" y="1632"/>
                  </a:lnTo>
                  <a:cubicBezTo>
                    <a:pt x="264" y="1808"/>
                    <a:pt x="162" y="1969"/>
                    <a:pt x="1" y="2028"/>
                  </a:cubicBezTo>
                  <a:cubicBezTo>
                    <a:pt x="59" y="2057"/>
                    <a:pt x="118" y="2057"/>
                    <a:pt x="177" y="2057"/>
                  </a:cubicBezTo>
                  <a:lnTo>
                    <a:pt x="323" y="2057"/>
                  </a:lnTo>
                  <a:cubicBezTo>
                    <a:pt x="557" y="2057"/>
                    <a:pt x="748" y="1866"/>
                    <a:pt x="748" y="1632"/>
                  </a:cubicBezTo>
                  <a:lnTo>
                    <a:pt x="748" y="431"/>
                  </a:lnTo>
                  <a:cubicBezTo>
                    <a:pt x="748" y="197"/>
                    <a:pt x="557" y="7"/>
                    <a:pt x="323" y="7"/>
                  </a:cubicBezTo>
                  <a:lnTo>
                    <a:pt x="177" y="7"/>
                  </a:lnTo>
                  <a:cubicBezTo>
                    <a:pt x="161" y="3"/>
                    <a:pt x="145" y="1"/>
                    <a:pt x="129" y="1"/>
                  </a:cubicBezTo>
                  <a:close/>
                </a:path>
              </a:pathLst>
            </a:custGeom>
            <a:solidFill>
              <a:srgbClr val="BFA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8"/>
            <p:cNvSpPr/>
            <p:nvPr/>
          </p:nvSpPr>
          <p:spPr>
            <a:xfrm>
              <a:off x="6290514" y="3002174"/>
              <a:ext cx="65644" cy="61935"/>
            </a:xfrm>
            <a:custGeom>
              <a:rect b="b" l="l" r="r" t="t"/>
              <a:pathLst>
                <a:path extrusionOk="0" h="2655" w="2814">
                  <a:moveTo>
                    <a:pt x="308" y="0"/>
                  </a:moveTo>
                  <a:cubicBezTo>
                    <a:pt x="142" y="0"/>
                    <a:pt x="1" y="211"/>
                    <a:pt x="148" y="369"/>
                  </a:cubicBezTo>
                  <a:lnTo>
                    <a:pt x="2359" y="2581"/>
                  </a:lnTo>
                  <a:cubicBezTo>
                    <a:pt x="2403" y="2625"/>
                    <a:pt x="2447" y="2639"/>
                    <a:pt x="2520" y="2639"/>
                  </a:cubicBezTo>
                  <a:lnTo>
                    <a:pt x="2506" y="2654"/>
                  </a:lnTo>
                  <a:cubicBezTo>
                    <a:pt x="2711" y="2654"/>
                    <a:pt x="2813" y="2405"/>
                    <a:pt x="2667" y="2273"/>
                  </a:cubicBezTo>
                  <a:lnTo>
                    <a:pt x="455" y="62"/>
                  </a:lnTo>
                  <a:cubicBezTo>
                    <a:pt x="409" y="19"/>
                    <a:pt x="357" y="0"/>
                    <a:pt x="308"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8"/>
            <p:cNvSpPr/>
            <p:nvPr/>
          </p:nvSpPr>
          <p:spPr>
            <a:xfrm>
              <a:off x="6325434" y="3002174"/>
              <a:ext cx="65574" cy="61935"/>
            </a:xfrm>
            <a:custGeom>
              <a:rect b="b" l="l" r="r" t="t"/>
              <a:pathLst>
                <a:path extrusionOk="0" h="2655" w="2811">
                  <a:moveTo>
                    <a:pt x="318" y="0"/>
                  </a:moveTo>
                  <a:cubicBezTo>
                    <a:pt x="148" y="0"/>
                    <a:pt x="1" y="211"/>
                    <a:pt x="159" y="369"/>
                  </a:cubicBezTo>
                  <a:lnTo>
                    <a:pt x="2356" y="2581"/>
                  </a:lnTo>
                  <a:cubicBezTo>
                    <a:pt x="2400" y="2625"/>
                    <a:pt x="2459" y="2639"/>
                    <a:pt x="2517" y="2639"/>
                  </a:cubicBezTo>
                  <a:lnTo>
                    <a:pt x="2517" y="2654"/>
                  </a:lnTo>
                  <a:cubicBezTo>
                    <a:pt x="2722" y="2654"/>
                    <a:pt x="2810" y="2405"/>
                    <a:pt x="2678" y="2273"/>
                  </a:cubicBezTo>
                  <a:lnTo>
                    <a:pt x="467" y="62"/>
                  </a:lnTo>
                  <a:cubicBezTo>
                    <a:pt x="420" y="19"/>
                    <a:pt x="368" y="0"/>
                    <a:pt x="318"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 name="Google Shape;2187;p48"/>
          <p:cNvGrpSpPr/>
          <p:nvPr/>
        </p:nvGrpSpPr>
        <p:grpSpPr>
          <a:xfrm>
            <a:off x="6165156" y="1908220"/>
            <a:ext cx="342669" cy="264130"/>
            <a:chOff x="6165156" y="1908220"/>
            <a:chExt cx="342669" cy="264130"/>
          </a:xfrm>
        </p:grpSpPr>
        <p:sp>
          <p:nvSpPr>
            <p:cNvPr id="2188" name="Google Shape;2188;p48"/>
            <p:cNvSpPr/>
            <p:nvPr/>
          </p:nvSpPr>
          <p:spPr>
            <a:xfrm>
              <a:off x="6449741" y="2003300"/>
              <a:ext cx="37931" cy="37604"/>
            </a:xfrm>
            <a:custGeom>
              <a:rect b="b" l="l" r="r" t="t"/>
              <a:pathLst>
                <a:path extrusionOk="0" h="1612" w="1626">
                  <a:moveTo>
                    <a:pt x="220" y="1"/>
                  </a:moveTo>
                  <a:cubicBezTo>
                    <a:pt x="103" y="1"/>
                    <a:pt x="0" y="104"/>
                    <a:pt x="0" y="221"/>
                  </a:cubicBezTo>
                  <a:lnTo>
                    <a:pt x="0" y="1392"/>
                  </a:lnTo>
                  <a:cubicBezTo>
                    <a:pt x="0" y="1509"/>
                    <a:pt x="103" y="1612"/>
                    <a:pt x="220" y="1612"/>
                  </a:cubicBezTo>
                  <a:lnTo>
                    <a:pt x="1391" y="1612"/>
                  </a:lnTo>
                  <a:cubicBezTo>
                    <a:pt x="1523" y="1612"/>
                    <a:pt x="1626" y="1509"/>
                    <a:pt x="1626" y="1392"/>
                  </a:cubicBezTo>
                  <a:lnTo>
                    <a:pt x="1626" y="221"/>
                  </a:lnTo>
                  <a:cubicBezTo>
                    <a:pt x="1626" y="104"/>
                    <a:pt x="1523" y="1"/>
                    <a:pt x="1391"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8"/>
            <p:cNvSpPr/>
            <p:nvPr/>
          </p:nvSpPr>
          <p:spPr>
            <a:xfrm>
              <a:off x="6471948" y="2003300"/>
              <a:ext cx="15396" cy="37954"/>
            </a:xfrm>
            <a:custGeom>
              <a:rect b="b" l="l" r="r" t="t"/>
              <a:pathLst>
                <a:path extrusionOk="0" h="1627" w="660">
                  <a:moveTo>
                    <a:pt x="0" y="1"/>
                  </a:moveTo>
                  <a:cubicBezTo>
                    <a:pt x="132" y="1"/>
                    <a:pt x="234" y="104"/>
                    <a:pt x="234" y="235"/>
                  </a:cubicBezTo>
                  <a:lnTo>
                    <a:pt x="234" y="1392"/>
                  </a:lnTo>
                  <a:cubicBezTo>
                    <a:pt x="234" y="1524"/>
                    <a:pt x="132" y="1627"/>
                    <a:pt x="0" y="1627"/>
                  </a:cubicBezTo>
                  <a:lnTo>
                    <a:pt x="439" y="1627"/>
                  </a:lnTo>
                  <a:cubicBezTo>
                    <a:pt x="557" y="1627"/>
                    <a:pt x="659" y="1524"/>
                    <a:pt x="659" y="1392"/>
                  </a:cubicBezTo>
                  <a:lnTo>
                    <a:pt x="659" y="235"/>
                  </a:lnTo>
                  <a:cubicBezTo>
                    <a:pt x="659" y="104"/>
                    <a:pt x="557" y="1"/>
                    <a:pt x="439"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8"/>
            <p:cNvSpPr/>
            <p:nvPr/>
          </p:nvSpPr>
          <p:spPr>
            <a:xfrm>
              <a:off x="6292916" y="2075053"/>
              <a:ext cx="24284" cy="76887"/>
            </a:xfrm>
            <a:custGeom>
              <a:rect b="b" l="l" r="r" t="t"/>
              <a:pathLst>
                <a:path extrusionOk="0" h="3296" w="1041">
                  <a:moveTo>
                    <a:pt x="1" y="1"/>
                  </a:moveTo>
                  <a:lnTo>
                    <a:pt x="1" y="3296"/>
                  </a:lnTo>
                  <a:lnTo>
                    <a:pt x="1041" y="3296"/>
                  </a:lnTo>
                  <a:lnTo>
                    <a:pt x="1041" y="1"/>
                  </a:ln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8"/>
            <p:cNvSpPr/>
            <p:nvPr/>
          </p:nvSpPr>
          <p:spPr>
            <a:xfrm>
              <a:off x="6302830" y="2075053"/>
              <a:ext cx="10614" cy="76887"/>
            </a:xfrm>
            <a:custGeom>
              <a:rect b="b" l="l" r="r" t="t"/>
              <a:pathLst>
                <a:path extrusionOk="0" h="3296" w="455">
                  <a:moveTo>
                    <a:pt x="0" y="1"/>
                  </a:moveTo>
                  <a:lnTo>
                    <a:pt x="0" y="3296"/>
                  </a:lnTo>
                  <a:lnTo>
                    <a:pt x="454" y="3296"/>
                  </a:lnTo>
                  <a:lnTo>
                    <a:pt x="454" y="1"/>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8"/>
            <p:cNvSpPr/>
            <p:nvPr/>
          </p:nvSpPr>
          <p:spPr>
            <a:xfrm>
              <a:off x="6165156" y="2080512"/>
              <a:ext cx="130191" cy="71429"/>
            </a:xfrm>
            <a:custGeom>
              <a:rect b="b" l="l" r="r" t="t"/>
              <a:pathLst>
                <a:path extrusionOk="0" h="3062" w="5581">
                  <a:moveTo>
                    <a:pt x="235" y="1"/>
                  </a:moveTo>
                  <a:lnTo>
                    <a:pt x="0" y="279"/>
                  </a:lnTo>
                  <a:lnTo>
                    <a:pt x="0" y="2754"/>
                  </a:lnTo>
                  <a:cubicBezTo>
                    <a:pt x="0" y="2915"/>
                    <a:pt x="132" y="3062"/>
                    <a:pt x="308" y="3062"/>
                  </a:cubicBezTo>
                  <a:lnTo>
                    <a:pt x="5580" y="3062"/>
                  </a:lnTo>
                  <a:lnTo>
                    <a:pt x="5580" y="279"/>
                  </a:lnTo>
                  <a:lnTo>
                    <a:pt x="5390" y="1"/>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8"/>
            <p:cNvSpPr/>
            <p:nvPr/>
          </p:nvSpPr>
          <p:spPr>
            <a:xfrm>
              <a:off x="6165156" y="2081538"/>
              <a:ext cx="130191" cy="70076"/>
            </a:xfrm>
            <a:custGeom>
              <a:rect b="b" l="l" r="r" t="t"/>
              <a:pathLst>
                <a:path extrusionOk="0" h="3004" w="5581">
                  <a:moveTo>
                    <a:pt x="4570" y="1"/>
                  </a:moveTo>
                  <a:lnTo>
                    <a:pt x="4438" y="220"/>
                  </a:lnTo>
                  <a:lnTo>
                    <a:pt x="4438" y="1890"/>
                  </a:lnTo>
                  <a:cubicBezTo>
                    <a:pt x="4438" y="2080"/>
                    <a:pt x="4262" y="2256"/>
                    <a:pt x="4072" y="2256"/>
                  </a:cubicBezTo>
                  <a:lnTo>
                    <a:pt x="0" y="2256"/>
                  </a:lnTo>
                  <a:lnTo>
                    <a:pt x="0" y="2710"/>
                  </a:lnTo>
                  <a:cubicBezTo>
                    <a:pt x="0" y="2871"/>
                    <a:pt x="132" y="3003"/>
                    <a:pt x="293" y="3003"/>
                  </a:cubicBezTo>
                  <a:lnTo>
                    <a:pt x="5580" y="3003"/>
                  </a:lnTo>
                  <a:lnTo>
                    <a:pt x="5580" y="235"/>
                  </a:lnTo>
                  <a:lnTo>
                    <a:pt x="5419" y="1"/>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8"/>
            <p:cNvSpPr/>
            <p:nvPr/>
          </p:nvSpPr>
          <p:spPr>
            <a:xfrm>
              <a:off x="6310015" y="2079485"/>
              <a:ext cx="197491" cy="72455"/>
            </a:xfrm>
            <a:custGeom>
              <a:rect b="b" l="l" r="r" t="t"/>
              <a:pathLst>
                <a:path extrusionOk="0" h="3106" w="8466">
                  <a:moveTo>
                    <a:pt x="220" y="1"/>
                  </a:moveTo>
                  <a:lnTo>
                    <a:pt x="0" y="323"/>
                  </a:lnTo>
                  <a:lnTo>
                    <a:pt x="0" y="3106"/>
                  </a:lnTo>
                  <a:lnTo>
                    <a:pt x="8187" y="3106"/>
                  </a:lnTo>
                  <a:cubicBezTo>
                    <a:pt x="8333" y="3106"/>
                    <a:pt x="8465" y="2974"/>
                    <a:pt x="8465" y="2813"/>
                  </a:cubicBezTo>
                  <a:lnTo>
                    <a:pt x="8465" y="323"/>
                  </a:lnTo>
                  <a:lnTo>
                    <a:pt x="8216" y="1"/>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8"/>
            <p:cNvSpPr/>
            <p:nvPr/>
          </p:nvSpPr>
          <p:spPr>
            <a:xfrm>
              <a:off x="6188389" y="2103069"/>
              <a:ext cx="78264" cy="48871"/>
            </a:xfrm>
            <a:custGeom>
              <a:rect b="b" l="l" r="r" t="t"/>
              <a:pathLst>
                <a:path extrusionOk="0" h="2095" w="3355">
                  <a:moveTo>
                    <a:pt x="1640" y="0"/>
                  </a:moveTo>
                  <a:cubicBezTo>
                    <a:pt x="732" y="0"/>
                    <a:pt x="0" y="733"/>
                    <a:pt x="0" y="1626"/>
                  </a:cubicBezTo>
                  <a:lnTo>
                    <a:pt x="0" y="2095"/>
                  </a:lnTo>
                  <a:lnTo>
                    <a:pt x="3354" y="2095"/>
                  </a:lnTo>
                  <a:lnTo>
                    <a:pt x="3354" y="1626"/>
                  </a:lnTo>
                  <a:cubicBezTo>
                    <a:pt x="3354" y="733"/>
                    <a:pt x="2636" y="0"/>
                    <a:pt x="1728"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8"/>
            <p:cNvSpPr/>
            <p:nvPr/>
          </p:nvSpPr>
          <p:spPr>
            <a:xfrm>
              <a:off x="6194198" y="2122196"/>
              <a:ext cx="58435" cy="50061"/>
            </a:xfrm>
            <a:custGeom>
              <a:rect b="b" l="l" r="r" t="t"/>
              <a:pathLst>
                <a:path extrusionOk="0" h="2146" w="2505">
                  <a:moveTo>
                    <a:pt x="1435" y="1"/>
                  </a:moveTo>
                  <a:cubicBezTo>
                    <a:pt x="483" y="1"/>
                    <a:pt x="0" y="1158"/>
                    <a:pt x="674" y="1831"/>
                  </a:cubicBezTo>
                  <a:cubicBezTo>
                    <a:pt x="891" y="2048"/>
                    <a:pt x="1158" y="2145"/>
                    <a:pt x="1420" y="2145"/>
                  </a:cubicBezTo>
                  <a:cubicBezTo>
                    <a:pt x="1973" y="2145"/>
                    <a:pt x="2505" y="1715"/>
                    <a:pt x="2505" y="1070"/>
                  </a:cubicBezTo>
                  <a:cubicBezTo>
                    <a:pt x="2505" y="484"/>
                    <a:pt x="2021" y="1"/>
                    <a:pt x="1435"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8"/>
            <p:cNvSpPr/>
            <p:nvPr/>
          </p:nvSpPr>
          <p:spPr>
            <a:xfrm>
              <a:off x="6206491" y="2123899"/>
              <a:ext cx="51274" cy="48451"/>
            </a:xfrm>
            <a:custGeom>
              <a:rect b="b" l="l" r="r" t="t"/>
              <a:pathLst>
                <a:path extrusionOk="0" h="2077" w="2198">
                  <a:moveTo>
                    <a:pt x="1319" y="1"/>
                  </a:moveTo>
                  <a:lnTo>
                    <a:pt x="1319" y="1"/>
                  </a:lnTo>
                  <a:cubicBezTo>
                    <a:pt x="1781" y="763"/>
                    <a:pt x="1188" y="1653"/>
                    <a:pt x="413" y="1653"/>
                  </a:cubicBezTo>
                  <a:cubicBezTo>
                    <a:pt x="280" y="1653"/>
                    <a:pt x="140" y="1626"/>
                    <a:pt x="0" y="1568"/>
                  </a:cubicBezTo>
                  <a:lnTo>
                    <a:pt x="0" y="1568"/>
                  </a:lnTo>
                  <a:cubicBezTo>
                    <a:pt x="207" y="1902"/>
                    <a:pt x="562" y="2077"/>
                    <a:pt x="917" y="2077"/>
                  </a:cubicBezTo>
                  <a:cubicBezTo>
                    <a:pt x="1215" y="2077"/>
                    <a:pt x="1515" y="1954"/>
                    <a:pt x="1729" y="1700"/>
                  </a:cubicBezTo>
                  <a:cubicBezTo>
                    <a:pt x="2197" y="1129"/>
                    <a:pt x="1992" y="279"/>
                    <a:pt x="1319"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8"/>
            <p:cNvSpPr/>
            <p:nvPr/>
          </p:nvSpPr>
          <p:spPr>
            <a:xfrm>
              <a:off x="6219461" y="2140998"/>
              <a:ext cx="14393" cy="12340"/>
            </a:xfrm>
            <a:custGeom>
              <a:rect b="b" l="l" r="r" t="t"/>
              <a:pathLst>
                <a:path extrusionOk="0" h="529" w="617">
                  <a:moveTo>
                    <a:pt x="352" y="0"/>
                  </a:moveTo>
                  <a:cubicBezTo>
                    <a:pt x="118" y="0"/>
                    <a:pt x="1" y="293"/>
                    <a:pt x="162" y="454"/>
                  </a:cubicBezTo>
                  <a:cubicBezTo>
                    <a:pt x="213" y="506"/>
                    <a:pt x="278" y="529"/>
                    <a:pt x="343" y="529"/>
                  </a:cubicBezTo>
                  <a:cubicBezTo>
                    <a:pt x="480" y="529"/>
                    <a:pt x="616" y="423"/>
                    <a:pt x="616" y="264"/>
                  </a:cubicBezTo>
                  <a:cubicBezTo>
                    <a:pt x="616" y="117"/>
                    <a:pt x="499" y="0"/>
                    <a:pt x="352" y="0"/>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8"/>
            <p:cNvSpPr/>
            <p:nvPr/>
          </p:nvSpPr>
          <p:spPr>
            <a:xfrm>
              <a:off x="6165156" y="2028936"/>
              <a:ext cx="130191" cy="58109"/>
            </a:xfrm>
            <a:custGeom>
              <a:rect b="b" l="l" r="r" t="t"/>
              <a:pathLst>
                <a:path extrusionOk="0" h="2491" w="5581">
                  <a:moveTo>
                    <a:pt x="1802" y="0"/>
                  </a:moveTo>
                  <a:cubicBezTo>
                    <a:pt x="1553" y="0"/>
                    <a:pt x="1318" y="118"/>
                    <a:pt x="1172" y="323"/>
                  </a:cubicBezTo>
                  <a:lnTo>
                    <a:pt x="132" y="1787"/>
                  </a:lnTo>
                  <a:cubicBezTo>
                    <a:pt x="59" y="1904"/>
                    <a:pt x="0" y="2051"/>
                    <a:pt x="0" y="2197"/>
                  </a:cubicBezTo>
                  <a:lnTo>
                    <a:pt x="0" y="2490"/>
                  </a:lnTo>
                  <a:lnTo>
                    <a:pt x="5580" y="2490"/>
                  </a:lnTo>
                  <a:lnTo>
                    <a:pt x="5580" y="293"/>
                  </a:lnTo>
                  <a:cubicBezTo>
                    <a:pt x="5580" y="132"/>
                    <a:pt x="5448" y="0"/>
                    <a:pt x="5287"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8"/>
            <p:cNvSpPr/>
            <p:nvPr/>
          </p:nvSpPr>
          <p:spPr>
            <a:xfrm>
              <a:off x="6310015" y="2081538"/>
              <a:ext cx="197491" cy="70076"/>
            </a:xfrm>
            <a:custGeom>
              <a:rect b="b" l="l" r="r" t="t"/>
              <a:pathLst>
                <a:path extrusionOk="0" h="3004" w="8466">
                  <a:moveTo>
                    <a:pt x="7294" y="1"/>
                  </a:moveTo>
                  <a:lnTo>
                    <a:pt x="7176" y="220"/>
                  </a:lnTo>
                  <a:lnTo>
                    <a:pt x="7176" y="1963"/>
                  </a:lnTo>
                  <a:cubicBezTo>
                    <a:pt x="7176" y="2124"/>
                    <a:pt x="7045" y="2256"/>
                    <a:pt x="6883" y="2256"/>
                  </a:cubicBezTo>
                  <a:lnTo>
                    <a:pt x="0" y="2256"/>
                  </a:lnTo>
                  <a:lnTo>
                    <a:pt x="0" y="3003"/>
                  </a:lnTo>
                  <a:lnTo>
                    <a:pt x="8172" y="3003"/>
                  </a:lnTo>
                  <a:cubicBezTo>
                    <a:pt x="8333" y="3003"/>
                    <a:pt x="8465" y="2871"/>
                    <a:pt x="8465" y="2710"/>
                  </a:cubicBezTo>
                  <a:lnTo>
                    <a:pt x="8465" y="235"/>
                  </a:lnTo>
                  <a:lnTo>
                    <a:pt x="8304" y="15"/>
                  </a:lnTo>
                  <a:lnTo>
                    <a:pt x="7294" y="1"/>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8"/>
            <p:cNvSpPr/>
            <p:nvPr/>
          </p:nvSpPr>
          <p:spPr>
            <a:xfrm>
              <a:off x="6268656" y="2028936"/>
              <a:ext cx="26687" cy="58109"/>
            </a:xfrm>
            <a:custGeom>
              <a:rect b="b" l="l" r="r" t="t"/>
              <a:pathLst>
                <a:path extrusionOk="0" h="2491" w="1144">
                  <a:moveTo>
                    <a:pt x="1" y="0"/>
                  </a:moveTo>
                  <a:lnTo>
                    <a:pt x="1" y="2490"/>
                  </a:lnTo>
                  <a:lnTo>
                    <a:pt x="1143" y="2490"/>
                  </a:lnTo>
                  <a:lnTo>
                    <a:pt x="1143" y="293"/>
                  </a:lnTo>
                  <a:cubicBezTo>
                    <a:pt x="1143" y="132"/>
                    <a:pt x="1011" y="0"/>
                    <a:pt x="850"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8"/>
            <p:cNvSpPr/>
            <p:nvPr/>
          </p:nvSpPr>
          <p:spPr>
            <a:xfrm>
              <a:off x="6183258" y="1908220"/>
              <a:ext cx="283243" cy="120836"/>
            </a:xfrm>
            <a:custGeom>
              <a:rect b="b" l="l" r="r" t="t"/>
              <a:pathLst>
                <a:path extrusionOk="0" h="5180" w="12142">
                  <a:moveTo>
                    <a:pt x="1992" y="547"/>
                  </a:moveTo>
                  <a:lnTo>
                    <a:pt x="3120" y="884"/>
                  </a:lnTo>
                  <a:lnTo>
                    <a:pt x="2256" y="1690"/>
                  </a:lnTo>
                  <a:lnTo>
                    <a:pt x="1992" y="547"/>
                  </a:lnTo>
                  <a:close/>
                  <a:moveTo>
                    <a:pt x="1553" y="650"/>
                  </a:moveTo>
                  <a:lnTo>
                    <a:pt x="1817" y="1792"/>
                  </a:lnTo>
                  <a:lnTo>
                    <a:pt x="1817" y="1792"/>
                  </a:lnTo>
                  <a:lnTo>
                    <a:pt x="703" y="1441"/>
                  </a:lnTo>
                  <a:lnTo>
                    <a:pt x="1553" y="650"/>
                  </a:lnTo>
                  <a:close/>
                  <a:moveTo>
                    <a:pt x="3852" y="1119"/>
                  </a:moveTo>
                  <a:lnTo>
                    <a:pt x="4965" y="1455"/>
                  </a:lnTo>
                  <a:lnTo>
                    <a:pt x="4116" y="2261"/>
                  </a:lnTo>
                  <a:lnTo>
                    <a:pt x="3852" y="1119"/>
                  </a:lnTo>
                  <a:close/>
                  <a:moveTo>
                    <a:pt x="3413" y="1206"/>
                  </a:moveTo>
                  <a:lnTo>
                    <a:pt x="3691" y="2363"/>
                  </a:lnTo>
                  <a:lnTo>
                    <a:pt x="3135" y="2188"/>
                  </a:lnTo>
                  <a:lnTo>
                    <a:pt x="2549" y="2012"/>
                  </a:lnTo>
                  <a:lnTo>
                    <a:pt x="3413" y="1206"/>
                  </a:lnTo>
                  <a:close/>
                  <a:moveTo>
                    <a:pt x="5698" y="1675"/>
                  </a:moveTo>
                  <a:lnTo>
                    <a:pt x="6825" y="2027"/>
                  </a:lnTo>
                  <a:lnTo>
                    <a:pt x="5961" y="2832"/>
                  </a:lnTo>
                  <a:lnTo>
                    <a:pt x="5698" y="1675"/>
                  </a:lnTo>
                  <a:close/>
                  <a:moveTo>
                    <a:pt x="5273" y="1778"/>
                  </a:moveTo>
                  <a:lnTo>
                    <a:pt x="5537" y="2920"/>
                  </a:lnTo>
                  <a:lnTo>
                    <a:pt x="4409" y="2583"/>
                  </a:lnTo>
                  <a:lnTo>
                    <a:pt x="5273" y="1778"/>
                  </a:lnTo>
                  <a:close/>
                  <a:moveTo>
                    <a:pt x="7543" y="2246"/>
                  </a:moveTo>
                  <a:lnTo>
                    <a:pt x="8671" y="2598"/>
                  </a:lnTo>
                  <a:lnTo>
                    <a:pt x="7807" y="3389"/>
                  </a:lnTo>
                  <a:lnTo>
                    <a:pt x="7543" y="2246"/>
                  </a:lnTo>
                  <a:close/>
                  <a:moveTo>
                    <a:pt x="7118" y="2349"/>
                  </a:moveTo>
                  <a:lnTo>
                    <a:pt x="7382" y="3491"/>
                  </a:lnTo>
                  <a:lnTo>
                    <a:pt x="7382" y="3491"/>
                  </a:lnTo>
                  <a:lnTo>
                    <a:pt x="6503" y="3228"/>
                  </a:lnTo>
                  <a:lnTo>
                    <a:pt x="6269" y="3154"/>
                  </a:lnTo>
                  <a:lnTo>
                    <a:pt x="7118" y="2349"/>
                  </a:lnTo>
                  <a:close/>
                  <a:moveTo>
                    <a:pt x="9403" y="2817"/>
                  </a:moveTo>
                  <a:lnTo>
                    <a:pt x="10531" y="3169"/>
                  </a:lnTo>
                  <a:lnTo>
                    <a:pt x="9667" y="3960"/>
                  </a:lnTo>
                  <a:lnTo>
                    <a:pt x="9403" y="2817"/>
                  </a:lnTo>
                  <a:close/>
                  <a:moveTo>
                    <a:pt x="8978" y="2920"/>
                  </a:moveTo>
                  <a:lnTo>
                    <a:pt x="9242" y="4062"/>
                  </a:lnTo>
                  <a:lnTo>
                    <a:pt x="8129" y="3726"/>
                  </a:lnTo>
                  <a:lnTo>
                    <a:pt x="8978" y="2920"/>
                  </a:lnTo>
                  <a:close/>
                  <a:moveTo>
                    <a:pt x="11263" y="3389"/>
                  </a:moveTo>
                  <a:lnTo>
                    <a:pt x="11614" y="3491"/>
                  </a:lnTo>
                  <a:lnTo>
                    <a:pt x="11424" y="4106"/>
                  </a:lnTo>
                  <a:lnTo>
                    <a:pt x="11263" y="3389"/>
                  </a:lnTo>
                  <a:close/>
                  <a:moveTo>
                    <a:pt x="10824" y="3477"/>
                  </a:moveTo>
                  <a:lnTo>
                    <a:pt x="11087" y="4634"/>
                  </a:lnTo>
                  <a:lnTo>
                    <a:pt x="9974" y="4282"/>
                  </a:lnTo>
                  <a:lnTo>
                    <a:pt x="10824" y="3477"/>
                  </a:lnTo>
                  <a:close/>
                  <a:moveTo>
                    <a:pt x="1704" y="0"/>
                  </a:moveTo>
                  <a:cubicBezTo>
                    <a:pt x="1645" y="0"/>
                    <a:pt x="1583" y="19"/>
                    <a:pt x="1538" y="64"/>
                  </a:cubicBezTo>
                  <a:lnTo>
                    <a:pt x="132" y="1382"/>
                  </a:lnTo>
                  <a:cubicBezTo>
                    <a:pt x="30" y="1499"/>
                    <a:pt x="1" y="1690"/>
                    <a:pt x="206" y="1763"/>
                  </a:cubicBezTo>
                  <a:lnTo>
                    <a:pt x="11336" y="5175"/>
                  </a:lnTo>
                  <a:cubicBezTo>
                    <a:pt x="11351" y="5178"/>
                    <a:pt x="11366" y="5179"/>
                    <a:pt x="11381" y="5179"/>
                  </a:cubicBezTo>
                  <a:cubicBezTo>
                    <a:pt x="11457" y="5179"/>
                    <a:pt x="11536" y="5149"/>
                    <a:pt x="11585" y="5088"/>
                  </a:cubicBezTo>
                  <a:cubicBezTo>
                    <a:pt x="11600" y="5058"/>
                    <a:pt x="11600" y="5044"/>
                    <a:pt x="11614" y="5029"/>
                  </a:cubicBezTo>
                  <a:lnTo>
                    <a:pt x="12098" y="3418"/>
                  </a:lnTo>
                  <a:cubicBezTo>
                    <a:pt x="12142" y="3301"/>
                    <a:pt x="12068" y="3169"/>
                    <a:pt x="11951" y="3140"/>
                  </a:cubicBezTo>
                  <a:lnTo>
                    <a:pt x="1758" y="6"/>
                  </a:lnTo>
                  <a:cubicBezTo>
                    <a:pt x="1741" y="2"/>
                    <a:pt x="1723" y="0"/>
                    <a:pt x="1704"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8"/>
            <p:cNvSpPr/>
            <p:nvPr/>
          </p:nvSpPr>
          <p:spPr>
            <a:xfrm>
              <a:off x="6257740" y="2043632"/>
              <a:ext cx="22908" cy="29066"/>
            </a:xfrm>
            <a:custGeom>
              <a:rect b="b" l="l" r="r" t="t"/>
              <a:pathLst>
                <a:path extrusionOk="0" h="1246" w="982">
                  <a:moveTo>
                    <a:pt x="205" y="0"/>
                  </a:moveTo>
                  <a:cubicBezTo>
                    <a:pt x="88" y="0"/>
                    <a:pt x="0" y="88"/>
                    <a:pt x="0" y="205"/>
                  </a:cubicBezTo>
                  <a:lnTo>
                    <a:pt x="0" y="1055"/>
                  </a:lnTo>
                  <a:cubicBezTo>
                    <a:pt x="0" y="1157"/>
                    <a:pt x="88" y="1245"/>
                    <a:pt x="205" y="1245"/>
                  </a:cubicBezTo>
                  <a:lnTo>
                    <a:pt x="776" y="1245"/>
                  </a:lnTo>
                  <a:cubicBezTo>
                    <a:pt x="894" y="1245"/>
                    <a:pt x="981" y="1157"/>
                    <a:pt x="981" y="1055"/>
                  </a:cubicBezTo>
                  <a:lnTo>
                    <a:pt x="981" y="205"/>
                  </a:lnTo>
                  <a:cubicBezTo>
                    <a:pt x="981" y="88"/>
                    <a:pt x="894" y="0"/>
                    <a:pt x="776"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8"/>
            <p:cNvSpPr/>
            <p:nvPr/>
          </p:nvSpPr>
          <p:spPr>
            <a:xfrm>
              <a:off x="6218784" y="2043632"/>
              <a:ext cx="22908" cy="29066"/>
            </a:xfrm>
            <a:custGeom>
              <a:rect b="b" l="l" r="r" t="t"/>
              <a:pathLst>
                <a:path extrusionOk="0" h="1246" w="982">
                  <a:moveTo>
                    <a:pt x="206" y="0"/>
                  </a:moveTo>
                  <a:cubicBezTo>
                    <a:pt x="89" y="0"/>
                    <a:pt x="1" y="88"/>
                    <a:pt x="1" y="205"/>
                  </a:cubicBezTo>
                  <a:lnTo>
                    <a:pt x="1" y="1055"/>
                  </a:lnTo>
                  <a:cubicBezTo>
                    <a:pt x="1" y="1157"/>
                    <a:pt x="89" y="1245"/>
                    <a:pt x="206" y="1245"/>
                  </a:cubicBezTo>
                  <a:lnTo>
                    <a:pt x="777" y="1245"/>
                  </a:lnTo>
                  <a:cubicBezTo>
                    <a:pt x="894" y="1245"/>
                    <a:pt x="982" y="1157"/>
                    <a:pt x="982" y="1055"/>
                  </a:cubicBezTo>
                  <a:lnTo>
                    <a:pt x="982" y="205"/>
                  </a:lnTo>
                  <a:cubicBezTo>
                    <a:pt x="982" y="88"/>
                    <a:pt x="894" y="0"/>
                    <a:pt x="777"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8"/>
            <p:cNvSpPr/>
            <p:nvPr/>
          </p:nvSpPr>
          <p:spPr>
            <a:xfrm>
              <a:off x="6167209" y="2043959"/>
              <a:ext cx="35551" cy="29066"/>
            </a:xfrm>
            <a:custGeom>
              <a:rect b="b" l="l" r="r" t="t"/>
              <a:pathLst>
                <a:path extrusionOk="0" h="1246" w="1524">
                  <a:moveTo>
                    <a:pt x="864" y="1"/>
                  </a:moveTo>
                  <a:lnTo>
                    <a:pt x="44" y="1158"/>
                  </a:lnTo>
                  <a:cubicBezTo>
                    <a:pt x="29" y="1187"/>
                    <a:pt x="15" y="1202"/>
                    <a:pt x="0" y="1246"/>
                  </a:cubicBezTo>
                  <a:lnTo>
                    <a:pt x="1318" y="1231"/>
                  </a:lnTo>
                  <a:cubicBezTo>
                    <a:pt x="1421" y="1231"/>
                    <a:pt x="1523" y="1143"/>
                    <a:pt x="1523" y="1026"/>
                  </a:cubicBezTo>
                  <a:lnTo>
                    <a:pt x="1523" y="206"/>
                  </a:lnTo>
                  <a:cubicBezTo>
                    <a:pt x="1523" y="89"/>
                    <a:pt x="1421" y="1"/>
                    <a:pt x="1318"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8"/>
            <p:cNvSpPr/>
            <p:nvPr/>
          </p:nvSpPr>
          <p:spPr>
            <a:xfrm>
              <a:off x="6267304" y="2043632"/>
              <a:ext cx="13343" cy="29066"/>
            </a:xfrm>
            <a:custGeom>
              <a:rect b="b" l="l" r="r" t="t"/>
              <a:pathLst>
                <a:path extrusionOk="0" h="1246" w="572">
                  <a:moveTo>
                    <a:pt x="0" y="0"/>
                  </a:moveTo>
                  <a:cubicBezTo>
                    <a:pt x="117" y="0"/>
                    <a:pt x="205" y="103"/>
                    <a:pt x="205" y="205"/>
                  </a:cubicBezTo>
                  <a:lnTo>
                    <a:pt x="205" y="1040"/>
                  </a:lnTo>
                  <a:cubicBezTo>
                    <a:pt x="205" y="1157"/>
                    <a:pt x="117" y="1245"/>
                    <a:pt x="0" y="1245"/>
                  </a:cubicBezTo>
                  <a:lnTo>
                    <a:pt x="366" y="1245"/>
                  </a:lnTo>
                  <a:cubicBezTo>
                    <a:pt x="484" y="1245"/>
                    <a:pt x="571" y="1157"/>
                    <a:pt x="571" y="1040"/>
                  </a:cubicBezTo>
                  <a:lnTo>
                    <a:pt x="571" y="220"/>
                  </a:lnTo>
                  <a:cubicBezTo>
                    <a:pt x="571" y="103"/>
                    <a:pt x="484" y="0"/>
                    <a:pt x="366"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8"/>
            <p:cNvSpPr/>
            <p:nvPr/>
          </p:nvSpPr>
          <p:spPr>
            <a:xfrm>
              <a:off x="6228348" y="2043632"/>
              <a:ext cx="13343" cy="29066"/>
            </a:xfrm>
            <a:custGeom>
              <a:rect b="b" l="l" r="r" t="t"/>
              <a:pathLst>
                <a:path extrusionOk="0" h="1246" w="572">
                  <a:moveTo>
                    <a:pt x="1" y="0"/>
                  </a:moveTo>
                  <a:cubicBezTo>
                    <a:pt x="103" y="0"/>
                    <a:pt x="206" y="103"/>
                    <a:pt x="206" y="205"/>
                  </a:cubicBezTo>
                  <a:lnTo>
                    <a:pt x="206" y="1040"/>
                  </a:lnTo>
                  <a:cubicBezTo>
                    <a:pt x="206" y="1157"/>
                    <a:pt x="103" y="1245"/>
                    <a:pt x="1" y="1245"/>
                  </a:cubicBezTo>
                  <a:lnTo>
                    <a:pt x="367" y="1245"/>
                  </a:lnTo>
                  <a:cubicBezTo>
                    <a:pt x="469" y="1245"/>
                    <a:pt x="572" y="1157"/>
                    <a:pt x="572" y="1040"/>
                  </a:cubicBezTo>
                  <a:lnTo>
                    <a:pt x="572" y="220"/>
                  </a:lnTo>
                  <a:cubicBezTo>
                    <a:pt x="572" y="103"/>
                    <a:pt x="469" y="0"/>
                    <a:pt x="367"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8"/>
            <p:cNvSpPr/>
            <p:nvPr/>
          </p:nvSpPr>
          <p:spPr>
            <a:xfrm>
              <a:off x="6189416" y="2043632"/>
              <a:ext cx="13343" cy="29066"/>
            </a:xfrm>
            <a:custGeom>
              <a:rect b="b" l="l" r="r" t="t"/>
              <a:pathLst>
                <a:path extrusionOk="0" h="1246" w="572">
                  <a:moveTo>
                    <a:pt x="0" y="0"/>
                  </a:moveTo>
                  <a:cubicBezTo>
                    <a:pt x="103" y="0"/>
                    <a:pt x="205" y="103"/>
                    <a:pt x="205" y="205"/>
                  </a:cubicBezTo>
                  <a:lnTo>
                    <a:pt x="205" y="1040"/>
                  </a:lnTo>
                  <a:cubicBezTo>
                    <a:pt x="205" y="1157"/>
                    <a:pt x="103" y="1245"/>
                    <a:pt x="0" y="1245"/>
                  </a:cubicBezTo>
                  <a:lnTo>
                    <a:pt x="366" y="1245"/>
                  </a:lnTo>
                  <a:cubicBezTo>
                    <a:pt x="469" y="1245"/>
                    <a:pt x="571" y="1157"/>
                    <a:pt x="571" y="1040"/>
                  </a:cubicBezTo>
                  <a:lnTo>
                    <a:pt x="571" y="220"/>
                  </a:lnTo>
                  <a:cubicBezTo>
                    <a:pt x="571" y="103"/>
                    <a:pt x="483" y="0"/>
                    <a:pt x="366"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8"/>
            <p:cNvSpPr/>
            <p:nvPr/>
          </p:nvSpPr>
          <p:spPr>
            <a:xfrm>
              <a:off x="6332198" y="2103069"/>
              <a:ext cx="78264" cy="48871"/>
            </a:xfrm>
            <a:custGeom>
              <a:rect b="b" l="l" r="r" t="t"/>
              <a:pathLst>
                <a:path extrusionOk="0" h="2095" w="3355">
                  <a:moveTo>
                    <a:pt x="1627" y="0"/>
                  </a:moveTo>
                  <a:cubicBezTo>
                    <a:pt x="733" y="0"/>
                    <a:pt x="1" y="733"/>
                    <a:pt x="1" y="1626"/>
                  </a:cubicBezTo>
                  <a:lnTo>
                    <a:pt x="1" y="2095"/>
                  </a:lnTo>
                  <a:lnTo>
                    <a:pt x="3355" y="2095"/>
                  </a:lnTo>
                  <a:lnTo>
                    <a:pt x="3355" y="1626"/>
                  </a:lnTo>
                  <a:cubicBezTo>
                    <a:pt x="3355" y="733"/>
                    <a:pt x="2623" y="0"/>
                    <a:pt x="1729"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8"/>
            <p:cNvSpPr/>
            <p:nvPr/>
          </p:nvSpPr>
          <p:spPr>
            <a:xfrm>
              <a:off x="6338007" y="2122196"/>
              <a:ext cx="58459" cy="50061"/>
            </a:xfrm>
            <a:custGeom>
              <a:rect b="b" l="l" r="r" t="t"/>
              <a:pathLst>
                <a:path extrusionOk="0" h="2146" w="2506">
                  <a:moveTo>
                    <a:pt x="1436" y="1"/>
                  </a:moveTo>
                  <a:cubicBezTo>
                    <a:pt x="470" y="1"/>
                    <a:pt x="1" y="1158"/>
                    <a:pt x="675" y="1831"/>
                  </a:cubicBezTo>
                  <a:cubicBezTo>
                    <a:pt x="892" y="2048"/>
                    <a:pt x="1159" y="2145"/>
                    <a:pt x="1421" y="2145"/>
                  </a:cubicBezTo>
                  <a:cubicBezTo>
                    <a:pt x="1973" y="2145"/>
                    <a:pt x="2505" y="1715"/>
                    <a:pt x="2505" y="1070"/>
                  </a:cubicBezTo>
                  <a:cubicBezTo>
                    <a:pt x="2505" y="484"/>
                    <a:pt x="2022" y="1"/>
                    <a:pt x="1436"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8"/>
            <p:cNvSpPr/>
            <p:nvPr/>
          </p:nvSpPr>
          <p:spPr>
            <a:xfrm>
              <a:off x="6349973" y="2123899"/>
              <a:ext cx="51624" cy="48451"/>
            </a:xfrm>
            <a:custGeom>
              <a:rect b="b" l="l" r="r" t="t"/>
              <a:pathLst>
                <a:path extrusionOk="0" h="2077" w="2213">
                  <a:moveTo>
                    <a:pt x="1333" y="1"/>
                  </a:moveTo>
                  <a:lnTo>
                    <a:pt x="1333" y="1"/>
                  </a:lnTo>
                  <a:cubicBezTo>
                    <a:pt x="1795" y="763"/>
                    <a:pt x="1203" y="1653"/>
                    <a:pt x="419" y="1653"/>
                  </a:cubicBezTo>
                  <a:cubicBezTo>
                    <a:pt x="284" y="1653"/>
                    <a:pt x="143" y="1626"/>
                    <a:pt x="1" y="1568"/>
                  </a:cubicBezTo>
                  <a:lnTo>
                    <a:pt x="1" y="1568"/>
                  </a:lnTo>
                  <a:cubicBezTo>
                    <a:pt x="216" y="1902"/>
                    <a:pt x="573" y="2077"/>
                    <a:pt x="930" y="2077"/>
                  </a:cubicBezTo>
                  <a:cubicBezTo>
                    <a:pt x="1230" y="2077"/>
                    <a:pt x="1529" y="1954"/>
                    <a:pt x="1743" y="1700"/>
                  </a:cubicBezTo>
                  <a:cubicBezTo>
                    <a:pt x="2212" y="1129"/>
                    <a:pt x="2007" y="279"/>
                    <a:pt x="1333"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8"/>
            <p:cNvSpPr/>
            <p:nvPr/>
          </p:nvSpPr>
          <p:spPr>
            <a:xfrm>
              <a:off x="6363293" y="2140998"/>
              <a:ext cx="14370" cy="12340"/>
            </a:xfrm>
            <a:custGeom>
              <a:rect b="b" l="l" r="r" t="t"/>
              <a:pathLst>
                <a:path extrusionOk="0" h="529" w="616">
                  <a:moveTo>
                    <a:pt x="352" y="0"/>
                  </a:moveTo>
                  <a:cubicBezTo>
                    <a:pt x="118" y="0"/>
                    <a:pt x="1" y="293"/>
                    <a:pt x="162" y="454"/>
                  </a:cubicBezTo>
                  <a:cubicBezTo>
                    <a:pt x="213" y="506"/>
                    <a:pt x="278" y="529"/>
                    <a:pt x="342" y="529"/>
                  </a:cubicBezTo>
                  <a:cubicBezTo>
                    <a:pt x="480" y="529"/>
                    <a:pt x="616" y="423"/>
                    <a:pt x="616" y="264"/>
                  </a:cubicBezTo>
                  <a:cubicBezTo>
                    <a:pt x="616" y="117"/>
                    <a:pt x="499" y="0"/>
                    <a:pt x="352" y="0"/>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8"/>
            <p:cNvSpPr/>
            <p:nvPr/>
          </p:nvSpPr>
          <p:spPr>
            <a:xfrm>
              <a:off x="6410436" y="2103069"/>
              <a:ext cx="78264" cy="48871"/>
            </a:xfrm>
            <a:custGeom>
              <a:rect b="b" l="l" r="r" t="t"/>
              <a:pathLst>
                <a:path extrusionOk="0" h="2095" w="3355">
                  <a:moveTo>
                    <a:pt x="1641" y="0"/>
                  </a:moveTo>
                  <a:cubicBezTo>
                    <a:pt x="733" y="0"/>
                    <a:pt x="1" y="733"/>
                    <a:pt x="1" y="1626"/>
                  </a:cubicBezTo>
                  <a:lnTo>
                    <a:pt x="1" y="2095"/>
                  </a:lnTo>
                  <a:lnTo>
                    <a:pt x="3355" y="2095"/>
                  </a:lnTo>
                  <a:lnTo>
                    <a:pt x="3355" y="1626"/>
                  </a:lnTo>
                  <a:cubicBezTo>
                    <a:pt x="3355" y="733"/>
                    <a:pt x="2637" y="0"/>
                    <a:pt x="1729"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8"/>
            <p:cNvSpPr/>
            <p:nvPr/>
          </p:nvSpPr>
          <p:spPr>
            <a:xfrm>
              <a:off x="6220487" y="2103069"/>
              <a:ext cx="46165" cy="48871"/>
            </a:xfrm>
            <a:custGeom>
              <a:rect b="b" l="l" r="r" t="t"/>
              <a:pathLst>
                <a:path extrusionOk="0" h="2095" w="1979">
                  <a:moveTo>
                    <a:pt x="264" y="0"/>
                  </a:moveTo>
                  <a:cubicBezTo>
                    <a:pt x="177" y="0"/>
                    <a:pt x="89" y="0"/>
                    <a:pt x="1" y="15"/>
                  </a:cubicBezTo>
                  <a:cubicBezTo>
                    <a:pt x="792" y="147"/>
                    <a:pt x="1378" y="821"/>
                    <a:pt x="1378" y="1626"/>
                  </a:cubicBezTo>
                  <a:lnTo>
                    <a:pt x="1378" y="2095"/>
                  </a:lnTo>
                  <a:lnTo>
                    <a:pt x="1978" y="2095"/>
                  </a:lnTo>
                  <a:lnTo>
                    <a:pt x="1978" y="1626"/>
                  </a:lnTo>
                  <a:cubicBezTo>
                    <a:pt x="1978" y="733"/>
                    <a:pt x="1260" y="0"/>
                    <a:pt x="352"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8"/>
            <p:cNvSpPr/>
            <p:nvPr/>
          </p:nvSpPr>
          <p:spPr>
            <a:xfrm>
              <a:off x="6364319" y="2103069"/>
              <a:ext cx="46142" cy="48871"/>
            </a:xfrm>
            <a:custGeom>
              <a:rect b="b" l="l" r="r" t="t"/>
              <a:pathLst>
                <a:path extrusionOk="0" h="2095" w="1978">
                  <a:moveTo>
                    <a:pt x="250" y="0"/>
                  </a:moveTo>
                  <a:cubicBezTo>
                    <a:pt x="162" y="0"/>
                    <a:pt x="89" y="0"/>
                    <a:pt x="1" y="15"/>
                  </a:cubicBezTo>
                  <a:cubicBezTo>
                    <a:pt x="792" y="147"/>
                    <a:pt x="1377" y="821"/>
                    <a:pt x="1377" y="1626"/>
                  </a:cubicBezTo>
                  <a:lnTo>
                    <a:pt x="1377" y="2095"/>
                  </a:lnTo>
                  <a:lnTo>
                    <a:pt x="1978" y="2095"/>
                  </a:lnTo>
                  <a:lnTo>
                    <a:pt x="1978" y="1626"/>
                  </a:lnTo>
                  <a:cubicBezTo>
                    <a:pt x="1978" y="733"/>
                    <a:pt x="1246" y="0"/>
                    <a:pt x="352"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8"/>
            <p:cNvSpPr/>
            <p:nvPr/>
          </p:nvSpPr>
          <p:spPr>
            <a:xfrm>
              <a:off x="6442557" y="2103069"/>
              <a:ext cx="46142" cy="48871"/>
            </a:xfrm>
            <a:custGeom>
              <a:rect b="b" l="l" r="r" t="t"/>
              <a:pathLst>
                <a:path extrusionOk="0" h="2095" w="1978">
                  <a:moveTo>
                    <a:pt x="264" y="0"/>
                  </a:moveTo>
                  <a:cubicBezTo>
                    <a:pt x="176" y="0"/>
                    <a:pt x="88" y="0"/>
                    <a:pt x="0" y="15"/>
                  </a:cubicBezTo>
                  <a:cubicBezTo>
                    <a:pt x="791" y="147"/>
                    <a:pt x="1377" y="821"/>
                    <a:pt x="1377" y="1626"/>
                  </a:cubicBezTo>
                  <a:lnTo>
                    <a:pt x="1377" y="2095"/>
                  </a:lnTo>
                  <a:lnTo>
                    <a:pt x="1978" y="2095"/>
                  </a:lnTo>
                  <a:lnTo>
                    <a:pt x="1978" y="1626"/>
                  </a:lnTo>
                  <a:cubicBezTo>
                    <a:pt x="1978" y="733"/>
                    <a:pt x="1260" y="0"/>
                    <a:pt x="352"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8"/>
            <p:cNvSpPr/>
            <p:nvPr/>
          </p:nvSpPr>
          <p:spPr>
            <a:xfrm>
              <a:off x="6416244" y="2122196"/>
              <a:ext cx="58459" cy="50061"/>
            </a:xfrm>
            <a:custGeom>
              <a:rect b="b" l="l" r="r" t="t"/>
              <a:pathLst>
                <a:path extrusionOk="0" h="2146" w="2506">
                  <a:moveTo>
                    <a:pt x="1436" y="1"/>
                  </a:moveTo>
                  <a:cubicBezTo>
                    <a:pt x="484" y="1"/>
                    <a:pt x="1" y="1158"/>
                    <a:pt x="674" y="1831"/>
                  </a:cubicBezTo>
                  <a:cubicBezTo>
                    <a:pt x="891" y="2048"/>
                    <a:pt x="1158" y="2145"/>
                    <a:pt x="1421" y="2145"/>
                  </a:cubicBezTo>
                  <a:cubicBezTo>
                    <a:pt x="1973" y="2145"/>
                    <a:pt x="2505" y="1715"/>
                    <a:pt x="2505" y="1070"/>
                  </a:cubicBezTo>
                  <a:cubicBezTo>
                    <a:pt x="2505" y="484"/>
                    <a:pt x="2022" y="1"/>
                    <a:pt x="1436"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8"/>
            <p:cNvSpPr/>
            <p:nvPr/>
          </p:nvSpPr>
          <p:spPr>
            <a:xfrm>
              <a:off x="6428561" y="2123899"/>
              <a:ext cx="51251" cy="48451"/>
            </a:xfrm>
            <a:custGeom>
              <a:rect b="b" l="l" r="r" t="t"/>
              <a:pathLst>
                <a:path extrusionOk="0" h="2077" w="2197">
                  <a:moveTo>
                    <a:pt x="1318" y="1"/>
                  </a:moveTo>
                  <a:lnTo>
                    <a:pt x="1318" y="1"/>
                  </a:lnTo>
                  <a:cubicBezTo>
                    <a:pt x="1780" y="763"/>
                    <a:pt x="1188" y="1653"/>
                    <a:pt x="413" y="1653"/>
                  </a:cubicBezTo>
                  <a:cubicBezTo>
                    <a:pt x="279" y="1653"/>
                    <a:pt x="140" y="1626"/>
                    <a:pt x="0" y="1568"/>
                  </a:cubicBezTo>
                  <a:lnTo>
                    <a:pt x="0" y="1568"/>
                  </a:lnTo>
                  <a:cubicBezTo>
                    <a:pt x="207" y="1902"/>
                    <a:pt x="561" y="2077"/>
                    <a:pt x="917" y="2077"/>
                  </a:cubicBezTo>
                  <a:cubicBezTo>
                    <a:pt x="1215" y="2077"/>
                    <a:pt x="1514" y="1954"/>
                    <a:pt x="1728" y="1700"/>
                  </a:cubicBezTo>
                  <a:cubicBezTo>
                    <a:pt x="2197" y="1129"/>
                    <a:pt x="1992" y="279"/>
                    <a:pt x="1318"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8"/>
            <p:cNvSpPr/>
            <p:nvPr/>
          </p:nvSpPr>
          <p:spPr>
            <a:xfrm>
              <a:off x="6441530" y="2140998"/>
              <a:ext cx="14370" cy="12340"/>
            </a:xfrm>
            <a:custGeom>
              <a:rect b="b" l="l" r="r" t="t"/>
              <a:pathLst>
                <a:path extrusionOk="0" h="529" w="616">
                  <a:moveTo>
                    <a:pt x="352" y="0"/>
                  </a:moveTo>
                  <a:cubicBezTo>
                    <a:pt x="118" y="0"/>
                    <a:pt x="1" y="293"/>
                    <a:pt x="162" y="454"/>
                  </a:cubicBezTo>
                  <a:cubicBezTo>
                    <a:pt x="213" y="506"/>
                    <a:pt x="278" y="529"/>
                    <a:pt x="342" y="529"/>
                  </a:cubicBezTo>
                  <a:cubicBezTo>
                    <a:pt x="480" y="529"/>
                    <a:pt x="616" y="423"/>
                    <a:pt x="616" y="264"/>
                  </a:cubicBezTo>
                  <a:cubicBezTo>
                    <a:pt x="616" y="117"/>
                    <a:pt x="499" y="0"/>
                    <a:pt x="352" y="0"/>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8"/>
            <p:cNvSpPr/>
            <p:nvPr/>
          </p:nvSpPr>
          <p:spPr>
            <a:xfrm>
              <a:off x="6310015" y="2028936"/>
              <a:ext cx="197491" cy="57759"/>
            </a:xfrm>
            <a:custGeom>
              <a:rect b="b" l="l" r="r" t="t"/>
              <a:pathLst>
                <a:path extrusionOk="0" h="2476" w="8466">
                  <a:moveTo>
                    <a:pt x="293" y="0"/>
                  </a:moveTo>
                  <a:cubicBezTo>
                    <a:pt x="132" y="0"/>
                    <a:pt x="0" y="132"/>
                    <a:pt x="0" y="279"/>
                  </a:cubicBezTo>
                  <a:lnTo>
                    <a:pt x="0" y="2475"/>
                  </a:lnTo>
                  <a:lnTo>
                    <a:pt x="8465" y="2475"/>
                  </a:lnTo>
                  <a:lnTo>
                    <a:pt x="8465" y="279"/>
                  </a:lnTo>
                  <a:cubicBezTo>
                    <a:pt x="8465" y="132"/>
                    <a:pt x="8333" y="0"/>
                    <a:pt x="8187"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8"/>
            <p:cNvSpPr/>
            <p:nvPr/>
          </p:nvSpPr>
          <p:spPr>
            <a:xfrm>
              <a:off x="6477407" y="2028936"/>
              <a:ext cx="30419" cy="58109"/>
            </a:xfrm>
            <a:custGeom>
              <a:rect b="b" l="l" r="r" t="t"/>
              <a:pathLst>
                <a:path extrusionOk="0" h="2491" w="1304">
                  <a:moveTo>
                    <a:pt x="0" y="0"/>
                  </a:moveTo>
                  <a:lnTo>
                    <a:pt x="0" y="2490"/>
                  </a:lnTo>
                  <a:lnTo>
                    <a:pt x="1289" y="2490"/>
                  </a:lnTo>
                  <a:lnTo>
                    <a:pt x="1289" y="293"/>
                  </a:lnTo>
                  <a:cubicBezTo>
                    <a:pt x="1304" y="132"/>
                    <a:pt x="1172" y="0"/>
                    <a:pt x="1011"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2" name="Google Shape;2222;p48"/>
          <p:cNvGrpSpPr/>
          <p:nvPr/>
        </p:nvGrpSpPr>
        <p:grpSpPr>
          <a:xfrm>
            <a:off x="5598715" y="2015617"/>
            <a:ext cx="342354" cy="156664"/>
            <a:chOff x="5598715" y="2015617"/>
            <a:chExt cx="342354" cy="156664"/>
          </a:xfrm>
        </p:grpSpPr>
        <p:sp>
          <p:nvSpPr>
            <p:cNvPr id="2223" name="Google Shape;2223;p48"/>
            <p:cNvSpPr/>
            <p:nvPr/>
          </p:nvSpPr>
          <p:spPr>
            <a:xfrm>
              <a:off x="5765781" y="2015617"/>
              <a:ext cx="36578" cy="18802"/>
            </a:xfrm>
            <a:custGeom>
              <a:rect b="b" l="l" r="r" t="t"/>
              <a:pathLst>
                <a:path extrusionOk="0" h="806" w="1568">
                  <a:moveTo>
                    <a:pt x="455" y="0"/>
                  </a:moveTo>
                  <a:cubicBezTo>
                    <a:pt x="206" y="0"/>
                    <a:pt x="1" y="205"/>
                    <a:pt x="1" y="469"/>
                  </a:cubicBezTo>
                  <a:lnTo>
                    <a:pt x="1" y="806"/>
                  </a:lnTo>
                  <a:lnTo>
                    <a:pt x="1568" y="806"/>
                  </a:lnTo>
                  <a:lnTo>
                    <a:pt x="1568" y="469"/>
                  </a:lnTo>
                  <a:cubicBezTo>
                    <a:pt x="1568" y="205"/>
                    <a:pt x="1363" y="0"/>
                    <a:pt x="1114" y="0"/>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8"/>
            <p:cNvSpPr/>
            <p:nvPr/>
          </p:nvSpPr>
          <p:spPr>
            <a:xfrm>
              <a:off x="5780476" y="2015617"/>
              <a:ext cx="21881" cy="18802"/>
            </a:xfrm>
            <a:custGeom>
              <a:rect b="b" l="l" r="r" t="t"/>
              <a:pathLst>
                <a:path extrusionOk="0" h="806" w="938">
                  <a:moveTo>
                    <a:pt x="0" y="0"/>
                  </a:moveTo>
                  <a:cubicBezTo>
                    <a:pt x="249" y="0"/>
                    <a:pt x="469" y="220"/>
                    <a:pt x="469" y="469"/>
                  </a:cubicBezTo>
                  <a:lnTo>
                    <a:pt x="469" y="806"/>
                  </a:lnTo>
                  <a:lnTo>
                    <a:pt x="938" y="806"/>
                  </a:lnTo>
                  <a:lnTo>
                    <a:pt x="938" y="469"/>
                  </a:lnTo>
                  <a:cubicBezTo>
                    <a:pt x="938" y="220"/>
                    <a:pt x="733" y="0"/>
                    <a:pt x="469"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8"/>
            <p:cNvSpPr/>
            <p:nvPr/>
          </p:nvSpPr>
          <p:spPr>
            <a:xfrm>
              <a:off x="5683788" y="2036447"/>
              <a:ext cx="209458" cy="44439"/>
            </a:xfrm>
            <a:custGeom>
              <a:rect b="b" l="l" r="r" t="t"/>
              <a:pathLst>
                <a:path extrusionOk="0" h="1905" w="8979">
                  <a:moveTo>
                    <a:pt x="2813" y="1"/>
                  </a:moveTo>
                  <a:cubicBezTo>
                    <a:pt x="2549" y="1"/>
                    <a:pt x="2285" y="88"/>
                    <a:pt x="2066" y="250"/>
                  </a:cubicBezTo>
                  <a:lnTo>
                    <a:pt x="1" y="1905"/>
                  </a:lnTo>
                  <a:lnTo>
                    <a:pt x="8978" y="1905"/>
                  </a:lnTo>
                  <a:lnTo>
                    <a:pt x="6606" y="220"/>
                  </a:lnTo>
                  <a:cubicBezTo>
                    <a:pt x="6401" y="74"/>
                    <a:pt x="6152" y="1"/>
                    <a:pt x="5917" y="1"/>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8"/>
            <p:cNvSpPr/>
            <p:nvPr/>
          </p:nvSpPr>
          <p:spPr>
            <a:xfrm>
              <a:off x="5782856" y="2036447"/>
              <a:ext cx="110736" cy="44439"/>
            </a:xfrm>
            <a:custGeom>
              <a:rect b="b" l="l" r="r" t="t"/>
              <a:pathLst>
                <a:path extrusionOk="0" h="1905" w="4747">
                  <a:moveTo>
                    <a:pt x="1" y="1"/>
                  </a:moveTo>
                  <a:cubicBezTo>
                    <a:pt x="250" y="1"/>
                    <a:pt x="499" y="74"/>
                    <a:pt x="704" y="220"/>
                  </a:cubicBezTo>
                  <a:lnTo>
                    <a:pt x="3076" y="1905"/>
                  </a:lnTo>
                  <a:lnTo>
                    <a:pt x="4746" y="1905"/>
                  </a:lnTo>
                  <a:lnTo>
                    <a:pt x="2359" y="220"/>
                  </a:lnTo>
                  <a:cubicBezTo>
                    <a:pt x="2154" y="74"/>
                    <a:pt x="1919" y="1"/>
                    <a:pt x="1670"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8"/>
            <p:cNvSpPr/>
            <p:nvPr/>
          </p:nvSpPr>
          <p:spPr>
            <a:xfrm>
              <a:off x="5685490" y="2031316"/>
              <a:ext cx="205702" cy="41710"/>
            </a:xfrm>
            <a:custGeom>
              <a:rect b="b" l="l" r="r" t="t"/>
              <a:pathLst>
                <a:path extrusionOk="0" h="1788" w="8818">
                  <a:moveTo>
                    <a:pt x="2740" y="1"/>
                  </a:moveTo>
                  <a:cubicBezTo>
                    <a:pt x="2417" y="1"/>
                    <a:pt x="2110" y="103"/>
                    <a:pt x="1861" y="308"/>
                  </a:cubicBezTo>
                  <a:lnTo>
                    <a:pt x="1" y="1788"/>
                  </a:lnTo>
                  <a:lnTo>
                    <a:pt x="1" y="1788"/>
                  </a:lnTo>
                  <a:lnTo>
                    <a:pt x="719" y="1773"/>
                  </a:lnTo>
                  <a:lnTo>
                    <a:pt x="2139" y="645"/>
                  </a:lnTo>
                  <a:cubicBezTo>
                    <a:pt x="2315" y="514"/>
                    <a:pt x="2520" y="440"/>
                    <a:pt x="2740" y="440"/>
                  </a:cubicBezTo>
                  <a:lnTo>
                    <a:pt x="3999" y="440"/>
                  </a:lnTo>
                  <a:lnTo>
                    <a:pt x="3999" y="1773"/>
                  </a:lnTo>
                  <a:lnTo>
                    <a:pt x="4438" y="1773"/>
                  </a:lnTo>
                  <a:lnTo>
                    <a:pt x="4438" y="440"/>
                  </a:lnTo>
                  <a:lnTo>
                    <a:pt x="5830" y="440"/>
                  </a:lnTo>
                  <a:cubicBezTo>
                    <a:pt x="6035" y="440"/>
                    <a:pt x="6240" y="499"/>
                    <a:pt x="6401" y="616"/>
                  </a:cubicBezTo>
                  <a:lnTo>
                    <a:pt x="8041" y="1773"/>
                  </a:lnTo>
                  <a:lnTo>
                    <a:pt x="8818" y="1773"/>
                  </a:lnTo>
                  <a:lnTo>
                    <a:pt x="6665" y="265"/>
                  </a:lnTo>
                  <a:cubicBezTo>
                    <a:pt x="6416" y="89"/>
                    <a:pt x="6137" y="1"/>
                    <a:pt x="5844" y="1"/>
                  </a:cubicBezTo>
                  <a:close/>
                </a:path>
              </a:pathLst>
            </a:custGeom>
            <a:solidFill>
              <a:srgbClr val="6428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8"/>
            <p:cNvSpPr/>
            <p:nvPr/>
          </p:nvSpPr>
          <p:spPr>
            <a:xfrm>
              <a:off x="5598715" y="2070948"/>
              <a:ext cx="342028" cy="77914"/>
            </a:xfrm>
            <a:custGeom>
              <a:rect b="b" l="l" r="r" t="t"/>
              <a:pathLst>
                <a:path extrusionOk="0" h="3340" w="14662">
                  <a:moveTo>
                    <a:pt x="3633" y="1"/>
                  </a:moveTo>
                  <a:cubicBezTo>
                    <a:pt x="3340" y="1"/>
                    <a:pt x="3062" y="45"/>
                    <a:pt x="2784" y="118"/>
                  </a:cubicBezTo>
                  <a:lnTo>
                    <a:pt x="587" y="704"/>
                  </a:lnTo>
                  <a:cubicBezTo>
                    <a:pt x="235" y="792"/>
                    <a:pt x="1" y="1114"/>
                    <a:pt x="1" y="1465"/>
                  </a:cubicBezTo>
                  <a:lnTo>
                    <a:pt x="1" y="3003"/>
                  </a:lnTo>
                  <a:cubicBezTo>
                    <a:pt x="1" y="3194"/>
                    <a:pt x="147" y="3340"/>
                    <a:pt x="338" y="3340"/>
                  </a:cubicBezTo>
                  <a:lnTo>
                    <a:pt x="14339" y="3340"/>
                  </a:lnTo>
                  <a:cubicBezTo>
                    <a:pt x="14515" y="3340"/>
                    <a:pt x="14661" y="3194"/>
                    <a:pt x="14661" y="3003"/>
                  </a:cubicBezTo>
                  <a:lnTo>
                    <a:pt x="14661" y="484"/>
                  </a:lnTo>
                  <a:cubicBezTo>
                    <a:pt x="14661" y="220"/>
                    <a:pt x="14456" y="1"/>
                    <a:pt x="14192"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8"/>
            <p:cNvSpPr/>
            <p:nvPr/>
          </p:nvSpPr>
          <p:spPr>
            <a:xfrm>
              <a:off x="5598715" y="2070948"/>
              <a:ext cx="342354" cy="77914"/>
            </a:xfrm>
            <a:custGeom>
              <a:rect b="b" l="l" r="r" t="t"/>
              <a:pathLst>
                <a:path extrusionOk="0" h="3340" w="14676">
                  <a:moveTo>
                    <a:pt x="13738" y="1"/>
                  </a:moveTo>
                  <a:lnTo>
                    <a:pt x="13738" y="2285"/>
                  </a:lnTo>
                  <a:cubicBezTo>
                    <a:pt x="13738" y="2461"/>
                    <a:pt x="13577" y="2622"/>
                    <a:pt x="13387" y="2622"/>
                  </a:cubicBezTo>
                  <a:lnTo>
                    <a:pt x="1" y="2622"/>
                  </a:lnTo>
                  <a:lnTo>
                    <a:pt x="1" y="3003"/>
                  </a:lnTo>
                  <a:cubicBezTo>
                    <a:pt x="1" y="3194"/>
                    <a:pt x="147" y="3340"/>
                    <a:pt x="338" y="3340"/>
                  </a:cubicBezTo>
                  <a:lnTo>
                    <a:pt x="14339" y="3340"/>
                  </a:lnTo>
                  <a:cubicBezTo>
                    <a:pt x="14515" y="3340"/>
                    <a:pt x="14676" y="3194"/>
                    <a:pt x="14676" y="3003"/>
                  </a:cubicBezTo>
                  <a:lnTo>
                    <a:pt x="14676" y="484"/>
                  </a:lnTo>
                  <a:cubicBezTo>
                    <a:pt x="14676" y="220"/>
                    <a:pt x="14456" y="1"/>
                    <a:pt x="14192"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8"/>
            <p:cNvSpPr/>
            <p:nvPr/>
          </p:nvSpPr>
          <p:spPr>
            <a:xfrm>
              <a:off x="5852906" y="2070948"/>
              <a:ext cx="88155" cy="77914"/>
            </a:xfrm>
            <a:custGeom>
              <a:rect b="b" l="l" r="r" t="t"/>
              <a:pathLst>
                <a:path extrusionOk="0" h="3340" w="3779">
                  <a:moveTo>
                    <a:pt x="0" y="1"/>
                  </a:moveTo>
                  <a:lnTo>
                    <a:pt x="15" y="15"/>
                  </a:lnTo>
                  <a:cubicBezTo>
                    <a:pt x="352" y="469"/>
                    <a:pt x="396" y="1085"/>
                    <a:pt x="117" y="1583"/>
                  </a:cubicBezTo>
                  <a:cubicBezTo>
                    <a:pt x="44" y="1714"/>
                    <a:pt x="15" y="1861"/>
                    <a:pt x="15" y="2007"/>
                  </a:cubicBezTo>
                  <a:lnTo>
                    <a:pt x="15" y="3340"/>
                  </a:lnTo>
                  <a:lnTo>
                    <a:pt x="3442" y="3340"/>
                  </a:lnTo>
                  <a:cubicBezTo>
                    <a:pt x="3632" y="3340"/>
                    <a:pt x="3779" y="3194"/>
                    <a:pt x="3779" y="3003"/>
                  </a:cubicBezTo>
                  <a:lnTo>
                    <a:pt x="3779" y="484"/>
                  </a:lnTo>
                  <a:cubicBezTo>
                    <a:pt x="3779" y="220"/>
                    <a:pt x="3559" y="1"/>
                    <a:pt x="3295" y="1"/>
                  </a:cubicBezTo>
                  <a:close/>
                </a:path>
              </a:pathLst>
            </a:custGeom>
            <a:solidFill>
              <a:srgbClr val="6428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8"/>
            <p:cNvSpPr/>
            <p:nvPr/>
          </p:nvSpPr>
          <p:spPr>
            <a:xfrm>
              <a:off x="5852906" y="2070948"/>
              <a:ext cx="88155" cy="77914"/>
            </a:xfrm>
            <a:custGeom>
              <a:rect b="b" l="l" r="r" t="t"/>
              <a:pathLst>
                <a:path extrusionOk="0" h="3340" w="3779">
                  <a:moveTo>
                    <a:pt x="2841" y="1"/>
                  </a:moveTo>
                  <a:lnTo>
                    <a:pt x="2841" y="2285"/>
                  </a:lnTo>
                  <a:cubicBezTo>
                    <a:pt x="2841" y="2461"/>
                    <a:pt x="2680" y="2622"/>
                    <a:pt x="2490" y="2622"/>
                  </a:cubicBezTo>
                  <a:lnTo>
                    <a:pt x="0" y="2622"/>
                  </a:lnTo>
                  <a:lnTo>
                    <a:pt x="0" y="3340"/>
                  </a:lnTo>
                  <a:lnTo>
                    <a:pt x="3427" y="3340"/>
                  </a:lnTo>
                  <a:cubicBezTo>
                    <a:pt x="3618" y="3340"/>
                    <a:pt x="3764" y="3194"/>
                    <a:pt x="3764" y="3003"/>
                  </a:cubicBezTo>
                  <a:lnTo>
                    <a:pt x="3779" y="484"/>
                  </a:lnTo>
                  <a:cubicBezTo>
                    <a:pt x="3779" y="220"/>
                    <a:pt x="3559" y="1"/>
                    <a:pt x="3295"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8"/>
            <p:cNvSpPr/>
            <p:nvPr/>
          </p:nvSpPr>
          <p:spPr>
            <a:xfrm>
              <a:off x="5598715" y="2070948"/>
              <a:ext cx="96716" cy="77914"/>
            </a:xfrm>
            <a:custGeom>
              <a:rect b="b" l="l" r="r" t="t"/>
              <a:pathLst>
                <a:path extrusionOk="0" h="3340" w="4146">
                  <a:moveTo>
                    <a:pt x="3633" y="1"/>
                  </a:moveTo>
                  <a:cubicBezTo>
                    <a:pt x="3355" y="1"/>
                    <a:pt x="3062" y="45"/>
                    <a:pt x="2784" y="118"/>
                  </a:cubicBezTo>
                  <a:lnTo>
                    <a:pt x="587" y="704"/>
                  </a:lnTo>
                  <a:cubicBezTo>
                    <a:pt x="250" y="792"/>
                    <a:pt x="1" y="1114"/>
                    <a:pt x="1" y="1465"/>
                  </a:cubicBezTo>
                  <a:lnTo>
                    <a:pt x="1" y="3003"/>
                  </a:lnTo>
                  <a:cubicBezTo>
                    <a:pt x="1" y="3194"/>
                    <a:pt x="162" y="3340"/>
                    <a:pt x="338" y="3340"/>
                  </a:cubicBezTo>
                  <a:lnTo>
                    <a:pt x="4146" y="3340"/>
                  </a:lnTo>
                  <a:lnTo>
                    <a:pt x="4146" y="1"/>
                  </a:lnTo>
                  <a:close/>
                </a:path>
              </a:pathLst>
            </a:custGeom>
            <a:solidFill>
              <a:srgbClr val="6428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8"/>
            <p:cNvSpPr/>
            <p:nvPr/>
          </p:nvSpPr>
          <p:spPr>
            <a:xfrm>
              <a:off x="5598715" y="2132110"/>
              <a:ext cx="89204" cy="16749"/>
            </a:xfrm>
            <a:custGeom>
              <a:rect b="b" l="l" r="r" t="t"/>
              <a:pathLst>
                <a:path extrusionOk="0" h="718" w="3824">
                  <a:moveTo>
                    <a:pt x="1" y="0"/>
                  </a:moveTo>
                  <a:lnTo>
                    <a:pt x="1" y="381"/>
                  </a:lnTo>
                  <a:cubicBezTo>
                    <a:pt x="1" y="572"/>
                    <a:pt x="147" y="718"/>
                    <a:pt x="338" y="718"/>
                  </a:cubicBezTo>
                  <a:lnTo>
                    <a:pt x="3823" y="718"/>
                  </a:lnTo>
                  <a:lnTo>
                    <a:pt x="3823" y="0"/>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8"/>
            <p:cNvSpPr/>
            <p:nvPr/>
          </p:nvSpPr>
          <p:spPr>
            <a:xfrm>
              <a:off x="5754724" y="2090402"/>
              <a:ext cx="23724" cy="10334"/>
            </a:xfrm>
            <a:custGeom>
              <a:rect b="b" l="l" r="r" t="t"/>
              <a:pathLst>
                <a:path extrusionOk="0" h="443" w="1017">
                  <a:moveTo>
                    <a:pt x="287" y="0"/>
                  </a:moveTo>
                  <a:cubicBezTo>
                    <a:pt x="0" y="0"/>
                    <a:pt x="0" y="442"/>
                    <a:pt x="287" y="442"/>
                  </a:cubicBezTo>
                  <a:cubicBezTo>
                    <a:pt x="295" y="442"/>
                    <a:pt x="304" y="442"/>
                    <a:pt x="313" y="441"/>
                  </a:cubicBezTo>
                  <a:lnTo>
                    <a:pt x="753" y="441"/>
                  </a:lnTo>
                  <a:cubicBezTo>
                    <a:pt x="1016" y="426"/>
                    <a:pt x="1016" y="31"/>
                    <a:pt x="753" y="2"/>
                  </a:cubicBezTo>
                  <a:lnTo>
                    <a:pt x="313" y="2"/>
                  </a:lnTo>
                  <a:cubicBezTo>
                    <a:pt x="304" y="1"/>
                    <a:pt x="295" y="0"/>
                    <a:pt x="287"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8"/>
            <p:cNvSpPr/>
            <p:nvPr/>
          </p:nvSpPr>
          <p:spPr>
            <a:xfrm>
              <a:off x="5830699" y="2090425"/>
              <a:ext cx="22908" cy="10264"/>
            </a:xfrm>
            <a:custGeom>
              <a:rect b="b" l="l" r="r" t="t"/>
              <a:pathLst>
                <a:path extrusionOk="0" h="440" w="982">
                  <a:moveTo>
                    <a:pt x="264" y="1"/>
                  </a:moveTo>
                  <a:cubicBezTo>
                    <a:pt x="0" y="30"/>
                    <a:pt x="0" y="425"/>
                    <a:pt x="264" y="440"/>
                  </a:cubicBezTo>
                  <a:lnTo>
                    <a:pt x="718" y="440"/>
                  </a:lnTo>
                  <a:cubicBezTo>
                    <a:pt x="982" y="425"/>
                    <a:pt x="982" y="30"/>
                    <a:pt x="718"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8"/>
            <p:cNvSpPr/>
            <p:nvPr/>
          </p:nvSpPr>
          <p:spPr>
            <a:xfrm>
              <a:off x="5921906" y="2099989"/>
              <a:ext cx="19152" cy="20178"/>
            </a:xfrm>
            <a:custGeom>
              <a:rect b="b" l="l" r="r" t="t"/>
              <a:pathLst>
                <a:path extrusionOk="0" h="865" w="821">
                  <a:moveTo>
                    <a:pt x="425" y="1"/>
                  </a:moveTo>
                  <a:cubicBezTo>
                    <a:pt x="191" y="1"/>
                    <a:pt x="1" y="176"/>
                    <a:pt x="1" y="411"/>
                  </a:cubicBezTo>
                  <a:lnTo>
                    <a:pt x="1" y="440"/>
                  </a:lnTo>
                  <a:cubicBezTo>
                    <a:pt x="1" y="674"/>
                    <a:pt x="191" y="865"/>
                    <a:pt x="425" y="865"/>
                  </a:cubicBezTo>
                  <a:lnTo>
                    <a:pt x="821" y="865"/>
                  </a:lnTo>
                  <a:lnTo>
                    <a:pt x="821" y="1"/>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8"/>
            <p:cNvSpPr/>
            <p:nvPr/>
          </p:nvSpPr>
          <p:spPr>
            <a:xfrm>
              <a:off x="5933872" y="2099989"/>
              <a:ext cx="7185" cy="20178"/>
            </a:xfrm>
            <a:custGeom>
              <a:rect b="b" l="l" r="r" t="t"/>
              <a:pathLst>
                <a:path extrusionOk="0" h="865" w="308">
                  <a:moveTo>
                    <a:pt x="0" y="1"/>
                  </a:moveTo>
                  <a:lnTo>
                    <a:pt x="0" y="865"/>
                  </a:lnTo>
                  <a:lnTo>
                    <a:pt x="308" y="865"/>
                  </a:lnTo>
                  <a:lnTo>
                    <a:pt x="308" y="1"/>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8"/>
            <p:cNvSpPr/>
            <p:nvPr/>
          </p:nvSpPr>
          <p:spPr>
            <a:xfrm>
              <a:off x="5637671" y="2121847"/>
              <a:ext cx="58785" cy="50411"/>
            </a:xfrm>
            <a:custGeom>
              <a:rect b="b" l="l" r="r" t="t"/>
              <a:pathLst>
                <a:path extrusionOk="0" h="2161" w="2520">
                  <a:moveTo>
                    <a:pt x="1436" y="1"/>
                  </a:moveTo>
                  <a:cubicBezTo>
                    <a:pt x="469" y="1"/>
                    <a:pt x="1" y="1158"/>
                    <a:pt x="674" y="1846"/>
                  </a:cubicBezTo>
                  <a:cubicBezTo>
                    <a:pt x="891" y="2063"/>
                    <a:pt x="1160" y="2160"/>
                    <a:pt x="1424" y="2160"/>
                  </a:cubicBezTo>
                  <a:cubicBezTo>
                    <a:pt x="1981" y="2160"/>
                    <a:pt x="2520" y="1730"/>
                    <a:pt x="2520" y="1085"/>
                  </a:cubicBezTo>
                  <a:cubicBezTo>
                    <a:pt x="2520" y="484"/>
                    <a:pt x="2036" y="1"/>
                    <a:pt x="1436"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8"/>
            <p:cNvSpPr/>
            <p:nvPr/>
          </p:nvSpPr>
          <p:spPr>
            <a:xfrm>
              <a:off x="5650664" y="2123223"/>
              <a:ext cx="50924" cy="49058"/>
            </a:xfrm>
            <a:custGeom>
              <a:rect b="b" l="l" r="r" t="t"/>
              <a:pathLst>
                <a:path extrusionOk="0" h="2103" w="2183">
                  <a:moveTo>
                    <a:pt x="1260" y="1"/>
                  </a:moveTo>
                  <a:cubicBezTo>
                    <a:pt x="1795" y="752"/>
                    <a:pt x="1211" y="1725"/>
                    <a:pt x="385" y="1725"/>
                  </a:cubicBezTo>
                  <a:cubicBezTo>
                    <a:pt x="261" y="1725"/>
                    <a:pt x="132" y="1703"/>
                    <a:pt x="0" y="1655"/>
                  </a:cubicBezTo>
                  <a:lnTo>
                    <a:pt x="0" y="1655"/>
                  </a:lnTo>
                  <a:cubicBezTo>
                    <a:pt x="215" y="1952"/>
                    <a:pt x="546" y="2102"/>
                    <a:pt x="878" y="2102"/>
                  </a:cubicBezTo>
                  <a:cubicBezTo>
                    <a:pt x="1202" y="2102"/>
                    <a:pt x="1526" y="1959"/>
                    <a:pt x="1743" y="1670"/>
                  </a:cubicBezTo>
                  <a:cubicBezTo>
                    <a:pt x="2182" y="1099"/>
                    <a:pt x="1933" y="264"/>
                    <a:pt x="1260"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8"/>
            <p:cNvSpPr/>
            <p:nvPr/>
          </p:nvSpPr>
          <p:spPr>
            <a:xfrm>
              <a:off x="5662257" y="2140298"/>
              <a:ext cx="15746" cy="13530"/>
            </a:xfrm>
            <a:custGeom>
              <a:rect b="b" l="l" r="r" t="t"/>
              <a:pathLst>
                <a:path extrusionOk="0" h="580" w="675">
                  <a:moveTo>
                    <a:pt x="382" y="1"/>
                  </a:moveTo>
                  <a:cubicBezTo>
                    <a:pt x="118" y="1"/>
                    <a:pt x="1" y="308"/>
                    <a:pt x="177" y="499"/>
                  </a:cubicBezTo>
                  <a:cubicBezTo>
                    <a:pt x="237" y="554"/>
                    <a:pt x="309" y="579"/>
                    <a:pt x="379" y="579"/>
                  </a:cubicBezTo>
                  <a:cubicBezTo>
                    <a:pt x="531" y="579"/>
                    <a:pt x="675" y="464"/>
                    <a:pt x="675" y="294"/>
                  </a:cubicBezTo>
                  <a:cubicBezTo>
                    <a:pt x="675" y="133"/>
                    <a:pt x="543" y="1"/>
                    <a:pt x="382"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8"/>
            <p:cNvSpPr/>
            <p:nvPr/>
          </p:nvSpPr>
          <p:spPr>
            <a:xfrm>
              <a:off x="5831725" y="2121847"/>
              <a:ext cx="59112" cy="50411"/>
            </a:xfrm>
            <a:custGeom>
              <a:rect b="b" l="l" r="r" t="t"/>
              <a:pathLst>
                <a:path extrusionOk="0" h="2161" w="2534">
                  <a:moveTo>
                    <a:pt x="1450" y="1"/>
                  </a:moveTo>
                  <a:cubicBezTo>
                    <a:pt x="483" y="1"/>
                    <a:pt x="0" y="1158"/>
                    <a:pt x="689" y="1846"/>
                  </a:cubicBezTo>
                  <a:cubicBezTo>
                    <a:pt x="905" y="2063"/>
                    <a:pt x="1174" y="2160"/>
                    <a:pt x="1438" y="2160"/>
                  </a:cubicBezTo>
                  <a:cubicBezTo>
                    <a:pt x="1995" y="2160"/>
                    <a:pt x="2534" y="1730"/>
                    <a:pt x="2534" y="1085"/>
                  </a:cubicBezTo>
                  <a:cubicBezTo>
                    <a:pt x="2534" y="484"/>
                    <a:pt x="2036" y="1"/>
                    <a:pt x="1450"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8"/>
            <p:cNvSpPr/>
            <p:nvPr/>
          </p:nvSpPr>
          <p:spPr>
            <a:xfrm>
              <a:off x="5844695" y="2123223"/>
              <a:ext cx="50924" cy="49058"/>
            </a:xfrm>
            <a:custGeom>
              <a:rect b="b" l="l" r="r" t="t"/>
              <a:pathLst>
                <a:path extrusionOk="0" h="2103" w="2183">
                  <a:moveTo>
                    <a:pt x="1260" y="1"/>
                  </a:moveTo>
                  <a:lnTo>
                    <a:pt x="1260" y="1"/>
                  </a:lnTo>
                  <a:cubicBezTo>
                    <a:pt x="1795" y="752"/>
                    <a:pt x="1211" y="1725"/>
                    <a:pt x="385" y="1725"/>
                  </a:cubicBezTo>
                  <a:cubicBezTo>
                    <a:pt x="262" y="1725"/>
                    <a:pt x="132" y="1703"/>
                    <a:pt x="1" y="1655"/>
                  </a:cubicBezTo>
                  <a:lnTo>
                    <a:pt x="1" y="1655"/>
                  </a:lnTo>
                  <a:cubicBezTo>
                    <a:pt x="216" y="1952"/>
                    <a:pt x="547" y="2102"/>
                    <a:pt x="879" y="2102"/>
                  </a:cubicBezTo>
                  <a:cubicBezTo>
                    <a:pt x="1203" y="2102"/>
                    <a:pt x="1527" y="1959"/>
                    <a:pt x="1744" y="1670"/>
                  </a:cubicBezTo>
                  <a:cubicBezTo>
                    <a:pt x="2183" y="1099"/>
                    <a:pt x="1934" y="264"/>
                    <a:pt x="1260"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8"/>
            <p:cNvSpPr/>
            <p:nvPr/>
          </p:nvSpPr>
          <p:spPr>
            <a:xfrm>
              <a:off x="5856311" y="2140298"/>
              <a:ext cx="15746" cy="13530"/>
            </a:xfrm>
            <a:custGeom>
              <a:rect b="b" l="l" r="r" t="t"/>
              <a:pathLst>
                <a:path extrusionOk="0" h="580" w="675">
                  <a:moveTo>
                    <a:pt x="381" y="1"/>
                  </a:moveTo>
                  <a:cubicBezTo>
                    <a:pt x="118" y="1"/>
                    <a:pt x="1" y="308"/>
                    <a:pt x="176" y="499"/>
                  </a:cubicBezTo>
                  <a:cubicBezTo>
                    <a:pt x="237" y="554"/>
                    <a:pt x="309" y="579"/>
                    <a:pt x="379" y="579"/>
                  </a:cubicBezTo>
                  <a:cubicBezTo>
                    <a:pt x="531" y="579"/>
                    <a:pt x="674" y="464"/>
                    <a:pt x="674" y="294"/>
                  </a:cubicBezTo>
                  <a:cubicBezTo>
                    <a:pt x="674" y="133"/>
                    <a:pt x="543" y="1"/>
                    <a:pt x="381"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8"/>
            <p:cNvSpPr/>
            <p:nvPr/>
          </p:nvSpPr>
          <p:spPr>
            <a:xfrm>
              <a:off x="5598715" y="2105448"/>
              <a:ext cx="27013" cy="16423"/>
            </a:xfrm>
            <a:custGeom>
              <a:rect b="b" l="l" r="r" t="t"/>
              <a:pathLst>
                <a:path extrusionOk="0" h="704" w="1158">
                  <a:moveTo>
                    <a:pt x="1" y="1"/>
                  </a:moveTo>
                  <a:lnTo>
                    <a:pt x="1" y="704"/>
                  </a:lnTo>
                  <a:lnTo>
                    <a:pt x="1070" y="704"/>
                  </a:lnTo>
                  <a:cubicBezTo>
                    <a:pt x="1114" y="704"/>
                    <a:pt x="1158" y="660"/>
                    <a:pt x="1158" y="616"/>
                  </a:cubicBezTo>
                  <a:lnTo>
                    <a:pt x="1158" y="352"/>
                  </a:lnTo>
                  <a:cubicBezTo>
                    <a:pt x="1158" y="162"/>
                    <a:pt x="997" y="1"/>
                    <a:pt x="806"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8"/>
            <p:cNvSpPr/>
            <p:nvPr/>
          </p:nvSpPr>
          <p:spPr>
            <a:xfrm>
              <a:off x="5609655" y="2105448"/>
              <a:ext cx="15746" cy="16423"/>
            </a:xfrm>
            <a:custGeom>
              <a:rect b="b" l="l" r="r" t="t"/>
              <a:pathLst>
                <a:path extrusionOk="0" h="704" w="675">
                  <a:moveTo>
                    <a:pt x="1" y="1"/>
                  </a:moveTo>
                  <a:cubicBezTo>
                    <a:pt x="191" y="1"/>
                    <a:pt x="352" y="162"/>
                    <a:pt x="352" y="367"/>
                  </a:cubicBezTo>
                  <a:lnTo>
                    <a:pt x="352" y="616"/>
                  </a:lnTo>
                  <a:cubicBezTo>
                    <a:pt x="352" y="660"/>
                    <a:pt x="308" y="704"/>
                    <a:pt x="264" y="704"/>
                  </a:cubicBezTo>
                  <a:lnTo>
                    <a:pt x="586" y="704"/>
                  </a:lnTo>
                  <a:cubicBezTo>
                    <a:pt x="645" y="704"/>
                    <a:pt x="674" y="660"/>
                    <a:pt x="674" y="616"/>
                  </a:cubicBezTo>
                  <a:lnTo>
                    <a:pt x="674" y="367"/>
                  </a:lnTo>
                  <a:cubicBezTo>
                    <a:pt x="674" y="162"/>
                    <a:pt x="513" y="1"/>
                    <a:pt x="323"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 name="Google Shape;2246;p48"/>
          <p:cNvGrpSpPr/>
          <p:nvPr/>
        </p:nvGrpSpPr>
        <p:grpSpPr>
          <a:xfrm>
            <a:off x="5031948" y="2023898"/>
            <a:ext cx="342704" cy="148546"/>
            <a:chOff x="5031948" y="2023898"/>
            <a:chExt cx="342704" cy="148546"/>
          </a:xfrm>
        </p:grpSpPr>
        <p:sp>
          <p:nvSpPr>
            <p:cNvPr id="2247" name="Google Shape;2247;p48"/>
            <p:cNvSpPr/>
            <p:nvPr/>
          </p:nvSpPr>
          <p:spPr>
            <a:xfrm>
              <a:off x="5133489" y="2023898"/>
              <a:ext cx="73645" cy="75115"/>
            </a:xfrm>
            <a:custGeom>
              <a:rect b="b" l="l" r="r" t="t"/>
              <a:pathLst>
                <a:path extrusionOk="0" h="3220" w="3157">
                  <a:moveTo>
                    <a:pt x="1289" y="0"/>
                  </a:moveTo>
                  <a:cubicBezTo>
                    <a:pt x="1107" y="0"/>
                    <a:pt x="968" y="252"/>
                    <a:pt x="1155" y="392"/>
                  </a:cubicBezTo>
                  <a:lnTo>
                    <a:pt x="1755" y="890"/>
                  </a:lnTo>
                  <a:lnTo>
                    <a:pt x="129" y="2853"/>
                  </a:lnTo>
                  <a:cubicBezTo>
                    <a:pt x="1" y="3024"/>
                    <a:pt x="147" y="3220"/>
                    <a:pt x="309" y="3220"/>
                  </a:cubicBezTo>
                  <a:cubicBezTo>
                    <a:pt x="369" y="3220"/>
                    <a:pt x="430" y="3194"/>
                    <a:pt x="481" y="3131"/>
                  </a:cubicBezTo>
                  <a:lnTo>
                    <a:pt x="2092" y="1168"/>
                  </a:lnTo>
                  <a:lnTo>
                    <a:pt x="2692" y="1666"/>
                  </a:lnTo>
                  <a:cubicBezTo>
                    <a:pt x="2741" y="1706"/>
                    <a:pt x="2792" y="1723"/>
                    <a:pt x="2840" y="1723"/>
                  </a:cubicBezTo>
                  <a:cubicBezTo>
                    <a:pt x="3020" y="1723"/>
                    <a:pt x="3156" y="1480"/>
                    <a:pt x="2971" y="1329"/>
                  </a:cubicBezTo>
                  <a:lnTo>
                    <a:pt x="2209" y="700"/>
                  </a:lnTo>
                  <a:lnTo>
                    <a:pt x="1433" y="55"/>
                  </a:lnTo>
                  <a:cubicBezTo>
                    <a:pt x="1385" y="17"/>
                    <a:pt x="1336" y="0"/>
                    <a:pt x="1289"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8"/>
            <p:cNvSpPr/>
            <p:nvPr/>
          </p:nvSpPr>
          <p:spPr>
            <a:xfrm>
              <a:off x="5071603" y="2050560"/>
              <a:ext cx="92260" cy="48591"/>
            </a:xfrm>
            <a:custGeom>
              <a:rect b="b" l="l" r="r" t="t"/>
              <a:pathLst>
                <a:path extrusionOk="0" h="2083" w="3955">
                  <a:moveTo>
                    <a:pt x="2237" y="0"/>
                  </a:moveTo>
                  <a:cubicBezTo>
                    <a:pt x="1811" y="0"/>
                    <a:pt x="1387" y="183"/>
                    <a:pt x="1098" y="538"/>
                  </a:cubicBezTo>
                  <a:lnTo>
                    <a:pt x="132" y="1710"/>
                  </a:lnTo>
                  <a:cubicBezTo>
                    <a:pt x="1" y="1884"/>
                    <a:pt x="154" y="2082"/>
                    <a:pt x="319" y="2082"/>
                  </a:cubicBezTo>
                  <a:cubicBezTo>
                    <a:pt x="376" y="2082"/>
                    <a:pt x="434" y="2059"/>
                    <a:pt x="483" y="2002"/>
                  </a:cubicBezTo>
                  <a:lnTo>
                    <a:pt x="1450" y="816"/>
                  </a:lnTo>
                  <a:cubicBezTo>
                    <a:pt x="1648" y="577"/>
                    <a:pt x="1940" y="449"/>
                    <a:pt x="2235" y="449"/>
                  </a:cubicBezTo>
                  <a:cubicBezTo>
                    <a:pt x="2463" y="449"/>
                    <a:pt x="2694" y="525"/>
                    <a:pt x="2885" y="684"/>
                  </a:cubicBezTo>
                  <a:lnTo>
                    <a:pt x="3676" y="1343"/>
                  </a:lnTo>
                  <a:lnTo>
                    <a:pt x="3954" y="992"/>
                  </a:lnTo>
                  <a:lnTo>
                    <a:pt x="3163" y="333"/>
                  </a:lnTo>
                  <a:cubicBezTo>
                    <a:pt x="2895" y="109"/>
                    <a:pt x="2565" y="0"/>
                    <a:pt x="2237"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8"/>
            <p:cNvSpPr/>
            <p:nvPr/>
          </p:nvSpPr>
          <p:spPr>
            <a:xfrm>
              <a:off x="5263232" y="2044309"/>
              <a:ext cx="39657" cy="39657"/>
            </a:xfrm>
            <a:custGeom>
              <a:rect b="b" l="l" r="r" t="t"/>
              <a:pathLst>
                <a:path extrusionOk="0" h="1700" w="1700">
                  <a:moveTo>
                    <a:pt x="763" y="0"/>
                  </a:moveTo>
                  <a:cubicBezTo>
                    <a:pt x="352" y="0"/>
                    <a:pt x="1" y="337"/>
                    <a:pt x="1" y="762"/>
                  </a:cubicBezTo>
                  <a:lnTo>
                    <a:pt x="1" y="1699"/>
                  </a:lnTo>
                  <a:lnTo>
                    <a:pt x="1700" y="1699"/>
                  </a:lnTo>
                  <a:lnTo>
                    <a:pt x="1700" y="264"/>
                  </a:lnTo>
                  <a:cubicBezTo>
                    <a:pt x="1700" y="118"/>
                    <a:pt x="1583" y="0"/>
                    <a:pt x="1436"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8"/>
            <p:cNvSpPr/>
            <p:nvPr/>
          </p:nvSpPr>
          <p:spPr>
            <a:xfrm>
              <a:off x="5281356" y="2044309"/>
              <a:ext cx="21531" cy="39657"/>
            </a:xfrm>
            <a:custGeom>
              <a:rect b="b" l="l" r="r" t="t"/>
              <a:pathLst>
                <a:path extrusionOk="0" h="1700" w="923">
                  <a:moveTo>
                    <a:pt x="0" y="0"/>
                  </a:moveTo>
                  <a:cubicBezTo>
                    <a:pt x="147" y="0"/>
                    <a:pt x="264" y="132"/>
                    <a:pt x="264" y="279"/>
                  </a:cubicBezTo>
                  <a:lnTo>
                    <a:pt x="264" y="1699"/>
                  </a:lnTo>
                  <a:lnTo>
                    <a:pt x="923" y="1699"/>
                  </a:lnTo>
                  <a:lnTo>
                    <a:pt x="923" y="279"/>
                  </a:lnTo>
                  <a:cubicBezTo>
                    <a:pt x="923" y="118"/>
                    <a:pt x="806" y="0"/>
                    <a:pt x="645"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8"/>
            <p:cNvSpPr/>
            <p:nvPr/>
          </p:nvSpPr>
          <p:spPr>
            <a:xfrm>
              <a:off x="5053828" y="2074353"/>
              <a:ext cx="293833" cy="71102"/>
            </a:xfrm>
            <a:custGeom>
              <a:rect b="b" l="l" r="r" t="t"/>
              <a:pathLst>
                <a:path extrusionOk="0" h="3048" w="12596">
                  <a:moveTo>
                    <a:pt x="12035" y="1"/>
                  </a:moveTo>
                  <a:cubicBezTo>
                    <a:pt x="12027" y="1"/>
                    <a:pt x="12018" y="1"/>
                    <a:pt x="12010" y="1"/>
                  </a:cubicBezTo>
                  <a:lnTo>
                    <a:pt x="6664" y="1"/>
                  </a:lnTo>
                  <a:cubicBezTo>
                    <a:pt x="6312" y="1"/>
                    <a:pt x="5976" y="148"/>
                    <a:pt x="5756" y="426"/>
                  </a:cubicBezTo>
                  <a:cubicBezTo>
                    <a:pt x="5683" y="528"/>
                    <a:pt x="5566" y="572"/>
                    <a:pt x="5448" y="572"/>
                  </a:cubicBezTo>
                  <a:lnTo>
                    <a:pt x="879" y="572"/>
                  </a:lnTo>
                  <a:cubicBezTo>
                    <a:pt x="396" y="572"/>
                    <a:pt x="0" y="968"/>
                    <a:pt x="15" y="1437"/>
                  </a:cubicBezTo>
                  <a:lnTo>
                    <a:pt x="15" y="3048"/>
                  </a:lnTo>
                  <a:lnTo>
                    <a:pt x="12595" y="3033"/>
                  </a:lnTo>
                  <a:lnTo>
                    <a:pt x="12595" y="572"/>
                  </a:lnTo>
                  <a:cubicBezTo>
                    <a:pt x="12595" y="259"/>
                    <a:pt x="12346" y="1"/>
                    <a:pt x="12035"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8"/>
            <p:cNvSpPr/>
            <p:nvPr/>
          </p:nvSpPr>
          <p:spPr>
            <a:xfrm>
              <a:off x="5307319" y="2074353"/>
              <a:ext cx="40333" cy="70752"/>
            </a:xfrm>
            <a:custGeom>
              <a:rect b="b" l="l" r="r" t="t"/>
              <a:pathLst>
                <a:path extrusionOk="0" h="3033" w="1729">
                  <a:moveTo>
                    <a:pt x="26" y="1"/>
                  </a:moveTo>
                  <a:cubicBezTo>
                    <a:pt x="17" y="1"/>
                    <a:pt x="9" y="1"/>
                    <a:pt x="0" y="1"/>
                  </a:cubicBezTo>
                  <a:lnTo>
                    <a:pt x="51" y="1"/>
                  </a:lnTo>
                  <a:cubicBezTo>
                    <a:pt x="43" y="1"/>
                    <a:pt x="34" y="1"/>
                    <a:pt x="26" y="1"/>
                  </a:cubicBezTo>
                  <a:close/>
                  <a:moveTo>
                    <a:pt x="1168" y="1"/>
                  </a:moveTo>
                  <a:cubicBezTo>
                    <a:pt x="1160" y="1"/>
                    <a:pt x="1151" y="1"/>
                    <a:pt x="1143" y="1"/>
                  </a:cubicBezTo>
                  <a:lnTo>
                    <a:pt x="51" y="1"/>
                  </a:lnTo>
                  <a:cubicBezTo>
                    <a:pt x="348" y="15"/>
                    <a:pt x="571" y="267"/>
                    <a:pt x="571" y="572"/>
                  </a:cubicBezTo>
                  <a:lnTo>
                    <a:pt x="571" y="3033"/>
                  </a:lnTo>
                  <a:lnTo>
                    <a:pt x="1728" y="3033"/>
                  </a:lnTo>
                  <a:lnTo>
                    <a:pt x="1728" y="572"/>
                  </a:lnTo>
                  <a:cubicBezTo>
                    <a:pt x="1728" y="259"/>
                    <a:pt x="1479" y="1"/>
                    <a:pt x="1168"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8"/>
            <p:cNvSpPr/>
            <p:nvPr/>
          </p:nvSpPr>
          <p:spPr>
            <a:xfrm>
              <a:off x="5288191" y="2103069"/>
              <a:ext cx="68000" cy="58225"/>
            </a:xfrm>
            <a:custGeom>
              <a:rect b="b" l="l" r="r" t="t"/>
              <a:pathLst>
                <a:path extrusionOk="0" h="2496" w="2915">
                  <a:moveTo>
                    <a:pt x="1670" y="0"/>
                  </a:moveTo>
                  <a:cubicBezTo>
                    <a:pt x="557" y="0"/>
                    <a:pt x="0" y="1348"/>
                    <a:pt x="791" y="2124"/>
                  </a:cubicBezTo>
                  <a:cubicBezTo>
                    <a:pt x="1043" y="2381"/>
                    <a:pt x="1355" y="2495"/>
                    <a:pt x="1661" y="2495"/>
                  </a:cubicBezTo>
                  <a:cubicBezTo>
                    <a:pt x="2299" y="2495"/>
                    <a:pt x="2915" y="1997"/>
                    <a:pt x="2915" y="1245"/>
                  </a:cubicBezTo>
                  <a:cubicBezTo>
                    <a:pt x="2915" y="557"/>
                    <a:pt x="2358" y="0"/>
                    <a:pt x="1670"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8"/>
            <p:cNvSpPr/>
            <p:nvPr/>
          </p:nvSpPr>
          <p:spPr>
            <a:xfrm>
              <a:off x="5085249" y="2103069"/>
              <a:ext cx="68023" cy="58225"/>
            </a:xfrm>
            <a:custGeom>
              <a:rect b="b" l="l" r="r" t="t"/>
              <a:pathLst>
                <a:path extrusionOk="0" h="2496" w="2916">
                  <a:moveTo>
                    <a:pt x="1670" y="0"/>
                  </a:moveTo>
                  <a:cubicBezTo>
                    <a:pt x="557" y="0"/>
                    <a:pt x="1" y="1348"/>
                    <a:pt x="791" y="2124"/>
                  </a:cubicBezTo>
                  <a:cubicBezTo>
                    <a:pt x="1043" y="2381"/>
                    <a:pt x="1355" y="2495"/>
                    <a:pt x="1662" y="2495"/>
                  </a:cubicBezTo>
                  <a:cubicBezTo>
                    <a:pt x="2300" y="2495"/>
                    <a:pt x="2915" y="1997"/>
                    <a:pt x="2915" y="1245"/>
                  </a:cubicBezTo>
                  <a:cubicBezTo>
                    <a:pt x="2915" y="557"/>
                    <a:pt x="2359" y="0"/>
                    <a:pt x="1670"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8"/>
            <p:cNvSpPr/>
            <p:nvPr/>
          </p:nvSpPr>
          <p:spPr>
            <a:xfrm>
              <a:off x="5323018" y="2103069"/>
              <a:ext cx="32822" cy="58109"/>
            </a:xfrm>
            <a:custGeom>
              <a:rect b="b" l="l" r="r" t="t"/>
              <a:pathLst>
                <a:path extrusionOk="0" h="2491" w="1407">
                  <a:moveTo>
                    <a:pt x="177" y="0"/>
                  </a:moveTo>
                  <a:cubicBezTo>
                    <a:pt x="118" y="0"/>
                    <a:pt x="60" y="0"/>
                    <a:pt x="1" y="15"/>
                  </a:cubicBezTo>
                  <a:cubicBezTo>
                    <a:pt x="1407" y="235"/>
                    <a:pt x="1407" y="2256"/>
                    <a:pt x="1" y="2476"/>
                  </a:cubicBezTo>
                  <a:cubicBezTo>
                    <a:pt x="60" y="2490"/>
                    <a:pt x="118" y="2490"/>
                    <a:pt x="177" y="2490"/>
                  </a:cubicBezTo>
                  <a:cubicBezTo>
                    <a:pt x="850" y="2476"/>
                    <a:pt x="1378" y="1919"/>
                    <a:pt x="1378" y="1245"/>
                  </a:cubicBezTo>
                  <a:cubicBezTo>
                    <a:pt x="1378" y="572"/>
                    <a:pt x="850" y="30"/>
                    <a:pt x="177"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8"/>
            <p:cNvSpPr/>
            <p:nvPr/>
          </p:nvSpPr>
          <p:spPr>
            <a:xfrm>
              <a:off x="5120099" y="2103045"/>
              <a:ext cx="34525" cy="58155"/>
            </a:xfrm>
            <a:custGeom>
              <a:rect b="b" l="l" r="r" t="t"/>
              <a:pathLst>
                <a:path extrusionOk="0" h="2493" w="1480">
                  <a:moveTo>
                    <a:pt x="229" y="0"/>
                  </a:moveTo>
                  <a:cubicBezTo>
                    <a:pt x="211" y="0"/>
                    <a:pt x="194" y="1"/>
                    <a:pt x="176" y="1"/>
                  </a:cubicBezTo>
                  <a:cubicBezTo>
                    <a:pt x="118" y="1"/>
                    <a:pt x="59" y="1"/>
                    <a:pt x="0" y="16"/>
                  </a:cubicBezTo>
                  <a:cubicBezTo>
                    <a:pt x="1406" y="236"/>
                    <a:pt x="1406" y="2257"/>
                    <a:pt x="0" y="2477"/>
                  </a:cubicBezTo>
                  <a:cubicBezTo>
                    <a:pt x="59" y="2491"/>
                    <a:pt x="118" y="2491"/>
                    <a:pt x="176" y="2491"/>
                  </a:cubicBezTo>
                  <a:cubicBezTo>
                    <a:pt x="194" y="2492"/>
                    <a:pt x="211" y="2492"/>
                    <a:pt x="229" y="2492"/>
                  </a:cubicBezTo>
                  <a:cubicBezTo>
                    <a:pt x="922" y="2492"/>
                    <a:pt x="1480" y="1932"/>
                    <a:pt x="1480" y="1246"/>
                  </a:cubicBezTo>
                  <a:cubicBezTo>
                    <a:pt x="1480" y="561"/>
                    <a:pt x="922" y="0"/>
                    <a:pt x="229"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8"/>
            <p:cNvSpPr/>
            <p:nvPr/>
          </p:nvSpPr>
          <p:spPr>
            <a:xfrm>
              <a:off x="5031948" y="2123899"/>
              <a:ext cx="342354" cy="48545"/>
            </a:xfrm>
            <a:custGeom>
              <a:rect b="b" l="l" r="r" t="t"/>
              <a:pathLst>
                <a:path extrusionOk="0" h="2081" w="14676">
                  <a:moveTo>
                    <a:pt x="367" y="1"/>
                  </a:moveTo>
                  <a:cubicBezTo>
                    <a:pt x="162" y="1"/>
                    <a:pt x="1" y="162"/>
                    <a:pt x="1" y="352"/>
                  </a:cubicBezTo>
                  <a:lnTo>
                    <a:pt x="1" y="1714"/>
                  </a:lnTo>
                  <a:cubicBezTo>
                    <a:pt x="1" y="1919"/>
                    <a:pt x="162" y="2080"/>
                    <a:pt x="367" y="2080"/>
                  </a:cubicBezTo>
                  <a:lnTo>
                    <a:pt x="14324" y="2080"/>
                  </a:lnTo>
                  <a:cubicBezTo>
                    <a:pt x="14515" y="2080"/>
                    <a:pt x="14676" y="1919"/>
                    <a:pt x="14676" y="1729"/>
                  </a:cubicBezTo>
                  <a:lnTo>
                    <a:pt x="14676" y="352"/>
                  </a:lnTo>
                  <a:cubicBezTo>
                    <a:pt x="14676" y="162"/>
                    <a:pt x="14515" y="1"/>
                    <a:pt x="14324" y="1"/>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8"/>
            <p:cNvSpPr/>
            <p:nvPr/>
          </p:nvSpPr>
          <p:spPr>
            <a:xfrm>
              <a:off x="5031948" y="2123876"/>
              <a:ext cx="342704" cy="48568"/>
            </a:xfrm>
            <a:custGeom>
              <a:rect b="b" l="l" r="r" t="t"/>
              <a:pathLst>
                <a:path extrusionOk="0" h="2082" w="14691">
                  <a:moveTo>
                    <a:pt x="14347" y="1"/>
                  </a:moveTo>
                  <a:cubicBezTo>
                    <a:pt x="14339" y="1"/>
                    <a:pt x="14332" y="1"/>
                    <a:pt x="14324" y="2"/>
                  </a:cubicBezTo>
                  <a:lnTo>
                    <a:pt x="13299" y="2"/>
                  </a:lnTo>
                  <a:lnTo>
                    <a:pt x="13299" y="1115"/>
                  </a:lnTo>
                  <a:cubicBezTo>
                    <a:pt x="13299" y="1305"/>
                    <a:pt x="13138" y="1481"/>
                    <a:pt x="12933" y="1481"/>
                  </a:cubicBezTo>
                  <a:lnTo>
                    <a:pt x="1" y="1481"/>
                  </a:lnTo>
                  <a:lnTo>
                    <a:pt x="1" y="1715"/>
                  </a:lnTo>
                  <a:cubicBezTo>
                    <a:pt x="1" y="1920"/>
                    <a:pt x="177" y="2081"/>
                    <a:pt x="367" y="2081"/>
                  </a:cubicBezTo>
                  <a:lnTo>
                    <a:pt x="14324" y="2081"/>
                  </a:lnTo>
                  <a:cubicBezTo>
                    <a:pt x="14529" y="2081"/>
                    <a:pt x="14690" y="1920"/>
                    <a:pt x="14690" y="1715"/>
                  </a:cubicBezTo>
                  <a:lnTo>
                    <a:pt x="14690" y="368"/>
                  </a:lnTo>
                  <a:cubicBezTo>
                    <a:pt x="14690" y="171"/>
                    <a:pt x="14528" y="1"/>
                    <a:pt x="14347"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8"/>
            <p:cNvSpPr/>
            <p:nvPr/>
          </p:nvSpPr>
          <p:spPr>
            <a:xfrm>
              <a:off x="5201416" y="2097937"/>
              <a:ext cx="32472" cy="9938"/>
            </a:xfrm>
            <a:custGeom>
              <a:rect b="b" l="l" r="r" t="t"/>
              <a:pathLst>
                <a:path extrusionOk="0" h="426" w="1392">
                  <a:moveTo>
                    <a:pt x="278" y="1"/>
                  </a:moveTo>
                  <a:cubicBezTo>
                    <a:pt x="0" y="1"/>
                    <a:pt x="0" y="426"/>
                    <a:pt x="278" y="426"/>
                  </a:cubicBezTo>
                  <a:lnTo>
                    <a:pt x="1113" y="426"/>
                  </a:lnTo>
                  <a:cubicBezTo>
                    <a:pt x="1391" y="426"/>
                    <a:pt x="1391" y="1"/>
                    <a:pt x="1113" y="1"/>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8"/>
            <p:cNvSpPr/>
            <p:nvPr/>
          </p:nvSpPr>
          <p:spPr>
            <a:xfrm>
              <a:off x="5239322" y="2097610"/>
              <a:ext cx="11990" cy="10357"/>
            </a:xfrm>
            <a:custGeom>
              <a:rect b="b" l="l" r="r" t="t"/>
              <a:pathLst>
                <a:path extrusionOk="0" h="444" w="514">
                  <a:moveTo>
                    <a:pt x="294" y="0"/>
                  </a:moveTo>
                  <a:cubicBezTo>
                    <a:pt x="89" y="0"/>
                    <a:pt x="1" y="234"/>
                    <a:pt x="133" y="381"/>
                  </a:cubicBezTo>
                  <a:cubicBezTo>
                    <a:pt x="180" y="424"/>
                    <a:pt x="237" y="443"/>
                    <a:pt x="292" y="443"/>
                  </a:cubicBezTo>
                  <a:cubicBezTo>
                    <a:pt x="406" y="443"/>
                    <a:pt x="513" y="358"/>
                    <a:pt x="513" y="220"/>
                  </a:cubicBezTo>
                  <a:cubicBezTo>
                    <a:pt x="513" y="103"/>
                    <a:pt x="411" y="0"/>
                    <a:pt x="294"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8"/>
            <p:cNvSpPr/>
            <p:nvPr/>
          </p:nvSpPr>
          <p:spPr>
            <a:xfrm>
              <a:off x="5257423" y="2097610"/>
              <a:ext cx="12340" cy="10357"/>
            </a:xfrm>
            <a:custGeom>
              <a:rect b="b" l="l" r="r" t="t"/>
              <a:pathLst>
                <a:path extrusionOk="0" h="444" w="529">
                  <a:moveTo>
                    <a:pt x="309" y="0"/>
                  </a:moveTo>
                  <a:cubicBezTo>
                    <a:pt x="103" y="0"/>
                    <a:pt x="1" y="234"/>
                    <a:pt x="147" y="381"/>
                  </a:cubicBezTo>
                  <a:cubicBezTo>
                    <a:pt x="190" y="424"/>
                    <a:pt x="245" y="443"/>
                    <a:pt x="300" y="443"/>
                  </a:cubicBezTo>
                  <a:cubicBezTo>
                    <a:pt x="415" y="443"/>
                    <a:pt x="528" y="358"/>
                    <a:pt x="528" y="220"/>
                  </a:cubicBezTo>
                  <a:cubicBezTo>
                    <a:pt x="528" y="103"/>
                    <a:pt x="426" y="0"/>
                    <a:pt x="309"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2" name="Google Shape;2262;p48"/>
          <p:cNvSpPr/>
          <p:nvPr/>
        </p:nvSpPr>
        <p:spPr>
          <a:xfrm>
            <a:off x="3611099" y="1442339"/>
            <a:ext cx="45069" cy="54703"/>
          </a:xfrm>
          <a:custGeom>
            <a:rect b="b" l="l" r="r" t="t"/>
            <a:pathLst>
              <a:path extrusionOk="0" h="2345" w="1932">
                <a:moveTo>
                  <a:pt x="1734" y="0"/>
                </a:moveTo>
                <a:cubicBezTo>
                  <a:pt x="1728" y="0"/>
                  <a:pt x="1721" y="0"/>
                  <a:pt x="1714" y="1"/>
                </a:cubicBezTo>
                <a:lnTo>
                  <a:pt x="1216" y="1"/>
                </a:lnTo>
                <a:cubicBezTo>
                  <a:pt x="1143" y="1"/>
                  <a:pt x="1070" y="45"/>
                  <a:pt x="1041" y="118"/>
                </a:cubicBezTo>
                <a:lnTo>
                  <a:pt x="1" y="2344"/>
                </a:lnTo>
                <a:lnTo>
                  <a:pt x="1290" y="2344"/>
                </a:lnTo>
                <a:lnTo>
                  <a:pt x="1890" y="235"/>
                </a:lnTo>
                <a:cubicBezTo>
                  <a:pt x="1932" y="124"/>
                  <a:pt x="1855" y="0"/>
                  <a:pt x="1734"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8"/>
          <p:cNvSpPr/>
          <p:nvPr/>
        </p:nvSpPr>
        <p:spPr>
          <a:xfrm>
            <a:off x="3611099" y="1503852"/>
            <a:ext cx="39330" cy="38630"/>
          </a:xfrm>
          <a:custGeom>
            <a:rect b="b" l="l" r="r" t="t"/>
            <a:pathLst>
              <a:path extrusionOk="0" h="1656" w="1686">
                <a:moveTo>
                  <a:pt x="1" y="0"/>
                </a:moveTo>
                <a:lnTo>
                  <a:pt x="792" y="1538"/>
                </a:lnTo>
                <a:cubicBezTo>
                  <a:pt x="821" y="1611"/>
                  <a:pt x="894" y="1655"/>
                  <a:pt x="967" y="1655"/>
                </a:cubicBezTo>
                <a:lnTo>
                  <a:pt x="1465" y="1655"/>
                </a:lnTo>
                <a:cubicBezTo>
                  <a:pt x="1597" y="1655"/>
                  <a:pt x="1685" y="1538"/>
                  <a:pt x="1656" y="1421"/>
                </a:cubicBezTo>
                <a:lnTo>
                  <a:pt x="1290" y="0"/>
                </a:ln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8"/>
          <p:cNvSpPr/>
          <p:nvPr/>
        </p:nvSpPr>
        <p:spPr>
          <a:xfrm>
            <a:off x="3629900" y="1442339"/>
            <a:ext cx="26290" cy="54703"/>
          </a:xfrm>
          <a:custGeom>
            <a:rect b="b" l="l" r="r" t="t"/>
            <a:pathLst>
              <a:path extrusionOk="0" h="2345" w="1127">
                <a:moveTo>
                  <a:pt x="445" y="0"/>
                </a:moveTo>
                <a:cubicBezTo>
                  <a:pt x="439" y="0"/>
                  <a:pt x="432" y="0"/>
                  <a:pt x="425" y="1"/>
                </a:cubicBezTo>
                <a:lnTo>
                  <a:pt x="465" y="1"/>
                </a:lnTo>
                <a:cubicBezTo>
                  <a:pt x="458" y="0"/>
                  <a:pt x="452" y="0"/>
                  <a:pt x="445" y="0"/>
                </a:cubicBezTo>
                <a:close/>
                <a:moveTo>
                  <a:pt x="928" y="0"/>
                </a:moveTo>
                <a:cubicBezTo>
                  <a:pt x="922" y="0"/>
                  <a:pt x="915" y="0"/>
                  <a:pt x="908" y="1"/>
                </a:cubicBezTo>
                <a:lnTo>
                  <a:pt x="465" y="1"/>
                </a:lnTo>
                <a:cubicBezTo>
                  <a:pt x="574" y="14"/>
                  <a:pt x="642" y="131"/>
                  <a:pt x="616" y="235"/>
                </a:cubicBezTo>
                <a:lnTo>
                  <a:pt x="0" y="2344"/>
                </a:lnTo>
                <a:lnTo>
                  <a:pt x="484" y="2344"/>
                </a:lnTo>
                <a:lnTo>
                  <a:pt x="1099" y="235"/>
                </a:lnTo>
                <a:cubicBezTo>
                  <a:pt x="1127" y="124"/>
                  <a:pt x="1049" y="0"/>
                  <a:pt x="928"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8"/>
          <p:cNvSpPr/>
          <p:nvPr/>
        </p:nvSpPr>
        <p:spPr>
          <a:xfrm>
            <a:off x="3629900" y="1503852"/>
            <a:ext cx="20528" cy="38630"/>
          </a:xfrm>
          <a:custGeom>
            <a:rect b="b" l="l" r="r" t="t"/>
            <a:pathLst>
              <a:path extrusionOk="0" h="1656" w="880">
                <a:moveTo>
                  <a:pt x="0" y="0"/>
                </a:moveTo>
                <a:lnTo>
                  <a:pt x="367" y="1421"/>
                </a:lnTo>
                <a:cubicBezTo>
                  <a:pt x="396" y="1538"/>
                  <a:pt x="308" y="1655"/>
                  <a:pt x="176" y="1655"/>
                </a:cubicBezTo>
                <a:lnTo>
                  <a:pt x="659" y="1655"/>
                </a:lnTo>
                <a:cubicBezTo>
                  <a:pt x="791" y="1655"/>
                  <a:pt x="879" y="1538"/>
                  <a:pt x="850" y="1421"/>
                </a:cubicBezTo>
                <a:lnTo>
                  <a:pt x="484" y="0"/>
                </a:ln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6" name="Google Shape;2266;p48"/>
          <p:cNvGrpSpPr/>
          <p:nvPr/>
        </p:nvGrpSpPr>
        <p:grpSpPr>
          <a:xfrm>
            <a:off x="3232750" y="1367933"/>
            <a:ext cx="432393" cy="276401"/>
            <a:chOff x="3309112" y="1367927"/>
            <a:chExt cx="350542" cy="224079"/>
          </a:xfrm>
        </p:grpSpPr>
        <p:sp>
          <p:nvSpPr>
            <p:cNvPr id="2267" name="Google Shape;2267;p48"/>
            <p:cNvSpPr/>
            <p:nvPr/>
          </p:nvSpPr>
          <p:spPr>
            <a:xfrm>
              <a:off x="3331646" y="1410918"/>
              <a:ext cx="278460" cy="10614"/>
            </a:xfrm>
            <a:custGeom>
              <a:rect b="b" l="l" r="r" t="t"/>
              <a:pathLst>
                <a:path extrusionOk="0" h="455" w="11937">
                  <a:moveTo>
                    <a:pt x="294" y="1"/>
                  </a:moveTo>
                  <a:cubicBezTo>
                    <a:pt x="1" y="1"/>
                    <a:pt x="1" y="455"/>
                    <a:pt x="294" y="455"/>
                  </a:cubicBezTo>
                  <a:lnTo>
                    <a:pt x="11644" y="455"/>
                  </a:lnTo>
                  <a:cubicBezTo>
                    <a:pt x="11937" y="455"/>
                    <a:pt x="11937" y="1"/>
                    <a:pt x="11644"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8"/>
            <p:cNvSpPr/>
            <p:nvPr/>
          </p:nvSpPr>
          <p:spPr>
            <a:xfrm>
              <a:off x="3360687" y="1521603"/>
              <a:ext cx="141808" cy="70402"/>
            </a:xfrm>
            <a:custGeom>
              <a:rect b="b" l="l" r="r" t="t"/>
              <a:pathLst>
                <a:path extrusionOk="0" h="3018" w="6079">
                  <a:moveTo>
                    <a:pt x="2256" y="2183"/>
                  </a:moveTo>
                  <a:lnTo>
                    <a:pt x="2256" y="2579"/>
                  </a:lnTo>
                  <a:lnTo>
                    <a:pt x="1451" y="2579"/>
                  </a:lnTo>
                  <a:lnTo>
                    <a:pt x="953" y="2183"/>
                  </a:lnTo>
                  <a:close/>
                  <a:moveTo>
                    <a:pt x="5024" y="2183"/>
                  </a:moveTo>
                  <a:lnTo>
                    <a:pt x="5024" y="2579"/>
                  </a:lnTo>
                  <a:lnTo>
                    <a:pt x="2695" y="2579"/>
                  </a:lnTo>
                  <a:lnTo>
                    <a:pt x="2695" y="2183"/>
                  </a:lnTo>
                  <a:close/>
                  <a:moveTo>
                    <a:pt x="5244" y="1"/>
                  </a:moveTo>
                  <a:cubicBezTo>
                    <a:pt x="5134" y="1"/>
                    <a:pt x="5024" y="74"/>
                    <a:pt x="5024" y="221"/>
                  </a:cubicBezTo>
                  <a:lnTo>
                    <a:pt x="5024" y="1744"/>
                  </a:lnTo>
                  <a:lnTo>
                    <a:pt x="2695" y="1744"/>
                  </a:lnTo>
                  <a:lnTo>
                    <a:pt x="2695" y="953"/>
                  </a:lnTo>
                  <a:cubicBezTo>
                    <a:pt x="2695" y="806"/>
                    <a:pt x="2582" y="733"/>
                    <a:pt x="2470" y="733"/>
                  </a:cubicBezTo>
                  <a:cubicBezTo>
                    <a:pt x="2359" y="733"/>
                    <a:pt x="2249" y="806"/>
                    <a:pt x="2256" y="953"/>
                  </a:cubicBezTo>
                  <a:lnTo>
                    <a:pt x="2256" y="1744"/>
                  </a:lnTo>
                  <a:lnTo>
                    <a:pt x="308" y="1744"/>
                  </a:lnTo>
                  <a:cubicBezTo>
                    <a:pt x="89" y="1744"/>
                    <a:pt x="1" y="2007"/>
                    <a:pt x="176" y="2139"/>
                  </a:cubicBezTo>
                  <a:lnTo>
                    <a:pt x="1246" y="2974"/>
                  </a:lnTo>
                  <a:cubicBezTo>
                    <a:pt x="1289" y="3003"/>
                    <a:pt x="1333" y="3018"/>
                    <a:pt x="1377" y="3018"/>
                  </a:cubicBezTo>
                  <a:lnTo>
                    <a:pt x="5786" y="3018"/>
                  </a:lnTo>
                  <a:cubicBezTo>
                    <a:pt x="6079" y="3018"/>
                    <a:pt x="6079" y="2579"/>
                    <a:pt x="5786" y="2579"/>
                  </a:cubicBezTo>
                  <a:lnTo>
                    <a:pt x="5463" y="2579"/>
                  </a:lnTo>
                  <a:lnTo>
                    <a:pt x="5463" y="2183"/>
                  </a:lnTo>
                  <a:lnTo>
                    <a:pt x="5786" y="2183"/>
                  </a:lnTo>
                  <a:cubicBezTo>
                    <a:pt x="6079" y="2183"/>
                    <a:pt x="6079" y="1744"/>
                    <a:pt x="5786" y="1744"/>
                  </a:cubicBezTo>
                  <a:lnTo>
                    <a:pt x="5463" y="1744"/>
                  </a:lnTo>
                  <a:lnTo>
                    <a:pt x="5463" y="221"/>
                  </a:lnTo>
                  <a:cubicBezTo>
                    <a:pt x="5463" y="74"/>
                    <a:pt x="5354" y="1"/>
                    <a:pt x="5244"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8"/>
            <p:cNvSpPr/>
            <p:nvPr/>
          </p:nvSpPr>
          <p:spPr>
            <a:xfrm>
              <a:off x="3443707" y="1411618"/>
              <a:ext cx="24634" cy="42386"/>
            </a:xfrm>
            <a:custGeom>
              <a:rect b="b" l="l" r="r" t="t"/>
              <a:pathLst>
                <a:path extrusionOk="0" h="1817" w="1056">
                  <a:moveTo>
                    <a:pt x="147" y="0"/>
                  </a:moveTo>
                  <a:cubicBezTo>
                    <a:pt x="59" y="0"/>
                    <a:pt x="1" y="59"/>
                    <a:pt x="1" y="147"/>
                  </a:cubicBezTo>
                  <a:lnTo>
                    <a:pt x="1" y="1816"/>
                  </a:lnTo>
                  <a:lnTo>
                    <a:pt x="1055" y="1816"/>
                  </a:lnTo>
                  <a:lnTo>
                    <a:pt x="1055" y="147"/>
                  </a:lnTo>
                  <a:cubicBezTo>
                    <a:pt x="1055" y="59"/>
                    <a:pt x="982" y="0"/>
                    <a:pt x="909"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8"/>
            <p:cNvSpPr/>
            <p:nvPr/>
          </p:nvSpPr>
          <p:spPr>
            <a:xfrm>
              <a:off x="3459079" y="1411618"/>
              <a:ext cx="9261" cy="42386"/>
            </a:xfrm>
            <a:custGeom>
              <a:rect b="b" l="l" r="r" t="t"/>
              <a:pathLst>
                <a:path extrusionOk="0" h="1817" w="397">
                  <a:moveTo>
                    <a:pt x="1" y="0"/>
                  </a:moveTo>
                  <a:lnTo>
                    <a:pt x="1" y="1816"/>
                  </a:lnTo>
                  <a:lnTo>
                    <a:pt x="396" y="1816"/>
                  </a:lnTo>
                  <a:lnTo>
                    <a:pt x="396" y="147"/>
                  </a:lnTo>
                  <a:cubicBezTo>
                    <a:pt x="396" y="59"/>
                    <a:pt x="323" y="0"/>
                    <a:pt x="250"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8"/>
            <p:cNvSpPr/>
            <p:nvPr/>
          </p:nvSpPr>
          <p:spPr>
            <a:xfrm>
              <a:off x="3411586" y="1442339"/>
              <a:ext cx="89881" cy="57782"/>
            </a:xfrm>
            <a:custGeom>
              <a:rect b="b" l="l" r="r" t="t"/>
              <a:pathLst>
                <a:path extrusionOk="0" h="2477" w="3853">
                  <a:moveTo>
                    <a:pt x="2723" y="1"/>
                  </a:moveTo>
                  <a:cubicBezTo>
                    <a:pt x="2714" y="1"/>
                    <a:pt x="2705" y="1"/>
                    <a:pt x="2696" y="1"/>
                  </a:cubicBezTo>
                  <a:lnTo>
                    <a:pt x="587" y="1"/>
                  </a:lnTo>
                  <a:cubicBezTo>
                    <a:pt x="264" y="1"/>
                    <a:pt x="1" y="250"/>
                    <a:pt x="1" y="572"/>
                  </a:cubicBezTo>
                  <a:lnTo>
                    <a:pt x="1" y="2476"/>
                  </a:lnTo>
                  <a:lnTo>
                    <a:pt x="3853" y="2476"/>
                  </a:lnTo>
                  <a:lnTo>
                    <a:pt x="3853" y="1144"/>
                  </a:lnTo>
                  <a:cubicBezTo>
                    <a:pt x="3853" y="508"/>
                    <a:pt x="3354" y="1"/>
                    <a:pt x="2723"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8"/>
            <p:cNvSpPr/>
            <p:nvPr/>
          </p:nvSpPr>
          <p:spPr>
            <a:xfrm>
              <a:off x="3454974" y="1442339"/>
              <a:ext cx="46492" cy="57432"/>
            </a:xfrm>
            <a:custGeom>
              <a:rect b="b" l="l" r="r" t="t"/>
              <a:pathLst>
                <a:path extrusionOk="0" h="2462" w="1993">
                  <a:moveTo>
                    <a:pt x="818" y="1"/>
                  </a:moveTo>
                  <a:cubicBezTo>
                    <a:pt x="809" y="1"/>
                    <a:pt x="800" y="1"/>
                    <a:pt x="792" y="1"/>
                  </a:cubicBezTo>
                  <a:lnTo>
                    <a:pt x="1" y="1"/>
                  </a:lnTo>
                  <a:cubicBezTo>
                    <a:pt x="660" y="1"/>
                    <a:pt x="1187" y="528"/>
                    <a:pt x="1187" y="1187"/>
                  </a:cubicBezTo>
                  <a:lnTo>
                    <a:pt x="1187" y="2462"/>
                  </a:lnTo>
                  <a:lnTo>
                    <a:pt x="1993" y="2462"/>
                  </a:lnTo>
                  <a:lnTo>
                    <a:pt x="1993" y="1187"/>
                  </a:lnTo>
                  <a:cubicBezTo>
                    <a:pt x="1993" y="537"/>
                    <a:pt x="1465" y="1"/>
                    <a:pt x="818"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8"/>
            <p:cNvSpPr/>
            <p:nvPr/>
          </p:nvSpPr>
          <p:spPr>
            <a:xfrm>
              <a:off x="3309112" y="1459437"/>
              <a:ext cx="350192" cy="89274"/>
            </a:xfrm>
            <a:custGeom>
              <a:rect b="b" l="l" r="r" t="t"/>
              <a:pathLst>
                <a:path extrusionOk="0" h="3827" w="15012">
                  <a:moveTo>
                    <a:pt x="2622" y="0"/>
                  </a:moveTo>
                  <a:cubicBezTo>
                    <a:pt x="2212" y="0"/>
                    <a:pt x="1831" y="162"/>
                    <a:pt x="1553" y="469"/>
                  </a:cubicBezTo>
                  <a:lnTo>
                    <a:pt x="513" y="1582"/>
                  </a:lnTo>
                  <a:cubicBezTo>
                    <a:pt x="0" y="2139"/>
                    <a:pt x="235" y="3047"/>
                    <a:pt x="967" y="3266"/>
                  </a:cubicBezTo>
                  <a:lnTo>
                    <a:pt x="1245" y="3354"/>
                  </a:lnTo>
                  <a:cubicBezTo>
                    <a:pt x="2219" y="3669"/>
                    <a:pt x="3230" y="3827"/>
                    <a:pt x="4240" y="3827"/>
                  </a:cubicBezTo>
                  <a:cubicBezTo>
                    <a:pt x="5251" y="3827"/>
                    <a:pt x="6261" y="3669"/>
                    <a:pt x="7235" y="3354"/>
                  </a:cubicBezTo>
                  <a:lnTo>
                    <a:pt x="8246" y="3032"/>
                  </a:lnTo>
                  <a:lnTo>
                    <a:pt x="14690" y="1963"/>
                  </a:lnTo>
                  <a:cubicBezTo>
                    <a:pt x="15012" y="1904"/>
                    <a:pt x="14968" y="1436"/>
                    <a:pt x="14646" y="1436"/>
                  </a:cubicBezTo>
                  <a:lnTo>
                    <a:pt x="8158" y="1436"/>
                  </a:lnTo>
                  <a:cubicBezTo>
                    <a:pt x="7997" y="1436"/>
                    <a:pt x="7850" y="1406"/>
                    <a:pt x="7718" y="1348"/>
                  </a:cubicBezTo>
                  <a:lnTo>
                    <a:pt x="4496" y="0"/>
                  </a:ln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8"/>
            <p:cNvSpPr/>
            <p:nvPr/>
          </p:nvSpPr>
          <p:spPr>
            <a:xfrm>
              <a:off x="3322781" y="1492911"/>
              <a:ext cx="336872" cy="55893"/>
            </a:xfrm>
            <a:custGeom>
              <a:rect b="b" l="l" r="r" t="t"/>
              <a:pathLst>
                <a:path extrusionOk="0" h="2396" w="14441">
                  <a:moveTo>
                    <a:pt x="12961" y="1"/>
                  </a:moveTo>
                  <a:cubicBezTo>
                    <a:pt x="12932" y="15"/>
                    <a:pt x="12888" y="30"/>
                    <a:pt x="12859" y="45"/>
                  </a:cubicBezTo>
                  <a:lnTo>
                    <a:pt x="6400" y="1128"/>
                  </a:lnTo>
                  <a:lnTo>
                    <a:pt x="5404" y="1436"/>
                  </a:lnTo>
                  <a:cubicBezTo>
                    <a:pt x="4417" y="1757"/>
                    <a:pt x="3398" y="1916"/>
                    <a:pt x="2377" y="1916"/>
                  </a:cubicBezTo>
                  <a:cubicBezTo>
                    <a:pt x="1581" y="1916"/>
                    <a:pt x="783" y="1819"/>
                    <a:pt x="0" y="1626"/>
                  </a:cubicBezTo>
                  <a:lnTo>
                    <a:pt x="0" y="1626"/>
                  </a:lnTo>
                  <a:cubicBezTo>
                    <a:pt x="117" y="1729"/>
                    <a:pt x="249" y="1802"/>
                    <a:pt x="381" y="1846"/>
                  </a:cubicBezTo>
                  <a:lnTo>
                    <a:pt x="659" y="1934"/>
                  </a:lnTo>
                  <a:cubicBezTo>
                    <a:pt x="1633" y="2241"/>
                    <a:pt x="2647" y="2395"/>
                    <a:pt x="3661" y="2395"/>
                  </a:cubicBezTo>
                  <a:cubicBezTo>
                    <a:pt x="4676" y="2395"/>
                    <a:pt x="5690" y="2241"/>
                    <a:pt x="6664" y="1934"/>
                  </a:cubicBezTo>
                  <a:lnTo>
                    <a:pt x="7660" y="1612"/>
                  </a:lnTo>
                  <a:lnTo>
                    <a:pt x="14118" y="543"/>
                  </a:lnTo>
                  <a:cubicBezTo>
                    <a:pt x="14441" y="484"/>
                    <a:pt x="14397" y="15"/>
                    <a:pt x="14074" y="15"/>
                  </a:cubicBezTo>
                  <a:lnTo>
                    <a:pt x="14060" y="1"/>
                  </a:ln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8"/>
            <p:cNvSpPr/>
            <p:nvPr/>
          </p:nvSpPr>
          <p:spPr>
            <a:xfrm>
              <a:off x="3314920" y="1461140"/>
              <a:ext cx="45115" cy="49571"/>
            </a:xfrm>
            <a:custGeom>
              <a:rect b="b" l="l" r="r" t="t"/>
              <a:pathLst>
                <a:path extrusionOk="0" h="2125" w="1934">
                  <a:moveTo>
                    <a:pt x="1933" y="1"/>
                  </a:moveTo>
                  <a:cubicBezTo>
                    <a:pt x="1699" y="74"/>
                    <a:pt x="1479" y="206"/>
                    <a:pt x="1304" y="396"/>
                  </a:cubicBezTo>
                  <a:lnTo>
                    <a:pt x="264" y="1524"/>
                  </a:lnTo>
                  <a:cubicBezTo>
                    <a:pt x="117" y="1685"/>
                    <a:pt x="15" y="1890"/>
                    <a:pt x="0" y="2124"/>
                  </a:cubicBezTo>
                  <a:lnTo>
                    <a:pt x="1289" y="2124"/>
                  </a:lnTo>
                  <a:cubicBezTo>
                    <a:pt x="1640" y="2124"/>
                    <a:pt x="1933" y="1817"/>
                    <a:pt x="1933" y="1465"/>
                  </a:cubicBezTo>
                  <a:lnTo>
                    <a:pt x="1933" y="1"/>
                  </a:lnTo>
                  <a:close/>
                </a:path>
              </a:pathLst>
            </a:custGeom>
            <a:solidFill>
              <a:srgbClr val="6428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8"/>
            <p:cNvSpPr/>
            <p:nvPr/>
          </p:nvSpPr>
          <p:spPr>
            <a:xfrm>
              <a:off x="3376060" y="1481295"/>
              <a:ext cx="20178" cy="29416"/>
            </a:xfrm>
            <a:custGeom>
              <a:rect b="b" l="l" r="r" t="t"/>
              <a:pathLst>
                <a:path extrusionOk="0" h="1261" w="865">
                  <a:moveTo>
                    <a:pt x="279" y="1"/>
                  </a:moveTo>
                  <a:cubicBezTo>
                    <a:pt x="118" y="1"/>
                    <a:pt x="1" y="118"/>
                    <a:pt x="1" y="264"/>
                  </a:cubicBezTo>
                  <a:lnTo>
                    <a:pt x="1" y="982"/>
                  </a:lnTo>
                  <a:cubicBezTo>
                    <a:pt x="1" y="1128"/>
                    <a:pt x="118" y="1260"/>
                    <a:pt x="279" y="1260"/>
                  </a:cubicBezTo>
                  <a:lnTo>
                    <a:pt x="587" y="1260"/>
                  </a:lnTo>
                  <a:cubicBezTo>
                    <a:pt x="748" y="1260"/>
                    <a:pt x="865" y="1128"/>
                    <a:pt x="865" y="982"/>
                  </a:cubicBezTo>
                  <a:lnTo>
                    <a:pt x="865" y="264"/>
                  </a:lnTo>
                  <a:cubicBezTo>
                    <a:pt x="865" y="118"/>
                    <a:pt x="748" y="1"/>
                    <a:pt x="601" y="1"/>
                  </a:cubicBezTo>
                  <a:close/>
                </a:path>
              </a:pathLst>
            </a:custGeom>
            <a:solidFill>
              <a:srgbClr val="6428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8"/>
            <p:cNvSpPr/>
            <p:nvPr/>
          </p:nvSpPr>
          <p:spPr>
            <a:xfrm>
              <a:off x="3412612" y="1481295"/>
              <a:ext cx="20178" cy="29416"/>
            </a:xfrm>
            <a:custGeom>
              <a:rect b="b" l="l" r="r" t="t"/>
              <a:pathLst>
                <a:path extrusionOk="0" h="1261" w="865">
                  <a:moveTo>
                    <a:pt x="279" y="1"/>
                  </a:moveTo>
                  <a:cubicBezTo>
                    <a:pt x="118" y="1"/>
                    <a:pt x="1" y="118"/>
                    <a:pt x="1" y="264"/>
                  </a:cubicBezTo>
                  <a:lnTo>
                    <a:pt x="1" y="982"/>
                  </a:lnTo>
                  <a:cubicBezTo>
                    <a:pt x="1" y="1128"/>
                    <a:pt x="118" y="1260"/>
                    <a:pt x="279" y="1260"/>
                  </a:cubicBezTo>
                  <a:lnTo>
                    <a:pt x="601" y="1260"/>
                  </a:lnTo>
                  <a:cubicBezTo>
                    <a:pt x="748" y="1260"/>
                    <a:pt x="865" y="1128"/>
                    <a:pt x="865" y="982"/>
                  </a:cubicBezTo>
                  <a:lnTo>
                    <a:pt x="865" y="264"/>
                  </a:lnTo>
                  <a:cubicBezTo>
                    <a:pt x="865" y="118"/>
                    <a:pt x="748" y="1"/>
                    <a:pt x="601" y="1"/>
                  </a:cubicBezTo>
                  <a:close/>
                </a:path>
              </a:pathLst>
            </a:custGeom>
            <a:solidFill>
              <a:srgbClr val="6428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8"/>
            <p:cNvSpPr/>
            <p:nvPr/>
          </p:nvSpPr>
          <p:spPr>
            <a:xfrm>
              <a:off x="3334725" y="1461140"/>
              <a:ext cx="25310" cy="49571"/>
            </a:xfrm>
            <a:custGeom>
              <a:rect b="b" l="l" r="r" t="t"/>
              <a:pathLst>
                <a:path extrusionOk="0" h="2125" w="1085">
                  <a:moveTo>
                    <a:pt x="1084" y="1"/>
                  </a:moveTo>
                  <a:cubicBezTo>
                    <a:pt x="938" y="45"/>
                    <a:pt x="777" y="118"/>
                    <a:pt x="645" y="206"/>
                  </a:cubicBezTo>
                  <a:lnTo>
                    <a:pt x="645" y="1465"/>
                  </a:lnTo>
                  <a:cubicBezTo>
                    <a:pt x="660" y="1817"/>
                    <a:pt x="352" y="2124"/>
                    <a:pt x="1" y="2124"/>
                  </a:cubicBezTo>
                  <a:lnTo>
                    <a:pt x="440" y="2124"/>
                  </a:lnTo>
                  <a:cubicBezTo>
                    <a:pt x="791" y="2124"/>
                    <a:pt x="1084" y="1817"/>
                    <a:pt x="1084" y="1465"/>
                  </a:cubicBezTo>
                  <a:lnTo>
                    <a:pt x="1084" y="1"/>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8"/>
            <p:cNvSpPr/>
            <p:nvPr/>
          </p:nvSpPr>
          <p:spPr>
            <a:xfrm>
              <a:off x="3381191" y="1481295"/>
              <a:ext cx="15046" cy="29066"/>
            </a:xfrm>
            <a:custGeom>
              <a:rect b="b" l="l" r="r" t="t"/>
              <a:pathLst>
                <a:path extrusionOk="0" h="1246" w="645">
                  <a:moveTo>
                    <a:pt x="0" y="1"/>
                  </a:moveTo>
                  <a:cubicBezTo>
                    <a:pt x="118" y="45"/>
                    <a:pt x="205" y="147"/>
                    <a:pt x="205" y="279"/>
                  </a:cubicBezTo>
                  <a:lnTo>
                    <a:pt x="205" y="967"/>
                  </a:lnTo>
                  <a:cubicBezTo>
                    <a:pt x="205" y="1099"/>
                    <a:pt x="118" y="1216"/>
                    <a:pt x="0" y="1246"/>
                  </a:cubicBezTo>
                  <a:lnTo>
                    <a:pt x="367" y="1246"/>
                  </a:lnTo>
                  <a:cubicBezTo>
                    <a:pt x="528" y="1246"/>
                    <a:pt x="645" y="1128"/>
                    <a:pt x="645" y="967"/>
                  </a:cubicBezTo>
                  <a:lnTo>
                    <a:pt x="645" y="279"/>
                  </a:lnTo>
                  <a:cubicBezTo>
                    <a:pt x="645" y="118"/>
                    <a:pt x="528" y="1"/>
                    <a:pt x="367"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8"/>
            <p:cNvSpPr/>
            <p:nvPr/>
          </p:nvSpPr>
          <p:spPr>
            <a:xfrm>
              <a:off x="3417744" y="1481295"/>
              <a:ext cx="15046" cy="29066"/>
            </a:xfrm>
            <a:custGeom>
              <a:rect b="b" l="l" r="r" t="t"/>
              <a:pathLst>
                <a:path extrusionOk="0" h="1246" w="645">
                  <a:moveTo>
                    <a:pt x="0" y="1"/>
                  </a:moveTo>
                  <a:cubicBezTo>
                    <a:pt x="118" y="45"/>
                    <a:pt x="206" y="147"/>
                    <a:pt x="206" y="279"/>
                  </a:cubicBezTo>
                  <a:lnTo>
                    <a:pt x="206" y="967"/>
                  </a:lnTo>
                  <a:cubicBezTo>
                    <a:pt x="206" y="1099"/>
                    <a:pt x="118" y="1216"/>
                    <a:pt x="0" y="1246"/>
                  </a:cubicBezTo>
                  <a:lnTo>
                    <a:pt x="367" y="1246"/>
                  </a:lnTo>
                  <a:cubicBezTo>
                    <a:pt x="513" y="1246"/>
                    <a:pt x="645" y="1128"/>
                    <a:pt x="645" y="967"/>
                  </a:cubicBezTo>
                  <a:lnTo>
                    <a:pt x="645" y="279"/>
                  </a:lnTo>
                  <a:cubicBezTo>
                    <a:pt x="645" y="118"/>
                    <a:pt x="513" y="1"/>
                    <a:pt x="367"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8"/>
            <p:cNvSpPr/>
            <p:nvPr/>
          </p:nvSpPr>
          <p:spPr>
            <a:xfrm>
              <a:off x="3330946" y="1367927"/>
              <a:ext cx="141481" cy="53957"/>
            </a:xfrm>
            <a:custGeom>
              <a:rect b="b" l="l" r="r" t="t"/>
              <a:pathLst>
                <a:path extrusionOk="0" h="2313" w="6065">
                  <a:moveTo>
                    <a:pt x="321" y="1"/>
                  </a:moveTo>
                  <a:cubicBezTo>
                    <a:pt x="95" y="1"/>
                    <a:pt x="0" y="345"/>
                    <a:pt x="265" y="438"/>
                  </a:cubicBezTo>
                  <a:lnTo>
                    <a:pt x="5684" y="2312"/>
                  </a:lnTo>
                  <a:lnTo>
                    <a:pt x="5757" y="2312"/>
                  </a:lnTo>
                  <a:cubicBezTo>
                    <a:pt x="6006" y="2312"/>
                    <a:pt x="6065" y="1961"/>
                    <a:pt x="5830" y="1873"/>
                  </a:cubicBezTo>
                  <a:lnTo>
                    <a:pt x="397" y="13"/>
                  </a:lnTo>
                  <a:cubicBezTo>
                    <a:pt x="370" y="5"/>
                    <a:pt x="345" y="1"/>
                    <a:pt x="321"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2" name="Google Shape;2282;p48"/>
          <p:cNvGrpSpPr/>
          <p:nvPr/>
        </p:nvGrpSpPr>
        <p:grpSpPr>
          <a:xfrm>
            <a:off x="4456316" y="1947619"/>
            <a:ext cx="351562" cy="224994"/>
            <a:chOff x="4456316" y="1947619"/>
            <a:chExt cx="351562" cy="224994"/>
          </a:xfrm>
        </p:grpSpPr>
        <p:sp>
          <p:nvSpPr>
            <p:cNvPr id="2283" name="Google Shape;2283;p48"/>
            <p:cNvSpPr/>
            <p:nvPr/>
          </p:nvSpPr>
          <p:spPr>
            <a:xfrm>
              <a:off x="4456316" y="1951375"/>
              <a:ext cx="239853" cy="221238"/>
            </a:xfrm>
            <a:custGeom>
              <a:rect b="b" l="l" r="r" t="t"/>
              <a:pathLst>
                <a:path extrusionOk="0" h="9484" w="10282">
                  <a:moveTo>
                    <a:pt x="3279" y="4064"/>
                  </a:moveTo>
                  <a:cubicBezTo>
                    <a:pt x="3558" y="4064"/>
                    <a:pt x="3849" y="4112"/>
                    <a:pt x="4145" y="4219"/>
                  </a:cubicBezTo>
                  <a:lnTo>
                    <a:pt x="3076" y="6460"/>
                  </a:lnTo>
                  <a:cubicBezTo>
                    <a:pt x="2972" y="6639"/>
                    <a:pt x="3124" y="6789"/>
                    <a:pt x="3277" y="6789"/>
                  </a:cubicBezTo>
                  <a:cubicBezTo>
                    <a:pt x="3361" y="6789"/>
                    <a:pt x="3444" y="6744"/>
                    <a:pt x="3486" y="6635"/>
                  </a:cubicBezTo>
                  <a:lnTo>
                    <a:pt x="4540" y="4395"/>
                  </a:lnTo>
                  <a:cubicBezTo>
                    <a:pt x="5316" y="4834"/>
                    <a:pt x="5785" y="5654"/>
                    <a:pt x="5785" y="6547"/>
                  </a:cubicBezTo>
                  <a:cubicBezTo>
                    <a:pt x="5785" y="8075"/>
                    <a:pt x="4544" y="9035"/>
                    <a:pt x="3280" y="9035"/>
                  </a:cubicBezTo>
                  <a:cubicBezTo>
                    <a:pt x="2544" y="9035"/>
                    <a:pt x="1801" y="8710"/>
                    <a:pt x="1289" y="7983"/>
                  </a:cubicBezTo>
                  <a:cubicBezTo>
                    <a:pt x="78" y="6262"/>
                    <a:pt x="1408" y="4064"/>
                    <a:pt x="3279" y="4064"/>
                  </a:cubicBezTo>
                  <a:close/>
                  <a:moveTo>
                    <a:pt x="6635" y="1"/>
                  </a:moveTo>
                  <a:cubicBezTo>
                    <a:pt x="6327" y="1"/>
                    <a:pt x="6063" y="177"/>
                    <a:pt x="5932" y="440"/>
                  </a:cubicBezTo>
                  <a:lnTo>
                    <a:pt x="4335" y="3809"/>
                  </a:lnTo>
                  <a:cubicBezTo>
                    <a:pt x="4001" y="3686"/>
                    <a:pt x="3659" y="3628"/>
                    <a:pt x="3322" y="3628"/>
                  </a:cubicBezTo>
                  <a:cubicBezTo>
                    <a:pt x="2168" y="3628"/>
                    <a:pt x="1077" y="4312"/>
                    <a:pt x="601" y="5434"/>
                  </a:cubicBezTo>
                  <a:cubicBezTo>
                    <a:pt x="0" y="6884"/>
                    <a:pt x="659" y="8554"/>
                    <a:pt x="2080" y="9213"/>
                  </a:cubicBezTo>
                  <a:cubicBezTo>
                    <a:pt x="2479" y="9396"/>
                    <a:pt x="2898" y="9483"/>
                    <a:pt x="3310" y="9483"/>
                  </a:cubicBezTo>
                  <a:cubicBezTo>
                    <a:pt x="4382" y="9483"/>
                    <a:pt x="5409" y="8895"/>
                    <a:pt x="5917" y="7880"/>
                  </a:cubicBezTo>
                  <a:cubicBezTo>
                    <a:pt x="6635" y="6474"/>
                    <a:pt x="6107" y="4761"/>
                    <a:pt x="4731" y="3999"/>
                  </a:cubicBezTo>
                  <a:lnTo>
                    <a:pt x="5082" y="3252"/>
                  </a:lnTo>
                  <a:lnTo>
                    <a:pt x="7733" y="6225"/>
                  </a:lnTo>
                  <a:lnTo>
                    <a:pt x="8348" y="6225"/>
                  </a:lnTo>
                  <a:lnTo>
                    <a:pt x="10223" y="2256"/>
                  </a:lnTo>
                  <a:cubicBezTo>
                    <a:pt x="10281" y="2154"/>
                    <a:pt x="10223" y="2022"/>
                    <a:pt x="10120" y="1978"/>
                  </a:cubicBezTo>
                  <a:cubicBezTo>
                    <a:pt x="10090" y="1961"/>
                    <a:pt x="10056" y="1952"/>
                    <a:pt x="10023" y="1952"/>
                  </a:cubicBezTo>
                  <a:cubicBezTo>
                    <a:pt x="9945" y="1952"/>
                    <a:pt x="9868" y="1998"/>
                    <a:pt x="9827" y="2081"/>
                  </a:cubicBezTo>
                  <a:lnTo>
                    <a:pt x="8026" y="5903"/>
                  </a:lnTo>
                  <a:lnTo>
                    <a:pt x="5287" y="2827"/>
                  </a:lnTo>
                  <a:lnTo>
                    <a:pt x="6327" y="631"/>
                  </a:lnTo>
                  <a:cubicBezTo>
                    <a:pt x="6386" y="513"/>
                    <a:pt x="6503" y="440"/>
                    <a:pt x="6635" y="440"/>
                  </a:cubicBezTo>
                  <a:lnTo>
                    <a:pt x="7923" y="440"/>
                  </a:lnTo>
                  <a:cubicBezTo>
                    <a:pt x="8216" y="440"/>
                    <a:pt x="8216" y="1"/>
                    <a:pt x="7923"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8"/>
            <p:cNvSpPr/>
            <p:nvPr/>
          </p:nvSpPr>
          <p:spPr>
            <a:xfrm>
              <a:off x="4557437" y="1985548"/>
              <a:ext cx="34525" cy="10264"/>
            </a:xfrm>
            <a:custGeom>
              <a:rect b="b" l="l" r="r" t="t"/>
              <a:pathLst>
                <a:path extrusionOk="0" h="440" w="1480">
                  <a:moveTo>
                    <a:pt x="293" y="0"/>
                  </a:moveTo>
                  <a:cubicBezTo>
                    <a:pt x="0" y="0"/>
                    <a:pt x="0" y="440"/>
                    <a:pt x="293" y="440"/>
                  </a:cubicBezTo>
                  <a:lnTo>
                    <a:pt x="1186" y="440"/>
                  </a:lnTo>
                  <a:cubicBezTo>
                    <a:pt x="1479" y="440"/>
                    <a:pt x="1479" y="0"/>
                    <a:pt x="1186"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8"/>
            <p:cNvSpPr/>
            <p:nvPr/>
          </p:nvSpPr>
          <p:spPr>
            <a:xfrm>
              <a:off x="4545821" y="2012887"/>
              <a:ext cx="34175" cy="10264"/>
            </a:xfrm>
            <a:custGeom>
              <a:rect b="b" l="l" r="r" t="t"/>
              <a:pathLst>
                <a:path extrusionOk="0" h="440" w="1465">
                  <a:moveTo>
                    <a:pt x="293" y="0"/>
                  </a:moveTo>
                  <a:cubicBezTo>
                    <a:pt x="0" y="0"/>
                    <a:pt x="0" y="439"/>
                    <a:pt x="293" y="439"/>
                  </a:cubicBezTo>
                  <a:lnTo>
                    <a:pt x="1187" y="439"/>
                  </a:lnTo>
                  <a:cubicBezTo>
                    <a:pt x="1465" y="439"/>
                    <a:pt x="1465" y="0"/>
                    <a:pt x="1187"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8"/>
            <p:cNvSpPr/>
            <p:nvPr/>
          </p:nvSpPr>
          <p:spPr>
            <a:xfrm>
              <a:off x="4506189" y="1974608"/>
              <a:ext cx="67673" cy="53677"/>
            </a:xfrm>
            <a:custGeom>
              <a:rect b="b" l="l" r="r" t="t"/>
              <a:pathLst>
                <a:path extrusionOk="0" h="2301" w="2901">
                  <a:moveTo>
                    <a:pt x="264" y="1"/>
                  </a:moveTo>
                  <a:cubicBezTo>
                    <a:pt x="117" y="1"/>
                    <a:pt x="0" y="133"/>
                    <a:pt x="0" y="279"/>
                  </a:cubicBezTo>
                  <a:lnTo>
                    <a:pt x="0" y="2022"/>
                  </a:lnTo>
                  <a:cubicBezTo>
                    <a:pt x="0" y="2183"/>
                    <a:pt x="117" y="2300"/>
                    <a:pt x="264" y="2300"/>
                  </a:cubicBezTo>
                  <a:lnTo>
                    <a:pt x="1714" y="2300"/>
                  </a:lnTo>
                  <a:cubicBezTo>
                    <a:pt x="1816" y="2300"/>
                    <a:pt x="1919" y="2242"/>
                    <a:pt x="1963" y="2139"/>
                  </a:cubicBezTo>
                  <a:lnTo>
                    <a:pt x="2856" y="220"/>
                  </a:lnTo>
                  <a:cubicBezTo>
                    <a:pt x="2900" y="118"/>
                    <a:pt x="2827" y="1"/>
                    <a:pt x="2724"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8"/>
            <p:cNvSpPr/>
            <p:nvPr/>
          </p:nvSpPr>
          <p:spPr>
            <a:xfrm>
              <a:off x="4506189" y="1974608"/>
              <a:ext cx="67673" cy="53677"/>
            </a:xfrm>
            <a:custGeom>
              <a:rect b="b" l="l" r="r" t="t"/>
              <a:pathLst>
                <a:path extrusionOk="0" h="2301" w="2901">
                  <a:moveTo>
                    <a:pt x="2139" y="1"/>
                  </a:moveTo>
                  <a:lnTo>
                    <a:pt x="1274" y="1861"/>
                  </a:lnTo>
                  <a:cubicBezTo>
                    <a:pt x="1231" y="1949"/>
                    <a:pt x="1128" y="2007"/>
                    <a:pt x="1026" y="2007"/>
                  </a:cubicBezTo>
                  <a:lnTo>
                    <a:pt x="0" y="2007"/>
                  </a:lnTo>
                  <a:lnTo>
                    <a:pt x="0" y="2022"/>
                  </a:lnTo>
                  <a:cubicBezTo>
                    <a:pt x="0" y="2183"/>
                    <a:pt x="117" y="2300"/>
                    <a:pt x="264" y="2300"/>
                  </a:cubicBezTo>
                  <a:lnTo>
                    <a:pt x="1714" y="2300"/>
                  </a:lnTo>
                  <a:cubicBezTo>
                    <a:pt x="1816" y="2300"/>
                    <a:pt x="1919" y="2242"/>
                    <a:pt x="1963" y="2139"/>
                  </a:cubicBezTo>
                  <a:lnTo>
                    <a:pt x="2856" y="220"/>
                  </a:lnTo>
                  <a:cubicBezTo>
                    <a:pt x="2900" y="118"/>
                    <a:pt x="2827" y="1"/>
                    <a:pt x="2724"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8"/>
            <p:cNvSpPr/>
            <p:nvPr/>
          </p:nvSpPr>
          <p:spPr>
            <a:xfrm>
              <a:off x="4648994" y="2036237"/>
              <a:ext cx="158884" cy="136209"/>
            </a:xfrm>
            <a:custGeom>
              <a:rect b="b" l="l" r="r" t="t"/>
              <a:pathLst>
                <a:path extrusionOk="0" h="5839" w="6811">
                  <a:moveTo>
                    <a:pt x="3896" y="434"/>
                  </a:moveTo>
                  <a:cubicBezTo>
                    <a:pt x="5258" y="434"/>
                    <a:pt x="6356" y="1547"/>
                    <a:pt x="6371" y="2909"/>
                  </a:cubicBezTo>
                  <a:cubicBezTo>
                    <a:pt x="6381" y="4410"/>
                    <a:pt x="5151" y="5404"/>
                    <a:pt x="3869" y="5404"/>
                  </a:cubicBezTo>
                  <a:cubicBezTo>
                    <a:pt x="3262" y="5404"/>
                    <a:pt x="2642" y="5181"/>
                    <a:pt x="2138" y="4682"/>
                  </a:cubicBezTo>
                  <a:cubicBezTo>
                    <a:pt x="571" y="3114"/>
                    <a:pt x="1684" y="449"/>
                    <a:pt x="3896" y="449"/>
                  </a:cubicBezTo>
                  <a:lnTo>
                    <a:pt x="3896" y="434"/>
                  </a:lnTo>
                  <a:close/>
                  <a:moveTo>
                    <a:pt x="3870" y="0"/>
                  </a:moveTo>
                  <a:cubicBezTo>
                    <a:pt x="3154" y="0"/>
                    <a:pt x="2424" y="266"/>
                    <a:pt x="1831" y="859"/>
                  </a:cubicBezTo>
                  <a:cubicBezTo>
                    <a:pt x="0" y="2704"/>
                    <a:pt x="1289" y="5838"/>
                    <a:pt x="3896" y="5838"/>
                  </a:cubicBezTo>
                  <a:cubicBezTo>
                    <a:pt x="5507" y="5838"/>
                    <a:pt x="6810" y="4520"/>
                    <a:pt x="6810" y="2909"/>
                  </a:cubicBezTo>
                  <a:cubicBezTo>
                    <a:pt x="6800" y="1157"/>
                    <a:pt x="5365" y="0"/>
                    <a:pt x="3870"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8"/>
            <p:cNvSpPr/>
            <p:nvPr/>
          </p:nvSpPr>
          <p:spPr>
            <a:xfrm>
              <a:off x="4625061" y="2084151"/>
              <a:ext cx="134296" cy="44626"/>
            </a:xfrm>
            <a:custGeom>
              <a:rect b="b" l="l" r="r" t="t"/>
              <a:pathLst>
                <a:path extrusionOk="0" h="1913" w="5757">
                  <a:moveTo>
                    <a:pt x="941" y="1"/>
                  </a:moveTo>
                  <a:cubicBezTo>
                    <a:pt x="428" y="1"/>
                    <a:pt x="1" y="421"/>
                    <a:pt x="1" y="958"/>
                  </a:cubicBezTo>
                  <a:cubicBezTo>
                    <a:pt x="1" y="1489"/>
                    <a:pt x="441" y="1913"/>
                    <a:pt x="964" y="1913"/>
                  </a:cubicBezTo>
                  <a:cubicBezTo>
                    <a:pt x="989" y="1913"/>
                    <a:pt x="1015" y="1912"/>
                    <a:pt x="1041" y="1910"/>
                  </a:cubicBezTo>
                  <a:lnTo>
                    <a:pt x="5024" y="1573"/>
                  </a:lnTo>
                  <a:cubicBezTo>
                    <a:pt x="5757" y="1500"/>
                    <a:pt x="5757" y="431"/>
                    <a:pt x="5024" y="357"/>
                  </a:cubicBezTo>
                  <a:lnTo>
                    <a:pt x="1041" y="6"/>
                  </a:lnTo>
                  <a:cubicBezTo>
                    <a:pt x="1007" y="2"/>
                    <a:pt x="974" y="1"/>
                    <a:pt x="941" y="1"/>
                  </a:cubicBez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8"/>
            <p:cNvSpPr/>
            <p:nvPr/>
          </p:nvSpPr>
          <p:spPr>
            <a:xfrm>
              <a:off x="4629517" y="2092128"/>
              <a:ext cx="129841" cy="36671"/>
            </a:xfrm>
            <a:custGeom>
              <a:rect b="b" l="l" r="r" t="t"/>
              <a:pathLst>
                <a:path extrusionOk="0" h="1572" w="5566">
                  <a:moveTo>
                    <a:pt x="4687" y="1"/>
                  </a:moveTo>
                  <a:lnTo>
                    <a:pt x="4687" y="1"/>
                  </a:lnTo>
                  <a:cubicBezTo>
                    <a:pt x="4848" y="382"/>
                    <a:pt x="4584" y="806"/>
                    <a:pt x="4174" y="836"/>
                  </a:cubicBezTo>
                  <a:lnTo>
                    <a:pt x="205" y="1172"/>
                  </a:lnTo>
                  <a:lnTo>
                    <a:pt x="0" y="1172"/>
                  </a:lnTo>
                  <a:cubicBezTo>
                    <a:pt x="176" y="1415"/>
                    <a:pt x="463" y="1571"/>
                    <a:pt x="771" y="1571"/>
                  </a:cubicBezTo>
                  <a:cubicBezTo>
                    <a:pt x="797" y="1571"/>
                    <a:pt x="823" y="1570"/>
                    <a:pt x="850" y="1568"/>
                  </a:cubicBezTo>
                  <a:lnTo>
                    <a:pt x="4833" y="1231"/>
                  </a:lnTo>
                  <a:cubicBezTo>
                    <a:pt x="5566" y="1158"/>
                    <a:pt x="5566" y="89"/>
                    <a:pt x="4833" y="15"/>
                  </a:cubicBezTo>
                  <a:lnTo>
                    <a:pt x="4687" y="1"/>
                  </a:ln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8"/>
            <p:cNvSpPr/>
            <p:nvPr/>
          </p:nvSpPr>
          <p:spPr>
            <a:xfrm>
              <a:off x="4671878" y="1991357"/>
              <a:ext cx="56732" cy="24611"/>
            </a:xfrm>
            <a:custGeom>
              <a:rect b="b" l="l" r="r" t="t"/>
              <a:pathLst>
                <a:path extrusionOk="0" h="1055" w="2432">
                  <a:moveTo>
                    <a:pt x="147" y="0"/>
                  </a:moveTo>
                  <a:cubicBezTo>
                    <a:pt x="74" y="0"/>
                    <a:pt x="0" y="59"/>
                    <a:pt x="0" y="147"/>
                  </a:cubicBezTo>
                  <a:lnTo>
                    <a:pt x="0" y="908"/>
                  </a:lnTo>
                  <a:cubicBezTo>
                    <a:pt x="0" y="996"/>
                    <a:pt x="74" y="1055"/>
                    <a:pt x="147" y="1055"/>
                  </a:cubicBezTo>
                  <a:lnTo>
                    <a:pt x="2285" y="1055"/>
                  </a:lnTo>
                  <a:cubicBezTo>
                    <a:pt x="2373" y="1055"/>
                    <a:pt x="2432" y="996"/>
                    <a:pt x="2432" y="908"/>
                  </a:cubicBezTo>
                  <a:lnTo>
                    <a:pt x="2432" y="616"/>
                  </a:lnTo>
                  <a:cubicBezTo>
                    <a:pt x="2432" y="279"/>
                    <a:pt x="2153" y="0"/>
                    <a:pt x="1816" y="0"/>
                  </a:cubicBez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8"/>
            <p:cNvSpPr/>
            <p:nvPr/>
          </p:nvSpPr>
          <p:spPr>
            <a:xfrm>
              <a:off x="4672228" y="1991357"/>
              <a:ext cx="56383" cy="24611"/>
            </a:xfrm>
            <a:custGeom>
              <a:rect b="b" l="l" r="r" t="t"/>
              <a:pathLst>
                <a:path extrusionOk="0" h="1055" w="2417">
                  <a:moveTo>
                    <a:pt x="1640" y="0"/>
                  </a:moveTo>
                  <a:cubicBezTo>
                    <a:pt x="1684" y="88"/>
                    <a:pt x="1714" y="191"/>
                    <a:pt x="1714" y="293"/>
                  </a:cubicBezTo>
                  <a:lnTo>
                    <a:pt x="1714" y="572"/>
                  </a:lnTo>
                  <a:cubicBezTo>
                    <a:pt x="1714" y="659"/>
                    <a:pt x="1640" y="718"/>
                    <a:pt x="1567" y="718"/>
                  </a:cubicBezTo>
                  <a:lnTo>
                    <a:pt x="0" y="718"/>
                  </a:lnTo>
                  <a:lnTo>
                    <a:pt x="0" y="908"/>
                  </a:lnTo>
                  <a:cubicBezTo>
                    <a:pt x="0" y="982"/>
                    <a:pt x="59" y="1055"/>
                    <a:pt x="147" y="1055"/>
                  </a:cubicBezTo>
                  <a:lnTo>
                    <a:pt x="2270" y="1055"/>
                  </a:lnTo>
                  <a:cubicBezTo>
                    <a:pt x="2358" y="1055"/>
                    <a:pt x="2417" y="982"/>
                    <a:pt x="2417" y="908"/>
                  </a:cubicBezTo>
                  <a:lnTo>
                    <a:pt x="2417" y="630"/>
                  </a:lnTo>
                  <a:cubicBezTo>
                    <a:pt x="2417" y="279"/>
                    <a:pt x="2138" y="0"/>
                    <a:pt x="1801" y="0"/>
                  </a:cubicBez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8"/>
            <p:cNvSpPr/>
            <p:nvPr/>
          </p:nvSpPr>
          <p:spPr>
            <a:xfrm>
              <a:off x="4618926" y="2103745"/>
              <a:ext cx="49898" cy="10287"/>
            </a:xfrm>
            <a:custGeom>
              <a:rect b="b" l="l" r="r" t="t"/>
              <a:pathLst>
                <a:path extrusionOk="0" h="441" w="2139">
                  <a:moveTo>
                    <a:pt x="293" y="1"/>
                  </a:moveTo>
                  <a:cubicBezTo>
                    <a:pt x="0" y="1"/>
                    <a:pt x="0" y="440"/>
                    <a:pt x="293" y="440"/>
                  </a:cubicBezTo>
                  <a:lnTo>
                    <a:pt x="1860" y="440"/>
                  </a:lnTo>
                  <a:cubicBezTo>
                    <a:pt x="2139" y="440"/>
                    <a:pt x="2139" y="1"/>
                    <a:pt x="1860"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8"/>
            <p:cNvSpPr/>
            <p:nvPr/>
          </p:nvSpPr>
          <p:spPr>
            <a:xfrm>
              <a:off x="4610389" y="2098963"/>
              <a:ext cx="33498" cy="20528"/>
            </a:xfrm>
            <a:custGeom>
              <a:rect b="b" l="l" r="r" t="t"/>
              <a:pathLst>
                <a:path extrusionOk="0" h="880" w="1436">
                  <a:moveTo>
                    <a:pt x="176" y="1"/>
                  </a:moveTo>
                  <a:cubicBezTo>
                    <a:pt x="73" y="1"/>
                    <a:pt x="0" y="89"/>
                    <a:pt x="0" y="191"/>
                  </a:cubicBezTo>
                  <a:lnTo>
                    <a:pt x="0" y="704"/>
                  </a:lnTo>
                  <a:cubicBezTo>
                    <a:pt x="0" y="806"/>
                    <a:pt x="73" y="879"/>
                    <a:pt x="176" y="879"/>
                  </a:cubicBezTo>
                  <a:lnTo>
                    <a:pt x="1245" y="879"/>
                  </a:lnTo>
                  <a:cubicBezTo>
                    <a:pt x="1348" y="879"/>
                    <a:pt x="1435" y="806"/>
                    <a:pt x="1435" y="704"/>
                  </a:cubicBezTo>
                  <a:lnTo>
                    <a:pt x="1435" y="191"/>
                  </a:lnTo>
                  <a:cubicBezTo>
                    <a:pt x="1435" y="89"/>
                    <a:pt x="1348" y="1"/>
                    <a:pt x="1245"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8"/>
            <p:cNvSpPr/>
            <p:nvPr/>
          </p:nvSpPr>
          <p:spPr>
            <a:xfrm>
              <a:off x="4628840" y="2098636"/>
              <a:ext cx="15396" cy="20855"/>
            </a:xfrm>
            <a:custGeom>
              <a:rect b="b" l="l" r="r" t="t"/>
              <a:pathLst>
                <a:path extrusionOk="0" h="894" w="660">
                  <a:moveTo>
                    <a:pt x="0" y="0"/>
                  </a:moveTo>
                  <a:cubicBezTo>
                    <a:pt x="117" y="0"/>
                    <a:pt x="205" y="88"/>
                    <a:pt x="205" y="205"/>
                  </a:cubicBezTo>
                  <a:lnTo>
                    <a:pt x="205" y="703"/>
                  </a:lnTo>
                  <a:cubicBezTo>
                    <a:pt x="205" y="806"/>
                    <a:pt x="117" y="893"/>
                    <a:pt x="15" y="893"/>
                  </a:cubicBezTo>
                  <a:lnTo>
                    <a:pt x="454" y="893"/>
                  </a:lnTo>
                  <a:cubicBezTo>
                    <a:pt x="571" y="893"/>
                    <a:pt x="659" y="806"/>
                    <a:pt x="659" y="703"/>
                  </a:cubicBezTo>
                  <a:lnTo>
                    <a:pt x="659" y="205"/>
                  </a:lnTo>
                  <a:cubicBezTo>
                    <a:pt x="659" y="88"/>
                    <a:pt x="557" y="0"/>
                    <a:pt x="454"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8"/>
            <p:cNvSpPr/>
            <p:nvPr/>
          </p:nvSpPr>
          <p:spPr>
            <a:xfrm>
              <a:off x="4617224" y="1947619"/>
              <a:ext cx="40333" cy="17519"/>
            </a:xfrm>
            <a:custGeom>
              <a:rect b="b" l="l" r="r" t="t"/>
              <a:pathLst>
                <a:path extrusionOk="0" h="751" w="1729">
                  <a:moveTo>
                    <a:pt x="88" y="1"/>
                  </a:moveTo>
                  <a:cubicBezTo>
                    <a:pt x="29" y="1"/>
                    <a:pt x="0" y="45"/>
                    <a:pt x="0" y="89"/>
                  </a:cubicBezTo>
                  <a:lnTo>
                    <a:pt x="0" y="674"/>
                  </a:lnTo>
                  <a:cubicBezTo>
                    <a:pt x="0" y="713"/>
                    <a:pt x="22" y="751"/>
                    <a:pt x="66" y="751"/>
                  </a:cubicBezTo>
                  <a:cubicBezTo>
                    <a:pt x="73" y="751"/>
                    <a:pt x="80" y="750"/>
                    <a:pt x="88" y="748"/>
                  </a:cubicBezTo>
                  <a:lnTo>
                    <a:pt x="1362" y="748"/>
                  </a:lnTo>
                  <a:cubicBezTo>
                    <a:pt x="1567" y="748"/>
                    <a:pt x="1728" y="587"/>
                    <a:pt x="1728" y="382"/>
                  </a:cubicBezTo>
                  <a:lnTo>
                    <a:pt x="1728" y="367"/>
                  </a:lnTo>
                  <a:cubicBezTo>
                    <a:pt x="1728" y="177"/>
                    <a:pt x="1567" y="1"/>
                    <a:pt x="1362"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8"/>
            <p:cNvSpPr/>
            <p:nvPr/>
          </p:nvSpPr>
          <p:spPr>
            <a:xfrm>
              <a:off x="4636678" y="1947969"/>
              <a:ext cx="23607" cy="17449"/>
            </a:xfrm>
            <a:custGeom>
              <a:rect b="b" l="l" r="r" t="t"/>
              <a:pathLst>
                <a:path extrusionOk="0" h="748" w="1012">
                  <a:moveTo>
                    <a:pt x="1" y="0"/>
                  </a:moveTo>
                  <a:cubicBezTo>
                    <a:pt x="499" y="0"/>
                    <a:pt x="499" y="747"/>
                    <a:pt x="1" y="747"/>
                  </a:cubicBezTo>
                  <a:lnTo>
                    <a:pt x="528" y="747"/>
                  </a:lnTo>
                  <a:cubicBezTo>
                    <a:pt x="1011" y="747"/>
                    <a:pt x="1011" y="0"/>
                    <a:pt x="528"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8"/>
            <p:cNvSpPr/>
            <p:nvPr/>
          </p:nvSpPr>
          <p:spPr>
            <a:xfrm>
              <a:off x="4672228" y="2029963"/>
              <a:ext cx="74485" cy="81670"/>
            </a:xfrm>
            <a:custGeom>
              <a:rect b="b" l="l" r="r" t="t"/>
              <a:pathLst>
                <a:path extrusionOk="0" h="3501" w="3193">
                  <a:moveTo>
                    <a:pt x="293" y="0"/>
                  </a:moveTo>
                  <a:lnTo>
                    <a:pt x="0" y="337"/>
                  </a:lnTo>
                  <a:lnTo>
                    <a:pt x="2739" y="3427"/>
                  </a:lnTo>
                  <a:cubicBezTo>
                    <a:pt x="2783" y="3471"/>
                    <a:pt x="2841" y="3501"/>
                    <a:pt x="2900" y="3501"/>
                  </a:cubicBezTo>
                  <a:lnTo>
                    <a:pt x="2915" y="3501"/>
                  </a:lnTo>
                  <a:cubicBezTo>
                    <a:pt x="3090" y="3501"/>
                    <a:pt x="3193" y="3266"/>
                    <a:pt x="3076" y="3134"/>
                  </a:cubicBezTo>
                  <a:lnTo>
                    <a:pt x="293" y="0"/>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9" name="Google Shape;2299;p48"/>
          <p:cNvGrpSpPr/>
          <p:nvPr/>
        </p:nvGrpSpPr>
        <p:grpSpPr>
          <a:xfrm>
            <a:off x="3897387" y="1912443"/>
            <a:ext cx="346009" cy="260001"/>
            <a:chOff x="3897387" y="1912443"/>
            <a:chExt cx="346009" cy="260001"/>
          </a:xfrm>
        </p:grpSpPr>
        <p:sp>
          <p:nvSpPr>
            <p:cNvPr id="2300" name="Google Shape;2300;p48"/>
            <p:cNvSpPr/>
            <p:nvPr/>
          </p:nvSpPr>
          <p:spPr>
            <a:xfrm>
              <a:off x="3960602" y="1927045"/>
              <a:ext cx="9938" cy="57852"/>
            </a:xfrm>
            <a:custGeom>
              <a:rect b="b" l="l" r="r" t="t"/>
              <a:pathLst>
                <a:path extrusionOk="0" h="2480" w="426">
                  <a:moveTo>
                    <a:pt x="213" y="0"/>
                  </a:moveTo>
                  <a:cubicBezTo>
                    <a:pt x="107" y="0"/>
                    <a:pt x="0" y="70"/>
                    <a:pt x="0" y="209"/>
                  </a:cubicBezTo>
                  <a:lnTo>
                    <a:pt x="0" y="2259"/>
                  </a:lnTo>
                  <a:cubicBezTo>
                    <a:pt x="0" y="2377"/>
                    <a:pt x="88" y="2479"/>
                    <a:pt x="205" y="2479"/>
                  </a:cubicBezTo>
                  <a:cubicBezTo>
                    <a:pt x="337" y="2479"/>
                    <a:pt x="425" y="2377"/>
                    <a:pt x="425" y="2259"/>
                  </a:cubicBezTo>
                  <a:lnTo>
                    <a:pt x="425" y="209"/>
                  </a:lnTo>
                  <a:cubicBezTo>
                    <a:pt x="425" y="70"/>
                    <a:pt x="319" y="0"/>
                    <a:pt x="213"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8"/>
            <p:cNvSpPr/>
            <p:nvPr/>
          </p:nvSpPr>
          <p:spPr>
            <a:xfrm>
              <a:off x="3922346" y="1974608"/>
              <a:ext cx="86452" cy="157531"/>
            </a:xfrm>
            <a:custGeom>
              <a:rect b="b" l="l" r="r" t="t"/>
              <a:pathLst>
                <a:path extrusionOk="0" h="6753" w="3706">
                  <a:moveTo>
                    <a:pt x="0" y="1"/>
                  </a:moveTo>
                  <a:lnTo>
                    <a:pt x="0" y="6752"/>
                  </a:lnTo>
                  <a:lnTo>
                    <a:pt x="3705" y="6752"/>
                  </a:lnTo>
                  <a:lnTo>
                    <a:pt x="3705" y="1"/>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8"/>
            <p:cNvSpPr/>
            <p:nvPr/>
          </p:nvSpPr>
          <p:spPr>
            <a:xfrm>
              <a:off x="3980406" y="1974608"/>
              <a:ext cx="28390" cy="157531"/>
            </a:xfrm>
            <a:custGeom>
              <a:rect b="b" l="l" r="r" t="t"/>
              <a:pathLst>
                <a:path extrusionOk="0" h="6753" w="1217">
                  <a:moveTo>
                    <a:pt x="1" y="1"/>
                  </a:moveTo>
                  <a:lnTo>
                    <a:pt x="1" y="6752"/>
                  </a:lnTo>
                  <a:lnTo>
                    <a:pt x="1216" y="6752"/>
                  </a:lnTo>
                  <a:lnTo>
                    <a:pt x="1216"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8"/>
            <p:cNvSpPr/>
            <p:nvPr/>
          </p:nvSpPr>
          <p:spPr>
            <a:xfrm>
              <a:off x="4169329" y="1927045"/>
              <a:ext cx="10287" cy="57852"/>
            </a:xfrm>
            <a:custGeom>
              <a:rect b="b" l="l" r="r" t="t"/>
              <a:pathLst>
                <a:path extrusionOk="0" h="2480" w="441">
                  <a:moveTo>
                    <a:pt x="228" y="0"/>
                  </a:moveTo>
                  <a:cubicBezTo>
                    <a:pt x="122" y="0"/>
                    <a:pt x="15" y="70"/>
                    <a:pt x="15" y="209"/>
                  </a:cubicBezTo>
                  <a:lnTo>
                    <a:pt x="15" y="2259"/>
                  </a:lnTo>
                  <a:cubicBezTo>
                    <a:pt x="1" y="2377"/>
                    <a:pt x="103" y="2479"/>
                    <a:pt x="220" y="2479"/>
                  </a:cubicBezTo>
                  <a:cubicBezTo>
                    <a:pt x="338" y="2479"/>
                    <a:pt x="440" y="2377"/>
                    <a:pt x="440" y="2259"/>
                  </a:cubicBezTo>
                  <a:lnTo>
                    <a:pt x="440" y="209"/>
                  </a:lnTo>
                  <a:cubicBezTo>
                    <a:pt x="440" y="70"/>
                    <a:pt x="334" y="0"/>
                    <a:pt x="228"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8"/>
            <p:cNvSpPr/>
            <p:nvPr/>
          </p:nvSpPr>
          <p:spPr>
            <a:xfrm>
              <a:off x="4131423" y="1974608"/>
              <a:ext cx="86452" cy="157531"/>
            </a:xfrm>
            <a:custGeom>
              <a:rect b="b" l="l" r="r" t="t"/>
              <a:pathLst>
                <a:path extrusionOk="0" h="6753" w="3706">
                  <a:moveTo>
                    <a:pt x="0" y="1"/>
                  </a:moveTo>
                  <a:lnTo>
                    <a:pt x="0" y="6752"/>
                  </a:lnTo>
                  <a:lnTo>
                    <a:pt x="3705" y="6752"/>
                  </a:lnTo>
                  <a:lnTo>
                    <a:pt x="3705" y="1"/>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8"/>
            <p:cNvSpPr/>
            <p:nvPr/>
          </p:nvSpPr>
          <p:spPr>
            <a:xfrm>
              <a:off x="4189156" y="1974608"/>
              <a:ext cx="28366" cy="157531"/>
            </a:xfrm>
            <a:custGeom>
              <a:rect b="b" l="l" r="r" t="t"/>
              <a:pathLst>
                <a:path extrusionOk="0" h="6753" w="1216">
                  <a:moveTo>
                    <a:pt x="0" y="1"/>
                  </a:moveTo>
                  <a:lnTo>
                    <a:pt x="0" y="6752"/>
                  </a:lnTo>
                  <a:lnTo>
                    <a:pt x="1216" y="6752"/>
                  </a:lnTo>
                  <a:lnTo>
                    <a:pt x="1216"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8"/>
            <p:cNvSpPr/>
            <p:nvPr/>
          </p:nvSpPr>
          <p:spPr>
            <a:xfrm>
              <a:off x="3897737" y="1969500"/>
              <a:ext cx="135649" cy="9914"/>
            </a:xfrm>
            <a:custGeom>
              <a:rect b="b" l="l" r="r" t="t"/>
              <a:pathLst>
                <a:path extrusionOk="0" h="425" w="5815">
                  <a:moveTo>
                    <a:pt x="264" y="0"/>
                  </a:moveTo>
                  <a:cubicBezTo>
                    <a:pt x="1" y="29"/>
                    <a:pt x="1" y="410"/>
                    <a:pt x="264" y="425"/>
                  </a:cubicBezTo>
                  <a:lnTo>
                    <a:pt x="5551" y="425"/>
                  </a:lnTo>
                  <a:cubicBezTo>
                    <a:pt x="5815" y="410"/>
                    <a:pt x="5815" y="29"/>
                    <a:pt x="5551"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8"/>
            <p:cNvSpPr/>
            <p:nvPr/>
          </p:nvSpPr>
          <p:spPr>
            <a:xfrm>
              <a:off x="3897737" y="1986925"/>
              <a:ext cx="135649" cy="9914"/>
            </a:xfrm>
            <a:custGeom>
              <a:rect b="b" l="l" r="r" t="t"/>
              <a:pathLst>
                <a:path extrusionOk="0" h="425" w="5815">
                  <a:moveTo>
                    <a:pt x="264" y="0"/>
                  </a:moveTo>
                  <a:cubicBezTo>
                    <a:pt x="1" y="29"/>
                    <a:pt x="1" y="410"/>
                    <a:pt x="264" y="425"/>
                  </a:cubicBezTo>
                  <a:lnTo>
                    <a:pt x="5551" y="425"/>
                  </a:lnTo>
                  <a:cubicBezTo>
                    <a:pt x="5815" y="410"/>
                    <a:pt x="5815" y="29"/>
                    <a:pt x="5551"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8"/>
            <p:cNvSpPr/>
            <p:nvPr/>
          </p:nvSpPr>
          <p:spPr>
            <a:xfrm>
              <a:off x="3897737" y="2004326"/>
              <a:ext cx="135649" cy="10287"/>
            </a:xfrm>
            <a:custGeom>
              <a:rect b="b" l="l" r="r" t="t"/>
              <a:pathLst>
                <a:path extrusionOk="0" h="441" w="5815">
                  <a:moveTo>
                    <a:pt x="264" y="1"/>
                  </a:moveTo>
                  <a:cubicBezTo>
                    <a:pt x="1" y="30"/>
                    <a:pt x="1" y="411"/>
                    <a:pt x="264" y="440"/>
                  </a:cubicBezTo>
                  <a:lnTo>
                    <a:pt x="5551" y="440"/>
                  </a:lnTo>
                  <a:cubicBezTo>
                    <a:pt x="5815" y="411"/>
                    <a:pt x="5815" y="30"/>
                    <a:pt x="5551"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8"/>
            <p:cNvSpPr/>
            <p:nvPr/>
          </p:nvSpPr>
          <p:spPr>
            <a:xfrm>
              <a:off x="3897737" y="2021752"/>
              <a:ext cx="135649" cy="10287"/>
            </a:xfrm>
            <a:custGeom>
              <a:rect b="b" l="l" r="r" t="t"/>
              <a:pathLst>
                <a:path extrusionOk="0" h="441" w="5815">
                  <a:moveTo>
                    <a:pt x="264" y="1"/>
                  </a:moveTo>
                  <a:cubicBezTo>
                    <a:pt x="1" y="30"/>
                    <a:pt x="1" y="411"/>
                    <a:pt x="264" y="440"/>
                  </a:cubicBezTo>
                  <a:lnTo>
                    <a:pt x="5551" y="440"/>
                  </a:lnTo>
                  <a:cubicBezTo>
                    <a:pt x="5815" y="411"/>
                    <a:pt x="5815" y="30"/>
                    <a:pt x="5551"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8"/>
            <p:cNvSpPr/>
            <p:nvPr/>
          </p:nvSpPr>
          <p:spPr>
            <a:xfrm>
              <a:off x="3897387" y="2039177"/>
              <a:ext cx="136699" cy="10287"/>
            </a:xfrm>
            <a:custGeom>
              <a:rect b="b" l="l" r="r" t="t"/>
              <a:pathLst>
                <a:path extrusionOk="0" h="441" w="5860">
                  <a:moveTo>
                    <a:pt x="279" y="1"/>
                  </a:moveTo>
                  <a:cubicBezTo>
                    <a:pt x="1" y="1"/>
                    <a:pt x="1" y="440"/>
                    <a:pt x="279" y="440"/>
                  </a:cubicBezTo>
                  <a:lnTo>
                    <a:pt x="5566" y="440"/>
                  </a:lnTo>
                  <a:cubicBezTo>
                    <a:pt x="5859" y="440"/>
                    <a:pt x="5859" y="1"/>
                    <a:pt x="5566"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8"/>
            <p:cNvSpPr/>
            <p:nvPr/>
          </p:nvSpPr>
          <p:spPr>
            <a:xfrm>
              <a:off x="3897387" y="2056952"/>
              <a:ext cx="136699" cy="9938"/>
            </a:xfrm>
            <a:custGeom>
              <a:rect b="b" l="l" r="r" t="t"/>
              <a:pathLst>
                <a:path extrusionOk="0" h="426" w="5860">
                  <a:moveTo>
                    <a:pt x="279" y="0"/>
                  </a:moveTo>
                  <a:cubicBezTo>
                    <a:pt x="1" y="0"/>
                    <a:pt x="1" y="425"/>
                    <a:pt x="279" y="425"/>
                  </a:cubicBezTo>
                  <a:lnTo>
                    <a:pt x="5566" y="425"/>
                  </a:lnTo>
                  <a:cubicBezTo>
                    <a:pt x="5859" y="425"/>
                    <a:pt x="5859" y="0"/>
                    <a:pt x="5566"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8"/>
            <p:cNvSpPr/>
            <p:nvPr/>
          </p:nvSpPr>
          <p:spPr>
            <a:xfrm>
              <a:off x="3897387" y="2074377"/>
              <a:ext cx="136699" cy="9914"/>
            </a:xfrm>
            <a:custGeom>
              <a:rect b="b" l="l" r="r" t="t"/>
              <a:pathLst>
                <a:path extrusionOk="0" h="425" w="5860">
                  <a:moveTo>
                    <a:pt x="279" y="0"/>
                  </a:moveTo>
                  <a:cubicBezTo>
                    <a:pt x="1" y="0"/>
                    <a:pt x="1" y="425"/>
                    <a:pt x="279" y="425"/>
                  </a:cubicBezTo>
                  <a:lnTo>
                    <a:pt x="5566" y="425"/>
                  </a:lnTo>
                  <a:cubicBezTo>
                    <a:pt x="5859" y="425"/>
                    <a:pt x="5859" y="0"/>
                    <a:pt x="5566"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8"/>
            <p:cNvSpPr/>
            <p:nvPr/>
          </p:nvSpPr>
          <p:spPr>
            <a:xfrm>
              <a:off x="3897387" y="2091802"/>
              <a:ext cx="136699" cy="9914"/>
            </a:xfrm>
            <a:custGeom>
              <a:rect b="b" l="l" r="r" t="t"/>
              <a:pathLst>
                <a:path extrusionOk="0" h="425" w="5860">
                  <a:moveTo>
                    <a:pt x="279" y="0"/>
                  </a:moveTo>
                  <a:cubicBezTo>
                    <a:pt x="1" y="0"/>
                    <a:pt x="1" y="425"/>
                    <a:pt x="279" y="425"/>
                  </a:cubicBezTo>
                  <a:lnTo>
                    <a:pt x="5566" y="425"/>
                  </a:lnTo>
                  <a:cubicBezTo>
                    <a:pt x="5859" y="425"/>
                    <a:pt x="5859" y="0"/>
                    <a:pt x="5566"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8"/>
            <p:cNvSpPr/>
            <p:nvPr/>
          </p:nvSpPr>
          <p:spPr>
            <a:xfrm>
              <a:off x="3897737" y="2109903"/>
              <a:ext cx="135649" cy="9938"/>
            </a:xfrm>
            <a:custGeom>
              <a:rect b="b" l="l" r="r" t="t"/>
              <a:pathLst>
                <a:path extrusionOk="0" h="426" w="5815">
                  <a:moveTo>
                    <a:pt x="264" y="0"/>
                  </a:moveTo>
                  <a:cubicBezTo>
                    <a:pt x="1" y="30"/>
                    <a:pt x="1" y="410"/>
                    <a:pt x="264" y="425"/>
                  </a:cubicBezTo>
                  <a:lnTo>
                    <a:pt x="5551" y="425"/>
                  </a:lnTo>
                  <a:cubicBezTo>
                    <a:pt x="5815" y="410"/>
                    <a:pt x="5815" y="30"/>
                    <a:pt x="5551"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8"/>
            <p:cNvSpPr/>
            <p:nvPr/>
          </p:nvSpPr>
          <p:spPr>
            <a:xfrm>
              <a:off x="3897737" y="2127328"/>
              <a:ext cx="135649" cy="10264"/>
            </a:xfrm>
            <a:custGeom>
              <a:rect b="b" l="l" r="r" t="t"/>
              <a:pathLst>
                <a:path extrusionOk="0" h="440" w="5815">
                  <a:moveTo>
                    <a:pt x="264" y="0"/>
                  </a:moveTo>
                  <a:cubicBezTo>
                    <a:pt x="1" y="30"/>
                    <a:pt x="1" y="410"/>
                    <a:pt x="264" y="440"/>
                  </a:cubicBezTo>
                  <a:lnTo>
                    <a:pt x="5551" y="440"/>
                  </a:lnTo>
                  <a:cubicBezTo>
                    <a:pt x="5815" y="410"/>
                    <a:pt x="5815" y="30"/>
                    <a:pt x="5551"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8"/>
            <p:cNvSpPr/>
            <p:nvPr/>
          </p:nvSpPr>
          <p:spPr>
            <a:xfrm>
              <a:off x="4106813" y="1969453"/>
              <a:ext cx="136489" cy="10007"/>
            </a:xfrm>
            <a:custGeom>
              <a:rect b="b" l="l" r="r" t="t"/>
              <a:pathLst>
                <a:path extrusionOk="0" h="429" w="5851">
                  <a:moveTo>
                    <a:pt x="5578" y="1"/>
                  </a:moveTo>
                  <a:cubicBezTo>
                    <a:pt x="5569" y="1"/>
                    <a:pt x="5560" y="1"/>
                    <a:pt x="5551" y="2"/>
                  </a:cubicBezTo>
                  <a:lnTo>
                    <a:pt x="264" y="2"/>
                  </a:lnTo>
                  <a:cubicBezTo>
                    <a:pt x="1" y="31"/>
                    <a:pt x="1" y="412"/>
                    <a:pt x="264" y="427"/>
                  </a:cubicBezTo>
                  <a:lnTo>
                    <a:pt x="5551" y="427"/>
                  </a:lnTo>
                  <a:cubicBezTo>
                    <a:pt x="5560" y="428"/>
                    <a:pt x="5569" y="428"/>
                    <a:pt x="5578" y="428"/>
                  </a:cubicBezTo>
                  <a:cubicBezTo>
                    <a:pt x="5850" y="428"/>
                    <a:pt x="5850" y="1"/>
                    <a:pt x="5578"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8"/>
            <p:cNvSpPr/>
            <p:nvPr/>
          </p:nvSpPr>
          <p:spPr>
            <a:xfrm>
              <a:off x="4106813" y="1986878"/>
              <a:ext cx="136489" cy="10007"/>
            </a:xfrm>
            <a:custGeom>
              <a:rect b="b" l="l" r="r" t="t"/>
              <a:pathLst>
                <a:path extrusionOk="0" h="429" w="5851">
                  <a:moveTo>
                    <a:pt x="5578" y="1"/>
                  </a:moveTo>
                  <a:cubicBezTo>
                    <a:pt x="5569" y="1"/>
                    <a:pt x="5560" y="1"/>
                    <a:pt x="5551" y="2"/>
                  </a:cubicBezTo>
                  <a:lnTo>
                    <a:pt x="264" y="2"/>
                  </a:lnTo>
                  <a:cubicBezTo>
                    <a:pt x="1" y="31"/>
                    <a:pt x="1" y="412"/>
                    <a:pt x="264" y="427"/>
                  </a:cubicBezTo>
                  <a:lnTo>
                    <a:pt x="5551" y="427"/>
                  </a:lnTo>
                  <a:cubicBezTo>
                    <a:pt x="5560" y="428"/>
                    <a:pt x="5569" y="428"/>
                    <a:pt x="5578" y="428"/>
                  </a:cubicBezTo>
                  <a:cubicBezTo>
                    <a:pt x="5850" y="428"/>
                    <a:pt x="5850" y="1"/>
                    <a:pt x="5578"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8"/>
            <p:cNvSpPr/>
            <p:nvPr/>
          </p:nvSpPr>
          <p:spPr>
            <a:xfrm>
              <a:off x="4106813" y="2004303"/>
              <a:ext cx="136583" cy="10311"/>
            </a:xfrm>
            <a:custGeom>
              <a:rect b="b" l="l" r="r" t="t"/>
              <a:pathLst>
                <a:path extrusionOk="0" h="442" w="5855">
                  <a:moveTo>
                    <a:pt x="5578" y="1"/>
                  </a:moveTo>
                  <a:cubicBezTo>
                    <a:pt x="5569" y="1"/>
                    <a:pt x="5560" y="1"/>
                    <a:pt x="5551" y="2"/>
                  </a:cubicBezTo>
                  <a:lnTo>
                    <a:pt x="264" y="2"/>
                  </a:lnTo>
                  <a:cubicBezTo>
                    <a:pt x="1" y="31"/>
                    <a:pt x="1" y="412"/>
                    <a:pt x="264" y="441"/>
                  </a:cubicBezTo>
                  <a:lnTo>
                    <a:pt x="5551" y="441"/>
                  </a:lnTo>
                  <a:cubicBezTo>
                    <a:pt x="5556" y="442"/>
                    <a:pt x="5560" y="442"/>
                    <a:pt x="5565" y="442"/>
                  </a:cubicBezTo>
                  <a:cubicBezTo>
                    <a:pt x="5850" y="442"/>
                    <a:pt x="5854" y="1"/>
                    <a:pt x="5578"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8"/>
            <p:cNvSpPr/>
            <p:nvPr/>
          </p:nvSpPr>
          <p:spPr>
            <a:xfrm>
              <a:off x="4106813" y="2021728"/>
              <a:ext cx="136489" cy="10334"/>
            </a:xfrm>
            <a:custGeom>
              <a:rect b="b" l="l" r="r" t="t"/>
              <a:pathLst>
                <a:path extrusionOk="0" h="443" w="5851">
                  <a:moveTo>
                    <a:pt x="5577" y="1"/>
                  </a:moveTo>
                  <a:cubicBezTo>
                    <a:pt x="5569" y="1"/>
                    <a:pt x="5560" y="1"/>
                    <a:pt x="5551" y="2"/>
                  </a:cubicBezTo>
                  <a:lnTo>
                    <a:pt x="264" y="2"/>
                  </a:lnTo>
                  <a:cubicBezTo>
                    <a:pt x="1" y="31"/>
                    <a:pt x="1" y="412"/>
                    <a:pt x="264" y="441"/>
                  </a:cubicBezTo>
                  <a:lnTo>
                    <a:pt x="5551" y="441"/>
                  </a:lnTo>
                  <a:cubicBezTo>
                    <a:pt x="5560" y="442"/>
                    <a:pt x="5569" y="442"/>
                    <a:pt x="5577" y="442"/>
                  </a:cubicBezTo>
                  <a:cubicBezTo>
                    <a:pt x="5850" y="442"/>
                    <a:pt x="5850" y="1"/>
                    <a:pt x="5577"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8"/>
            <p:cNvSpPr/>
            <p:nvPr/>
          </p:nvSpPr>
          <p:spPr>
            <a:xfrm>
              <a:off x="4106137" y="2039177"/>
              <a:ext cx="136676" cy="10287"/>
            </a:xfrm>
            <a:custGeom>
              <a:rect b="b" l="l" r="r" t="t"/>
              <a:pathLst>
                <a:path extrusionOk="0" h="441" w="5859">
                  <a:moveTo>
                    <a:pt x="293" y="1"/>
                  </a:moveTo>
                  <a:cubicBezTo>
                    <a:pt x="0" y="1"/>
                    <a:pt x="0" y="440"/>
                    <a:pt x="293" y="440"/>
                  </a:cubicBezTo>
                  <a:lnTo>
                    <a:pt x="5580" y="440"/>
                  </a:lnTo>
                  <a:cubicBezTo>
                    <a:pt x="5859" y="440"/>
                    <a:pt x="5859" y="1"/>
                    <a:pt x="5580"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8"/>
            <p:cNvSpPr/>
            <p:nvPr/>
          </p:nvSpPr>
          <p:spPr>
            <a:xfrm>
              <a:off x="4106137" y="2056952"/>
              <a:ext cx="136676" cy="9938"/>
            </a:xfrm>
            <a:custGeom>
              <a:rect b="b" l="l" r="r" t="t"/>
              <a:pathLst>
                <a:path extrusionOk="0" h="426" w="5859">
                  <a:moveTo>
                    <a:pt x="293" y="0"/>
                  </a:moveTo>
                  <a:cubicBezTo>
                    <a:pt x="0" y="0"/>
                    <a:pt x="0" y="425"/>
                    <a:pt x="293" y="425"/>
                  </a:cubicBezTo>
                  <a:lnTo>
                    <a:pt x="5580" y="425"/>
                  </a:lnTo>
                  <a:cubicBezTo>
                    <a:pt x="5859" y="425"/>
                    <a:pt x="5859" y="0"/>
                    <a:pt x="5580"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8"/>
            <p:cNvSpPr/>
            <p:nvPr/>
          </p:nvSpPr>
          <p:spPr>
            <a:xfrm>
              <a:off x="4106137" y="2074377"/>
              <a:ext cx="136676" cy="9914"/>
            </a:xfrm>
            <a:custGeom>
              <a:rect b="b" l="l" r="r" t="t"/>
              <a:pathLst>
                <a:path extrusionOk="0" h="425" w="5859">
                  <a:moveTo>
                    <a:pt x="293" y="0"/>
                  </a:moveTo>
                  <a:cubicBezTo>
                    <a:pt x="0" y="0"/>
                    <a:pt x="0" y="425"/>
                    <a:pt x="293" y="425"/>
                  </a:cubicBezTo>
                  <a:lnTo>
                    <a:pt x="5580" y="425"/>
                  </a:lnTo>
                  <a:cubicBezTo>
                    <a:pt x="5859" y="425"/>
                    <a:pt x="5859" y="0"/>
                    <a:pt x="5580"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8"/>
            <p:cNvSpPr/>
            <p:nvPr/>
          </p:nvSpPr>
          <p:spPr>
            <a:xfrm>
              <a:off x="4106137" y="2091802"/>
              <a:ext cx="136676" cy="9914"/>
            </a:xfrm>
            <a:custGeom>
              <a:rect b="b" l="l" r="r" t="t"/>
              <a:pathLst>
                <a:path extrusionOk="0" h="425" w="5859">
                  <a:moveTo>
                    <a:pt x="293" y="0"/>
                  </a:moveTo>
                  <a:cubicBezTo>
                    <a:pt x="0" y="0"/>
                    <a:pt x="0" y="425"/>
                    <a:pt x="293" y="425"/>
                  </a:cubicBezTo>
                  <a:lnTo>
                    <a:pt x="5580" y="425"/>
                  </a:lnTo>
                  <a:cubicBezTo>
                    <a:pt x="5859" y="425"/>
                    <a:pt x="5859" y="0"/>
                    <a:pt x="5580"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8"/>
            <p:cNvSpPr/>
            <p:nvPr/>
          </p:nvSpPr>
          <p:spPr>
            <a:xfrm>
              <a:off x="4106813" y="2109903"/>
              <a:ext cx="135323" cy="9938"/>
            </a:xfrm>
            <a:custGeom>
              <a:rect b="b" l="l" r="r" t="t"/>
              <a:pathLst>
                <a:path extrusionOk="0" h="426" w="5801">
                  <a:moveTo>
                    <a:pt x="264" y="0"/>
                  </a:moveTo>
                  <a:cubicBezTo>
                    <a:pt x="1" y="30"/>
                    <a:pt x="1" y="410"/>
                    <a:pt x="264" y="425"/>
                  </a:cubicBezTo>
                  <a:lnTo>
                    <a:pt x="5551" y="425"/>
                  </a:lnTo>
                  <a:cubicBezTo>
                    <a:pt x="5800" y="410"/>
                    <a:pt x="5800" y="30"/>
                    <a:pt x="5551"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8"/>
            <p:cNvSpPr/>
            <p:nvPr/>
          </p:nvSpPr>
          <p:spPr>
            <a:xfrm>
              <a:off x="4106813" y="2127305"/>
              <a:ext cx="136583" cy="10287"/>
            </a:xfrm>
            <a:custGeom>
              <a:rect b="b" l="l" r="r" t="t"/>
              <a:pathLst>
                <a:path extrusionOk="0" h="441" w="5855">
                  <a:moveTo>
                    <a:pt x="5578" y="0"/>
                  </a:moveTo>
                  <a:cubicBezTo>
                    <a:pt x="5569" y="0"/>
                    <a:pt x="5560" y="0"/>
                    <a:pt x="5551" y="1"/>
                  </a:cubicBezTo>
                  <a:lnTo>
                    <a:pt x="264" y="1"/>
                  </a:lnTo>
                  <a:cubicBezTo>
                    <a:pt x="1" y="31"/>
                    <a:pt x="1" y="411"/>
                    <a:pt x="264" y="441"/>
                  </a:cubicBezTo>
                  <a:lnTo>
                    <a:pt x="5551" y="441"/>
                  </a:lnTo>
                  <a:cubicBezTo>
                    <a:pt x="5556" y="441"/>
                    <a:pt x="5560" y="441"/>
                    <a:pt x="5565" y="441"/>
                  </a:cubicBezTo>
                  <a:cubicBezTo>
                    <a:pt x="5850" y="441"/>
                    <a:pt x="5854" y="0"/>
                    <a:pt x="5578"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8"/>
            <p:cNvSpPr/>
            <p:nvPr/>
          </p:nvSpPr>
          <p:spPr>
            <a:xfrm>
              <a:off x="3922346" y="1912443"/>
              <a:ext cx="294510" cy="31119"/>
            </a:xfrm>
            <a:custGeom>
              <a:rect b="b" l="l" r="r" t="t"/>
              <a:pathLst>
                <a:path extrusionOk="0" h="1334" w="12625">
                  <a:moveTo>
                    <a:pt x="234" y="0"/>
                  </a:moveTo>
                  <a:cubicBezTo>
                    <a:pt x="103" y="0"/>
                    <a:pt x="0" y="103"/>
                    <a:pt x="0" y="220"/>
                  </a:cubicBezTo>
                  <a:lnTo>
                    <a:pt x="0" y="1099"/>
                  </a:lnTo>
                  <a:cubicBezTo>
                    <a:pt x="0" y="1231"/>
                    <a:pt x="103" y="1333"/>
                    <a:pt x="234" y="1333"/>
                  </a:cubicBezTo>
                  <a:lnTo>
                    <a:pt x="12390" y="1333"/>
                  </a:lnTo>
                  <a:cubicBezTo>
                    <a:pt x="12522" y="1333"/>
                    <a:pt x="12625" y="1231"/>
                    <a:pt x="12625" y="1099"/>
                  </a:cubicBezTo>
                  <a:lnTo>
                    <a:pt x="12625" y="220"/>
                  </a:lnTo>
                  <a:cubicBezTo>
                    <a:pt x="12625" y="103"/>
                    <a:pt x="12522" y="0"/>
                    <a:pt x="12390"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8"/>
            <p:cNvSpPr/>
            <p:nvPr/>
          </p:nvSpPr>
          <p:spPr>
            <a:xfrm>
              <a:off x="3922346" y="1912443"/>
              <a:ext cx="294510" cy="31119"/>
            </a:xfrm>
            <a:custGeom>
              <a:rect b="b" l="l" r="r" t="t"/>
              <a:pathLst>
                <a:path extrusionOk="0" h="1334" w="12625">
                  <a:moveTo>
                    <a:pt x="11453" y="0"/>
                  </a:moveTo>
                  <a:lnTo>
                    <a:pt x="11453" y="615"/>
                  </a:lnTo>
                  <a:cubicBezTo>
                    <a:pt x="11453" y="733"/>
                    <a:pt x="11350" y="835"/>
                    <a:pt x="11219" y="835"/>
                  </a:cubicBezTo>
                  <a:lnTo>
                    <a:pt x="0" y="835"/>
                  </a:lnTo>
                  <a:lnTo>
                    <a:pt x="0" y="1099"/>
                  </a:lnTo>
                  <a:cubicBezTo>
                    <a:pt x="0" y="1231"/>
                    <a:pt x="103" y="1333"/>
                    <a:pt x="234" y="1333"/>
                  </a:cubicBezTo>
                  <a:lnTo>
                    <a:pt x="12390" y="1333"/>
                  </a:lnTo>
                  <a:cubicBezTo>
                    <a:pt x="12522" y="1333"/>
                    <a:pt x="12625" y="1231"/>
                    <a:pt x="12625" y="1099"/>
                  </a:cubicBezTo>
                  <a:lnTo>
                    <a:pt x="12625" y="220"/>
                  </a:lnTo>
                  <a:cubicBezTo>
                    <a:pt x="12625" y="103"/>
                    <a:pt x="12522" y="0"/>
                    <a:pt x="12390"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8"/>
            <p:cNvSpPr/>
            <p:nvPr/>
          </p:nvSpPr>
          <p:spPr>
            <a:xfrm>
              <a:off x="3995778" y="2143377"/>
              <a:ext cx="35901" cy="29066"/>
            </a:xfrm>
            <a:custGeom>
              <a:rect b="b" l="l" r="r" t="t"/>
              <a:pathLst>
                <a:path extrusionOk="0" h="1246" w="1539">
                  <a:moveTo>
                    <a:pt x="1" y="1"/>
                  </a:moveTo>
                  <a:lnTo>
                    <a:pt x="1" y="997"/>
                  </a:lnTo>
                  <a:cubicBezTo>
                    <a:pt x="1" y="1143"/>
                    <a:pt x="118" y="1245"/>
                    <a:pt x="250" y="1245"/>
                  </a:cubicBezTo>
                  <a:lnTo>
                    <a:pt x="1290" y="1245"/>
                  </a:lnTo>
                  <a:cubicBezTo>
                    <a:pt x="1421" y="1245"/>
                    <a:pt x="1539" y="1143"/>
                    <a:pt x="1539" y="997"/>
                  </a:cubicBezTo>
                  <a:lnTo>
                    <a:pt x="1539" y="1"/>
                  </a:ln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8"/>
            <p:cNvSpPr/>
            <p:nvPr/>
          </p:nvSpPr>
          <p:spPr>
            <a:xfrm>
              <a:off x="4014580" y="2143377"/>
              <a:ext cx="17099" cy="29066"/>
            </a:xfrm>
            <a:custGeom>
              <a:rect b="b" l="l" r="r" t="t"/>
              <a:pathLst>
                <a:path extrusionOk="0" h="1246" w="733">
                  <a:moveTo>
                    <a:pt x="235" y="1"/>
                  </a:moveTo>
                  <a:lnTo>
                    <a:pt x="235" y="997"/>
                  </a:lnTo>
                  <a:cubicBezTo>
                    <a:pt x="235" y="1128"/>
                    <a:pt x="132" y="1245"/>
                    <a:pt x="0" y="1245"/>
                  </a:cubicBezTo>
                  <a:lnTo>
                    <a:pt x="484" y="1245"/>
                  </a:lnTo>
                  <a:cubicBezTo>
                    <a:pt x="615" y="1245"/>
                    <a:pt x="733" y="1143"/>
                    <a:pt x="733" y="997"/>
                  </a:cubicBezTo>
                  <a:lnTo>
                    <a:pt x="733" y="1"/>
                  </a:ln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8"/>
            <p:cNvSpPr/>
            <p:nvPr/>
          </p:nvSpPr>
          <p:spPr>
            <a:xfrm>
              <a:off x="4107840" y="2143377"/>
              <a:ext cx="35551" cy="29066"/>
            </a:xfrm>
            <a:custGeom>
              <a:rect b="b" l="l" r="r" t="t"/>
              <a:pathLst>
                <a:path extrusionOk="0" h="1246" w="1524">
                  <a:moveTo>
                    <a:pt x="1" y="1"/>
                  </a:moveTo>
                  <a:lnTo>
                    <a:pt x="1" y="997"/>
                  </a:lnTo>
                  <a:cubicBezTo>
                    <a:pt x="1" y="1143"/>
                    <a:pt x="103" y="1245"/>
                    <a:pt x="250" y="1245"/>
                  </a:cubicBezTo>
                  <a:lnTo>
                    <a:pt x="1275" y="1245"/>
                  </a:lnTo>
                  <a:cubicBezTo>
                    <a:pt x="1407" y="1245"/>
                    <a:pt x="1524" y="1143"/>
                    <a:pt x="1524" y="997"/>
                  </a:cubicBezTo>
                  <a:lnTo>
                    <a:pt x="1524" y="1"/>
                  </a:ln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8"/>
            <p:cNvSpPr/>
            <p:nvPr/>
          </p:nvSpPr>
          <p:spPr>
            <a:xfrm>
              <a:off x="4126291" y="2143377"/>
              <a:ext cx="17099" cy="29066"/>
            </a:xfrm>
            <a:custGeom>
              <a:rect b="b" l="l" r="r" t="t"/>
              <a:pathLst>
                <a:path extrusionOk="0" h="1246" w="733">
                  <a:moveTo>
                    <a:pt x="235" y="1"/>
                  </a:moveTo>
                  <a:lnTo>
                    <a:pt x="235" y="997"/>
                  </a:lnTo>
                  <a:cubicBezTo>
                    <a:pt x="235" y="1128"/>
                    <a:pt x="132" y="1245"/>
                    <a:pt x="0" y="1245"/>
                  </a:cubicBezTo>
                  <a:lnTo>
                    <a:pt x="484" y="1245"/>
                  </a:lnTo>
                  <a:cubicBezTo>
                    <a:pt x="616" y="1231"/>
                    <a:pt x="733" y="1128"/>
                    <a:pt x="733" y="997"/>
                  </a:cubicBezTo>
                  <a:lnTo>
                    <a:pt x="733" y="1"/>
                  </a:ln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8"/>
            <p:cNvSpPr/>
            <p:nvPr/>
          </p:nvSpPr>
          <p:spPr>
            <a:xfrm>
              <a:off x="3978353" y="2009458"/>
              <a:ext cx="182468" cy="141458"/>
            </a:xfrm>
            <a:custGeom>
              <a:rect b="b" l="l" r="r" t="t"/>
              <a:pathLst>
                <a:path extrusionOk="0" h="6064" w="7822">
                  <a:moveTo>
                    <a:pt x="1788" y="1"/>
                  </a:moveTo>
                  <a:cubicBezTo>
                    <a:pt x="1451" y="1"/>
                    <a:pt x="1129" y="191"/>
                    <a:pt x="968" y="499"/>
                  </a:cubicBezTo>
                  <a:lnTo>
                    <a:pt x="177" y="2051"/>
                  </a:lnTo>
                  <a:cubicBezTo>
                    <a:pt x="59" y="2271"/>
                    <a:pt x="1" y="2505"/>
                    <a:pt x="1" y="2754"/>
                  </a:cubicBezTo>
                  <a:lnTo>
                    <a:pt x="1" y="5668"/>
                  </a:lnTo>
                  <a:cubicBezTo>
                    <a:pt x="1" y="5888"/>
                    <a:pt x="177" y="6064"/>
                    <a:pt x="396" y="6064"/>
                  </a:cubicBezTo>
                  <a:lnTo>
                    <a:pt x="7426" y="6064"/>
                  </a:lnTo>
                  <a:cubicBezTo>
                    <a:pt x="7646" y="6064"/>
                    <a:pt x="7822" y="5888"/>
                    <a:pt x="7822" y="5668"/>
                  </a:cubicBezTo>
                  <a:lnTo>
                    <a:pt x="7822" y="2769"/>
                  </a:lnTo>
                  <a:cubicBezTo>
                    <a:pt x="7822" y="2520"/>
                    <a:pt x="7763" y="2271"/>
                    <a:pt x="7646" y="2051"/>
                  </a:cubicBezTo>
                  <a:lnTo>
                    <a:pt x="6855" y="513"/>
                  </a:lnTo>
                  <a:cubicBezTo>
                    <a:pt x="6694" y="191"/>
                    <a:pt x="6386" y="1"/>
                    <a:pt x="6035" y="1"/>
                  </a:cubicBezTo>
                  <a:close/>
                </a:path>
              </a:pathLst>
            </a:custGeom>
            <a:solidFill>
              <a:srgbClr val="DB81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8"/>
            <p:cNvSpPr/>
            <p:nvPr/>
          </p:nvSpPr>
          <p:spPr>
            <a:xfrm>
              <a:off x="4086659" y="2009458"/>
              <a:ext cx="74158" cy="141458"/>
            </a:xfrm>
            <a:custGeom>
              <a:rect b="b" l="l" r="r" t="t"/>
              <a:pathLst>
                <a:path extrusionOk="0" h="6064" w="3179">
                  <a:moveTo>
                    <a:pt x="1" y="1"/>
                  </a:moveTo>
                  <a:cubicBezTo>
                    <a:pt x="352" y="1"/>
                    <a:pt x="660" y="191"/>
                    <a:pt x="821" y="513"/>
                  </a:cubicBezTo>
                  <a:lnTo>
                    <a:pt x="1612" y="2051"/>
                  </a:lnTo>
                  <a:cubicBezTo>
                    <a:pt x="1729" y="2271"/>
                    <a:pt x="1787" y="2520"/>
                    <a:pt x="1787" y="2769"/>
                  </a:cubicBezTo>
                  <a:lnTo>
                    <a:pt x="1787" y="5668"/>
                  </a:lnTo>
                  <a:cubicBezTo>
                    <a:pt x="1787" y="5888"/>
                    <a:pt x="1612" y="6064"/>
                    <a:pt x="1392" y="6064"/>
                  </a:cubicBezTo>
                  <a:lnTo>
                    <a:pt x="2783" y="6064"/>
                  </a:lnTo>
                  <a:cubicBezTo>
                    <a:pt x="3003" y="6064"/>
                    <a:pt x="3179" y="5888"/>
                    <a:pt x="3179" y="5668"/>
                  </a:cubicBezTo>
                  <a:lnTo>
                    <a:pt x="3179" y="2769"/>
                  </a:lnTo>
                  <a:cubicBezTo>
                    <a:pt x="3179" y="2520"/>
                    <a:pt x="3120" y="2271"/>
                    <a:pt x="3003" y="2051"/>
                  </a:cubicBezTo>
                  <a:lnTo>
                    <a:pt x="2212" y="513"/>
                  </a:lnTo>
                  <a:cubicBezTo>
                    <a:pt x="2051" y="191"/>
                    <a:pt x="1743" y="1"/>
                    <a:pt x="1392" y="1"/>
                  </a:cubicBezTo>
                  <a:close/>
                </a:path>
              </a:pathLst>
            </a:custGeom>
            <a:solidFill>
              <a:srgbClr val="7E4C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8"/>
            <p:cNvSpPr/>
            <p:nvPr/>
          </p:nvSpPr>
          <p:spPr>
            <a:xfrm>
              <a:off x="4139261" y="2080162"/>
              <a:ext cx="21205" cy="49244"/>
            </a:xfrm>
            <a:custGeom>
              <a:rect b="b" l="l" r="r" t="t"/>
              <a:pathLst>
                <a:path extrusionOk="0" h="2111" w="909">
                  <a:moveTo>
                    <a:pt x="431" y="1"/>
                  </a:moveTo>
                  <a:cubicBezTo>
                    <a:pt x="193" y="1"/>
                    <a:pt x="1" y="214"/>
                    <a:pt x="1" y="455"/>
                  </a:cubicBezTo>
                  <a:lnTo>
                    <a:pt x="1" y="2022"/>
                  </a:lnTo>
                  <a:cubicBezTo>
                    <a:pt x="1" y="2066"/>
                    <a:pt x="30" y="2110"/>
                    <a:pt x="89" y="2110"/>
                  </a:cubicBezTo>
                  <a:lnTo>
                    <a:pt x="455" y="2110"/>
                  </a:lnTo>
                  <a:cubicBezTo>
                    <a:pt x="704" y="2110"/>
                    <a:pt x="909" y="1905"/>
                    <a:pt x="909" y="1642"/>
                  </a:cubicBezTo>
                  <a:lnTo>
                    <a:pt x="909" y="74"/>
                  </a:lnTo>
                  <a:cubicBezTo>
                    <a:pt x="909" y="31"/>
                    <a:pt x="880" y="1"/>
                    <a:pt x="821" y="1"/>
                  </a:cubicBezTo>
                  <a:lnTo>
                    <a:pt x="455" y="1"/>
                  </a:lnTo>
                  <a:cubicBezTo>
                    <a:pt x="447" y="1"/>
                    <a:pt x="439" y="1"/>
                    <a:pt x="431"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8"/>
            <p:cNvSpPr/>
            <p:nvPr/>
          </p:nvSpPr>
          <p:spPr>
            <a:xfrm>
              <a:off x="3978703" y="2080162"/>
              <a:ext cx="21555" cy="49244"/>
            </a:xfrm>
            <a:custGeom>
              <a:rect b="b" l="l" r="r" t="t"/>
              <a:pathLst>
                <a:path extrusionOk="0" h="2111" w="924">
                  <a:moveTo>
                    <a:pt x="478" y="1"/>
                  </a:moveTo>
                  <a:cubicBezTo>
                    <a:pt x="470" y="1"/>
                    <a:pt x="462" y="1"/>
                    <a:pt x="455" y="1"/>
                  </a:cubicBezTo>
                  <a:lnTo>
                    <a:pt x="88" y="1"/>
                  </a:lnTo>
                  <a:cubicBezTo>
                    <a:pt x="44" y="1"/>
                    <a:pt x="1" y="31"/>
                    <a:pt x="1" y="74"/>
                  </a:cubicBezTo>
                  <a:lnTo>
                    <a:pt x="1" y="1642"/>
                  </a:lnTo>
                  <a:cubicBezTo>
                    <a:pt x="1" y="1905"/>
                    <a:pt x="206" y="2110"/>
                    <a:pt x="469" y="2110"/>
                  </a:cubicBezTo>
                  <a:lnTo>
                    <a:pt x="835" y="2110"/>
                  </a:lnTo>
                  <a:cubicBezTo>
                    <a:pt x="879" y="2110"/>
                    <a:pt x="923" y="2066"/>
                    <a:pt x="923" y="2022"/>
                  </a:cubicBezTo>
                  <a:lnTo>
                    <a:pt x="923" y="455"/>
                  </a:lnTo>
                  <a:cubicBezTo>
                    <a:pt x="923" y="214"/>
                    <a:pt x="717" y="1"/>
                    <a:pt x="478"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8"/>
            <p:cNvSpPr/>
            <p:nvPr/>
          </p:nvSpPr>
          <p:spPr>
            <a:xfrm>
              <a:off x="4001587" y="2025857"/>
              <a:ext cx="135999" cy="36251"/>
            </a:xfrm>
            <a:custGeom>
              <a:rect b="b" l="l" r="r" t="t"/>
              <a:pathLst>
                <a:path extrusionOk="0" h="1554" w="5830">
                  <a:moveTo>
                    <a:pt x="1202" y="1"/>
                  </a:moveTo>
                  <a:cubicBezTo>
                    <a:pt x="923" y="1"/>
                    <a:pt x="660" y="162"/>
                    <a:pt x="543" y="411"/>
                  </a:cubicBezTo>
                  <a:lnTo>
                    <a:pt x="45" y="1377"/>
                  </a:lnTo>
                  <a:cubicBezTo>
                    <a:pt x="1" y="1465"/>
                    <a:pt x="59" y="1553"/>
                    <a:pt x="162" y="1553"/>
                  </a:cubicBezTo>
                  <a:lnTo>
                    <a:pt x="5683" y="1553"/>
                  </a:lnTo>
                  <a:cubicBezTo>
                    <a:pt x="5771" y="1553"/>
                    <a:pt x="5830" y="1465"/>
                    <a:pt x="5786" y="1377"/>
                  </a:cubicBezTo>
                  <a:lnTo>
                    <a:pt x="5288" y="411"/>
                  </a:lnTo>
                  <a:cubicBezTo>
                    <a:pt x="5171" y="162"/>
                    <a:pt x="4907" y="1"/>
                    <a:pt x="4629" y="1"/>
                  </a:cubicBez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8"/>
            <p:cNvSpPr/>
            <p:nvPr/>
          </p:nvSpPr>
          <p:spPr>
            <a:xfrm>
              <a:off x="4085983" y="2025857"/>
              <a:ext cx="51600" cy="36578"/>
            </a:xfrm>
            <a:custGeom>
              <a:rect b="b" l="l" r="r" t="t"/>
              <a:pathLst>
                <a:path extrusionOk="0" h="1568" w="2212">
                  <a:moveTo>
                    <a:pt x="0" y="1"/>
                  </a:moveTo>
                  <a:cubicBezTo>
                    <a:pt x="293" y="1"/>
                    <a:pt x="542" y="162"/>
                    <a:pt x="674" y="411"/>
                  </a:cubicBezTo>
                  <a:lnTo>
                    <a:pt x="1260" y="1568"/>
                  </a:lnTo>
                  <a:lnTo>
                    <a:pt x="2065" y="1568"/>
                  </a:lnTo>
                  <a:cubicBezTo>
                    <a:pt x="2153" y="1568"/>
                    <a:pt x="2212" y="1465"/>
                    <a:pt x="2168" y="1377"/>
                  </a:cubicBezTo>
                  <a:lnTo>
                    <a:pt x="1684" y="411"/>
                  </a:lnTo>
                  <a:cubicBezTo>
                    <a:pt x="1553" y="162"/>
                    <a:pt x="1289" y="1"/>
                    <a:pt x="1011" y="1"/>
                  </a:cubicBez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8"/>
            <p:cNvSpPr/>
            <p:nvPr/>
          </p:nvSpPr>
          <p:spPr>
            <a:xfrm>
              <a:off x="4039866" y="2093854"/>
              <a:ext cx="59462" cy="19152"/>
            </a:xfrm>
            <a:custGeom>
              <a:rect b="b" l="l" r="r" t="t"/>
              <a:pathLst>
                <a:path extrusionOk="0" h="821" w="2549">
                  <a:moveTo>
                    <a:pt x="132" y="0"/>
                  </a:moveTo>
                  <a:cubicBezTo>
                    <a:pt x="59" y="0"/>
                    <a:pt x="0" y="59"/>
                    <a:pt x="0" y="132"/>
                  </a:cubicBezTo>
                  <a:lnTo>
                    <a:pt x="0" y="688"/>
                  </a:lnTo>
                  <a:cubicBezTo>
                    <a:pt x="0" y="762"/>
                    <a:pt x="59" y="820"/>
                    <a:pt x="132" y="820"/>
                  </a:cubicBezTo>
                  <a:lnTo>
                    <a:pt x="2417" y="820"/>
                  </a:lnTo>
                  <a:cubicBezTo>
                    <a:pt x="2490" y="820"/>
                    <a:pt x="2548" y="762"/>
                    <a:pt x="2548" y="688"/>
                  </a:cubicBezTo>
                  <a:lnTo>
                    <a:pt x="2548" y="132"/>
                  </a:lnTo>
                  <a:cubicBezTo>
                    <a:pt x="2548" y="59"/>
                    <a:pt x="2490" y="0"/>
                    <a:pt x="2417"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8"/>
            <p:cNvSpPr/>
            <p:nvPr/>
          </p:nvSpPr>
          <p:spPr>
            <a:xfrm>
              <a:off x="4087685" y="2093505"/>
              <a:ext cx="11640" cy="19502"/>
            </a:xfrm>
            <a:custGeom>
              <a:rect b="b" l="l" r="r" t="t"/>
              <a:pathLst>
                <a:path extrusionOk="0" h="836" w="499">
                  <a:moveTo>
                    <a:pt x="0" y="0"/>
                  </a:moveTo>
                  <a:cubicBezTo>
                    <a:pt x="74" y="0"/>
                    <a:pt x="132" y="74"/>
                    <a:pt x="132" y="147"/>
                  </a:cubicBezTo>
                  <a:lnTo>
                    <a:pt x="132" y="703"/>
                  </a:lnTo>
                  <a:cubicBezTo>
                    <a:pt x="132" y="777"/>
                    <a:pt x="74" y="835"/>
                    <a:pt x="0" y="835"/>
                  </a:cubicBezTo>
                  <a:lnTo>
                    <a:pt x="367" y="835"/>
                  </a:lnTo>
                  <a:cubicBezTo>
                    <a:pt x="440" y="835"/>
                    <a:pt x="498" y="777"/>
                    <a:pt x="498" y="703"/>
                  </a:cubicBezTo>
                  <a:lnTo>
                    <a:pt x="498" y="147"/>
                  </a:lnTo>
                  <a:cubicBezTo>
                    <a:pt x="498" y="74"/>
                    <a:pt x="440" y="0"/>
                    <a:pt x="367" y="0"/>
                  </a:cubicBezTo>
                  <a:close/>
                </a:path>
              </a:pathLst>
            </a:custGeom>
            <a:solidFill>
              <a:srgbClr val="BFA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8"/>
            <p:cNvSpPr/>
            <p:nvPr/>
          </p:nvSpPr>
          <p:spPr>
            <a:xfrm>
              <a:off x="4139261" y="2105798"/>
              <a:ext cx="21205" cy="23607"/>
            </a:xfrm>
            <a:custGeom>
              <a:rect b="b" l="l" r="r" t="t"/>
              <a:pathLst>
                <a:path extrusionOk="0" h="1012" w="909">
                  <a:moveTo>
                    <a:pt x="909" y="1"/>
                  </a:moveTo>
                  <a:lnTo>
                    <a:pt x="1" y="15"/>
                  </a:lnTo>
                  <a:lnTo>
                    <a:pt x="1" y="923"/>
                  </a:lnTo>
                  <a:cubicBezTo>
                    <a:pt x="1" y="967"/>
                    <a:pt x="30" y="1011"/>
                    <a:pt x="89" y="1011"/>
                  </a:cubicBezTo>
                  <a:lnTo>
                    <a:pt x="455" y="1011"/>
                  </a:lnTo>
                  <a:cubicBezTo>
                    <a:pt x="704" y="1011"/>
                    <a:pt x="909" y="806"/>
                    <a:pt x="909" y="543"/>
                  </a:cubicBezTo>
                  <a:lnTo>
                    <a:pt x="909" y="1"/>
                  </a:ln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8"/>
            <p:cNvSpPr/>
            <p:nvPr/>
          </p:nvSpPr>
          <p:spPr>
            <a:xfrm>
              <a:off x="3978353" y="2106148"/>
              <a:ext cx="21555" cy="23258"/>
            </a:xfrm>
            <a:custGeom>
              <a:rect b="b" l="l" r="r" t="t"/>
              <a:pathLst>
                <a:path extrusionOk="0" h="997" w="924">
                  <a:moveTo>
                    <a:pt x="1" y="0"/>
                  </a:moveTo>
                  <a:lnTo>
                    <a:pt x="1" y="528"/>
                  </a:lnTo>
                  <a:cubicBezTo>
                    <a:pt x="1" y="791"/>
                    <a:pt x="221" y="996"/>
                    <a:pt x="470" y="996"/>
                  </a:cubicBezTo>
                  <a:lnTo>
                    <a:pt x="836" y="996"/>
                  </a:lnTo>
                  <a:cubicBezTo>
                    <a:pt x="880" y="996"/>
                    <a:pt x="924" y="952"/>
                    <a:pt x="924" y="908"/>
                  </a:cubicBezTo>
                  <a:lnTo>
                    <a:pt x="924" y="0"/>
                  </a:ln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8"/>
            <p:cNvSpPr/>
            <p:nvPr/>
          </p:nvSpPr>
          <p:spPr>
            <a:xfrm>
              <a:off x="4140637" y="2080115"/>
              <a:ext cx="20178" cy="48941"/>
            </a:xfrm>
            <a:custGeom>
              <a:rect b="b" l="l" r="r" t="t"/>
              <a:pathLst>
                <a:path extrusionOk="0" h="2098" w="865">
                  <a:moveTo>
                    <a:pt x="794" y="0"/>
                  </a:moveTo>
                  <a:cubicBezTo>
                    <a:pt x="788" y="0"/>
                    <a:pt x="783" y="1"/>
                    <a:pt x="777" y="3"/>
                  </a:cubicBezTo>
                  <a:lnTo>
                    <a:pt x="352" y="3"/>
                  </a:lnTo>
                  <a:cubicBezTo>
                    <a:pt x="381" y="3"/>
                    <a:pt x="411" y="47"/>
                    <a:pt x="411" y="76"/>
                  </a:cubicBezTo>
                  <a:lnTo>
                    <a:pt x="411" y="1644"/>
                  </a:lnTo>
                  <a:cubicBezTo>
                    <a:pt x="411" y="1878"/>
                    <a:pt x="235" y="2068"/>
                    <a:pt x="1" y="2098"/>
                  </a:cubicBezTo>
                  <a:lnTo>
                    <a:pt x="396" y="2098"/>
                  </a:lnTo>
                  <a:cubicBezTo>
                    <a:pt x="660" y="2098"/>
                    <a:pt x="865" y="1892"/>
                    <a:pt x="865" y="1644"/>
                  </a:cubicBezTo>
                  <a:lnTo>
                    <a:pt x="865" y="76"/>
                  </a:lnTo>
                  <a:cubicBezTo>
                    <a:pt x="852" y="38"/>
                    <a:pt x="828" y="0"/>
                    <a:pt x="794"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8"/>
            <p:cNvSpPr/>
            <p:nvPr/>
          </p:nvSpPr>
          <p:spPr>
            <a:xfrm>
              <a:off x="3980080" y="2080162"/>
              <a:ext cx="20178" cy="48894"/>
            </a:xfrm>
            <a:custGeom>
              <a:rect b="b" l="l" r="r" t="t"/>
              <a:pathLst>
                <a:path extrusionOk="0" h="2096" w="865">
                  <a:moveTo>
                    <a:pt x="419" y="1"/>
                  </a:moveTo>
                  <a:cubicBezTo>
                    <a:pt x="411" y="1"/>
                    <a:pt x="403" y="1"/>
                    <a:pt x="396" y="1"/>
                  </a:cubicBezTo>
                  <a:lnTo>
                    <a:pt x="0" y="1"/>
                  </a:lnTo>
                  <a:cubicBezTo>
                    <a:pt x="234" y="31"/>
                    <a:pt x="410" y="221"/>
                    <a:pt x="410" y="455"/>
                  </a:cubicBezTo>
                  <a:lnTo>
                    <a:pt x="410" y="2022"/>
                  </a:lnTo>
                  <a:cubicBezTo>
                    <a:pt x="410" y="2052"/>
                    <a:pt x="381" y="2096"/>
                    <a:pt x="352" y="2096"/>
                  </a:cubicBezTo>
                  <a:lnTo>
                    <a:pt x="776" y="2096"/>
                  </a:lnTo>
                  <a:cubicBezTo>
                    <a:pt x="820" y="2096"/>
                    <a:pt x="864" y="2066"/>
                    <a:pt x="864" y="2022"/>
                  </a:cubicBezTo>
                  <a:lnTo>
                    <a:pt x="864" y="455"/>
                  </a:lnTo>
                  <a:cubicBezTo>
                    <a:pt x="864" y="214"/>
                    <a:pt x="658" y="1"/>
                    <a:pt x="419" y="1"/>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8"/>
            <p:cNvSpPr/>
            <p:nvPr/>
          </p:nvSpPr>
          <p:spPr>
            <a:xfrm>
              <a:off x="4140637" y="2105798"/>
              <a:ext cx="19828" cy="23607"/>
            </a:xfrm>
            <a:custGeom>
              <a:rect b="b" l="l" r="r" t="t"/>
              <a:pathLst>
                <a:path extrusionOk="0" h="1012" w="850">
                  <a:moveTo>
                    <a:pt x="850" y="1"/>
                  </a:moveTo>
                  <a:lnTo>
                    <a:pt x="396" y="15"/>
                  </a:lnTo>
                  <a:lnTo>
                    <a:pt x="396" y="543"/>
                  </a:lnTo>
                  <a:cubicBezTo>
                    <a:pt x="396" y="777"/>
                    <a:pt x="235" y="982"/>
                    <a:pt x="1" y="1011"/>
                  </a:cubicBezTo>
                  <a:lnTo>
                    <a:pt x="381" y="1011"/>
                  </a:lnTo>
                  <a:cubicBezTo>
                    <a:pt x="645" y="1011"/>
                    <a:pt x="850" y="806"/>
                    <a:pt x="850" y="543"/>
                  </a:cubicBezTo>
                  <a:lnTo>
                    <a:pt x="850" y="1"/>
                  </a:ln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8"/>
            <p:cNvSpPr/>
            <p:nvPr/>
          </p:nvSpPr>
          <p:spPr>
            <a:xfrm>
              <a:off x="3987917" y="2105798"/>
              <a:ext cx="11990" cy="23607"/>
            </a:xfrm>
            <a:custGeom>
              <a:rect b="b" l="l" r="r" t="t"/>
              <a:pathLst>
                <a:path extrusionOk="0" h="1012" w="514">
                  <a:moveTo>
                    <a:pt x="514" y="1"/>
                  </a:moveTo>
                  <a:lnTo>
                    <a:pt x="60" y="15"/>
                  </a:lnTo>
                  <a:lnTo>
                    <a:pt x="60" y="923"/>
                  </a:lnTo>
                  <a:cubicBezTo>
                    <a:pt x="60" y="967"/>
                    <a:pt x="30" y="997"/>
                    <a:pt x="1" y="1011"/>
                  </a:cubicBezTo>
                  <a:lnTo>
                    <a:pt x="426" y="1011"/>
                  </a:lnTo>
                  <a:cubicBezTo>
                    <a:pt x="470" y="1011"/>
                    <a:pt x="514" y="967"/>
                    <a:pt x="514" y="923"/>
                  </a:cubicBezTo>
                  <a:lnTo>
                    <a:pt x="514" y="1"/>
                  </a:ln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6" name="Google Shape;2346;p48"/>
          <p:cNvGrpSpPr/>
          <p:nvPr/>
        </p:nvGrpSpPr>
        <p:grpSpPr>
          <a:xfrm>
            <a:off x="3328916" y="2014590"/>
            <a:ext cx="345757" cy="157690"/>
            <a:chOff x="3328916" y="2014590"/>
            <a:chExt cx="345757" cy="157690"/>
          </a:xfrm>
        </p:grpSpPr>
        <p:sp>
          <p:nvSpPr>
            <p:cNvPr id="2347" name="Google Shape;2347;p48"/>
            <p:cNvSpPr/>
            <p:nvPr/>
          </p:nvSpPr>
          <p:spPr>
            <a:xfrm>
              <a:off x="3332345" y="2064463"/>
              <a:ext cx="98419" cy="84399"/>
            </a:xfrm>
            <a:custGeom>
              <a:rect b="b" l="l" r="r" t="t"/>
              <a:pathLst>
                <a:path extrusionOk="0" h="3618" w="4219">
                  <a:moveTo>
                    <a:pt x="1230" y="1"/>
                  </a:moveTo>
                  <a:cubicBezTo>
                    <a:pt x="557" y="1"/>
                    <a:pt x="0" y="542"/>
                    <a:pt x="0" y="1231"/>
                  </a:cubicBezTo>
                  <a:lnTo>
                    <a:pt x="0" y="3472"/>
                  </a:lnTo>
                  <a:cubicBezTo>
                    <a:pt x="0" y="3545"/>
                    <a:pt x="59" y="3618"/>
                    <a:pt x="147" y="3618"/>
                  </a:cubicBezTo>
                  <a:lnTo>
                    <a:pt x="4218" y="3618"/>
                  </a:lnTo>
                  <a:lnTo>
                    <a:pt x="4218" y="1"/>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8"/>
            <p:cNvSpPr/>
            <p:nvPr/>
          </p:nvSpPr>
          <p:spPr>
            <a:xfrm>
              <a:off x="3337127" y="2039107"/>
              <a:ext cx="28040" cy="40403"/>
            </a:xfrm>
            <a:custGeom>
              <a:rect b="b" l="l" r="r" t="t"/>
              <a:pathLst>
                <a:path extrusionOk="0" h="1732" w="1202">
                  <a:moveTo>
                    <a:pt x="229" y="0"/>
                  </a:moveTo>
                  <a:cubicBezTo>
                    <a:pt x="125" y="0"/>
                    <a:pt x="22" y="70"/>
                    <a:pt x="15" y="209"/>
                  </a:cubicBezTo>
                  <a:lnTo>
                    <a:pt x="15" y="619"/>
                  </a:lnTo>
                  <a:cubicBezTo>
                    <a:pt x="0" y="809"/>
                    <a:pt x="88" y="1014"/>
                    <a:pt x="234" y="1146"/>
                  </a:cubicBezTo>
                  <a:lnTo>
                    <a:pt x="747" y="1673"/>
                  </a:lnTo>
                  <a:cubicBezTo>
                    <a:pt x="791" y="1703"/>
                    <a:pt x="850" y="1732"/>
                    <a:pt x="908" y="1732"/>
                  </a:cubicBezTo>
                  <a:cubicBezTo>
                    <a:pt x="1099" y="1732"/>
                    <a:pt x="1201" y="1498"/>
                    <a:pt x="1055" y="1351"/>
                  </a:cubicBezTo>
                  <a:lnTo>
                    <a:pt x="542" y="839"/>
                  </a:lnTo>
                  <a:cubicBezTo>
                    <a:pt x="483" y="780"/>
                    <a:pt x="454" y="692"/>
                    <a:pt x="454" y="619"/>
                  </a:cubicBezTo>
                  <a:lnTo>
                    <a:pt x="454" y="209"/>
                  </a:lnTo>
                  <a:cubicBezTo>
                    <a:pt x="439" y="70"/>
                    <a:pt x="333" y="0"/>
                    <a:pt x="229"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8"/>
            <p:cNvSpPr/>
            <p:nvPr/>
          </p:nvSpPr>
          <p:spPr>
            <a:xfrm>
              <a:off x="3328916" y="2029963"/>
              <a:ext cx="23607" cy="20178"/>
            </a:xfrm>
            <a:custGeom>
              <a:rect b="b" l="l" r="r" t="t"/>
              <a:pathLst>
                <a:path extrusionOk="0" h="865" w="1012">
                  <a:moveTo>
                    <a:pt x="572" y="0"/>
                  </a:moveTo>
                  <a:cubicBezTo>
                    <a:pt x="191" y="0"/>
                    <a:pt x="1" y="469"/>
                    <a:pt x="264" y="733"/>
                  </a:cubicBezTo>
                  <a:cubicBezTo>
                    <a:pt x="356" y="824"/>
                    <a:pt x="468" y="865"/>
                    <a:pt x="577" y="865"/>
                  </a:cubicBezTo>
                  <a:cubicBezTo>
                    <a:pt x="800" y="865"/>
                    <a:pt x="1011" y="695"/>
                    <a:pt x="1011" y="440"/>
                  </a:cubicBezTo>
                  <a:cubicBezTo>
                    <a:pt x="1011" y="191"/>
                    <a:pt x="821" y="0"/>
                    <a:pt x="572"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8"/>
            <p:cNvSpPr/>
            <p:nvPr/>
          </p:nvSpPr>
          <p:spPr>
            <a:xfrm>
              <a:off x="3403748" y="2064463"/>
              <a:ext cx="26663" cy="84399"/>
            </a:xfrm>
            <a:custGeom>
              <a:rect b="b" l="l" r="r" t="t"/>
              <a:pathLst>
                <a:path extrusionOk="0" h="3618" w="1143">
                  <a:moveTo>
                    <a:pt x="0" y="1"/>
                  </a:moveTo>
                  <a:lnTo>
                    <a:pt x="0" y="3618"/>
                  </a:lnTo>
                  <a:lnTo>
                    <a:pt x="1142" y="3618"/>
                  </a:lnTo>
                  <a:lnTo>
                    <a:pt x="1142"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8"/>
            <p:cNvSpPr/>
            <p:nvPr/>
          </p:nvSpPr>
          <p:spPr>
            <a:xfrm>
              <a:off x="3346341" y="2121847"/>
              <a:ext cx="58785" cy="50411"/>
            </a:xfrm>
            <a:custGeom>
              <a:rect b="b" l="l" r="r" t="t"/>
              <a:pathLst>
                <a:path extrusionOk="0" h="2161" w="2520">
                  <a:moveTo>
                    <a:pt x="1436" y="1"/>
                  </a:moveTo>
                  <a:cubicBezTo>
                    <a:pt x="484" y="1"/>
                    <a:pt x="1" y="1158"/>
                    <a:pt x="674" y="1846"/>
                  </a:cubicBezTo>
                  <a:cubicBezTo>
                    <a:pt x="896" y="2063"/>
                    <a:pt x="1166" y="2160"/>
                    <a:pt x="1431" y="2160"/>
                  </a:cubicBezTo>
                  <a:cubicBezTo>
                    <a:pt x="1988" y="2160"/>
                    <a:pt x="2520" y="1730"/>
                    <a:pt x="2520" y="1085"/>
                  </a:cubicBezTo>
                  <a:cubicBezTo>
                    <a:pt x="2520" y="484"/>
                    <a:pt x="2036" y="1"/>
                    <a:pt x="1436"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8"/>
            <p:cNvSpPr/>
            <p:nvPr/>
          </p:nvSpPr>
          <p:spPr>
            <a:xfrm>
              <a:off x="3359334" y="2123223"/>
              <a:ext cx="50574" cy="49058"/>
            </a:xfrm>
            <a:custGeom>
              <a:rect b="b" l="l" r="r" t="t"/>
              <a:pathLst>
                <a:path extrusionOk="0" h="2103" w="2168">
                  <a:moveTo>
                    <a:pt x="1245" y="1"/>
                  </a:moveTo>
                  <a:cubicBezTo>
                    <a:pt x="1793" y="752"/>
                    <a:pt x="1210" y="1725"/>
                    <a:pt x="385" y="1725"/>
                  </a:cubicBezTo>
                  <a:cubicBezTo>
                    <a:pt x="261" y="1725"/>
                    <a:pt x="132" y="1703"/>
                    <a:pt x="0" y="1655"/>
                  </a:cubicBezTo>
                  <a:lnTo>
                    <a:pt x="0" y="1655"/>
                  </a:lnTo>
                  <a:cubicBezTo>
                    <a:pt x="215" y="1952"/>
                    <a:pt x="546" y="2102"/>
                    <a:pt x="878" y="2102"/>
                  </a:cubicBezTo>
                  <a:cubicBezTo>
                    <a:pt x="1202" y="2102"/>
                    <a:pt x="1526" y="1959"/>
                    <a:pt x="1743" y="1670"/>
                  </a:cubicBezTo>
                  <a:cubicBezTo>
                    <a:pt x="2168" y="1099"/>
                    <a:pt x="1933" y="264"/>
                    <a:pt x="1245"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8"/>
            <p:cNvSpPr/>
            <p:nvPr/>
          </p:nvSpPr>
          <p:spPr>
            <a:xfrm>
              <a:off x="3428684" y="2014590"/>
              <a:ext cx="245988" cy="134273"/>
            </a:xfrm>
            <a:custGeom>
              <a:rect b="b" l="l" r="r" t="t"/>
              <a:pathLst>
                <a:path extrusionOk="0" h="5756" w="10545">
                  <a:moveTo>
                    <a:pt x="630" y="0"/>
                  </a:moveTo>
                  <a:cubicBezTo>
                    <a:pt x="278" y="0"/>
                    <a:pt x="0" y="293"/>
                    <a:pt x="0" y="630"/>
                  </a:cubicBezTo>
                  <a:lnTo>
                    <a:pt x="0" y="5756"/>
                  </a:lnTo>
                  <a:lnTo>
                    <a:pt x="9915" y="5756"/>
                  </a:lnTo>
                  <a:cubicBezTo>
                    <a:pt x="10267" y="5756"/>
                    <a:pt x="10545" y="5463"/>
                    <a:pt x="10545" y="5126"/>
                  </a:cubicBezTo>
                  <a:lnTo>
                    <a:pt x="10545" y="630"/>
                  </a:lnTo>
                  <a:cubicBezTo>
                    <a:pt x="10545" y="293"/>
                    <a:pt x="10267" y="0"/>
                    <a:pt x="9915"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8"/>
            <p:cNvSpPr/>
            <p:nvPr/>
          </p:nvSpPr>
          <p:spPr>
            <a:xfrm>
              <a:off x="3444383" y="2038150"/>
              <a:ext cx="194435" cy="39330"/>
            </a:xfrm>
            <a:custGeom>
              <a:rect b="b" l="l" r="r" t="t"/>
              <a:pathLst>
                <a:path extrusionOk="0" h="1686" w="8335">
                  <a:moveTo>
                    <a:pt x="264" y="1"/>
                  </a:moveTo>
                  <a:cubicBezTo>
                    <a:pt x="118" y="1"/>
                    <a:pt x="1" y="118"/>
                    <a:pt x="1" y="250"/>
                  </a:cubicBezTo>
                  <a:lnTo>
                    <a:pt x="1" y="1436"/>
                  </a:lnTo>
                  <a:cubicBezTo>
                    <a:pt x="1" y="1568"/>
                    <a:pt x="118" y="1685"/>
                    <a:pt x="264" y="1685"/>
                  </a:cubicBezTo>
                  <a:lnTo>
                    <a:pt x="8085" y="1685"/>
                  </a:lnTo>
                  <a:cubicBezTo>
                    <a:pt x="8217" y="1685"/>
                    <a:pt x="8334" y="1583"/>
                    <a:pt x="8334" y="1436"/>
                  </a:cubicBezTo>
                  <a:lnTo>
                    <a:pt x="8334" y="250"/>
                  </a:lnTo>
                  <a:cubicBezTo>
                    <a:pt x="8334" y="118"/>
                    <a:pt x="8217" y="1"/>
                    <a:pt x="8085" y="1"/>
                  </a:cubicBez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8"/>
            <p:cNvSpPr/>
            <p:nvPr/>
          </p:nvSpPr>
          <p:spPr>
            <a:xfrm>
              <a:off x="3616907" y="2038150"/>
              <a:ext cx="21905" cy="39330"/>
            </a:xfrm>
            <a:custGeom>
              <a:rect b="b" l="l" r="r" t="t"/>
              <a:pathLst>
                <a:path extrusionOk="0" h="1686" w="939">
                  <a:moveTo>
                    <a:pt x="1" y="1"/>
                  </a:moveTo>
                  <a:cubicBezTo>
                    <a:pt x="147" y="1"/>
                    <a:pt x="264" y="118"/>
                    <a:pt x="264" y="264"/>
                  </a:cubicBezTo>
                  <a:lnTo>
                    <a:pt x="264" y="1421"/>
                  </a:lnTo>
                  <a:cubicBezTo>
                    <a:pt x="264" y="1568"/>
                    <a:pt x="147" y="1685"/>
                    <a:pt x="1" y="1685"/>
                  </a:cubicBezTo>
                  <a:lnTo>
                    <a:pt x="675" y="1685"/>
                  </a:lnTo>
                  <a:cubicBezTo>
                    <a:pt x="821" y="1685"/>
                    <a:pt x="938" y="1568"/>
                    <a:pt x="938" y="1421"/>
                  </a:cubicBezTo>
                  <a:lnTo>
                    <a:pt x="938" y="264"/>
                  </a:lnTo>
                  <a:cubicBezTo>
                    <a:pt x="938" y="118"/>
                    <a:pt x="821" y="1"/>
                    <a:pt x="675" y="1"/>
                  </a:cubicBez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8"/>
            <p:cNvSpPr/>
            <p:nvPr/>
          </p:nvSpPr>
          <p:spPr>
            <a:xfrm>
              <a:off x="3630577" y="2014590"/>
              <a:ext cx="44089" cy="134273"/>
            </a:xfrm>
            <a:custGeom>
              <a:rect b="b" l="l" r="r" t="t"/>
              <a:pathLst>
                <a:path extrusionOk="0" h="5756" w="1890">
                  <a:moveTo>
                    <a:pt x="1" y="0"/>
                  </a:moveTo>
                  <a:cubicBezTo>
                    <a:pt x="352" y="0"/>
                    <a:pt x="645" y="293"/>
                    <a:pt x="645" y="659"/>
                  </a:cubicBezTo>
                  <a:lnTo>
                    <a:pt x="645" y="5097"/>
                  </a:lnTo>
                  <a:cubicBezTo>
                    <a:pt x="645" y="5463"/>
                    <a:pt x="352" y="5756"/>
                    <a:pt x="1" y="5756"/>
                  </a:cubicBezTo>
                  <a:lnTo>
                    <a:pt x="1246" y="5756"/>
                  </a:lnTo>
                  <a:cubicBezTo>
                    <a:pt x="1597" y="5756"/>
                    <a:pt x="1890" y="5463"/>
                    <a:pt x="1890" y="5097"/>
                  </a:cubicBezTo>
                  <a:lnTo>
                    <a:pt x="1890" y="659"/>
                  </a:lnTo>
                  <a:cubicBezTo>
                    <a:pt x="1890" y="293"/>
                    <a:pt x="1597" y="0"/>
                    <a:pt x="1246"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8"/>
            <p:cNvSpPr/>
            <p:nvPr/>
          </p:nvSpPr>
          <p:spPr>
            <a:xfrm>
              <a:off x="3540046" y="2121847"/>
              <a:ext cx="59135" cy="50411"/>
            </a:xfrm>
            <a:custGeom>
              <a:rect b="b" l="l" r="r" t="t"/>
              <a:pathLst>
                <a:path extrusionOk="0" h="2161" w="2535">
                  <a:moveTo>
                    <a:pt x="1451" y="1"/>
                  </a:moveTo>
                  <a:cubicBezTo>
                    <a:pt x="484" y="1"/>
                    <a:pt x="1" y="1158"/>
                    <a:pt x="689" y="1846"/>
                  </a:cubicBezTo>
                  <a:cubicBezTo>
                    <a:pt x="906" y="2063"/>
                    <a:pt x="1174" y="2160"/>
                    <a:pt x="1439" y="2160"/>
                  </a:cubicBezTo>
                  <a:cubicBezTo>
                    <a:pt x="1996" y="2160"/>
                    <a:pt x="2534" y="1730"/>
                    <a:pt x="2534" y="1085"/>
                  </a:cubicBezTo>
                  <a:cubicBezTo>
                    <a:pt x="2534" y="484"/>
                    <a:pt x="2051" y="1"/>
                    <a:pt x="1451"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8"/>
            <p:cNvSpPr/>
            <p:nvPr/>
          </p:nvSpPr>
          <p:spPr>
            <a:xfrm>
              <a:off x="3553365" y="2123223"/>
              <a:ext cx="50597" cy="49058"/>
            </a:xfrm>
            <a:custGeom>
              <a:rect b="b" l="l" r="r" t="t"/>
              <a:pathLst>
                <a:path extrusionOk="0" h="2103" w="2169">
                  <a:moveTo>
                    <a:pt x="1246" y="1"/>
                  </a:moveTo>
                  <a:cubicBezTo>
                    <a:pt x="1793" y="752"/>
                    <a:pt x="1200" y="1725"/>
                    <a:pt x="381" y="1725"/>
                  </a:cubicBezTo>
                  <a:cubicBezTo>
                    <a:pt x="258" y="1725"/>
                    <a:pt x="131" y="1703"/>
                    <a:pt x="1" y="1655"/>
                  </a:cubicBezTo>
                  <a:lnTo>
                    <a:pt x="1" y="1655"/>
                  </a:lnTo>
                  <a:cubicBezTo>
                    <a:pt x="216" y="1952"/>
                    <a:pt x="543" y="2102"/>
                    <a:pt x="872" y="2102"/>
                  </a:cubicBezTo>
                  <a:cubicBezTo>
                    <a:pt x="1192" y="2102"/>
                    <a:pt x="1512" y="1959"/>
                    <a:pt x="1729" y="1670"/>
                  </a:cubicBezTo>
                  <a:cubicBezTo>
                    <a:pt x="2168" y="1099"/>
                    <a:pt x="1919" y="264"/>
                    <a:pt x="1246"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8"/>
            <p:cNvSpPr/>
            <p:nvPr/>
          </p:nvSpPr>
          <p:spPr>
            <a:xfrm>
              <a:off x="3370951" y="2140298"/>
              <a:ext cx="15723" cy="13530"/>
            </a:xfrm>
            <a:custGeom>
              <a:rect b="b" l="l" r="r" t="t"/>
              <a:pathLst>
                <a:path extrusionOk="0" h="580" w="674">
                  <a:moveTo>
                    <a:pt x="381" y="1"/>
                  </a:moveTo>
                  <a:cubicBezTo>
                    <a:pt x="117" y="1"/>
                    <a:pt x="0" y="308"/>
                    <a:pt x="176" y="499"/>
                  </a:cubicBezTo>
                  <a:cubicBezTo>
                    <a:pt x="236" y="554"/>
                    <a:pt x="308" y="579"/>
                    <a:pt x="378" y="579"/>
                  </a:cubicBezTo>
                  <a:cubicBezTo>
                    <a:pt x="530" y="579"/>
                    <a:pt x="674" y="464"/>
                    <a:pt x="674" y="294"/>
                  </a:cubicBezTo>
                  <a:cubicBezTo>
                    <a:pt x="674" y="133"/>
                    <a:pt x="542" y="1"/>
                    <a:pt x="381"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8"/>
            <p:cNvSpPr/>
            <p:nvPr/>
          </p:nvSpPr>
          <p:spPr>
            <a:xfrm>
              <a:off x="3564655" y="2140298"/>
              <a:ext cx="16073" cy="13530"/>
            </a:xfrm>
            <a:custGeom>
              <a:rect b="b" l="l" r="r" t="t"/>
              <a:pathLst>
                <a:path extrusionOk="0" h="580" w="689">
                  <a:moveTo>
                    <a:pt x="396" y="1"/>
                  </a:moveTo>
                  <a:cubicBezTo>
                    <a:pt x="132" y="1"/>
                    <a:pt x="0" y="308"/>
                    <a:pt x="190" y="499"/>
                  </a:cubicBezTo>
                  <a:cubicBezTo>
                    <a:pt x="246" y="554"/>
                    <a:pt x="317" y="579"/>
                    <a:pt x="387" y="579"/>
                  </a:cubicBezTo>
                  <a:cubicBezTo>
                    <a:pt x="538" y="579"/>
                    <a:pt x="688" y="464"/>
                    <a:pt x="688" y="294"/>
                  </a:cubicBezTo>
                  <a:cubicBezTo>
                    <a:pt x="688" y="133"/>
                    <a:pt x="557" y="1"/>
                    <a:pt x="396"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8"/>
            <p:cNvSpPr/>
            <p:nvPr/>
          </p:nvSpPr>
          <p:spPr>
            <a:xfrm>
              <a:off x="3487771" y="2032342"/>
              <a:ext cx="10287" cy="50597"/>
            </a:xfrm>
            <a:custGeom>
              <a:rect b="b" l="l" r="r" t="t"/>
              <a:pathLst>
                <a:path extrusionOk="0" h="2169" w="441">
                  <a:moveTo>
                    <a:pt x="1" y="1"/>
                  </a:moveTo>
                  <a:lnTo>
                    <a:pt x="1" y="2168"/>
                  </a:lnTo>
                  <a:lnTo>
                    <a:pt x="440" y="2168"/>
                  </a:lnTo>
                  <a:lnTo>
                    <a:pt x="440" y="1"/>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8"/>
            <p:cNvSpPr/>
            <p:nvPr/>
          </p:nvSpPr>
          <p:spPr>
            <a:xfrm>
              <a:off x="3536290" y="2032342"/>
              <a:ext cx="10264" cy="50597"/>
            </a:xfrm>
            <a:custGeom>
              <a:rect b="b" l="l" r="r" t="t"/>
              <a:pathLst>
                <a:path extrusionOk="0" h="2169" w="440">
                  <a:moveTo>
                    <a:pt x="1" y="1"/>
                  </a:moveTo>
                  <a:lnTo>
                    <a:pt x="1" y="2168"/>
                  </a:lnTo>
                  <a:lnTo>
                    <a:pt x="440" y="2168"/>
                  </a:lnTo>
                  <a:lnTo>
                    <a:pt x="440" y="1"/>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8"/>
            <p:cNvSpPr/>
            <p:nvPr/>
          </p:nvSpPr>
          <p:spPr>
            <a:xfrm>
              <a:off x="3584460" y="2032342"/>
              <a:ext cx="10264" cy="50597"/>
            </a:xfrm>
            <a:custGeom>
              <a:rect b="b" l="l" r="r" t="t"/>
              <a:pathLst>
                <a:path extrusionOk="0" h="2169" w="440">
                  <a:moveTo>
                    <a:pt x="1" y="1"/>
                  </a:moveTo>
                  <a:lnTo>
                    <a:pt x="1" y="2168"/>
                  </a:lnTo>
                  <a:lnTo>
                    <a:pt x="440" y="2168"/>
                  </a:lnTo>
                  <a:lnTo>
                    <a:pt x="440" y="1"/>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8"/>
            <p:cNvSpPr/>
            <p:nvPr/>
          </p:nvSpPr>
          <p:spPr>
            <a:xfrm>
              <a:off x="3451218" y="2094181"/>
              <a:ext cx="25660" cy="9938"/>
            </a:xfrm>
            <a:custGeom>
              <a:rect b="b" l="l" r="r" t="t"/>
              <a:pathLst>
                <a:path extrusionOk="0" h="426" w="1100">
                  <a:moveTo>
                    <a:pt x="294" y="1"/>
                  </a:moveTo>
                  <a:cubicBezTo>
                    <a:pt x="1" y="1"/>
                    <a:pt x="1" y="425"/>
                    <a:pt x="294" y="425"/>
                  </a:cubicBezTo>
                  <a:lnTo>
                    <a:pt x="806" y="425"/>
                  </a:lnTo>
                  <a:cubicBezTo>
                    <a:pt x="1099" y="425"/>
                    <a:pt x="1099" y="1"/>
                    <a:pt x="806"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5" name="Google Shape;2365;p48"/>
          <p:cNvGrpSpPr/>
          <p:nvPr/>
        </p:nvGrpSpPr>
        <p:grpSpPr>
          <a:xfrm>
            <a:off x="7936511" y="2918198"/>
            <a:ext cx="240879" cy="342348"/>
            <a:chOff x="7936511" y="2918198"/>
            <a:chExt cx="240879" cy="342348"/>
          </a:xfrm>
        </p:grpSpPr>
        <p:sp>
          <p:nvSpPr>
            <p:cNvPr id="2366" name="Google Shape;2366;p48"/>
            <p:cNvSpPr/>
            <p:nvPr/>
          </p:nvSpPr>
          <p:spPr>
            <a:xfrm>
              <a:off x="7945049" y="3029513"/>
              <a:ext cx="226533" cy="196254"/>
            </a:xfrm>
            <a:custGeom>
              <a:rect b="b" l="l" r="r" t="t"/>
              <a:pathLst>
                <a:path extrusionOk="0" h="8413" w="9711">
                  <a:moveTo>
                    <a:pt x="5054" y="603"/>
                  </a:moveTo>
                  <a:lnTo>
                    <a:pt x="9008" y="2888"/>
                  </a:lnTo>
                  <a:lnTo>
                    <a:pt x="5054" y="5187"/>
                  </a:lnTo>
                  <a:lnTo>
                    <a:pt x="5054" y="603"/>
                  </a:lnTo>
                  <a:close/>
                  <a:moveTo>
                    <a:pt x="440" y="3269"/>
                  </a:moveTo>
                  <a:lnTo>
                    <a:pt x="4394" y="5554"/>
                  </a:lnTo>
                  <a:lnTo>
                    <a:pt x="440" y="7838"/>
                  </a:lnTo>
                  <a:lnTo>
                    <a:pt x="440" y="3269"/>
                  </a:lnTo>
                  <a:close/>
                  <a:moveTo>
                    <a:pt x="4839" y="0"/>
                  </a:moveTo>
                  <a:cubicBezTo>
                    <a:pt x="4727" y="0"/>
                    <a:pt x="4625" y="91"/>
                    <a:pt x="4614" y="223"/>
                  </a:cubicBezTo>
                  <a:lnTo>
                    <a:pt x="4614" y="5158"/>
                  </a:lnTo>
                  <a:lnTo>
                    <a:pt x="338" y="2683"/>
                  </a:lnTo>
                  <a:cubicBezTo>
                    <a:pt x="302" y="2665"/>
                    <a:pt x="265" y="2657"/>
                    <a:pt x="228" y="2657"/>
                  </a:cubicBezTo>
                  <a:cubicBezTo>
                    <a:pt x="111" y="2657"/>
                    <a:pt x="1" y="2740"/>
                    <a:pt x="1" y="2873"/>
                  </a:cubicBezTo>
                  <a:lnTo>
                    <a:pt x="1" y="8204"/>
                  </a:lnTo>
                  <a:cubicBezTo>
                    <a:pt x="1" y="8325"/>
                    <a:pt x="107" y="8412"/>
                    <a:pt x="222" y="8412"/>
                  </a:cubicBezTo>
                  <a:cubicBezTo>
                    <a:pt x="261" y="8412"/>
                    <a:pt x="301" y="8402"/>
                    <a:pt x="338" y="8380"/>
                  </a:cubicBezTo>
                  <a:lnTo>
                    <a:pt x="4951" y="5715"/>
                  </a:lnTo>
                  <a:lnTo>
                    <a:pt x="9564" y="3049"/>
                  </a:lnTo>
                  <a:cubicBezTo>
                    <a:pt x="9711" y="2961"/>
                    <a:pt x="9711" y="2756"/>
                    <a:pt x="9564" y="2668"/>
                  </a:cubicBezTo>
                  <a:lnTo>
                    <a:pt x="9564" y="2698"/>
                  </a:lnTo>
                  <a:lnTo>
                    <a:pt x="4951" y="32"/>
                  </a:lnTo>
                  <a:cubicBezTo>
                    <a:pt x="4914" y="10"/>
                    <a:pt x="4876" y="0"/>
                    <a:pt x="4839"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8"/>
            <p:cNvSpPr/>
            <p:nvPr/>
          </p:nvSpPr>
          <p:spPr>
            <a:xfrm>
              <a:off x="7936511" y="2918198"/>
              <a:ext cx="239853" cy="183494"/>
            </a:xfrm>
            <a:custGeom>
              <a:rect b="b" l="l" r="r" t="t"/>
              <a:pathLst>
                <a:path extrusionOk="0" h="7866" w="10282">
                  <a:moveTo>
                    <a:pt x="1143" y="1"/>
                  </a:moveTo>
                  <a:cubicBezTo>
                    <a:pt x="513" y="1"/>
                    <a:pt x="1" y="513"/>
                    <a:pt x="1" y="1143"/>
                  </a:cubicBezTo>
                  <a:lnTo>
                    <a:pt x="1" y="7528"/>
                  </a:lnTo>
                  <a:cubicBezTo>
                    <a:pt x="1" y="7704"/>
                    <a:pt x="162" y="7865"/>
                    <a:pt x="352" y="7865"/>
                  </a:cubicBezTo>
                  <a:lnTo>
                    <a:pt x="9930" y="7865"/>
                  </a:lnTo>
                  <a:cubicBezTo>
                    <a:pt x="10121" y="7865"/>
                    <a:pt x="10282" y="7704"/>
                    <a:pt x="10282" y="7528"/>
                  </a:cubicBezTo>
                  <a:lnTo>
                    <a:pt x="10282" y="1070"/>
                  </a:lnTo>
                  <a:cubicBezTo>
                    <a:pt x="10282" y="484"/>
                    <a:pt x="9799" y="1"/>
                    <a:pt x="9213" y="1"/>
                  </a:cubicBezTo>
                  <a:close/>
                </a:path>
              </a:pathLst>
            </a:custGeom>
            <a:solidFill>
              <a:srgbClr val="692F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8"/>
            <p:cNvSpPr/>
            <p:nvPr/>
          </p:nvSpPr>
          <p:spPr>
            <a:xfrm>
              <a:off x="7936861" y="2918198"/>
              <a:ext cx="239503" cy="183494"/>
            </a:xfrm>
            <a:custGeom>
              <a:rect b="b" l="l" r="r" t="t"/>
              <a:pathLst>
                <a:path extrusionOk="0" h="7866" w="10267">
                  <a:moveTo>
                    <a:pt x="8539" y="1"/>
                  </a:moveTo>
                  <a:cubicBezTo>
                    <a:pt x="8553" y="103"/>
                    <a:pt x="8568" y="206"/>
                    <a:pt x="8568" y="308"/>
                  </a:cubicBezTo>
                  <a:lnTo>
                    <a:pt x="8568" y="6723"/>
                  </a:lnTo>
                  <a:cubicBezTo>
                    <a:pt x="8568" y="6928"/>
                    <a:pt x="8407" y="7104"/>
                    <a:pt x="8202" y="7104"/>
                  </a:cubicBezTo>
                  <a:lnTo>
                    <a:pt x="0" y="7104"/>
                  </a:lnTo>
                  <a:lnTo>
                    <a:pt x="0" y="7514"/>
                  </a:lnTo>
                  <a:cubicBezTo>
                    <a:pt x="0" y="7704"/>
                    <a:pt x="147" y="7865"/>
                    <a:pt x="352" y="7865"/>
                  </a:cubicBezTo>
                  <a:lnTo>
                    <a:pt x="9915" y="7865"/>
                  </a:lnTo>
                  <a:cubicBezTo>
                    <a:pt x="10106" y="7865"/>
                    <a:pt x="10267" y="7704"/>
                    <a:pt x="10267" y="7514"/>
                  </a:cubicBezTo>
                  <a:lnTo>
                    <a:pt x="10267" y="1099"/>
                  </a:lnTo>
                  <a:cubicBezTo>
                    <a:pt x="10267" y="498"/>
                    <a:pt x="9784" y="1"/>
                    <a:pt x="9168"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8"/>
            <p:cNvSpPr/>
            <p:nvPr/>
          </p:nvSpPr>
          <p:spPr>
            <a:xfrm>
              <a:off x="7960771" y="2943484"/>
              <a:ext cx="49221" cy="75185"/>
            </a:xfrm>
            <a:custGeom>
              <a:rect b="b" l="l" r="r" t="t"/>
              <a:pathLst>
                <a:path extrusionOk="0" h="3223" w="2110">
                  <a:moveTo>
                    <a:pt x="425" y="0"/>
                  </a:moveTo>
                  <a:cubicBezTo>
                    <a:pt x="191" y="0"/>
                    <a:pt x="0" y="191"/>
                    <a:pt x="0" y="425"/>
                  </a:cubicBezTo>
                  <a:lnTo>
                    <a:pt x="0" y="2798"/>
                  </a:lnTo>
                  <a:cubicBezTo>
                    <a:pt x="0" y="3032"/>
                    <a:pt x="191" y="3222"/>
                    <a:pt x="425" y="3222"/>
                  </a:cubicBezTo>
                  <a:lnTo>
                    <a:pt x="1743" y="3222"/>
                  </a:lnTo>
                  <a:cubicBezTo>
                    <a:pt x="1948" y="3222"/>
                    <a:pt x="2109" y="3047"/>
                    <a:pt x="2109" y="2842"/>
                  </a:cubicBezTo>
                  <a:lnTo>
                    <a:pt x="2109" y="366"/>
                  </a:lnTo>
                  <a:cubicBezTo>
                    <a:pt x="2109" y="161"/>
                    <a:pt x="1948" y="0"/>
                    <a:pt x="1743" y="0"/>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8"/>
            <p:cNvSpPr/>
            <p:nvPr/>
          </p:nvSpPr>
          <p:spPr>
            <a:xfrm>
              <a:off x="8031824" y="2943484"/>
              <a:ext cx="49221" cy="75185"/>
            </a:xfrm>
            <a:custGeom>
              <a:rect b="b" l="l" r="r" t="t"/>
              <a:pathLst>
                <a:path extrusionOk="0" h="3223" w="2110">
                  <a:moveTo>
                    <a:pt x="411" y="0"/>
                  </a:moveTo>
                  <a:cubicBezTo>
                    <a:pt x="177" y="0"/>
                    <a:pt x="1" y="191"/>
                    <a:pt x="1" y="425"/>
                  </a:cubicBezTo>
                  <a:lnTo>
                    <a:pt x="1" y="2798"/>
                  </a:lnTo>
                  <a:cubicBezTo>
                    <a:pt x="1" y="3032"/>
                    <a:pt x="177" y="3222"/>
                    <a:pt x="411" y="3222"/>
                  </a:cubicBezTo>
                  <a:lnTo>
                    <a:pt x="1744" y="3222"/>
                  </a:lnTo>
                  <a:cubicBezTo>
                    <a:pt x="1949" y="3208"/>
                    <a:pt x="2110" y="3047"/>
                    <a:pt x="2095" y="2842"/>
                  </a:cubicBezTo>
                  <a:lnTo>
                    <a:pt x="2095" y="366"/>
                  </a:lnTo>
                  <a:cubicBezTo>
                    <a:pt x="2095" y="161"/>
                    <a:pt x="1934" y="0"/>
                    <a:pt x="1729" y="0"/>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8"/>
            <p:cNvSpPr/>
            <p:nvPr/>
          </p:nvSpPr>
          <p:spPr>
            <a:xfrm>
              <a:off x="8102550" y="2943484"/>
              <a:ext cx="49221" cy="75185"/>
            </a:xfrm>
            <a:custGeom>
              <a:rect b="b" l="l" r="r" t="t"/>
              <a:pathLst>
                <a:path extrusionOk="0" h="3223" w="2110">
                  <a:moveTo>
                    <a:pt x="410" y="0"/>
                  </a:moveTo>
                  <a:cubicBezTo>
                    <a:pt x="176" y="0"/>
                    <a:pt x="0" y="191"/>
                    <a:pt x="0" y="425"/>
                  </a:cubicBezTo>
                  <a:lnTo>
                    <a:pt x="0" y="2798"/>
                  </a:lnTo>
                  <a:cubicBezTo>
                    <a:pt x="0" y="3032"/>
                    <a:pt x="176" y="3222"/>
                    <a:pt x="410" y="3222"/>
                  </a:cubicBezTo>
                  <a:lnTo>
                    <a:pt x="1743" y="3222"/>
                  </a:lnTo>
                  <a:cubicBezTo>
                    <a:pt x="1934" y="3222"/>
                    <a:pt x="2109" y="3047"/>
                    <a:pt x="2109" y="2842"/>
                  </a:cubicBezTo>
                  <a:lnTo>
                    <a:pt x="2109" y="366"/>
                  </a:lnTo>
                  <a:cubicBezTo>
                    <a:pt x="2109" y="161"/>
                    <a:pt x="1934" y="0"/>
                    <a:pt x="1743" y="0"/>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8"/>
            <p:cNvSpPr/>
            <p:nvPr/>
          </p:nvSpPr>
          <p:spPr>
            <a:xfrm>
              <a:off x="7986057" y="2943461"/>
              <a:ext cx="24284" cy="75208"/>
            </a:xfrm>
            <a:custGeom>
              <a:rect b="b" l="l" r="r" t="t"/>
              <a:pathLst>
                <a:path extrusionOk="0" h="3224" w="1041">
                  <a:moveTo>
                    <a:pt x="670" y="0"/>
                  </a:moveTo>
                  <a:cubicBezTo>
                    <a:pt x="662" y="0"/>
                    <a:pt x="653" y="1"/>
                    <a:pt x="645" y="1"/>
                  </a:cubicBezTo>
                  <a:lnTo>
                    <a:pt x="0" y="1"/>
                  </a:lnTo>
                  <a:cubicBezTo>
                    <a:pt x="205" y="1"/>
                    <a:pt x="381" y="177"/>
                    <a:pt x="381" y="382"/>
                  </a:cubicBezTo>
                  <a:lnTo>
                    <a:pt x="381" y="2828"/>
                  </a:lnTo>
                  <a:cubicBezTo>
                    <a:pt x="381" y="3048"/>
                    <a:pt x="205" y="3223"/>
                    <a:pt x="0" y="3223"/>
                  </a:cubicBezTo>
                  <a:lnTo>
                    <a:pt x="659" y="3223"/>
                  </a:lnTo>
                  <a:cubicBezTo>
                    <a:pt x="864" y="3223"/>
                    <a:pt x="1040" y="3048"/>
                    <a:pt x="1040" y="2828"/>
                  </a:cubicBezTo>
                  <a:lnTo>
                    <a:pt x="1040" y="382"/>
                  </a:lnTo>
                  <a:cubicBezTo>
                    <a:pt x="1040" y="171"/>
                    <a:pt x="878" y="0"/>
                    <a:pt x="670" y="0"/>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8"/>
            <p:cNvSpPr/>
            <p:nvPr/>
          </p:nvSpPr>
          <p:spPr>
            <a:xfrm>
              <a:off x="8056760" y="2943484"/>
              <a:ext cx="24284" cy="75185"/>
            </a:xfrm>
            <a:custGeom>
              <a:rect b="b" l="l" r="r" t="t"/>
              <a:pathLst>
                <a:path extrusionOk="0" h="3223" w="1041">
                  <a:moveTo>
                    <a:pt x="1" y="0"/>
                  </a:moveTo>
                  <a:cubicBezTo>
                    <a:pt x="221" y="0"/>
                    <a:pt x="396" y="176"/>
                    <a:pt x="396" y="381"/>
                  </a:cubicBezTo>
                  <a:lnTo>
                    <a:pt x="396" y="2827"/>
                  </a:lnTo>
                  <a:cubicBezTo>
                    <a:pt x="396" y="3047"/>
                    <a:pt x="221" y="3222"/>
                    <a:pt x="1" y="3222"/>
                  </a:cubicBezTo>
                  <a:lnTo>
                    <a:pt x="660" y="3222"/>
                  </a:lnTo>
                  <a:cubicBezTo>
                    <a:pt x="865" y="3222"/>
                    <a:pt x="1041" y="3047"/>
                    <a:pt x="1041" y="2827"/>
                  </a:cubicBezTo>
                  <a:lnTo>
                    <a:pt x="1041" y="381"/>
                  </a:lnTo>
                  <a:cubicBezTo>
                    <a:pt x="1041" y="161"/>
                    <a:pt x="865" y="0"/>
                    <a:pt x="660" y="0"/>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8"/>
            <p:cNvSpPr/>
            <p:nvPr/>
          </p:nvSpPr>
          <p:spPr>
            <a:xfrm>
              <a:off x="8127487" y="2943484"/>
              <a:ext cx="24284" cy="75185"/>
            </a:xfrm>
            <a:custGeom>
              <a:rect b="b" l="l" r="r" t="t"/>
              <a:pathLst>
                <a:path extrusionOk="0" h="3223" w="1041">
                  <a:moveTo>
                    <a:pt x="1" y="0"/>
                  </a:moveTo>
                  <a:cubicBezTo>
                    <a:pt x="206" y="0"/>
                    <a:pt x="381" y="176"/>
                    <a:pt x="381" y="381"/>
                  </a:cubicBezTo>
                  <a:lnTo>
                    <a:pt x="381" y="2827"/>
                  </a:lnTo>
                  <a:cubicBezTo>
                    <a:pt x="381" y="3047"/>
                    <a:pt x="206" y="3222"/>
                    <a:pt x="1" y="3222"/>
                  </a:cubicBezTo>
                  <a:lnTo>
                    <a:pt x="660" y="3222"/>
                  </a:lnTo>
                  <a:cubicBezTo>
                    <a:pt x="865" y="3222"/>
                    <a:pt x="1040" y="3047"/>
                    <a:pt x="1040" y="2827"/>
                  </a:cubicBezTo>
                  <a:lnTo>
                    <a:pt x="1040" y="381"/>
                  </a:lnTo>
                  <a:cubicBezTo>
                    <a:pt x="1040" y="161"/>
                    <a:pt x="865" y="0"/>
                    <a:pt x="660" y="0"/>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8"/>
            <p:cNvSpPr/>
            <p:nvPr/>
          </p:nvSpPr>
          <p:spPr>
            <a:xfrm>
              <a:off x="7965203" y="3193546"/>
              <a:ext cx="35551" cy="30466"/>
            </a:xfrm>
            <a:custGeom>
              <a:rect b="b" l="l" r="r" t="t"/>
              <a:pathLst>
                <a:path extrusionOk="0" h="1306" w="1524">
                  <a:moveTo>
                    <a:pt x="865" y="1"/>
                  </a:moveTo>
                  <a:cubicBezTo>
                    <a:pt x="294" y="1"/>
                    <a:pt x="1" y="704"/>
                    <a:pt x="411" y="1114"/>
                  </a:cubicBezTo>
                  <a:cubicBezTo>
                    <a:pt x="544" y="1246"/>
                    <a:pt x="707" y="1305"/>
                    <a:pt x="867" y="1305"/>
                  </a:cubicBezTo>
                  <a:cubicBezTo>
                    <a:pt x="1202" y="1305"/>
                    <a:pt x="1524" y="1046"/>
                    <a:pt x="1524" y="660"/>
                  </a:cubicBezTo>
                  <a:cubicBezTo>
                    <a:pt x="1524" y="294"/>
                    <a:pt x="1231" y="1"/>
                    <a:pt x="865"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8"/>
            <p:cNvSpPr/>
            <p:nvPr/>
          </p:nvSpPr>
          <p:spPr>
            <a:xfrm>
              <a:off x="8097768" y="3116008"/>
              <a:ext cx="35201" cy="30116"/>
            </a:xfrm>
            <a:custGeom>
              <a:rect b="b" l="l" r="r" t="t"/>
              <a:pathLst>
                <a:path extrusionOk="0" h="1291" w="1509">
                  <a:moveTo>
                    <a:pt x="864" y="0"/>
                  </a:moveTo>
                  <a:cubicBezTo>
                    <a:pt x="279" y="0"/>
                    <a:pt x="0" y="689"/>
                    <a:pt x="396" y="1099"/>
                  </a:cubicBezTo>
                  <a:cubicBezTo>
                    <a:pt x="528" y="1231"/>
                    <a:pt x="691" y="1290"/>
                    <a:pt x="852" y="1290"/>
                  </a:cubicBezTo>
                  <a:cubicBezTo>
                    <a:pt x="1187" y="1290"/>
                    <a:pt x="1509" y="1031"/>
                    <a:pt x="1509" y="645"/>
                  </a:cubicBezTo>
                  <a:cubicBezTo>
                    <a:pt x="1509" y="279"/>
                    <a:pt x="1216" y="0"/>
                    <a:pt x="864"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8"/>
            <p:cNvSpPr/>
            <p:nvPr/>
          </p:nvSpPr>
          <p:spPr>
            <a:xfrm>
              <a:off x="7976143" y="3193546"/>
              <a:ext cx="29416" cy="30442"/>
            </a:xfrm>
            <a:custGeom>
              <a:rect b="b" l="l" r="r" t="t"/>
              <a:pathLst>
                <a:path extrusionOk="0" h="1305" w="1261">
                  <a:moveTo>
                    <a:pt x="396" y="1"/>
                  </a:moveTo>
                  <a:cubicBezTo>
                    <a:pt x="264" y="1"/>
                    <a:pt x="118" y="45"/>
                    <a:pt x="1" y="133"/>
                  </a:cubicBezTo>
                  <a:cubicBezTo>
                    <a:pt x="616" y="147"/>
                    <a:pt x="879" y="938"/>
                    <a:pt x="381" y="1304"/>
                  </a:cubicBezTo>
                  <a:lnTo>
                    <a:pt x="396" y="1304"/>
                  </a:lnTo>
                  <a:cubicBezTo>
                    <a:pt x="1260" y="1304"/>
                    <a:pt x="1260" y="1"/>
                    <a:pt x="396"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8"/>
            <p:cNvSpPr/>
            <p:nvPr/>
          </p:nvSpPr>
          <p:spPr>
            <a:xfrm>
              <a:off x="8108709" y="3115938"/>
              <a:ext cx="29393" cy="30162"/>
            </a:xfrm>
            <a:custGeom>
              <a:rect b="b" l="l" r="r" t="t"/>
              <a:pathLst>
                <a:path extrusionOk="0" h="1293" w="1260">
                  <a:moveTo>
                    <a:pt x="351" y="1"/>
                  </a:moveTo>
                  <a:cubicBezTo>
                    <a:pt x="222" y="1"/>
                    <a:pt x="105" y="56"/>
                    <a:pt x="0" y="135"/>
                  </a:cubicBezTo>
                  <a:cubicBezTo>
                    <a:pt x="615" y="150"/>
                    <a:pt x="864" y="926"/>
                    <a:pt x="381" y="1292"/>
                  </a:cubicBezTo>
                  <a:lnTo>
                    <a:pt x="395" y="1292"/>
                  </a:lnTo>
                  <a:cubicBezTo>
                    <a:pt x="1255" y="1292"/>
                    <a:pt x="1260" y="3"/>
                    <a:pt x="410" y="3"/>
                  </a:cubicBezTo>
                  <a:cubicBezTo>
                    <a:pt x="405" y="3"/>
                    <a:pt x="400" y="3"/>
                    <a:pt x="395" y="3"/>
                  </a:cubicBezTo>
                  <a:cubicBezTo>
                    <a:pt x="380" y="2"/>
                    <a:pt x="365" y="1"/>
                    <a:pt x="351"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8"/>
            <p:cNvSpPr/>
            <p:nvPr/>
          </p:nvSpPr>
          <p:spPr>
            <a:xfrm>
              <a:off x="7949504" y="3116545"/>
              <a:ext cx="227560" cy="144001"/>
            </a:xfrm>
            <a:custGeom>
              <a:rect b="b" l="l" r="r" t="t"/>
              <a:pathLst>
                <a:path extrusionOk="0" h="6173" w="9755">
                  <a:moveTo>
                    <a:pt x="9192" y="1"/>
                  </a:moveTo>
                  <a:cubicBezTo>
                    <a:pt x="9160" y="1"/>
                    <a:pt x="9127" y="8"/>
                    <a:pt x="9095" y="21"/>
                  </a:cubicBezTo>
                  <a:lnTo>
                    <a:pt x="132" y="5220"/>
                  </a:lnTo>
                  <a:cubicBezTo>
                    <a:pt x="29" y="5279"/>
                    <a:pt x="0" y="5396"/>
                    <a:pt x="59" y="5484"/>
                  </a:cubicBezTo>
                  <a:lnTo>
                    <a:pt x="396" y="6070"/>
                  </a:lnTo>
                  <a:cubicBezTo>
                    <a:pt x="434" y="6137"/>
                    <a:pt x="498" y="6173"/>
                    <a:pt x="562" y="6173"/>
                  </a:cubicBezTo>
                  <a:cubicBezTo>
                    <a:pt x="595" y="6173"/>
                    <a:pt x="629" y="6163"/>
                    <a:pt x="659" y="6143"/>
                  </a:cubicBezTo>
                  <a:lnTo>
                    <a:pt x="9637" y="958"/>
                  </a:lnTo>
                  <a:cubicBezTo>
                    <a:pt x="9725" y="900"/>
                    <a:pt x="9754" y="783"/>
                    <a:pt x="9710" y="680"/>
                  </a:cubicBezTo>
                  <a:lnTo>
                    <a:pt x="9373" y="94"/>
                  </a:lnTo>
                  <a:cubicBezTo>
                    <a:pt x="9333" y="34"/>
                    <a:pt x="9265" y="1"/>
                    <a:pt x="9192"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8"/>
            <p:cNvSpPr/>
            <p:nvPr/>
          </p:nvSpPr>
          <p:spPr>
            <a:xfrm>
              <a:off x="7957365" y="3116662"/>
              <a:ext cx="220025" cy="143884"/>
            </a:xfrm>
            <a:custGeom>
              <a:rect b="b" l="l" r="r" t="t"/>
              <a:pathLst>
                <a:path extrusionOk="0" h="6168" w="9432">
                  <a:moveTo>
                    <a:pt x="8873" y="0"/>
                  </a:moveTo>
                  <a:cubicBezTo>
                    <a:pt x="8839" y="0"/>
                    <a:pt x="8804" y="10"/>
                    <a:pt x="8773" y="31"/>
                  </a:cubicBezTo>
                  <a:lnTo>
                    <a:pt x="8348" y="265"/>
                  </a:lnTo>
                  <a:lnTo>
                    <a:pt x="8626" y="748"/>
                  </a:lnTo>
                  <a:cubicBezTo>
                    <a:pt x="8685" y="851"/>
                    <a:pt x="8656" y="968"/>
                    <a:pt x="8553" y="1027"/>
                  </a:cubicBezTo>
                  <a:lnTo>
                    <a:pt x="0" y="5962"/>
                  </a:lnTo>
                  <a:lnTo>
                    <a:pt x="59" y="6065"/>
                  </a:lnTo>
                  <a:cubicBezTo>
                    <a:pt x="97" y="6132"/>
                    <a:pt x="161" y="6168"/>
                    <a:pt x="225" y="6168"/>
                  </a:cubicBezTo>
                  <a:cubicBezTo>
                    <a:pt x="258" y="6168"/>
                    <a:pt x="292" y="6158"/>
                    <a:pt x="322" y="6138"/>
                  </a:cubicBezTo>
                  <a:lnTo>
                    <a:pt x="9300" y="953"/>
                  </a:lnTo>
                  <a:cubicBezTo>
                    <a:pt x="9388" y="895"/>
                    <a:pt x="9432" y="778"/>
                    <a:pt x="9373" y="690"/>
                  </a:cubicBezTo>
                  <a:lnTo>
                    <a:pt x="9036" y="89"/>
                  </a:lnTo>
                  <a:cubicBezTo>
                    <a:pt x="8999" y="33"/>
                    <a:pt x="8936" y="0"/>
                    <a:pt x="8873"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8"/>
            <p:cNvSpPr/>
            <p:nvPr/>
          </p:nvSpPr>
          <p:spPr>
            <a:xfrm>
              <a:off x="7957365" y="3035718"/>
              <a:ext cx="199543" cy="23677"/>
            </a:xfrm>
            <a:custGeom>
              <a:rect b="b" l="l" r="r" t="t"/>
              <a:pathLst>
                <a:path extrusionOk="0" h="1015" w="8554">
                  <a:moveTo>
                    <a:pt x="293" y="1"/>
                  </a:moveTo>
                  <a:cubicBezTo>
                    <a:pt x="0" y="1"/>
                    <a:pt x="0" y="440"/>
                    <a:pt x="293" y="440"/>
                  </a:cubicBezTo>
                  <a:cubicBezTo>
                    <a:pt x="483" y="440"/>
                    <a:pt x="674" y="513"/>
                    <a:pt x="820" y="674"/>
                  </a:cubicBezTo>
                  <a:cubicBezTo>
                    <a:pt x="1040" y="901"/>
                    <a:pt x="1329" y="1015"/>
                    <a:pt x="1620" y="1015"/>
                  </a:cubicBezTo>
                  <a:cubicBezTo>
                    <a:pt x="1911" y="1015"/>
                    <a:pt x="2204" y="901"/>
                    <a:pt x="2431" y="674"/>
                  </a:cubicBezTo>
                  <a:cubicBezTo>
                    <a:pt x="2570" y="513"/>
                    <a:pt x="2761" y="433"/>
                    <a:pt x="2951" y="433"/>
                  </a:cubicBezTo>
                  <a:cubicBezTo>
                    <a:pt x="3142" y="433"/>
                    <a:pt x="3332" y="513"/>
                    <a:pt x="3471" y="674"/>
                  </a:cubicBezTo>
                  <a:cubicBezTo>
                    <a:pt x="3691" y="894"/>
                    <a:pt x="3984" y="1004"/>
                    <a:pt x="4277" y="1004"/>
                  </a:cubicBezTo>
                  <a:cubicBezTo>
                    <a:pt x="4569" y="1004"/>
                    <a:pt x="4862" y="894"/>
                    <a:pt x="5082" y="674"/>
                  </a:cubicBezTo>
                  <a:cubicBezTo>
                    <a:pt x="5221" y="513"/>
                    <a:pt x="5415" y="433"/>
                    <a:pt x="5609" y="433"/>
                  </a:cubicBezTo>
                  <a:cubicBezTo>
                    <a:pt x="5803" y="433"/>
                    <a:pt x="5997" y="513"/>
                    <a:pt x="6137" y="674"/>
                  </a:cubicBezTo>
                  <a:cubicBezTo>
                    <a:pt x="6342" y="879"/>
                    <a:pt x="6634" y="1011"/>
                    <a:pt x="6942" y="1011"/>
                  </a:cubicBezTo>
                  <a:cubicBezTo>
                    <a:pt x="7250" y="1011"/>
                    <a:pt x="7528" y="879"/>
                    <a:pt x="7748" y="674"/>
                  </a:cubicBezTo>
                  <a:cubicBezTo>
                    <a:pt x="7879" y="513"/>
                    <a:pt x="8070" y="440"/>
                    <a:pt x="8275" y="440"/>
                  </a:cubicBezTo>
                  <a:cubicBezTo>
                    <a:pt x="8553" y="440"/>
                    <a:pt x="8553" y="1"/>
                    <a:pt x="8275" y="1"/>
                  </a:cubicBezTo>
                  <a:cubicBezTo>
                    <a:pt x="7967" y="1"/>
                    <a:pt x="7674" y="132"/>
                    <a:pt x="7469" y="337"/>
                  </a:cubicBezTo>
                  <a:cubicBezTo>
                    <a:pt x="7330" y="499"/>
                    <a:pt x="7136" y="579"/>
                    <a:pt x="6942" y="579"/>
                  </a:cubicBezTo>
                  <a:cubicBezTo>
                    <a:pt x="6748" y="579"/>
                    <a:pt x="6554" y="499"/>
                    <a:pt x="6415" y="337"/>
                  </a:cubicBezTo>
                  <a:cubicBezTo>
                    <a:pt x="6195" y="118"/>
                    <a:pt x="5902" y="8"/>
                    <a:pt x="5609" y="8"/>
                  </a:cubicBezTo>
                  <a:cubicBezTo>
                    <a:pt x="5316" y="8"/>
                    <a:pt x="5023" y="118"/>
                    <a:pt x="4804" y="337"/>
                  </a:cubicBezTo>
                  <a:cubicBezTo>
                    <a:pt x="4665" y="499"/>
                    <a:pt x="4471" y="579"/>
                    <a:pt x="4277" y="579"/>
                  </a:cubicBezTo>
                  <a:cubicBezTo>
                    <a:pt x="4082" y="579"/>
                    <a:pt x="3888" y="499"/>
                    <a:pt x="3749" y="337"/>
                  </a:cubicBezTo>
                  <a:cubicBezTo>
                    <a:pt x="3530" y="118"/>
                    <a:pt x="3240" y="8"/>
                    <a:pt x="2949" y="8"/>
                  </a:cubicBezTo>
                  <a:cubicBezTo>
                    <a:pt x="2658" y="8"/>
                    <a:pt x="2365" y="118"/>
                    <a:pt x="2138" y="337"/>
                  </a:cubicBezTo>
                  <a:cubicBezTo>
                    <a:pt x="1999" y="499"/>
                    <a:pt x="1809" y="579"/>
                    <a:pt x="1618" y="579"/>
                  </a:cubicBezTo>
                  <a:cubicBezTo>
                    <a:pt x="1428" y="579"/>
                    <a:pt x="1238" y="499"/>
                    <a:pt x="1098" y="337"/>
                  </a:cubicBezTo>
                  <a:cubicBezTo>
                    <a:pt x="879" y="132"/>
                    <a:pt x="586" y="1"/>
                    <a:pt x="293"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2" name="Google Shape;2382;p48"/>
          <p:cNvGrpSpPr/>
          <p:nvPr/>
        </p:nvGrpSpPr>
        <p:grpSpPr>
          <a:xfrm>
            <a:off x="2163961" y="1343760"/>
            <a:ext cx="351209" cy="325433"/>
            <a:chOff x="2163961" y="1343760"/>
            <a:chExt cx="351209" cy="325433"/>
          </a:xfrm>
        </p:grpSpPr>
        <p:sp>
          <p:nvSpPr>
            <p:cNvPr id="2383" name="Google Shape;2383;p48"/>
            <p:cNvSpPr/>
            <p:nvPr/>
          </p:nvSpPr>
          <p:spPr>
            <a:xfrm>
              <a:off x="2163961" y="1611808"/>
              <a:ext cx="67323" cy="57386"/>
            </a:xfrm>
            <a:custGeom>
              <a:rect b="b" l="l" r="r" t="t"/>
              <a:pathLst>
                <a:path extrusionOk="0" h="2460" w="2886">
                  <a:moveTo>
                    <a:pt x="1655" y="0"/>
                  </a:moveTo>
                  <a:cubicBezTo>
                    <a:pt x="557" y="0"/>
                    <a:pt x="0" y="1318"/>
                    <a:pt x="776" y="2095"/>
                  </a:cubicBezTo>
                  <a:cubicBezTo>
                    <a:pt x="1029" y="2347"/>
                    <a:pt x="1340" y="2460"/>
                    <a:pt x="1645" y="2460"/>
                  </a:cubicBezTo>
                  <a:cubicBezTo>
                    <a:pt x="2278" y="2460"/>
                    <a:pt x="2885" y="1972"/>
                    <a:pt x="2885" y="1231"/>
                  </a:cubicBezTo>
                  <a:cubicBezTo>
                    <a:pt x="2885" y="542"/>
                    <a:pt x="2329" y="0"/>
                    <a:pt x="1655"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8"/>
            <p:cNvSpPr/>
            <p:nvPr/>
          </p:nvSpPr>
          <p:spPr>
            <a:xfrm>
              <a:off x="2176604" y="1617616"/>
              <a:ext cx="58435" cy="51507"/>
            </a:xfrm>
            <a:custGeom>
              <a:rect b="b" l="l" r="r" t="t"/>
              <a:pathLst>
                <a:path extrusionOk="0" h="2208" w="2505">
                  <a:moveTo>
                    <a:pt x="1860" y="0"/>
                  </a:moveTo>
                  <a:cubicBezTo>
                    <a:pt x="2299" y="902"/>
                    <a:pt x="1569" y="1785"/>
                    <a:pt x="742" y="1785"/>
                  </a:cubicBezTo>
                  <a:cubicBezTo>
                    <a:pt x="494" y="1785"/>
                    <a:pt x="237" y="1706"/>
                    <a:pt x="0" y="1523"/>
                  </a:cubicBezTo>
                  <a:lnTo>
                    <a:pt x="0" y="1523"/>
                  </a:lnTo>
                  <a:cubicBezTo>
                    <a:pt x="220" y="1963"/>
                    <a:pt x="663" y="2208"/>
                    <a:pt x="1115" y="2208"/>
                  </a:cubicBezTo>
                  <a:cubicBezTo>
                    <a:pt x="1385" y="2208"/>
                    <a:pt x="1659" y="2120"/>
                    <a:pt x="1889" y="1933"/>
                  </a:cubicBezTo>
                  <a:cubicBezTo>
                    <a:pt x="2504" y="1436"/>
                    <a:pt x="2490" y="484"/>
                    <a:pt x="1860"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8"/>
            <p:cNvSpPr/>
            <p:nvPr/>
          </p:nvSpPr>
          <p:spPr>
            <a:xfrm>
              <a:off x="2171472" y="1590744"/>
              <a:ext cx="83326" cy="57642"/>
            </a:xfrm>
            <a:custGeom>
              <a:rect b="b" l="l" r="r" t="t"/>
              <a:pathLst>
                <a:path extrusionOk="0" h="2471" w="3572">
                  <a:moveTo>
                    <a:pt x="1317" y="0"/>
                  </a:moveTo>
                  <a:cubicBezTo>
                    <a:pt x="902" y="0"/>
                    <a:pt x="475" y="126"/>
                    <a:pt x="88" y="405"/>
                  </a:cubicBezTo>
                  <a:cubicBezTo>
                    <a:pt x="0" y="464"/>
                    <a:pt x="15" y="596"/>
                    <a:pt x="103" y="654"/>
                  </a:cubicBezTo>
                  <a:lnTo>
                    <a:pt x="689" y="991"/>
                  </a:lnTo>
                  <a:cubicBezTo>
                    <a:pt x="711" y="1006"/>
                    <a:pt x="733" y="1013"/>
                    <a:pt x="755" y="1013"/>
                  </a:cubicBezTo>
                  <a:cubicBezTo>
                    <a:pt x="777" y="1013"/>
                    <a:pt x="799" y="1006"/>
                    <a:pt x="821" y="991"/>
                  </a:cubicBezTo>
                  <a:cubicBezTo>
                    <a:pt x="983" y="920"/>
                    <a:pt x="1150" y="886"/>
                    <a:pt x="1314" y="886"/>
                  </a:cubicBezTo>
                  <a:cubicBezTo>
                    <a:pt x="1920" y="886"/>
                    <a:pt x="2480" y="1341"/>
                    <a:pt x="2549" y="1987"/>
                  </a:cubicBezTo>
                  <a:cubicBezTo>
                    <a:pt x="2549" y="2046"/>
                    <a:pt x="2578" y="2075"/>
                    <a:pt x="2622" y="2104"/>
                  </a:cubicBezTo>
                  <a:lnTo>
                    <a:pt x="3222" y="2456"/>
                  </a:lnTo>
                  <a:cubicBezTo>
                    <a:pt x="3243" y="2466"/>
                    <a:pt x="3264" y="2470"/>
                    <a:pt x="3286" y="2470"/>
                  </a:cubicBezTo>
                  <a:cubicBezTo>
                    <a:pt x="3359" y="2470"/>
                    <a:pt x="3431" y="2418"/>
                    <a:pt x="3442" y="2339"/>
                  </a:cubicBezTo>
                  <a:cubicBezTo>
                    <a:pt x="3572" y="998"/>
                    <a:pt x="2488" y="0"/>
                    <a:pt x="1317" y="0"/>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8"/>
            <p:cNvSpPr/>
            <p:nvPr/>
          </p:nvSpPr>
          <p:spPr>
            <a:xfrm>
              <a:off x="2197784" y="1590954"/>
              <a:ext cx="56383" cy="57432"/>
            </a:xfrm>
            <a:custGeom>
              <a:rect b="b" l="l" r="r" t="t"/>
              <a:pathLst>
                <a:path extrusionOk="0" h="2462" w="2417">
                  <a:moveTo>
                    <a:pt x="190" y="1"/>
                  </a:moveTo>
                  <a:cubicBezTo>
                    <a:pt x="192" y="1"/>
                    <a:pt x="193" y="1"/>
                    <a:pt x="194" y="1"/>
                  </a:cubicBezTo>
                  <a:lnTo>
                    <a:pt x="194" y="1"/>
                  </a:lnTo>
                  <a:cubicBezTo>
                    <a:pt x="197" y="1"/>
                    <a:pt x="201" y="1"/>
                    <a:pt x="205" y="1"/>
                  </a:cubicBezTo>
                  <a:close/>
                  <a:moveTo>
                    <a:pt x="194" y="1"/>
                  </a:moveTo>
                  <a:cubicBezTo>
                    <a:pt x="124" y="1"/>
                    <a:pt x="56" y="2"/>
                    <a:pt x="0" y="16"/>
                  </a:cubicBezTo>
                  <a:cubicBezTo>
                    <a:pt x="1084" y="118"/>
                    <a:pt x="1904" y="1026"/>
                    <a:pt x="1904" y="2125"/>
                  </a:cubicBezTo>
                  <a:cubicBezTo>
                    <a:pt x="1904" y="2198"/>
                    <a:pt x="1904" y="2256"/>
                    <a:pt x="1889" y="2330"/>
                  </a:cubicBezTo>
                  <a:lnTo>
                    <a:pt x="2080" y="2447"/>
                  </a:lnTo>
                  <a:cubicBezTo>
                    <a:pt x="2100" y="2457"/>
                    <a:pt x="2122" y="2461"/>
                    <a:pt x="2143" y="2461"/>
                  </a:cubicBezTo>
                  <a:cubicBezTo>
                    <a:pt x="2216" y="2461"/>
                    <a:pt x="2288" y="2409"/>
                    <a:pt x="2299" y="2330"/>
                  </a:cubicBezTo>
                  <a:cubicBezTo>
                    <a:pt x="2417" y="1086"/>
                    <a:pt x="1452" y="3"/>
                    <a:pt x="194" y="1"/>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8"/>
            <p:cNvSpPr/>
            <p:nvPr/>
          </p:nvSpPr>
          <p:spPr>
            <a:xfrm>
              <a:off x="2234337" y="1343760"/>
              <a:ext cx="21531" cy="24657"/>
            </a:xfrm>
            <a:custGeom>
              <a:rect b="b" l="l" r="r" t="t"/>
              <a:pathLst>
                <a:path extrusionOk="0" h="1057" w="923">
                  <a:moveTo>
                    <a:pt x="515" y="0"/>
                  </a:moveTo>
                  <a:cubicBezTo>
                    <a:pt x="345" y="0"/>
                    <a:pt x="199" y="110"/>
                    <a:pt x="161" y="273"/>
                  </a:cubicBezTo>
                  <a:lnTo>
                    <a:pt x="15" y="771"/>
                  </a:lnTo>
                  <a:cubicBezTo>
                    <a:pt x="0" y="844"/>
                    <a:pt x="44" y="903"/>
                    <a:pt x="103" y="932"/>
                  </a:cubicBezTo>
                  <a:lnTo>
                    <a:pt x="586" y="1049"/>
                  </a:lnTo>
                  <a:cubicBezTo>
                    <a:pt x="599" y="1054"/>
                    <a:pt x="612" y="1057"/>
                    <a:pt x="625" y="1057"/>
                  </a:cubicBezTo>
                  <a:cubicBezTo>
                    <a:pt x="684" y="1057"/>
                    <a:pt x="735" y="1007"/>
                    <a:pt x="747" y="947"/>
                  </a:cubicBezTo>
                  <a:lnTo>
                    <a:pt x="879" y="449"/>
                  </a:lnTo>
                  <a:cubicBezTo>
                    <a:pt x="923" y="258"/>
                    <a:pt x="806" y="68"/>
                    <a:pt x="615" y="9"/>
                  </a:cubicBezTo>
                  <a:lnTo>
                    <a:pt x="601" y="9"/>
                  </a:lnTo>
                  <a:cubicBezTo>
                    <a:pt x="572" y="3"/>
                    <a:pt x="543" y="0"/>
                    <a:pt x="515" y="0"/>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8"/>
            <p:cNvSpPr/>
            <p:nvPr/>
          </p:nvSpPr>
          <p:spPr>
            <a:xfrm>
              <a:off x="2242198" y="1343923"/>
              <a:ext cx="13670" cy="24401"/>
            </a:xfrm>
            <a:custGeom>
              <a:rect b="b" l="l" r="r" t="t"/>
              <a:pathLst>
                <a:path extrusionOk="0" h="1046" w="586">
                  <a:moveTo>
                    <a:pt x="180" y="1"/>
                  </a:moveTo>
                  <a:cubicBezTo>
                    <a:pt x="134" y="1"/>
                    <a:pt x="89" y="13"/>
                    <a:pt x="44" y="32"/>
                  </a:cubicBezTo>
                  <a:cubicBezTo>
                    <a:pt x="146" y="119"/>
                    <a:pt x="190" y="266"/>
                    <a:pt x="161" y="398"/>
                  </a:cubicBezTo>
                  <a:lnTo>
                    <a:pt x="0" y="984"/>
                  </a:lnTo>
                  <a:lnTo>
                    <a:pt x="249" y="1042"/>
                  </a:lnTo>
                  <a:cubicBezTo>
                    <a:pt x="259" y="1045"/>
                    <a:pt x="269" y="1046"/>
                    <a:pt x="279" y="1046"/>
                  </a:cubicBezTo>
                  <a:cubicBezTo>
                    <a:pt x="330" y="1046"/>
                    <a:pt x="383" y="1015"/>
                    <a:pt x="395" y="954"/>
                  </a:cubicBezTo>
                  <a:lnTo>
                    <a:pt x="527" y="471"/>
                  </a:lnTo>
                  <a:cubicBezTo>
                    <a:pt x="586" y="266"/>
                    <a:pt x="469" y="61"/>
                    <a:pt x="264" y="17"/>
                  </a:cubicBezTo>
                  <a:cubicBezTo>
                    <a:pt x="236" y="6"/>
                    <a:pt x="208" y="1"/>
                    <a:pt x="180" y="1"/>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8"/>
            <p:cNvSpPr/>
            <p:nvPr/>
          </p:nvSpPr>
          <p:spPr>
            <a:xfrm>
              <a:off x="2428718" y="1611808"/>
              <a:ext cx="67323" cy="57386"/>
            </a:xfrm>
            <a:custGeom>
              <a:rect b="b" l="l" r="r" t="t"/>
              <a:pathLst>
                <a:path extrusionOk="0" h="2460" w="2886">
                  <a:moveTo>
                    <a:pt x="1641" y="0"/>
                  </a:moveTo>
                  <a:cubicBezTo>
                    <a:pt x="542" y="0"/>
                    <a:pt x="1" y="1318"/>
                    <a:pt x="777" y="2095"/>
                  </a:cubicBezTo>
                  <a:cubicBezTo>
                    <a:pt x="1029" y="2347"/>
                    <a:pt x="1340" y="2460"/>
                    <a:pt x="1645" y="2460"/>
                  </a:cubicBezTo>
                  <a:cubicBezTo>
                    <a:pt x="2278" y="2460"/>
                    <a:pt x="2886" y="1972"/>
                    <a:pt x="2886" y="1231"/>
                  </a:cubicBezTo>
                  <a:cubicBezTo>
                    <a:pt x="2886" y="542"/>
                    <a:pt x="2329" y="0"/>
                    <a:pt x="1641"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8"/>
            <p:cNvSpPr/>
            <p:nvPr/>
          </p:nvSpPr>
          <p:spPr>
            <a:xfrm>
              <a:off x="2418128" y="1591047"/>
              <a:ext cx="97042" cy="52207"/>
            </a:xfrm>
            <a:custGeom>
              <a:rect b="b" l="l" r="r" t="t"/>
              <a:pathLst>
                <a:path extrusionOk="0" h="2238" w="4160">
                  <a:moveTo>
                    <a:pt x="2118" y="1"/>
                  </a:moveTo>
                  <a:cubicBezTo>
                    <a:pt x="2009" y="1"/>
                    <a:pt x="1898" y="9"/>
                    <a:pt x="1787" y="26"/>
                  </a:cubicBezTo>
                  <a:cubicBezTo>
                    <a:pt x="762" y="187"/>
                    <a:pt x="1" y="1066"/>
                    <a:pt x="1" y="2121"/>
                  </a:cubicBezTo>
                  <a:lnTo>
                    <a:pt x="1" y="2238"/>
                  </a:lnTo>
                  <a:lnTo>
                    <a:pt x="879" y="2238"/>
                  </a:lnTo>
                  <a:lnTo>
                    <a:pt x="879" y="2121"/>
                  </a:lnTo>
                  <a:cubicBezTo>
                    <a:pt x="879" y="1342"/>
                    <a:pt x="1503" y="880"/>
                    <a:pt x="2128" y="880"/>
                  </a:cubicBezTo>
                  <a:cubicBezTo>
                    <a:pt x="2561" y="880"/>
                    <a:pt x="2995" y="1102"/>
                    <a:pt x="3223" y="1593"/>
                  </a:cubicBezTo>
                  <a:cubicBezTo>
                    <a:pt x="3252" y="1637"/>
                    <a:pt x="3296" y="1681"/>
                    <a:pt x="3354" y="1681"/>
                  </a:cubicBezTo>
                  <a:lnTo>
                    <a:pt x="3999" y="1681"/>
                  </a:lnTo>
                  <a:cubicBezTo>
                    <a:pt x="4087" y="1681"/>
                    <a:pt x="4160" y="1579"/>
                    <a:pt x="4131" y="1476"/>
                  </a:cubicBezTo>
                  <a:cubicBezTo>
                    <a:pt x="3856" y="586"/>
                    <a:pt x="3032" y="1"/>
                    <a:pt x="2118" y="1"/>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8"/>
            <p:cNvSpPr/>
            <p:nvPr/>
          </p:nvSpPr>
          <p:spPr>
            <a:xfrm>
              <a:off x="2460839" y="1591233"/>
              <a:ext cx="54003" cy="39050"/>
            </a:xfrm>
            <a:custGeom>
              <a:rect b="b" l="l" r="r" t="t"/>
              <a:pathLst>
                <a:path extrusionOk="0" h="1674" w="2315">
                  <a:moveTo>
                    <a:pt x="276" y="1"/>
                  </a:moveTo>
                  <a:cubicBezTo>
                    <a:pt x="185" y="1"/>
                    <a:pt x="93" y="6"/>
                    <a:pt x="0" y="18"/>
                  </a:cubicBezTo>
                  <a:cubicBezTo>
                    <a:pt x="820" y="121"/>
                    <a:pt x="1509" y="692"/>
                    <a:pt x="1758" y="1483"/>
                  </a:cubicBezTo>
                  <a:cubicBezTo>
                    <a:pt x="1772" y="1571"/>
                    <a:pt x="1714" y="1673"/>
                    <a:pt x="1611" y="1673"/>
                  </a:cubicBezTo>
                  <a:lnTo>
                    <a:pt x="2138" y="1673"/>
                  </a:lnTo>
                  <a:cubicBezTo>
                    <a:pt x="2241" y="1673"/>
                    <a:pt x="2314" y="1571"/>
                    <a:pt x="2285" y="1483"/>
                  </a:cubicBezTo>
                  <a:cubicBezTo>
                    <a:pt x="2005" y="590"/>
                    <a:pt x="1192" y="1"/>
                    <a:pt x="276" y="1"/>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8"/>
            <p:cNvSpPr/>
            <p:nvPr/>
          </p:nvSpPr>
          <p:spPr>
            <a:xfrm>
              <a:off x="2209354" y="1544230"/>
              <a:ext cx="267916" cy="106537"/>
            </a:xfrm>
            <a:custGeom>
              <a:rect b="b" l="l" r="r" t="t"/>
              <a:pathLst>
                <a:path extrusionOk="0" h="4567" w="11485">
                  <a:moveTo>
                    <a:pt x="623" y="1"/>
                  </a:moveTo>
                  <a:cubicBezTo>
                    <a:pt x="293" y="1"/>
                    <a:pt x="1" y="399"/>
                    <a:pt x="266" y="730"/>
                  </a:cubicBezTo>
                  <a:lnTo>
                    <a:pt x="3107" y="3981"/>
                  </a:lnTo>
                  <a:cubicBezTo>
                    <a:pt x="3414" y="4347"/>
                    <a:pt x="3868" y="4567"/>
                    <a:pt x="4352" y="4567"/>
                  </a:cubicBezTo>
                  <a:lnTo>
                    <a:pt x="10898" y="4567"/>
                  </a:lnTo>
                  <a:cubicBezTo>
                    <a:pt x="11484" y="4567"/>
                    <a:pt x="11484" y="3688"/>
                    <a:pt x="10898" y="3688"/>
                  </a:cubicBezTo>
                  <a:lnTo>
                    <a:pt x="4352" y="3688"/>
                  </a:lnTo>
                  <a:cubicBezTo>
                    <a:pt x="4132" y="3674"/>
                    <a:pt x="3912" y="3586"/>
                    <a:pt x="3766" y="3410"/>
                  </a:cubicBezTo>
                  <a:lnTo>
                    <a:pt x="939" y="144"/>
                  </a:lnTo>
                  <a:cubicBezTo>
                    <a:pt x="842" y="43"/>
                    <a:pt x="731" y="1"/>
                    <a:pt x="623" y="1"/>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8"/>
            <p:cNvSpPr/>
            <p:nvPr/>
          </p:nvSpPr>
          <p:spPr>
            <a:xfrm>
              <a:off x="2279427" y="1630259"/>
              <a:ext cx="198167" cy="20505"/>
            </a:xfrm>
            <a:custGeom>
              <a:rect b="b" l="l" r="r" t="t"/>
              <a:pathLst>
                <a:path extrusionOk="0" h="879" w="8495">
                  <a:moveTo>
                    <a:pt x="7968" y="0"/>
                  </a:moveTo>
                  <a:cubicBezTo>
                    <a:pt x="7968" y="15"/>
                    <a:pt x="7968" y="44"/>
                    <a:pt x="7968" y="59"/>
                  </a:cubicBezTo>
                  <a:cubicBezTo>
                    <a:pt x="7968" y="308"/>
                    <a:pt x="7763" y="513"/>
                    <a:pt x="7514" y="513"/>
                  </a:cubicBezTo>
                  <a:lnTo>
                    <a:pt x="982" y="513"/>
                  </a:lnTo>
                  <a:cubicBezTo>
                    <a:pt x="630" y="498"/>
                    <a:pt x="279" y="396"/>
                    <a:pt x="0" y="176"/>
                  </a:cubicBezTo>
                  <a:lnTo>
                    <a:pt x="0" y="176"/>
                  </a:lnTo>
                  <a:lnTo>
                    <a:pt x="103" y="293"/>
                  </a:lnTo>
                  <a:cubicBezTo>
                    <a:pt x="410" y="659"/>
                    <a:pt x="864" y="879"/>
                    <a:pt x="1348" y="879"/>
                  </a:cubicBezTo>
                  <a:lnTo>
                    <a:pt x="7894" y="879"/>
                  </a:lnTo>
                  <a:cubicBezTo>
                    <a:pt x="8436" y="864"/>
                    <a:pt x="8495" y="73"/>
                    <a:pt x="7968" y="0"/>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8"/>
            <p:cNvSpPr/>
            <p:nvPr/>
          </p:nvSpPr>
          <p:spPr>
            <a:xfrm>
              <a:off x="2215209" y="1363495"/>
              <a:ext cx="50574" cy="53957"/>
            </a:xfrm>
            <a:custGeom>
              <a:rect b="b" l="l" r="r" t="t"/>
              <a:pathLst>
                <a:path extrusionOk="0" h="2313" w="2168">
                  <a:moveTo>
                    <a:pt x="509" y="0"/>
                  </a:moveTo>
                  <a:cubicBezTo>
                    <a:pt x="422" y="0"/>
                    <a:pt x="337" y="48"/>
                    <a:pt x="308" y="159"/>
                  </a:cubicBezTo>
                  <a:lnTo>
                    <a:pt x="161" y="672"/>
                  </a:lnTo>
                  <a:cubicBezTo>
                    <a:pt x="0" y="1287"/>
                    <a:pt x="366" y="1917"/>
                    <a:pt x="981" y="2078"/>
                  </a:cubicBezTo>
                  <a:lnTo>
                    <a:pt x="1801" y="2312"/>
                  </a:lnTo>
                  <a:lnTo>
                    <a:pt x="1860" y="2312"/>
                  </a:lnTo>
                  <a:cubicBezTo>
                    <a:pt x="2124" y="2312"/>
                    <a:pt x="2168" y="1931"/>
                    <a:pt x="1919" y="1873"/>
                  </a:cubicBezTo>
                  <a:lnTo>
                    <a:pt x="1084" y="1653"/>
                  </a:lnTo>
                  <a:cubicBezTo>
                    <a:pt x="718" y="1550"/>
                    <a:pt x="483" y="1170"/>
                    <a:pt x="586" y="789"/>
                  </a:cubicBezTo>
                  <a:lnTo>
                    <a:pt x="732" y="276"/>
                  </a:lnTo>
                  <a:cubicBezTo>
                    <a:pt x="776" y="109"/>
                    <a:pt x="640" y="0"/>
                    <a:pt x="509"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8"/>
            <p:cNvSpPr/>
            <p:nvPr/>
          </p:nvSpPr>
          <p:spPr>
            <a:xfrm>
              <a:off x="2441361" y="1617616"/>
              <a:ext cx="58435" cy="51507"/>
            </a:xfrm>
            <a:custGeom>
              <a:rect b="b" l="l" r="r" t="t"/>
              <a:pathLst>
                <a:path extrusionOk="0" h="2208" w="2505">
                  <a:moveTo>
                    <a:pt x="1860" y="0"/>
                  </a:moveTo>
                  <a:lnTo>
                    <a:pt x="1860" y="0"/>
                  </a:lnTo>
                  <a:cubicBezTo>
                    <a:pt x="2300" y="902"/>
                    <a:pt x="1569" y="1785"/>
                    <a:pt x="742" y="1785"/>
                  </a:cubicBezTo>
                  <a:cubicBezTo>
                    <a:pt x="494" y="1785"/>
                    <a:pt x="237" y="1706"/>
                    <a:pt x="0" y="1523"/>
                  </a:cubicBezTo>
                  <a:lnTo>
                    <a:pt x="0" y="1523"/>
                  </a:lnTo>
                  <a:cubicBezTo>
                    <a:pt x="220" y="1963"/>
                    <a:pt x="658" y="2208"/>
                    <a:pt x="1105" y="2208"/>
                  </a:cubicBezTo>
                  <a:cubicBezTo>
                    <a:pt x="1373" y="2208"/>
                    <a:pt x="1645" y="2120"/>
                    <a:pt x="1875" y="1933"/>
                  </a:cubicBezTo>
                  <a:cubicBezTo>
                    <a:pt x="2505" y="1436"/>
                    <a:pt x="2490" y="484"/>
                    <a:pt x="1860"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8"/>
            <p:cNvSpPr/>
            <p:nvPr/>
          </p:nvSpPr>
          <p:spPr>
            <a:xfrm>
              <a:off x="2190600" y="1355587"/>
              <a:ext cx="87828" cy="295186"/>
            </a:xfrm>
            <a:custGeom>
              <a:rect b="b" l="l" r="r" t="t"/>
              <a:pathLst>
                <a:path extrusionOk="0" h="12654" w="3765">
                  <a:moveTo>
                    <a:pt x="1390" y="1"/>
                  </a:moveTo>
                  <a:cubicBezTo>
                    <a:pt x="912" y="1"/>
                    <a:pt x="773" y="728"/>
                    <a:pt x="1289" y="864"/>
                  </a:cubicBezTo>
                  <a:lnTo>
                    <a:pt x="2754" y="1230"/>
                  </a:lnTo>
                  <a:lnTo>
                    <a:pt x="59" y="12112"/>
                  </a:lnTo>
                  <a:cubicBezTo>
                    <a:pt x="1" y="12390"/>
                    <a:pt x="206" y="12654"/>
                    <a:pt x="498" y="12654"/>
                  </a:cubicBezTo>
                  <a:cubicBezTo>
                    <a:pt x="704" y="12654"/>
                    <a:pt x="879" y="12522"/>
                    <a:pt x="938" y="12317"/>
                  </a:cubicBezTo>
                  <a:lnTo>
                    <a:pt x="3706" y="1025"/>
                  </a:lnTo>
                  <a:cubicBezTo>
                    <a:pt x="3764" y="791"/>
                    <a:pt x="3633" y="542"/>
                    <a:pt x="3398" y="484"/>
                  </a:cubicBezTo>
                  <a:lnTo>
                    <a:pt x="1509" y="15"/>
                  </a:lnTo>
                  <a:cubicBezTo>
                    <a:pt x="1468" y="5"/>
                    <a:pt x="1428" y="1"/>
                    <a:pt x="1390" y="1"/>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8"/>
            <p:cNvSpPr/>
            <p:nvPr/>
          </p:nvSpPr>
          <p:spPr>
            <a:xfrm>
              <a:off x="2192302" y="1366854"/>
              <a:ext cx="86475" cy="284012"/>
            </a:xfrm>
            <a:custGeom>
              <a:rect b="b" l="l" r="r" t="t"/>
              <a:pathLst>
                <a:path extrusionOk="0" h="12175" w="3707">
                  <a:moveTo>
                    <a:pt x="3325" y="1"/>
                  </a:moveTo>
                  <a:lnTo>
                    <a:pt x="3325" y="1"/>
                  </a:lnTo>
                  <a:cubicBezTo>
                    <a:pt x="3340" y="74"/>
                    <a:pt x="3340" y="147"/>
                    <a:pt x="3325" y="220"/>
                  </a:cubicBezTo>
                  <a:lnTo>
                    <a:pt x="528" y="11512"/>
                  </a:lnTo>
                  <a:cubicBezTo>
                    <a:pt x="478" y="11711"/>
                    <a:pt x="301" y="11847"/>
                    <a:pt x="105" y="11847"/>
                  </a:cubicBezTo>
                  <a:cubicBezTo>
                    <a:pt x="71" y="11847"/>
                    <a:pt x="36" y="11843"/>
                    <a:pt x="1" y="11834"/>
                  </a:cubicBezTo>
                  <a:lnTo>
                    <a:pt x="1" y="11834"/>
                  </a:lnTo>
                  <a:cubicBezTo>
                    <a:pt x="52" y="12061"/>
                    <a:pt x="239" y="12175"/>
                    <a:pt x="427" y="12175"/>
                  </a:cubicBezTo>
                  <a:cubicBezTo>
                    <a:pt x="616" y="12175"/>
                    <a:pt x="806" y="12061"/>
                    <a:pt x="865" y="11834"/>
                  </a:cubicBezTo>
                  <a:lnTo>
                    <a:pt x="3648" y="542"/>
                  </a:lnTo>
                  <a:cubicBezTo>
                    <a:pt x="3706" y="293"/>
                    <a:pt x="3560" y="59"/>
                    <a:pt x="3325" y="1"/>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8" name="Google Shape;2398;p48"/>
          <p:cNvGrpSpPr/>
          <p:nvPr/>
        </p:nvGrpSpPr>
        <p:grpSpPr>
          <a:xfrm>
            <a:off x="2765578" y="1887763"/>
            <a:ext cx="342331" cy="284635"/>
            <a:chOff x="2765578" y="1887763"/>
            <a:chExt cx="342331" cy="284635"/>
          </a:xfrm>
        </p:grpSpPr>
        <p:sp>
          <p:nvSpPr>
            <p:cNvPr id="2399" name="Google Shape;2399;p48"/>
            <p:cNvSpPr/>
            <p:nvPr/>
          </p:nvSpPr>
          <p:spPr>
            <a:xfrm>
              <a:off x="2936049" y="1954804"/>
              <a:ext cx="10264" cy="28366"/>
            </a:xfrm>
            <a:custGeom>
              <a:rect b="b" l="l" r="r" t="t"/>
              <a:pathLst>
                <a:path extrusionOk="0" h="1216" w="440">
                  <a:moveTo>
                    <a:pt x="0" y="0"/>
                  </a:moveTo>
                  <a:lnTo>
                    <a:pt x="0" y="1216"/>
                  </a:lnTo>
                  <a:lnTo>
                    <a:pt x="440" y="1216"/>
                  </a:lnTo>
                  <a:lnTo>
                    <a:pt x="440"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8"/>
            <p:cNvSpPr/>
            <p:nvPr/>
          </p:nvSpPr>
          <p:spPr>
            <a:xfrm>
              <a:off x="3042978" y="1954804"/>
              <a:ext cx="10264" cy="28366"/>
            </a:xfrm>
            <a:custGeom>
              <a:rect b="b" l="l" r="r" t="t"/>
              <a:pathLst>
                <a:path extrusionOk="0" h="1216" w="440">
                  <a:moveTo>
                    <a:pt x="0" y="0"/>
                  </a:moveTo>
                  <a:lnTo>
                    <a:pt x="0" y="1216"/>
                  </a:lnTo>
                  <a:lnTo>
                    <a:pt x="440" y="1216"/>
                  </a:lnTo>
                  <a:lnTo>
                    <a:pt x="440"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8"/>
            <p:cNvSpPr/>
            <p:nvPr/>
          </p:nvSpPr>
          <p:spPr>
            <a:xfrm>
              <a:off x="2765578" y="2078132"/>
              <a:ext cx="19152" cy="47518"/>
            </a:xfrm>
            <a:custGeom>
              <a:rect b="b" l="l" r="r" t="t"/>
              <a:pathLst>
                <a:path extrusionOk="0" h="2037" w="821">
                  <a:moveTo>
                    <a:pt x="557" y="0"/>
                  </a:moveTo>
                  <a:cubicBezTo>
                    <a:pt x="249" y="0"/>
                    <a:pt x="0" y="235"/>
                    <a:pt x="0" y="542"/>
                  </a:cubicBezTo>
                  <a:lnTo>
                    <a:pt x="0" y="1494"/>
                  </a:lnTo>
                  <a:cubicBezTo>
                    <a:pt x="0" y="1802"/>
                    <a:pt x="249" y="2036"/>
                    <a:pt x="557" y="2036"/>
                  </a:cubicBezTo>
                  <a:lnTo>
                    <a:pt x="820" y="2036"/>
                  </a:lnTo>
                  <a:lnTo>
                    <a:pt x="820" y="0"/>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8"/>
            <p:cNvSpPr/>
            <p:nvPr/>
          </p:nvSpPr>
          <p:spPr>
            <a:xfrm>
              <a:off x="2772389" y="2078132"/>
              <a:ext cx="12340" cy="47845"/>
            </a:xfrm>
            <a:custGeom>
              <a:rect b="b" l="l" r="r" t="t"/>
              <a:pathLst>
                <a:path extrusionOk="0" h="2051" w="529">
                  <a:moveTo>
                    <a:pt x="265" y="0"/>
                  </a:moveTo>
                  <a:cubicBezTo>
                    <a:pt x="177" y="0"/>
                    <a:pt x="89" y="15"/>
                    <a:pt x="1" y="59"/>
                  </a:cubicBezTo>
                  <a:lnTo>
                    <a:pt x="1" y="1977"/>
                  </a:lnTo>
                  <a:cubicBezTo>
                    <a:pt x="89" y="2021"/>
                    <a:pt x="177" y="2036"/>
                    <a:pt x="265" y="2051"/>
                  </a:cubicBezTo>
                  <a:lnTo>
                    <a:pt x="528" y="2051"/>
                  </a:lnTo>
                  <a:lnTo>
                    <a:pt x="528"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8"/>
            <p:cNvSpPr/>
            <p:nvPr/>
          </p:nvSpPr>
          <p:spPr>
            <a:xfrm>
              <a:off x="2778548" y="1978364"/>
              <a:ext cx="329361" cy="165719"/>
            </a:xfrm>
            <a:custGeom>
              <a:rect b="b" l="l" r="r" t="t"/>
              <a:pathLst>
                <a:path extrusionOk="0" h="7104" w="14119">
                  <a:moveTo>
                    <a:pt x="2285" y="1"/>
                  </a:moveTo>
                  <a:cubicBezTo>
                    <a:pt x="2036" y="1"/>
                    <a:pt x="1817" y="147"/>
                    <a:pt x="1699" y="367"/>
                  </a:cubicBezTo>
                  <a:lnTo>
                    <a:pt x="88" y="3604"/>
                  </a:lnTo>
                  <a:cubicBezTo>
                    <a:pt x="45" y="3721"/>
                    <a:pt x="1" y="3838"/>
                    <a:pt x="1" y="3970"/>
                  </a:cubicBezTo>
                  <a:lnTo>
                    <a:pt x="1" y="6752"/>
                  </a:lnTo>
                  <a:cubicBezTo>
                    <a:pt x="1" y="6943"/>
                    <a:pt x="162" y="7104"/>
                    <a:pt x="352" y="7104"/>
                  </a:cubicBezTo>
                  <a:lnTo>
                    <a:pt x="13782" y="7104"/>
                  </a:lnTo>
                  <a:cubicBezTo>
                    <a:pt x="13972" y="7104"/>
                    <a:pt x="14119" y="6943"/>
                    <a:pt x="14119" y="6752"/>
                  </a:cubicBezTo>
                  <a:lnTo>
                    <a:pt x="14119" y="294"/>
                  </a:lnTo>
                  <a:cubicBezTo>
                    <a:pt x="14119" y="133"/>
                    <a:pt x="13987" y="1"/>
                    <a:pt x="13841" y="1"/>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8"/>
            <p:cNvSpPr/>
            <p:nvPr/>
          </p:nvSpPr>
          <p:spPr>
            <a:xfrm>
              <a:off x="2778548" y="1978364"/>
              <a:ext cx="329361" cy="165719"/>
            </a:xfrm>
            <a:custGeom>
              <a:rect b="b" l="l" r="r" t="t"/>
              <a:pathLst>
                <a:path extrusionOk="0" h="7104" w="14119">
                  <a:moveTo>
                    <a:pt x="12684" y="1"/>
                  </a:moveTo>
                  <a:lnTo>
                    <a:pt x="12684" y="6211"/>
                  </a:lnTo>
                  <a:cubicBezTo>
                    <a:pt x="12684" y="6401"/>
                    <a:pt x="12523" y="6562"/>
                    <a:pt x="12332" y="6562"/>
                  </a:cubicBezTo>
                  <a:lnTo>
                    <a:pt x="1" y="6562"/>
                  </a:lnTo>
                  <a:lnTo>
                    <a:pt x="1" y="6752"/>
                  </a:lnTo>
                  <a:cubicBezTo>
                    <a:pt x="1" y="6943"/>
                    <a:pt x="162" y="7104"/>
                    <a:pt x="352" y="7104"/>
                  </a:cubicBezTo>
                  <a:lnTo>
                    <a:pt x="13782" y="7104"/>
                  </a:lnTo>
                  <a:cubicBezTo>
                    <a:pt x="13972" y="7104"/>
                    <a:pt x="14119" y="6943"/>
                    <a:pt x="14119" y="6752"/>
                  </a:cubicBezTo>
                  <a:lnTo>
                    <a:pt x="14119" y="294"/>
                  </a:lnTo>
                  <a:cubicBezTo>
                    <a:pt x="14119" y="133"/>
                    <a:pt x="14002" y="1"/>
                    <a:pt x="13841" y="1"/>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8"/>
            <p:cNvSpPr/>
            <p:nvPr/>
          </p:nvSpPr>
          <p:spPr>
            <a:xfrm>
              <a:off x="2807239" y="2002974"/>
              <a:ext cx="77237" cy="45792"/>
            </a:xfrm>
            <a:custGeom>
              <a:rect b="b" l="l" r="r" t="t"/>
              <a:pathLst>
                <a:path extrusionOk="0" h="1963" w="3311">
                  <a:moveTo>
                    <a:pt x="1011" y="0"/>
                  </a:moveTo>
                  <a:cubicBezTo>
                    <a:pt x="924" y="0"/>
                    <a:pt x="850" y="44"/>
                    <a:pt x="806" y="118"/>
                  </a:cubicBezTo>
                  <a:lnTo>
                    <a:pt x="74" y="1641"/>
                  </a:lnTo>
                  <a:cubicBezTo>
                    <a:pt x="1" y="1787"/>
                    <a:pt x="118" y="1948"/>
                    <a:pt x="279" y="1963"/>
                  </a:cubicBezTo>
                  <a:lnTo>
                    <a:pt x="3091" y="1963"/>
                  </a:lnTo>
                  <a:cubicBezTo>
                    <a:pt x="3208" y="1948"/>
                    <a:pt x="3311" y="1846"/>
                    <a:pt x="3311" y="1729"/>
                  </a:cubicBezTo>
                  <a:lnTo>
                    <a:pt x="3311" y="235"/>
                  </a:lnTo>
                  <a:cubicBezTo>
                    <a:pt x="3311" y="103"/>
                    <a:pt x="3208" y="0"/>
                    <a:pt x="3076"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8"/>
            <p:cNvSpPr/>
            <p:nvPr/>
          </p:nvSpPr>
          <p:spPr>
            <a:xfrm>
              <a:off x="2807939" y="2002974"/>
              <a:ext cx="76887" cy="45792"/>
            </a:xfrm>
            <a:custGeom>
              <a:rect b="b" l="l" r="r" t="t"/>
              <a:pathLst>
                <a:path extrusionOk="0" h="1963" w="3296">
                  <a:moveTo>
                    <a:pt x="2490" y="0"/>
                  </a:moveTo>
                  <a:lnTo>
                    <a:pt x="2490" y="1450"/>
                  </a:lnTo>
                  <a:cubicBezTo>
                    <a:pt x="2490" y="1582"/>
                    <a:pt x="2387" y="1685"/>
                    <a:pt x="2256" y="1685"/>
                  </a:cubicBezTo>
                  <a:lnTo>
                    <a:pt x="29" y="1685"/>
                  </a:lnTo>
                  <a:cubicBezTo>
                    <a:pt x="0" y="1816"/>
                    <a:pt x="103" y="1963"/>
                    <a:pt x="249" y="1963"/>
                  </a:cubicBezTo>
                  <a:lnTo>
                    <a:pt x="3061" y="1963"/>
                  </a:lnTo>
                  <a:cubicBezTo>
                    <a:pt x="3178" y="1963"/>
                    <a:pt x="3295" y="1860"/>
                    <a:pt x="3295" y="1729"/>
                  </a:cubicBezTo>
                  <a:lnTo>
                    <a:pt x="3295" y="235"/>
                  </a:lnTo>
                  <a:cubicBezTo>
                    <a:pt x="3281" y="103"/>
                    <a:pt x="3178" y="0"/>
                    <a:pt x="3061" y="0"/>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8"/>
            <p:cNvSpPr/>
            <p:nvPr/>
          </p:nvSpPr>
          <p:spPr>
            <a:xfrm>
              <a:off x="2802807" y="2060357"/>
              <a:ext cx="27363" cy="10287"/>
            </a:xfrm>
            <a:custGeom>
              <a:rect b="b" l="l" r="r" t="t"/>
              <a:pathLst>
                <a:path extrusionOk="0" h="441" w="1173">
                  <a:moveTo>
                    <a:pt x="279" y="1"/>
                  </a:moveTo>
                  <a:cubicBezTo>
                    <a:pt x="0" y="1"/>
                    <a:pt x="0" y="440"/>
                    <a:pt x="279" y="440"/>
                  </a:cubicBezTo>
                  <a:lnTo>
                    <a:pt x="894" y="440"/>
                  </a:lnTo>
                  <a:cubicBezTo>
                    <a:pt x="1172" y="440"/>
                    <a:pt x="1172" y="1"/>
                    <a:pt x="894" y="1"/>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8"/>
            <p:cNvSpPr/>
            <p:nvPr/>
          </p:nvSpPr>
          <p:spPr>
            <a:xfrm>
              <a:off x="2925785" y="1998868"/>
              <a:ext cx="149669" cy="73132"/>
            </a:xfrm>
            <a:custGeom>
              <a:rect b="b" l="l" r="r" t="t"/>
              <a:pathLst>
                <a:path extrusionOk="0" h="3135" w="6416">
                  <a:moveTo>
                    <a:pt x="221" y="1"/>
                  </a:moveTo>
                  <a:cubicBezTo>
                    <a:pt x="89" y="1"/>
                    <a:pt x="1" y="103"/>
                    <a:pt x="1" y="235"/>
                  </a:cubicBezTo>
                  <a:lnTo>
                    <a:pt x="1" y="2915"/>
                  </a:lnTo>
                  <a:cubicBezTo>
                    <a:pt x="1" y="3032"/>
                    <a:pt x="89" y="3135"/>
                    <a:pt x="221" y="3135"/>
                  </a:cubicBezTo>
                  <a:lnTo>
                    <a:pt x="6196" y="3135"/>
                  </a:lnTo>
                  <a:cubicBezTo>
                    <a:pt x="6313" y="3135"/>
                    <a:pt x="6416" y="3032"/>
                    <a:pt x="6416" y="2915"/>
                  </a:cubicBezTo>
                  <a:lnTo>
                    <a:pt x="6416" y="235"/>
                  </a:lnTo>
                  <a:cubicBezTo>
                    <a:pt x="6416" y="103"/>
                    <a:pt x="6313" y="1"/>
                    <a:pt x="6196"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8"/>
            <p:cNvSpPr/>
            <p:nvPr/>
          </p:nvSpPr>
          <p:spPr>
            <a:xfrm>
              <a:off x="2925459" y="1998868"/>
              <a:ext cx="149996" cy="73132"/>
            </a:xfrm>
            <a:custGeom>
              <a:rect b="b" l="l" r="r" t="t"/>
              <a:pathLst>
                <a:path extrusionOk="0" h="3135" w="6430">
                  <a:moveTo>
                    <a:pt x="5434" y="1"/>
                  </a:moveTo>
                  <a:lnTo>
                    <a:pt x="5434" y="2446"/>
                  </a:lnTo>
                  <a:cubicBezTo>
                    <a:pt x="5434" y="2578"/>
                    <a:pt x="5331" y="2681"/>
                    <a:pt x="5199" y="2681"/>
                  </a:cubicBezTo>
                  <a:lnTo>
                    <a:pt x="0" y="2681"/>
                  </a:lnTo>
                  <a:lnTo>
                    <a:pt x="0" y="2915"/>
                  </a:lnTo>
                  <a:cubicBezTo>
                    <a:pt x="0" y="3032"/>
                    <a:pt x="103" y="3135"/>
                    <a:pt x="235" y="3135"/>
                  </a:cubicBezTo>
                  <a:lnTo>
                    <a:pt x="6195" y="3135"/>
                  </a:lnTo>
                  <a:cubicBezTo>
                    <a:pt x="6327" y="3135"/>
                    <a:pt x="6430" y="3032"/>
                    <a:pt x="6430" y="2915"/>
                  </a:cubicBezTo>
                  <a:lnTo>
                    <a:pt x="6430" y="235"/>
                  </a:lnTo>
                  <a:cubicBezTo>
                    <a:pt x="6430" y="103"/>
                    <a:pt x="6327" y="1"/>
                    <a:pt x="6210" y="1"/>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8"/>
            <p:cNvSpPr/>
            <p:nvPr/>
          </p:nvSpPr>
          <p:spPr>
            <a:xfrm>
              <a:off x="2819882" y="2045871"/>
              <a:ext cx="30092" cy="39820"/>
            </a:xfrm>
            <a:custGeom>
              <a:rect b="b" l="l" r="r" t="t"/>
              <a:pathLst>
                <a:path extrusionOk="0" h="1707" w="1290">
                  <a:moveTo>
                    <a:pt x="373" y="1"/>
                  </a:moveTo>
                  <a:cubicBezTo>
                    <a:pt x="317" y="1"/>
                    <a:pt x="258" y="11"/>
                    <a:pt x="206" y="21"/>
                  </a:cubicBezTo>
                  <a:cubicBezTo>
                    <a:pt x="89" y="65"/>
                    <a:pt x="1" y="168"/>
                    <a:pt x="1" y="300"/>
                  </a:cubicBezTo>
                  <a:lnTo>
                    <a:pt x="1" y="1398"/>
                  </a:lnTo>
                  <a:cubicBezTo>
                    <a:pt x="1" y="1530"/>
                    <a:pt x="74" y="1632"/>
                    <a:pt x="191" y="1676"/>
                  </a:cubicBezTo>
                  <a:cubicBezTo>
                    <a:pt x="266" y="1697"/>
                    <a:pt x="341" y="1707"/>
                    <a:pt x="415" y="1707"/>
                  </a:cubicBezTo>
                  <a:cubicBezTo>
                    <a:pt x="859" y="1707"/>
                    <a:pt x="1250" y="1350"/>
                    <a:pt x="1275" y="885"/>
                  </a:cubicBezTo>
                  <a:cubicBezTo>
                    <a:pt x="1290" y="417"/>
                    <a:pt x="923" y="21"/>
                    <a:pt x="440" y="7"/>
                  </a:cubicBezTo>
                  <a:cubicBezTo>
                    <a:pt x="419" y="2"/>
                    <a:pt x="396" y="1"/>
                    <a:pt x="373" y="1"/>
                  </a:cubicBezTo>
                  <a:close/>
                </a:path>
              </a:pathLst>
            </a:custGeom>
            <a:solidFill>
              <a:srgbClr val="DD87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8"/>
            <p:cNvSpPr/>
            <p:nvPr/>
          </p:nvSpPr>
          <p:spPr>
            <a:xfrm>
              <a:off x="2819882" y="2047388"/>
              <a:ext cx="30092" cy="38210"/>
            </a:xfrm>
            <a:custGeom>
              <a:rect b="b" l="l" r="r" t="t"/>
              <a:pathLst>
                <a:path extrusionOk="0" h="1638" w="1290">
                  <a:moveTo>
                    <a:pt x="762" y="0"/>
                  </a:moveTo>
                  <a:lnTo>
                    <a:pt x="762" y="0"/>
                  </a:lnTo>
                  <a:cubicBezTo>
                    <a:pt x="1128" y="571"/>
                    <a:pt x="733" y="1318"/>
                    <a:pt x="45" y="1318"/>
                  </a:cubicBezTo>
                  <a:lnTo>
                    <a:pt x="1" y="1318"/>
                  </a:lnTo>
                  <a:lnTo>
                    <a:pt x="1" y="1333"/>
                  </a:lnTo>
                  <a:cubicBezTo>
                    <a:pt x="1" y="1465"/>
                    <a:pt x="74" y="1567"/>
                    <a:pt x="206" y="1611"/>
                  </a:cubicBezTo>
                  <a:cubicBezTo>
                    <a:pt x="277" y="1629"/>
                    <a:pt x="348" y="1637"/>
                    <a:pt x="417" y="1637"/>
                  </a:cubicBezTo>
                  <a:cubicBezTo>
                    <a:pt x="862" y="1637"/>
                    <a:pt x="1250" y="1289"/>
                    <a:pt x="1275" y="820"/>
                  </a:cubicBezTo>
                  <a:cubicBezTo>
                    <a:pt x="1290" y="469"/>
                    <a:pt x="1084" y="147"/>
                    <a:pt x="762" y="0"/>
                  </a:cubicBezTo>
                  <a:close/>
                </a:path>
              </a:pathLst>
            </a:custGeom>
            <a:solidFill>
              <a:srgbClr val="CC4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8"/>
            <p:cNvSpPr/>
            <p:nvPr/>
          </p:nvSpPr>
          <p:spPr>
            <a:xfrm>
              <a:off x="2910413" y="1978364"/>
              <a:ext cx="25660" cy="41033"/>
            </a:xfrm>
            <a:custGeom>
              <a:rect b="b" l="l" r="r" t="t"/>
              <a:pathLst>
                <a:path extrusionOk="0" h="1759" w="1100">
                  <a:moveTo>
                    <a:pt x="1" y="1"/>
                  </a:moveTo>
                  <a:lnTo>
                    <a:pt x="1" y="1202"/>
                  </a:lnTo>
                  <a:cubicBezTo>
                    <a:pt x="1" y="1509"/>
                    <a:pt x="235" y="1758"/>
                    <a:pt x="543" y="1758"/>
                  </a:cubicBezTo>
                  <a:lnTo>
                    <a:pt x="572" y="1758"/>
                  </a:lnTo>
                  <a:cubicBezTo>
                    <a:pt x="865" y="1744"/>
                    <a:pt x="1099" y="1509"/>
                    <a:pt x="1099" y="1202"/>
                  </a:cubicBezTo>
                  <a:lnTo>
                    <a:pt x="1099" y="1"/>
                  </a:lnTo>
                  <a:close/>
                </a:path>
              </a:pathLst>
            </a:custGeom>
            <a:solidFill>
              <a:srgbClr val="DD87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8"/>
            <p:cNvSpPr/>
            <p:nvPr/>
          </p:nvSpPr>
          <p:spPr>
            <a:xfrm>
              <a:off x="2936376" y="1978364"/>
              <a:ext cx="25987" cy="41033"/>
            </a:xfrm>
            <a:custGeom>
              <a:rect b="b" l="l" r="r" t="t"/>
              <a:pathLst>
                <a:path extrusionOk="0" h="1759" w="1114">
                  <a:moveTo>
                    <a:pt x="1" y="1"/>
                  </a:moveTo>
                  <a:lnTo>
                    <a:pt x="1" y="1216"/>
                  </a:lnTo>
                  <a:cubicBezTo>
                    <a:pt x="1" y="1509"/>
                    <a:pt x="250" y="1758"/>
                    <a:pt x="543" y="1758"/>
                  </a:cubicBezTo>
                  <a:lnTo>
                    <a:pt x="572" y="1758"/>
                  </a:lnTo>
                  <a:cubicBezTo>
                    <a:pt x="865" y="1744"/>
                    <a:pt x="1099" y="1509"/>
                    <a:pt x="1114" y="1216"/>
                  </a:cubicBezTo>
                  <a:lnTo>
                    <a:pt x="1114" y="1"/>
                  </a:ln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8"/>
            <p:cNvSpPr/>
            <p:nvPr/>
          </p:nvSpPr>
          <p:spPr>
            <a:xfrm>
              <a:off x="2962012" y="1978364"/>
              <a:ext cx="25987" cy="41033"/>
            </a:xfrm>
            <a:custGeom>
              <a:rect b="b" l="l" r="r" t="t"/>
              <a:pathLst>
                <a:path extrusionOk="0" h="1759" w="1114">
                  <a:moveTo>
                    <a:pt x="0" y="1"/>
                  </a:moveTo>
                  <a:lnTo>
                    <a:pt x="0" y="1202"/>
                  </a:lnTo>
                  <a:cubicBezTo>
                    <a:pt x="0" y="1509"/>
                    <a:pt x="249" y="1758"/>
                    <a:pt x="557" y="1758"/>
                  </a:cubicBezTo>
                  <a:lnTo>
                    <a:pt x="586" y="1758"/>
                  </a:lnTo>
                  <a:cubicBezTo>
                    <a:pt x="879" y="1744"/>
                    <a:pt x="1113" y="1509"/>
                    <a:pt x="1113" y="1202"/>
                  </a:cubicBezTo>
                  <a:lnTo>
                    <a:pt x="1113" y="1"/>
                  </a:lnTo>
                  <a:close/>
                </a:path>
              </a:pathLst>
            </a:custGeom>
            <a:solidFill>
              <a:srgbClr val="DD87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8"/>
            <p:cNvSpPr/>
            <p:nvPr/>
          </p:nvSpPr>
          <p:spPr>
            <a:xfrm>
              <a:off x="2988301" y="1978364"/>
              <a:ext cx="25660" cy="41033"/>
            </a:xfrm>
            <a:custGeom>
              <a:rect b="b" l="l" r="r" t="t"/>
              <a:pathLst>
                <a:path extrusionOk="0" h="1759" w="1100">
                  <a:moveTo>
                    <a:pt x="1" y="1"/>
                  </a:moveTo>
                  <a:lnTo>
                    <a:pt x="1" y="1216"/>
                  </a:lnTo>
                  <a:cubicBezTo>
                    <a:pt x="1" y="1509"/>
                    <a:pt x="235" y="1758"/>
                    <a:pt x="528" y="1758"/>
                  </a:cubicBezTo>
                  <a:lnTo>
                    <a:pt x="572" y="1758"/>
                  </a:lnTo>
                  <a:cubicBezTo>
                    <a:pt x="865" y="1744"/>
                    <a:pt x="1099" y="1509"/>
                    <a:pt x="1099" y="1216"/>
                  </a:cubicBezTo>
                  <a:lnTo>
                    <a:pt x="1099" y="1"/>
                  </a:ln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8"/>
            <p:cNvSpPr/>
            <p:nvPr/>
          </p:nvSpPr>
          <p:spPr>
            <a:xfrm>
              <a:off x="3013937" y="1978364"/>
              <a:ext cx="25987" cy="41033"/>
            </a:xfrm>
            <a:custGeom>
              <a:rect b="b" l="l" r="r" t="t"/>
              <a:pathLst>
                <a:path extrusionOk="0" h="1759" w="1114">
                  <a:moveTo>
                    <a:pt x="0" y="1"/>
                  </a:moveTo>
                  <a:lnTo>
                    <a:pt x="0" y="1202"/>
                  </a:lnTo>
                  <a:cubicBezTo>
                    <a:pt x="0" y="1509"/>
                    <a:pt x="249" y="1758"/>
                    <a:pt x="542" y="1758"/>
                  </a:cubicBezTo>
                  <a:lnTo>
                    <a:pt x="572" y="1758"/>
                  </a:lnTo>
                  <a:cubicBezTo>
                    <a:pt x="864" y="1744"/>
                    <a:pt x="1113" y="1509"/>
                    <a:pt x="1113" y="1202"/>
                  </a:cubicBezTo>
                  <a:lnTo>
                    <a:pt x="1113" y="1"/>
                  </a:lnTo>
                  <a:close/>
                </a:path>
              </a:pathLst>
            </a:custGeom>
            <a:solidFill>
              <a:srgbClr val="DD87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8"/>
            <p:cNvSpPr/>
            <p:nvPr/>
          </p:nvSpPr>
          <p:spPr>
            <a:xfrm>
              <a:off x="2912816" y="1978364"/>
              <a:ext cx="23584" cy="41033"/>
            </a:xfrm>
            <a:custGeom>
              <a:rect b="b" l="l" r="r" t="t"/>
              <a:pathLst>
                <a:path extrusionOk="0" h="1759" w="1011">
                  <a:moveTo>
                    <a:pt x="659" y="1"/>
                  </a:moveTo>
                  <a:lnTo>
                    <a:pt x="659" y="997"/>
                  </a:lnTo>
                  <a:cubicBezTo>
                    <a:pt x="659" y="1304"/>
                    <a:pt x="410" y="1553"/>
                    <a:pt x="103" y="1553"/>
                  </a:cubicBezTo>
                  <a:lnTo>
                    <a:pt x="0" y="1553"/>
                  </a:lnTo>
                  <a:cubicBezTo>
                    <a:pt x="103" y="1685"/>
                    <a:pt x="264" y="1758"/>
                    <a:pt x="440" y="1758"/>
                  </a:cubicBezTo>
                  <a:lnTo>
                    <a:pt x="469" y="1758"/>
                  </a:lnTo>
                  <a:cubicBezTo>
                    <a:pt x="762" y="1758"/>
                    <a:pt x="1011" y="1524"/>
                    <a:pt x="1011" y="1216"/>
                  </a:cubicBezTo>
                  <a:lnTo>
                    <a:pt x="1011" y="1"/>
                  </a:lnTo>
                  <a:close/>
                </a:path>
              </a:pathLst>
            </a:custGeom>
            <a:solidFill>
              <a:srgbClr val="CC4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8"/>
            <p:cNvSpPr/>
            <p:nvPr/>
          </p:nvSpPr>
          <p:spPr>
            <a:xfrm>
              <a:off x="2938778" y="1978364"/>
              <a:ext cx="23584" cy="41033"/>
            </a:xfrm>
            <a:custGeom>
              <a:rect b="b" l="l" r="r" t="t"/>
              <a:pathLst>
                <a:path extrusionOk="0" h="1759" w="1011">
                  <a:moveTo>
                    <a:pt x="645" y="1"/>
                  </a:moveTo>
                  <a:lnTo>
                    <a:pt x="645" y="997"/>
                  </a:lnTo>
                  <a:cubicBezTo>
                    <a:pt x="645" y="1304"/>
                    <a:pt x="396" y="1553"/>
                    <a:pt x="103" y="1553"/>
                  </a:cubicBezTo>
                  <a:lnTo>
                    <a:pt x="0" y="1553"/>
                  </a:lnTo>
                  <a:cubicBezTo>
                    <a:pt x="103" y="1685"/>
                    <a:pt x="264" y="1758"/>
                    <a:pt x="440" y="1758"/>
                  </a:cubicBezTo>
                  <a:lnTo>
                    <a:pt x="454" y="1758"/>
                  </a:lnTo>
                  <a:cubicBezTo>
                    <a:pt x="762" y="1758"/>
                    <a:pt x="1011" y="1524"/>
                    <a:pt x="1011" y="1216"/>
                  </a:cubicBezTo>
                  <a:lnTo>
                    <a:pt x="1011" y="1"/>
                  </a:ln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8"/>
            <p:cNvSpPr/>
            <p:nvPr/>
          </p:nvSpPr>
          <p:spPr>
            <a:xfrm>
              <a:off x="2964741" y="1978364"/>
              <a:ext cx="23584" cy="41033"/>
            </a:xfrm>
            <a:custGeom>
              <a:rect b="b" l="l" r="r" t="t"/>
              <a:pathLst>
                <a:path extrusionOk="0" h="1759" w="1011">
                  <a:moveTo>
                    <a:pt x="645" y="1"/>
                  </a:moveTo>
                  <a:lnTo>
                    <a:pt x="645" y="997"/>
                  </a:lnTo>
                  <a:cubicBezTo>
                    <a:pt x="645" y="1304"/>
                    <a:pt x="396" y="1553"/>
                    <a:pt x="103" y="1553"/>
                  </a:cubicBezTo>
                  <a:lnTo>
                    <a:pt x="0" y="1553"/>
                  </a:lnTo>
                  <a:cubicBezTo>
                    <a:pt x="103" y="1685"/>
                    <a:pt x="264" y="1758"/>
                    <a:pt x="425" y="1758"/>
                  </a:cubicBezTo>
                  <a:lnTo>
                    <a:pt x="454" y="1758"/>
                  </a:lnTo>
                  <a:cubicBezTo>
                    <a:pt x="762" y="1758"/>
                    <a:pt x="1011" y="1524"/>
                    <a:pt x="1011" y="1216"/>
                  </a:cubicBezTo>
                  <a:lnTo>
                    <a:pt x="1011" y="1"/>
                  </a:lnTo>
                  <a:close/>
                </a:path>
              </a:pathLst>
            </a:custGeom>
            <a:solidFill>
              <a:srgbClr val="CC4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8"/>
            <p:cNvSpPr/>
            <p:nvPr/>
          </p:nvSpPr>
          <p:spPr>
            <a:xfrm>
              <a:off x="2990703" y="1978364"/>
              <a:ext cx="23607" cy="41033"/>
            </a:xfrm>
            <a:custGeom>
              <a:rect b="b" l="l" r="r" t="t"/>
              <a:pathLst>
                <a:path extrusionOk="0" h="1759" w="1012">
                  <a:moveTo>
                    <a:pt x="645" y="1"/>
                  </a:moveTo>
                  <a:lnTo>
                    <a:pt x="645" y="997"/>
                  </a:lnTo>
                  <a:cubicBezTo>
                    <a:pt x="645" y="1304"/>
                    <a:pt x="396" y="1553"/>
                    <a:pt x="88" y="1553"/>
                  </a:cubicBezTo>
                  <a:lnTo>
                    <a:pt x="1" y="1553"/>
                  </a:lnTo>
                  <a:cubicBezTo>
                    <a:pt x="103" y="1685"/>
                    <a:pt x="264" y="1758"/>
                    <a:pt x="425" y="1758"/>
                  </a:cubicBezTo>
                  <a:lnTo>
                    <a:pt x="455" y="1758"/>
                  </a:lnTo>
                  <a:cubicBezTo>
                    <a:pt x="762" y="1758"/>
                    <a:pt x="1011" y="1524"/>
                    <a:pt x="1011" y="1216"/>
                  </a:cubicBezTo>
                  <a:lnTo>
                    <a:pt x="1011" y="1"/>
                  </a:ln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8"/>
            <p:cNvSpPr/>
            <p:nvPr/>
          </p:nvSpPr>
          <p:spPr>
            <a:xfrm>
              <a:off x="3016316" y="1978364"/>
              <a:ext cx="23607" cy="41033"/>
            </a:xfrm>
            <a:custGeom>
              <a:rect b="b" l="l" r="r" t="t"/>
              <a:pathLst>
                <a:path extrusionOk="0" h="1759" w="1012">
                  <a:moveTo>
                    <a:pt x="660" y="1"/>
                  </a:moveTo>
                  <a:lnTo>
                    <a:pt x="660" y="997"/>
                  </a:lnTo>
                  <a:cubicBezTo>
                    <a:pt x="660" y="1304"/>
                    <a:pt x="411" y="1553"/>
                    <a:pt x="103" y="1553"/>
                  </a:cubicBezTo>
                  <a:lnTo>
                    <a:pt x="1" y="1553"/>
                  </a:lnTo>
                  <a:cubicBezTo>
                    <a:pt x="103" y="1685"/>
                    <a:pt x="265" y="1758"/>
                    <a:pt x="440" y="1758"/>
                  </a:cubicBezTo>
                  <a:lnTo>
                    <a:pt x="470" y="1758"/>
                  </a:lnTo>
                  <a:cubicBezTo>
                    <a:pt x="762" y="1758"/>
                    <a:pt x="1011" y="1524"/>
                    <a:pt x="1011" y="1216"/>
                  </a:cubicBezTo>
                  <a:lnTo>
                    <a:pt x="1011" y="1"/>
                  </a:lnTo>
                  <a:close/>
                </a:path>
              </a:pathLst>
            </a:custGeom>
            <a:solidFill>
              <a:srgbClr val="CC4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8"/>
            <p:cNvSpPr/>
            <p:nvPr/>
          </p:nvSpPr>
          <p:spPr>
            <a:xfrm>
              <a:off x="3039899" y="1978364"/>
              <a:ext cx="25987" cy="41033"/>
            </a:xfrm>
            <a:custGeom>
              <a:rect b="b" l="l" r="r" t="t"/>
              <a:pathLst>
                <a:path extrusionOk="0" h="1759" w="1114">
                  <a:moveTo>
                    <a:pt x="0" y="1"/>
                  </a:moveTo>
                  <a:lnTo>
                    <a:pt x="0" y="1216"/>
                  </a:lnTo>
                  <a:cubicBezTo>
                    <a:pt x="0" y="1509"/>
                    <a:pt x="249" y="1758"/>
                    <a:pt x="542" y="1758"/>
                  </a:cubicBezTo>
                  <a:lnTo>
                    <a:pt x="572" y="1758"/>
                  </a:lnTo>
                  <a:cubicBezTo>
                    <a:pt x="865" y="1744"/>
                    <a:pt x="1099" y="1509"/>
                    <a:pt x="1114" y="1216"/>
                  </a:cubicBezTo>
                  <a:lnTo>
                    <a:pt x="1114" y="1"/>
                  </a:ln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8"/>
            <p:cNvSpPr/>
            <p:nvPr/>
          </p:nvSpPr>
          <p:spPr>
            <a:xfrm>
              <a:off x="3065862" y="1978364"/>
              <a:ext cx="25987" cy="41033"/>
            </a:xfrm>
            <a:custGeom>
              <a:rect b="b" l="l" r="r" t="t"/>
              <a:pathLst>
                <a:path extrusionOk="0" h="1759" w="1114">
                  <a:moveTo>
                    <a:pt x="1" y="1"/>
                  </a:moveTo>
                  <a:lnTo>
                    <a:pt x="1" y="1202"/>
                  </a:lnTo>
                  <a:cubicBezTo>
                    <a:pt x="1" y="1509"/>
                    <a:pt x="250" y="1758"/>
                    <a:pt x="542" y="1758"/>
                  </a:cubicBezTo>
                  <a:lnTo>
                    <a:pt x="572" y="1758"/>
                  </a:lnTo>
                  <a:cubicBezTo>
                    <a:pt x="865" y="1744"/>
                    <a:pt x="1114" y="1509"/>
                    <a:pt x="1114" y="1202"/>
                  </a:cubicBezTo>
                  <a:lnTo>
                    <a:pt x="1114" y="1"/>
                  </a:lnTo>
                  <a:close/>
                </a:path>
              </a:pathLst>
            </a:custGeom>
            <a:solidFill>
              <a:srgbClr val="DD87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8"/>
            <p:cNvSpPr/>
            <p:nvPr/>
          </p:nvSpPr>
          <p:spPr>
            <a:xfrm>
              <a:off x="3042279" y="1978364"/>
              <a:ext cx="23607" cy="41033"/>
            </a:xfrm>
            <a:custGeom>
              <a:rect b="b" l="l" r="r" t="t"/>
              <a:pathLst>
                <a:path extrusionOk="0" h="1759" w="1012">
                  <a:moveTo>
                    <a:pt x="645" y="1"/>
                  </a:moveTo>
                  <a:lnTo>
                    <a:pt x="645" y="997"/>
                  </a:lnTo>
                  <a:cubicBezTo>
                    <a:pt x="645" y="1304"/>
                    <a:pt x="411" y="1553"/>
                    <a:pt x="104" y="1553"/>
                  </a:cubicBezTo>
                  <a:lnTo>
                    <a:pt x="1" y="1553"/>
                  </a:lnTo>
                  <a:cubicBezTo>
                    <a:pt x="104" y="1685"/>
                    <a:pt x="265" y="1758"/>
                    <a:pt x="440" y="1758"/>
                  </a:cubicBezTo>
                  <a:lnTo>
                    <a:pt x="455" y="1758"/>
                  </a:lnTo>
                  <a:cubicBezTo>
                    <a:pt x="763" y="1758"/>
                    <a:pt x="1012" y="1524"/>
                    <a:pt x="1012" y="1216"/>
                  </a:cubicBezTo>
                  <a:lnTo>
                    <a:pt x="1012" y="1"/>
                  </a:ln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8"/>
            <p:cNvSpPr/>
            <p:nvPr/>
          </p:nvSpPr>
          <p:spPr>
            <a:xfrm>
              <a:off x="3068265" y="1978364"/>
              <a:ext cx="23934" cy="41033"/>
            </a:xfrm>
            <a:custGeom>
              <a:rect b="b" l="l" r="r" t="t"/>
              <a:pathLst>
                <a:path extrusionOk="0" h="1759" w="1026">
                  <a:moveTo>
                    <a:pt x="659" y="1"/>
                  </a:moveTo>
                  <a:lnTo>
                    <a:pt x="659" y="997"/>
                  </a:lnTo>
                  <a:cubicBezTo>
                    <a:pt x="659" y="1304"/>
                    <a:pt x="410" y="1553"/>
                    <a:pt x="103" y="1553"/>
                  </a:cubicBezTo>
                  <a:lnTo>
                    <a:pt x="0" y="1553"/>
                  </a:lnTo>
                  <a:cubicBezTo>
                    <a:pt x="103" y="1685"/>
                    <a:pt x="264" y="1758"/>
                    <a:pt x="439" y="1758"/>
                  </a:cubicBezTo>
                  <a:lnTo>
                    <a:pt x="469" y="1758"/>
                  </a:lnTo>
                  <a:cubicBezTo>
                    <a:pt x="776" y="1758"/>
                    <a:pt x="1025" y="1524"/>
                    <a:pt x="1025" y="1216"/>
                  </a:cubicBezTo>
                  <a:lnTo>
                    <a:pt x="1025" y="1"/>
                  </a:lnTo>
                  <a:close/>
                </a:path>
              </a:pathLst>
            </a:custGeom>
            <a:solidFill>
              <a:srgbClr val="CC4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8"/>
            <p:cNvSpPr/>
            <p:nvPr/>
          </p:nvSpPr>
          <p:spPr>
            <a:xfrm>
              <a:off x="2883611" y="1887763"/>
              <a:ext cx="55543" cy="46958"/>
            </a:xfrm>
            <a:custGeom>
              <a:rect b="b" l="l" r="r" t="t"/>
              <a:pathLst>
                <a:path extrusionOk="0" h="2013" w="2381">
                  <a:moveTo>
                    <a:pt x="1285" y="1"/>
                  </a:moveTo>
                  <a:cubicBezTo>
                    <a:pt x="519" y="1"/>
                    <a:pt x="0" y="893"/>
                    <a:pt x="461" y="1571"/>
                  </a:cubicBezTo>
                  <a:cubicBezTo>
                    <a:pt x="663" y="1874"/>
                    <a:pt x="973" y="2013"/>
                    <a:pt x="1281" y="2013"/>
                  </a:cubicBezTo>
                  <a:cubicBezTo>
                    <a:pt x="1733" y="2013"/>
                    <a:pt x="2182" y="1713"/>
                    <a:pt x="2278" y="1190"/>
                  </a:cubicBezTo>
                  <a:cubicBezTo>
                    <a:pt x="2380" y="648"/>
                    <a:pt x="2029" y="121"/>
                    <a:pt x="1472" y="18"/>
                  </a:cubicBezTo>
                  <a:cubicBezTo>
                    <a:pt x="1408" y="7"/>
                    <a:pt x="1346" y="1"/>
                    <a:pt x="1285" y="1"/>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8"/>
            <p:cNvSpPr/>
            <p:nvPr/>
          </p:nvSpPr>
          <p:spPr>
            <a:xfrm>
              <a:off x="2895041" y="1888859"/>
              <a:ext cx="46842" cy="45699"/>
            </a:xfrm>
            <a:custGeom>
              <a:rect b="b" l="l" r="r" t="t"/>
              <a:pathLst>
                <a:path extrusionOk="0" h="1959" w="2008">
                  <a:moveTo>
                    <a:pt x="1070" y="1"/>
                  </a:moveTo>
                  <a:lnTo>
                    <a:pt x="1070" y="1"/>
                  </a:lnTo>
                  <a:cubicBezTo>
                    <a:pt x="1246" y="220"/>
                    <a:pt x="1304" y="499"/>
                    <a:pt x="1260" y="777"/>
                  </a:cubicBezTo>
                  <a:cubicBezTo>
                    <a:pt x="1156" y="1257"/>
                    <a:pt x="742" y="1600"/>
                    <a:pt x="271" y="1600"/>
                  </a:cubicBezTo>
                  <a:cubicBezTo>
                    <a:pt x="211" y="1600"/>
                    <a:pt x="150" y="1594"/>
                    <a:pt x="89" y="1582"/>
                  </a:cubicBezTo>
                  <a:lnTo>
                    <a:pt x="1" y="1568"/>
                  </a:lnTo>
                  <a:lnTo>
                    <a:pt x="1" y="1568"/>
                  </a:lnTo>
                  <a:cubicBezTo>
                    <a:pt x="199" y="1830"/>
                    <a:pt x="496" y="1958"/>
                    <a:pt x="794" y="1958"/>
                  </a:cubicBezTo>
                  <a:cubicBezTo>
                    <a:pt x="1112" y="1958"/>
                    <a:pt x="1430" y="1811"/>
                    <a:pt x="1626" y="1524"/>
                  </a:cubicBezTo>
                  <a:cubicBezTo>
                    <a:pt x="2007" y="953"/>
                    <a:pt x="1729" y="177"/>
                    <a:pt x="1070" y="1"/>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8"/>
            <p:cNvSpPr/>
            <p:nvPr/>
          </p:nvSpPr>
          <p:spPr>
            <a:xfrm>
              <a:off x="2857718" y="1898983"/>
              <a:ext cx="55449" cy="46865"/>
            </a:xfrm>
            <a:custGeom>
              <a:rect b="b" l="l" r="r" t="t"/>
              <a:pathLst>
                <a:path extrusionOk="0" h="2009" w="2377">
                  <a:moveTo>
                    <a:pt x="1278" y="0"/>
                  </a:moveTo>
                  <a:cubicBezTo>
                    <a:pt x="509" y="0"/>
                    <a:pt x="0" y="886"/>
                    <a:pt x="458" y="1573"/>
                  </a:cubicBezTo>
                  <a:cubicBezTo>
                    <a:pt x="667" y="1871"/>
                    <a:pt x="979" y="2009"/>
                    <a:pt x="1287" y="2009"/>
                  </a:cubicBezTo>
                  <a:cubicBezTo>
                    <a:pt x="1737" y="2009"/>
                    <a:pt x="2179" y="1714"/>
                    <a:pt x="2274" y="1192"/>
                  </a:cubicBezTo>
                  <a:cubicBezTo>
                    <a:pt x="2377" y="651"/>
                    <a:pt x="2025" y="123"/>
                    <a:pt x="1484" y="21"/>
                  </a:cubicBezTo>
                  <a:cubicBezTo>
                    <a:pt x="1413" y="7"/>
                    <a:pt x="1345" y="0"/>
                    <a:pt x="1278" y="0"/>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8"/>
            <p:cNvSpPr/>
            <p:nvPr/>
          </p:nvSpPr>
          <p:spPr>
            <a:xfrm>
              <a:off x="2869078" y="1899799"/>
              <a:ext cx="47168" cy="45979"/>
            </a:xfrm>
            <a:custGeom>
              <a:rect b="b" l="l" r="r" t="t"/>
              <a:pathLst>
                <a:path extrusionOk="0" h="1971" w="2022">
                  <a:moveTo>
                    <a:pt x="1070" y="0"/>
                  </a:moveTo>
                  <a:cubicBezTo>
                    <a:pt x="1246" y="235"/>
                    <a:pt x="1304" y="513"/>
                    <a:pt x="1260" y="791"/>
                  </a:cubicBezTo>
                  <a:cubicBezTo>
                    <a:pt x="1169" y="1272"/>
                    <a:pt x="745" y="1614"/>
                    <a:pt x="272" y="1614"/>
                  </a:cubicBezTo>
                  <a:cubicBezTo>
                    <a:pt x="211" y="1614"/>
                    <a:pt x="150" y="1608"/>
                    <a:pt x="89" y="1597"/>
                  </a:cubicBezTo>
                  <a:lnTo>
                    <a:pt x="1" y="1567"/>
                  </a:lnTo>
                  <a:lnTo>
                    <a:pt x="1" y="1567"/>
                  </a:lnTo>
                  <a:cubicBezTo>
                    <a:pt x="200" y="1838"/>
                    <a:pt x="501" y="1971"/>
                    <a:pt x="800" y="1971"/>
                  </a:cubicBezTo>
                  <a:cubicBezTo>
                    <a:pt x="1116" y="1971"/>
                    <a:pt x="1431" y="1824"/>
                    <a:pt x="1626" y="1538"/>
                  </a:cubicBezTo>
                  <a:cubicBezTo>
                    <a:pt x="2022" y="967"/>
                    <a:pt x="1729" y="191"/>
                    <a:pt x="1070" y="0"/>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8"/>
            <p:cNvSpPr/>
            <p:nvPr/>
          </p:nvSpPr>
          <p:spPr>
            <a:xfrm>
              <a:off x="2877476" y="1918857"/>
              <a:ext cx="55869" cy="46818"/>
            </a:xfrm>
            <a:custGeom>
              <a:rect b="b" l="l" r="r" t="t"/>
              <a:pathLst>
                <a:path extrusionOk="0" h="2007" w="2395">
                  <a:moveTo>
                    <a:pt x="1296" y="1"/>
                  </a:moveTo>
                  <a:cubicBezTo>
                    <a:pt x="518" y="1"/>
                    <a:pt x="1" y="892"/>
                    <a:pt x="475" y="1571"/>
                  </a:cubicBezTo>
                  <a:cubicBezTo>
                    <a:pt x="678" y="1868"/>
                    <a:pt x="986" y="2006"/>
                    <a:pt x="1294" y="2006"/>
                  </a:cubicBezTo>
                  <a:cubicBezTo>
                    <a:pt x="1742" y="2006"/>
                    <a:pt x="2187" y="1712"/>
                    <a:pt x="2292" y="1190"/>
                  </a:cubicBezTo>
                  <a:cubicBezTo>
                    <a:pt x="2394" y="648"/>
                    <a:pt x="2028" y="121"/>
                    <a:pt x="1486" y="18"/>
                  </a:cubicBezTo>
                  <a:cubicBezTo>
                    <a:pt x="1421" y="6"/>
                    <a:pt x="1358" y="1"/>
                    <a:pt x="1296" y="1"/>
                  </a:cubicBezTo>
                  <a:close/>
                </a:path>
              </a:pathLst>
            </a:custGeom>
            <a:solidFill>
              <a:srgbClr val="D46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8"/>
            <p:cNvSpPr/>
            <p:nvPr/>
          </p:nvSpPr>
          <p:spPr>
            <a:xfrm>
              <a:off x="2889233" y="1919954"/>
              <a:ext cx="46842" cy="45675"/>
            </a:xfrm>
            <a:custGeom>
              <a:rect b="b" l="l" r="r" t="t"/>
              <a:pathLst>
                <a:path extrusionOk="0" h="1958" w="2008">
                  <a:moveTo>
                    <a:pt x="1070" y="1"/>
                  </a:moveTo>
                  <a:cubicBezTo>
                    <a:pt x="1231" y="220"/>
                    <a:pt x="1304" y="498"/>
                    <a:pt x="1246" y="777"/>
                  </a:cubicBezTo>
                  <a:cubicBezTo>
                    <a:pt x="1155" y="1268"/>
                    <a:pt x="733" y="1600"/>
                    <a:pt x="262" y="1600"/>
                  </a:cubicBezTo>
                  <a:cubicBezTo>
                    <a:pt x="200" y="1600"/>
                    <a:pt x="137" y="1594"/>
                    <a:pt x="74" y="1582"/>
                  </a:cubicBezTo>
                  <a:lnTo>
                    <a:pt x="1" y="1568"/>
                  </a:lnTo>
                  <a:lnTo>
                    <a:pt x="1" y="1568"/>
                  </a:lnTo>
                  <a:cubicBezTo>
                    <a:pt x="199" y="1829"/>
                    <a:pt x="493" y="1958"/>
                    <a:pt x="789" y="1958"/>
                  </a:cubicBezTo>
                  <a:cubicBezTo>
                    <a:pt x="1104" y="1958"/>
                    <a:pt x="1422" y="1811"/>
                    <a:pt x="1626" y="1524"/>
                  </a:cubicBezTo>
                  <a:cubicBezTo>
                    <a:pt x="2007" y="952"/>
                    <a:pt x="1729" y="176"/>
                    <a:pt x="1070"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8"/>
            <p:cNvSpPr/>
            <p:nvPr/>
          </p:nvSpPr>
          <p:spPr>
            <a:xfrm>
              <a:off x="2919977" y="1899450"/>
              <a:ext cx="155175" cy="61958"/>
            </a:xfrm>
            <a:custGeom>
              <a:rect b="b" l="l" r="r" t="t"/>
              <a:pathLst>
                <a:path extrusionOk="0" h="2656" w="6652">
                  <a:moveTo>
                    <a:pt x="599" y="0"/>
                  </a:moveTo>
                  <a:cubicBezTo>
                    <a:pt x="535" y="0"/>
                    <a:pt x="481" y="51"/>
                    <a:pt x="470" y="118"/>
                  </a:cubicBezTo>
                  <a:lnTo>
                    <a:pt x="16" y="2461"/>
                  </a:lnTo>
                  <a:cubicBezTo>
                    <a:pt x="1" y="2549"/>
                    <a:pt x="74" y="2652"/>
                    <a:pt x="162" y="2652"/>
                  </a:cubicBezTo>
                  <a:lnTo>
                    <a:pt x="6357" y="2652"/>
                  </a:lnTo>
                  <a:cubicBezTo>
                    <a:pt x="6370" y="2654"/>
                    <a:pt x="6383" y="2655"/>
                    <a:pt x="6395" y="2655"/>
                  </a:cubicBezTo>
                  <a:cubicBezTo>
                    <a:pt x="6599" y="2655"/>
                    <a:pt x="6651" y="2327"/>
                    <a:pt x="6430" y="2285"/>
                  </a:cubicBezTo>
                  <a:lnTo>
                    <a:pt x="660" y="15"/>
                  </a:lnTo>
                  <a:cubicBezTo>
                    <a:pt x="639" y="5"/>
                    <a:pt x="619" y="0"/>
                    <a:pt x="599"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8"/>
            <p:cNvSpPr/>
            <p:nvPr/>
          </p:nvSpPr>
          <p:spPr>
            <a:xfrm>
              <a:off x="2919977" y="1948319"/>
              <a:ext cx="154335" cy="12667"/>
            </a:xfrm>
            <a:custGeom>
              <a:rect b="b" l="l" r="r" t="t"/>
              <a:pathLst>
                <a:path extrusionOk="0" h="543" w="6616">
                  <a:moveTo>
                    <a:pt x="5932" y="0"/>
                  </a:moveTo>
                  <a:cubicBezTo>
                    <a:pt x="5888" y="44"/>
                    <a:pt x="5844" y="59"/>
                    <a:pt x="5786" y="59"/>
                  </a:cubicBezTo>
                  <a:lnTo>
                    <a:pt x="74" y="59"/>
                  </a:lnTo>
                  <a:lnTo>
                    <a:pt x="16" y="366"/>
                  </a:lnTo>
                  <a:cubicBezTo>
                    <a:pt x="1" y="454"/>
                    <a:pt x="74" y="542"/>
                    <a:pt x="162" y="542"/>
                  </a:cubicBezTo>
                  <a:lnTo>
                    <a:pt x="6357" y="542"/>
                  </a:lnTo>
                  <a:cubicBezTo>
                    <a:pt x="6362" y="542"/>
                    <a:pt x="6367" y="542"/>
                    <a:pt x="6372" y="542"/>
                  </a:cubicBezTo>
                  <a:cubicBezTo>
                    <a:pt x="6565" y="542"/>
                    <a:pt x="6616" y="262"/>
                    <a:pt x="6416" y="190"/>
                  </a:cubicBezTo>
                  <a:lnTo>
                    <a:pt x="5932"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8"/>
            <p:cNvSpPr/>
            <p:nvPr/>
          </p:nvSpPr>
          <p:spPr>
            <a:xfrm>
              <a:off x="2908710" y="2064813"/>
              <a:ext cx="184847" cy="15723"/>
            </a:xfrm>
            <a:custGeom>
              <a:rect b="b" l="l" r="r" t="t"/>
              <a:pathLst>
                <a:path extrusionOk="0" h="674" w="7924">
                  <a:moveTo>
                    <a:pt x="411" y="0"/>
                  </a:moveTo>
                  <a:cubicBezTo>
                    <a:pt x="1" y="29"/>
                    <a:pt x="1" y="645"/>
                    <a:pt x="411" y="674"/>
                  </a:cubicBezTo>
                  <a:lnTo>
                    <a:pt x="7514" y="674"/>
                  </a:lnTo>
                  <a:cubicBezTo>
                    <a:pt x="7924" y="645"/>
                    <a:pt x="7924" y="29"/>
                    <a:pt x="7514" y="0"/>
                  </a:cubicBezTo>
                  <a:close/>
                </a:path>
              </a:pathLst>
            </a:custGeom>
            <a:solidFill>
              <a:srgbClr val="DD87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8"/>
            <p:cNvSpPr/>
            <p:nvPr/>
          </p:nvSpPr>
          <p:spPr>
            <a:xfrm>
              <a:off x="2911113" y="2064463"/>
              <a:ext cx="182444" cy="15746"/>
            </a:xfrm>
            <a:custGeom>
              <a:rect b="b" l="l" r="r" t="t"/>
              <a:pathLst>
                <a:path extrusionOk="0" h="675" w="7821">
                  <a:moveTo>
                    <a:pt x="7411" y="1"/>
                  </a:moveTo>
                  <a:lnTo>
                    <a:pt x="7411" y="15"/>
                  </a:lnTo>
                  <a:lnTo>
                    <a:pt x="6840" y="15"/>
                  </a:lnTo>
                  <a:cubicBezTo>
                    <a:pt x="6942" y="235"/>
                    <a:pt x="6781" y="498"/>
                    <a:pt x="6532" y="498"/>
                  </a:cubicBezTo>
                  <a:lnTo>
                    <a:pt x="0" y="498"/>
                  </a:lnTo>
                  <a:cubicBezTo>
                    <a:pt x="59" y="601"/>
                    <a:pt x="176" y="674"/>
                    <a:pt x="308" y="674"/>
                  </a:cubicBezTo>
                  <a:lnTo>
                    <a:pt x="7411" y="674"/>
                  </a:lnTo>
                  <a:cubicBezTo>
                    <a:pt x="7821" y="645"/>
                    <a:pt x="7821" y="30"/>
                    <a:pt x="7411" y="1"/>
                  </a:cubicBezTo>
                  <a:close/>
                </a:path>
              </a:pathLst>
            </a:custGeom>
            <a:solidFill>
              <a:srgbClr val="CC4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8"/>
            <p:cNvSpPr/>
            <p:nvPr/>
          </p:nvSpPr>
          <p:spPr>
            <a:xfrm>
              <a:off x="2810668" y="2118791"/>
              <a:ext cx="62891" cy="53607"/>
            </a:xfrm>
            <a:custGeom>
              <a:rect b="b" l="l" r="r" t="t"/>
              <a:pathLst>
                <a:path extrusionOk="0" h="2298" w="2696">
                  <a:moveTo>
                    <a:pt x="1538" y="0"/>
                  </a:moveTo>
                  <a:cubicBezTo>
                    <a:pt x="513" y="0"/>
                    <a:pt x="0" y="1230"/>
                    <a:pt x="733" y="1963"/>
                  </a:cubicBezTo>
                  <a:cubicBezTo>
                    <a:pt x="964" y="2194"/>
                    <a:pt x="1249" y="2297"/>
                    <a:pt x="1530" y="2297"/>
                  </a:cubicBezTo>
                  <a:cubicBezTo>
                    <a:pt x="2123" y="2297"/>
                    <a:pt x="2695" y="1838"/>
                    <a:pt x="2695" y="1143"/>
                  </a:cubicBezTo>
                  <a:cubicBezTo>
                    <a:pt x="2695" y="513"/>
                    <a:pt x="2168" y="0"/>
                    <a:pt x="1538"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8"/>
            <p:cNvSpPr/>
            <p:nvPr/>
          </p:nvSpPr>
          <p:spPr>
            <a:xfrm>
              <a:off x="2828093" y="2119817"/>
              <a:ext cx="50247" cy="52464"/>
            </a:xfrm>
            <a:custGeom>
              <a:rect b="b" l="l" r="r" t="t"/>
              <a:pathLst>
                <a:path extrusionOk="0" h="2249" w="2154">
                  <a:moveTo>
                    <a:pt x="1157" y="0"/>
                  </a:moveTo>
                  <a:cubicBezTo>
                    <a:pt x="1938" y="755"/>
                    <a:pt x="1343" y="1995"/>
                    <a:pt x="379" y="1995"/>
                  </a:cubicBezTo>
                  <a:cubicBezTo>
                    <a:pt x="258" y="1995"/>
                    <a:pt x="131" y="1976"/>
                    <a:pt x="0" y="1933"/>
                  </a:cubicBezTo>
                  <a:lnTo>
                    <a:pt x="0" y="1933"/>
                  </a:lnTo>
                  <a:cubicBezTo>
                    <a:pt x="226" y="2147"/>
                    <a:pt x="509" y="2249"/>
                    <a:pt x="789" y="2249"/>
                  </a:cubicBezTo>
                  <a:cubicBezTo>
                    <a:pt x="1179" y="2249"/>
                    <a:pt x="1565" y="2051"/>
                    <a:pt x="1787" y="1684"/>
                  </a:cubicBezTo>
                  <a:cubicBezTo>
                    <a:pt x="2153" y="1055"/>
                    <a:pt x="1846" y="234"/>
                    <a:pt x="1157"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8"/>
            <p:cNvSpPr/>
            <p:nvPr/>
          </p:nvSpPr>
          <p:spPr>
            <a:xfrm>
              <a:off x="2837657" y="2138945"/>
              <a:ext cx="15396" cy="12900"/>
            </a:xfrm>
            <a:custGeom>
              <a:rect b="b" l="l" r="r" t="t"/>
              <a:pathLst>
                <a:path extrusionOk="0" h="553" w="660">
                  <a:moveTo>
                    <a:pt x="381" y="0"/>
                  </a:moveTo>
                  <a:cubicBezTo>
                    <a:pt x="132" y="0"/>
                    <a:pt x="0" y="293"/>
                    <a:pt x="176" y="469"/>
                  </a:cubicBezTo>
                  <a:cubicBezTo>
                    <a:pt x="234" y="527"/>
                    <a:pt x="306" y="553"/>
                    <a:pt x="377" y="553"/>
                  </a:cubicBezTo>
                  <a:cubicBezTo>
                    <a:pt x="521" y="553"/>
                    <a:pt x="659" y="445"/>
                    <a:pt x="659" y="279"/>
                  </a:cubicBezTo>
                  <a:cubicBezTo>
                    <a:pt x="659" y="132"/>
                    <a:pt x="528" y="0"/>
                    <a:pt x="381" y="0"/>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8"/>
            <p:cNvSpPr/>
            <p:nvPr/>
          </p:nvSpPr>
          <p:spPr>
            <a:xfrm>
              <a:off x="3006752" y="2118791"/>
              <a:ext cx="62891" cy="53607"/>
            </a:xfrm>
            <a:custGeom>
              <a:rect b="b" l="l" r="r" t="t"/>
              <a:pathLst>
                <a:path extrusionOk="0" h="2298" w="2696">
                  <a:moveTo>
                    <a:pt x="1539" y="0"/>
                  </a:moveTo>
                  <a:cubicBezTo>
                    <a:pt x="513" y="0"/>
                    <a:pt x="1" y="1230"/>
                    <a:pt x="733" y="1963"/>
                  </a:cubicBezTo>
                  <a:cubicBezTo>
                    <a:pt x="964" y="2194"/>
                    <a:pt x="1250" y="2297"/>
                    <a:pt x="1531" y="2297"/>
                  </a:cubicBezTo>
                  <a:cubicBezTo>
                    <a:pt x="2123" y="2297"/>
                    <a:pt x="2696" y="1838"/>
                    <a:pt x="2696" y="1143"/>
                  </a:cubicBezTo>
                  <a:cubicBezTo>
                    <a:pt x="2696" y="513"/>
                    <a:pt x="2183" y="0"/>
                    <a:pt x="1539"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8"/>
            <p:cNvSpPr/>
            <p:nvPr/>
          </p:nvSpPr>
          <p:spPr>
            <a:xfrm>
              <a:off x="3024527" y="2119817"/>
              <a:ext cx="50247" cy="52464"/>
            </a:xfrm>
            <a:custGeom>
              <a:rect b="b" l="l" r="r" t="t"/>
              <a:pathLst>
                <a:path extrusionOk="0" h="2249" w="2154">
                  <a:moveTo>
                    <a:pt x="1143" y="0"/>
                  </a:moveTo>
                  <a:lnTo>
                    <a:pt x="1143" y="0"/>
                  </a:lnTo>
                  <a:cubicBezTo>
                    <a:pt x="1937" y="755"/>
                    <a:pt x="1331" y="1995"/>
                    <a:pt x="375" y="1995"/>
                  </a:cubicBezTo>
                  <a:cubicBezTo>
                    <a:pt x="255" y="1995"/>
                    <a:pt x="129" y="1976"/>
                    <a:pt x="0" y="1933"/>
                  </a:cubicBezTo>
                  <a:lnTo>
                    <a:pt x="0" y="1933"/>
                  </a:lnTo>
                  <a:cubicBezTo>
                    <a:pt x="221" y="2147"/>
                    <a:pt x="499" y="2249"/>
                    <a:pt x="777" y="2249"/>
                  </a:cubicBezTo>
                  <a:cubicBezTo>
                    <a:pt x="1165" y="2249"/>
                    <a:pt x="1551" y="2051"/>
                    <a:pt x="1773" y="1684"/>
                  </a:cubicBezTo>
                  <a:cubicBezTo>
                    <a:pt x="2153" y="1055"/>
                    <a:pt x="1831" y="234"/>
                    <a:pt x="1143"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8"/>
            <p:cNvSpPr/>
            <p:nvPr/>
          </p:nvSpPr>
          <p:spPr>
            <a:xfrm>
              <a:off x="3034091" y="2138945"/>
              <a:ext cx="15396" cy="12900"/>
            </a:xfrm>
            <a:custGeom>
              <a:rect b="b" l="l" r="r" t="t"/>
              <a:pathLst>
                <a:path extrusionOk="0" h="553" w="660">
                  <a:moveTo>
                    <a:pt x="381" y="0"/>
                  </a:moveTo>
                  <a:cubicBezTo>
                    <a:pt x="132" y="0"/>
                    <a:pt x="0" y="293"/>
                    <a:pt x="176" y="469"/>
                  </a:cubicBezTo>
                  <a:cubicBezTo>
                    <a:pt x="234" y="527"/>
                    <a:pt x="307" y="553"/>
                    <a:pt x="377" y="553"/>
                  </a:cubicBezTo>
                  <a:cubicBezTo>
                    <a:pt x="521" y="553"/>
                    <a:pt x="660" y="445"/>
                    <a:pt x="660" y="279"/>
                  </a:cubicBezTo>
                  <a:cubicBezTo>
                    <a:pt x="660" y="132"/>
                    <a:pt x="528" y="0"/>
                    <a:pt x="381" y="0"/>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2" name="Google Shape;2442;p48"/>
          <p:cNvGrpSpPr/>
          <p:nvPr/>
        </p:nvGrpSpPr>
        <p:grpSpPr>
          <a:xfrm>
            <a:off x="4512674" y="3465839"/>
            <a:ext cx="231665" cy="342508"/>
            <a:chOff x="4512674" y="3465839"/>
            <a:chExt cx="231665" cy="342508"/>
          </a:xfrm>
        </p:grpSpPr>
        <p:sp>
          <p:nvSpPr>
            <p:cNvPr id="2443" name="Google Shape;2443;p48"/>
            <p:cNvSpPr/>
            <p:nvPr/>
          </p:nvSpPr>
          <p:spPr>
            <a:xfrm>
              <a:off x="4555711" y="3772959"/>
              <a:ext cx="18149" cy="35201"/>
            </a:xfrm>
            <a:custGeom>
              <a:rect b="b" l="l" r="r" t="t"/>
              <a:pathLst>
                <a:path extrusionOk="0" h="1509" w="778">
                  <a:moveTo>
                    <a:pt x="389" y="0"/>
                  </a:moveTo>
                  <a:cubicBezTo>
                    <a:pt x="195" y="0"/>
                    <a:pt x="1" y="132"/>
                    <a:pt x="1" y="396"/>
                  </a:cubicBezTo>
                  <a:lnTo>
                    <a:pt x="1" y="1128"/>
                  </a:lnTo>
                  <a:cubicBezTo>
                    <a:pt x="1" y="1348"/>
                    <a:pt x="177" y="1509"/>
                    <a:pt x="396" y="1509"/>
                  </a:cubicBezTo>
                  <a:cubicBezTo>
                    <a:pt x="601" y="1509"/>
                    <a:pt x="777" y="1348"/>
                    <a:pt x="777" y="1128"/>
                  </a:cubicBezTo>
                  <a:lnTo>
                    <a:pt x="777" y="396"/>
                  </a:lnTo>
                  <a:cubicBezTo>
                    <a:pt x="777" y="132"/>
                    <a:pt x="583" y="0"/>
                    <a:pt x="389"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8"/>
            <p:cNvSpPr/>
            <p:nvPr/>
          </p:nvSpPr>
          <p:spPr>
            <a:xfrm>
              <a:off x="4560843" y="3773309"/>
              <a:ext cx="13017" cy="34991"/>
            </a:xfrm>
            <a:custGeom>
              <a:rect b="b" l="l" r="r" t="t"/>
              <a:pathLst>
                <a:path extrusionOk="0" h="1500" w="558">
                  <a:moveTo>
                    <a:pt x="176" y="0"/>
                  </a:moveTo>
                  <a:cubicBezTo>
                    <a:pt x="118" y="0"/>
                    <a:pt x="59" y="0"/>
                    <a:pt x="1" y="29"/>
                  </a:cubicBezTo>
                  <a:cubicBezTo>
                    <a:pt x="132" y="103"/>
                    <a:pt x="220" y="234"/>
                    <a:pt x="220" y="381"/>
                  </a:cubicBezTo>
                  <a:lnTo>
                    <a:pt x="220" y="1113"/>
                  </a:lnTo>
                  <a:cubicBezTo>
                    <a:pt x="220" y="1260"/>
                    <a:pt x="132" y="1406"/>
                    <a:pt x="1" y="1465"/>
                  </a:cubicBezTo>
                  <a:cubicBezTo>
                    <a:pt x="52" y="1489"/>
                    <a:pt x="105" y="1500"/>
                    <a:pt x="157" y="1500"/>
                  </a:cubicBezTo>
                  <a:cubicBezTo>
                    <a:pt x="358" y="1500"/>
                    <a:pt x="546" y="1334"/>
                    <a:pt x="557" y="1113"/>
                  </a:cubicBezTo>
                  <a:lnTo>
                    <a:pt x="557" y="381"/>
                  </a:lnTo>
                  <a:cubicBezTo>
                    <a:pt x="557" y="176"/>
                    <a:pt x="381" y="0"/>
                    <a:pt x="176"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8"/>
            <p:cNvSpPr/>
            <p:nvPr/>
          </p:nvSpPr>
          <p:spPr>
            <a:xfrm>
              <a:off x="4683145" y="3772959"/>
              <a:ext cx="18475" cy="35201"/>
            </a:xfrm>
            <a:custGeom>
              <a:rect b="b" l="l" r="r" t="t"/>
              <a:pathLst>
                <a:path extrusionOk="0" h="1509" w="792">
                  <a:moveTo>
                    <a:pt x="396" y="0"/>
                  </a:moveTo>
                  <a:cubicBezTo>
                    <a:pt x="198" y="0"/>
                    <a:pt x="1" y="132"/>
                    <a:pt x="1" y="396"/>
                  </a:cubicBezTo>
                  <a:lnTo>
                    <a:pt x="1" y="1128"/>
                  </a:lnTo>
                  <a:cubicBezTo>
                    <a:pt x="1" y="1348"/>
                    <a:pt x="176" y="1509"/>
                    <a:pt x="396" y="1509"/>
                  </a:cubicBezTo>
                  <a:cubicBezTo>
                    <a:pt x="616" y="1509"/>
                    <a:pt x="792" y="1348"/>
                    <a:pt x="792" y="1128"/>
                  </a:cubicBezTo>
                  <a:lnTo>
                    <a:pt x="792" y="396"/>
                  </a:lnTo>
                  <a:cubicBezTo>
                    <a:pt x="792" y="132"/>
                    <a:pt x="594" y="0"/>
                    <a:pt x="396"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8"/>
            <p:cNvSpPr/>
            <p:nvPr/>
          </p:nvSpPr>
          <p:spPr>
            <a:xfrm>
              <a:off x="4688276" y="3773309"/>
              <a:ext cx="12993" cy="35038"/>
            </a:xfrm>
            <a:custGeom>
              <a:rect b="b" l="l" r="r" t="t"/>
              <a:pathLst>
                <a:path extrusionOk="0" h="1502" w="557">
                  <a:moveTo>
                    <a:pt x="176" y="0"/>
                  </a:moveTo>
                  <a:cubicBezTo>
                    <a:pt x="118" y="0"/>
                    <a:pt x="59" y="0"/>
                    <a:pt x="0" y="29"/>
                  </a:cubicBezTo>
                  <a:cubicBezTo>
                    <a:pt x="132" y="103"/>
                    <a:pt x="220" y="234"/>
                    <a:pt x="220" y="396"/>
                  </a:cubicBezTo>
                  <a:lnTo>
                    <a:pt x="220" y="1128"/>
                  </a:lnTo>
                  <a:cubicBezTo>
                    <a:pt x="220" y="1274"/>
                    <a:pt x="132" y="1406"/>
                    <a:pt x="0" y="1465"/>
                  </a:cubicBezTo>
                  <a:cubicBezTo>
                    <a:pt x="54" y="1490"/>
                    <a:pt x="110" y="1501"/>
                    <a:pt x="164" y="1501"/>
                  </a:cubicBezTo>
                  <a:cubicBezTo>
                    <a:pt x="362" y="1501"/>
                    <a:pt x="545" y="1346"/>
                    <a:pt x="557" y="1128"/>
                  </a:cubicBezTo>
                  <a:lnTo>
                    <a:pt x="557" y="396"/>
                  </a:lnTo>
                  <a:cubicBezTo>
                    <a:pt x="557" y="176"/>
                    <a:pt x="381" y="0"/>
                    <a:pt x="176"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8"/>
            <p:cNvSpPr/>
            <p:nvPr/>
          </p:nvSpPr>
          <p:spPr>
            <a:xfrm>
              <a:off x="4534880" y="3714549"/>
              <a:ext cx="186573" cy="70729"/>
            </a:xfrm>
            <a:custGeom>
              <a:rect b="b" l="l" r="r" t="t"/>
              <a:pathLst>
                <a:path extrusionOk="0" h="3032" w="7998">
                  <a:moveTo>
                    <a:pt x="1" y="0"/>
                  </a:moveTo>
                  <a:lnTo>
                    <a:pt x="1" y="2607"/>
                  </a:lnTo>
                  <a:cubicBezTo>
                    <a:pt x="1" y="2841"/>
                    <a:pt x="191" y="3032"/>
                    <a:pt x="425" y="3032"/>
                  </a:cubicBezTo>
                  <a:lnTo>
                    <a:pt x="7572" y="3032"/>
                  </a:lnTo>
                  <a:cubicBezTo>
                    <a:pt x="7807" y="3032"/>
                    <a:pt x="7997" y="2841"/>
                    <a:pt x="7997" y="2607"/>
                  </a:cubicBezTo>
                  <a:lnTo>
                    <a:pt x="7997" y="0"/>
                  </a:ln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8"/>
            <p:cNvSpPr/>
            <p:nvPr/>
          </p:nvSpPr>
          <p:spPr>
            <a:xfrm>
              <a:off x="4534880" y="3714549"/>
              <a:ext cx="186573" cy="70729"/>
            </a:xfrm>
            <a:custGeom>
              <a:rect b="b" l="l" r="r" t="t"/>
              <a:pathLst>
                <a:path extrusionOk="0" h="3032" w="7998">
                  <a:moveTo>
                    <a:pt x="6957" y="0"/>
                  </a:moveTo>
                  <a:lnTo>
                    <a:pt x="6957" y="2050"/>
                  </a:lnTo>
                  <a:cubicBezTo>
                    <a:pt x="6957" y="2299"/>
                    <a:pt x="6767" y="2490"/>
                    <a:pt x="6518" y="2490"/>
                  </a:cubicBezTo>
                  <a:lnTo>
                    <a:pt x="1" y="2490"/>
                  </a:lnTo>
                  <a:lnTo>
                    <a:pt x="1" y="2592"/>
                  </a:lnTo>
                  <a:cubicBezTo>
                    <a:pt x="1" y="2827"/>
                    <a:pt x="206" y="3032"/>
                    <a:pt x="440" y="3032"/>
                  </a:cubicBezTo>
                  <a:lnTo>
                    <a:pt x="7558" y="3032"/>
                  </a:lnTo>
                  <a:cubicBezTo>
                    <a:pt x="7807" y="3032"/>
                    <a:pt x="7997" y="2827"/>
                    <a:pt x="7997" y="2592"/>
                  </a:cubicBezTo>
                  <a:lnTo>
                    <a:pt x="7997" y="0"/>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8"/>
            <p:cNvSpPr/>
            <p:nvPr/>
          </p:nvSpPr>
          <p:spPr>
            <a:xfrm>
              <a:off x="4512674" y="3465839"/>
              <a:ext cx="231665" cy="276408"/>
            </a:xfrm>
            <a:custGeom>
              <a:rect b="b" l="l" r="r" t="t"/>
              <a:pathLst>
                <a:path extrusionOk="0" h="11849" w="9931">
                  <a:moveTo>
                    <a:pt x="3237" y="0"/>
                  </a:moveTo>
                  <a:cubicBezTo>
                    <a:pt x="1451" y="15"/>
                    <a:pt x="1" y="1450"/>
                    <a:pt x="1" y="3237"/>
                  </a:cubicBezTo>
                  <a:lnTo>
                    <a:pt x="1" y="9564"/>
                  </a:lnTo>
                  <a:cubicBezTo>
                    <a:pt x="15" y="9798"/>
                    <a:pt x="88" y="10032"/>
                    <a:pt x="235" y="10223"/>
                  </a:cubicBezTo>
                  <a:lnTo>
                    <a:pt x="1319" y="11570"/>
                  </a:lnTo>
                  <a:cubicBezTo>
                    <a:pt x="1465" y="11746"/>
                    <a:pt x="1670" y="11848"/>
                    <a:pt x="1905" y="11848"/>
                  </a:cubicBezTo>
                  <a:lnTo>
                    <a:pt x="8041" y="11848"/>
                  </a:lnTo>
                  <a:cubicBezTo>
                    <a:pt x="8261" y="11848"/>
                    <a:pt x="8480" y="11746"/>
                    <a:pt x="8612" y="11570"/>
                  </a:cubicBezTo>
                  <a:lnTo>
                    <a:pt x="9696" y="10223"/>
                  </a:lnTo>
                  <a:cubicBezTo>
                    <a:pt x="9842" y="10032"/>
                    <a:pt x="9930" y="9798"/>
                    <a:pt x="9930" y="9564"/>
                  </a:cubicBezTo>
                  <a:lnTo>
                    <a:pt x="9930" y="3237"/>
                  </a:lnTo>
                  <a:cubicBezTo>
                    <a:pt x="9930" y="1450"/>
                    <a:pt x="8495" y="0"/>
                    <a:pt x="6708"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8"/>
            <p:cNvSpPr/>
            <p:nvPr/>
          </p:nvSpPr>
          <p:spPr>
            <a:xfrm>
              <a:off x="4628490" y="3466166"/>
              <a:ext cx="115844" cy="276081"/>
            </a:xfrm>
            <a:custGeom>
              <a:rect b="b" l="l" r="r" t="t"/>
              <a:pathLst>
                <a:path extrusionOk="0" h="11835" w="4966">
                  <a:moveTo>
                    <a:pt x="27" y="1"/>
                  </a:moveTo>
                  <a:cubicBezTo>
                    <a:pt x="18" y="1"/>
                    <a:pt x="9" y="1"/>
                    <a:pt x="0" y="1"/>
                  </a:cubicBezTo>
                  <a:lnTo>
                    <a:pt x="54" y="1"/>
                  </a:lnTo>
                  <a:cubicBezTo>
                    <a:pt x="45" y="1"/>
                    <a:pt x="36" y="1"/>
                    <a:pt x="27" y="1"/>
                  </a:cubicBezTo>
                  <a:close/>
                  <a:moveTo>
                    <a:pt x="54" y="1"/>
                  </a:moveTo>
                  <a:lnTo>
                    <a:pt x="54" y="1"/>
                  </a:lnTo>
                  <a:cubicBezTo>
                    <a:pt x="1816" y="15"/>
                    <a:pt x="3222" y="1454"/>
                    <a:pt x="3222" y="3223"/>
                  </a:cubicBezTo>
                  <a:lnTo>
                    <a:pt x="3222" y="9550"/>
                  </a:lnTo>
                  <a:cubicBezTo>
                    <a:pt x="3222" y="9784"/>
                    <a:pt x="3149" y="10018"/>
                    <a:pt x="3003" y="10209"/>
                  </a:cubicBezTo>
                  <a:lnTo>
                    <a:pt x="1919" y="11556"/>
                  </a:lnTo>
                  <a:cubicBezTo>
                    <a:pt x="1773" y="11732"/>
                    <a:pt x="1553" y="11834"/>
                    <a:pt x="1333" y="11834"/>
                  </a:cubicBezTo>
                  <a:lnTo>
                    <a:pt x="3076" y="11834"/>
                  </a:lnTo>
                  <a:cubicBezTo>
                    <a:pt x="3296" y="11834"/>
                    <a:pt x="3515" y="11732"/>
                    <a:pt x="3647" y="11556"/>
                  </a:cubicBezTo>
                  <a:lnTo>
                    <a:pt x="4731" y="10209"/>
                  </a:lnTo>
                  <a:cubicBezTo>
                    <a:pt x="4877" y="10018"/>
                    <a:pt x="4965" y="9784"/>
                    <a:pt x="4965" y="9550"/>
                  </a:cubicBezTo>
                  <a:lnTo>
                    <a:pt x="4965" y="3223"/>
                  </a:lnTo>
                  <a:cubicBezTo>
                    <a:pt x="4965" y="1436"/>
                    <a:pt x="3530" y="1"/>
                    <a:pt x="1743"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8"/>
            <p:cNvSpPr/>
            <p:nvPr/>
          </p:nvSpPr>
          <p:spPr>
            <a:xfrm>
              <a:off x="4534880" y="3528355"/>
              <a:ext cx="187250" cy="110036"/>
            </a:xfrm>
            <a:custGeom>
              <a:rect b="b" l="l" r="r" t="t"/>
              <a:pathLst>
                <a:path extrusionOk="0" h="4717" w="8027">
                  <a:moveTo>
                    <a:pt x="411" y="0"/>
                  </a:moveTo>
                  <a:cubicBezTo>
                    <a:pt x="191" y="0"/>
                    <a:pt x="1" y="176"/>
                    <a:pt x="1" y="396"/>
                  </a:cubicBezTo>
                  <a:lnTo>
                    <a:pt x="1" y="4306"/>
                  </a:lnTo>
                  <a:cubicBezTo>
                    <a:pt x="1" y="4540"/>
                    <a:pt x="191" y="4716"/>
                    <a:pt x="411" y="4716"/>
                  </a:cubicBezTo>
                  <a:lnTo>
                    <a:pt x="7631" y="4716"/>
                  </a:lnTo>
                  <a:cubicBezTo>
                    <a:pt x="7851" y="4716"/>
                    <a:pt x="8026" y="4540"/>
                    <a:pt x="8026" y="4306"/>
                  </a:cubicBezTo>
                  <a:lnTo>
                    <a:pt x="8026" y="396"/>
                  </a:lnTo>
                  <a:cubicBezTo>
                    <a:pt x="8026" y="176"/>
                    <a:pt x="7851" y="0"/>
                    <a:pt x="7631"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8"/>
            <p:cNvSpPr/>
            <p:nvPr/>
          </p:nvSpPr>
          <p:spPr>
            <a:xfrm>
              <a:off x="4534880" y="3666029"/>
              <a:ext cx="58785" cy="30419"/>
            </a:xfrm>
            <a:custGeom>
              <a:rect b="b" l="l" r="r" t="t"/>
              <a:pathLst>
                <a:path extrusionOk="0" h="1304" w="2520">
                  <a:moveTo>
                    <a:pt x="542" y="0"/>
                  </a:moveTo>
                  <a:cubicBezTo>
                    <a:pt x="250" y="0"/>
                    <a:pt x="1" y="235"/>
                    <a:pt x="1" y="542"/>
                  </a:cubicBezTo>
                  <a:lnTo>
                    <a:pt x="1" y="747"/>
                  </a:lnTo>
                  <a:cubicBezTo>
                    <a:pt x="1" y="1055"/>
                    <a:pt x="250" y="1304"/>
                    <a:pt x="542" y="1304"/>
                  </a:cubicBezTo>
                  <a:lnTo>
                    <a:pt x="1978" y="1304"/>
                  </a:lnTo>
                  <a:cubicBezTo>
                    <a:pt x="2271" y="1304"/>
                    <a:pt x="2520" y="1055"/>
                    <a:pt x="2520" y="747"/>
                  </a:cubicBezTo>
                  <a:lnTo>
                    <a:pt x="2520" y="542"/>
                  </a:lnTo>
                  <a:cubicBezTo>
                    <a:pt x="2520" y="235"/>
                    <a:pt x="2271" y="0"/>
                    <a:pt x="1978"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8"/>
            <p:cNvSpPr/>
            <p:nvPr/>
          </p:nvSpPr>
          <p:spPr>
            <a:xfrm>
              <a:off x="4550929" y="3674567"/>
              <a:ext cx="15070" cy="13180"/>
            </a:xfrm>
            <a:custGeom>
              <a:rect b="b" l="l" r="r" t="t"/>
              <a:pathLst>
                <a:path extrusionOk="0" h="565" w="646">
                  <a:moveTo>
                    <a:pt x="367" y="1"/>
                  </a:moveTo>
                  <a:cubicBezTo>
                    <a:pt x="118" y="1"/>
                    <a:pt x="1" y="308"/>
                    <a:pt x="177" y="484"/>
                  </a:cubicBezTo>
                  <a:cubicBezTo>
                    <a:pt x="232" y="540"/>
                    <a:pt x="300" y="564"/>
                    <a:pt x="366" y="564"/>
                  </a:cubicBezTo>
                  <a:cubicBezTo>
                    <a:pt x="509" y="564"/>
                    <a:pt x="645" y="449"/>
                    <a:pt x="645" y="279"/>
                  </a:cubicBezTo>
                  <a:cubicBezTo>
                    <a:pt x="645" y="132"/>
                    <a:pt x="528" y="1"/>
                    <a:pt x="367"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8"/>
            <p:cNvSpPr/>
            <p:nvPr/>
          </p:nvSpPr>
          <p:spPr>
            <a:xfrm>
              <a:off x="4662990" y="3666029"/>
              <a:ext cx="59135" cy="30419"/>
            </a:xfrm>
            <a:custGeom>
              <a:rect b="b" l="l" r="r" t="t"/>
              <a:pathLst>
                <a:path extrusionOk="0" h="1304" w="2535">
                  <a:moveTo>
                    <a:pt x="557" y="0"/>
                  </a:moveTo>
                  <a:cubicBezTo>
                    <a:pt x="250" y="0"/>
                    <a:pt x="1" y="235"/>
                    <a:pt x="1" y="542"/>
                  </a:cubicBezTo>
                  <a:lnTo>
                    <a:pt x="1" y="747"/>
                  </a:lnTo>
                  <a:cubicBezTo>
                    <a:pt x="1" y="1055"/>
                    <a:pt x="250" y="1304"/>
                    <a:pt x="557" y="1304"/>
                  </a:cubicBezTo>
                  <a:lnTo>
                    <a:pt x="1978" y="1304"/>
                  </a:lnTo>
                  <a:cubicBezTo>
                    <a:pt x="2285" y="1304"/>
                    <a:pt x="2534" y="1055"/>
                    <a:pt x="2534" y="747"/>
                  </a:cubicBezTo>
                  <a:lnTo>
                    <a:pt x="2534" y="542"/>
                  </a:lnTo>
                  <a:cubicBezTo>
                    <a:pt x="2534" y="235"/>
                    <a:pt x="2285" y="0"/>
                    <a:pt x="1978"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8"/>
            <p:cNvSpPr/>
            <p:nvPr/>
          </p:nvSpPr>
          <p:spPr>
            <a:xfrm>
              <a:off x="4566651" y="3666029"/>
              <a:ext cx="27013" cy="30419"/>
            </a:xfrm>
            <a:custGeom>
              <a:rect b="b" l="l" r="r" t="t"/>
              <a:pathLst>
                <a:path extrusionOk="0" h="1304" w="1158">
                  <a:moveTo>
                    <a:pt x="1" y="0"/>
                  </a:moveTo>
                  <a:cubicBezTo>
                    <a:pt x="308" y="0"/>
                    <a:pt x="557" y="249"/>
                    <a:pt x="557" y="557"/>
                  </a:cubicBezTo>
                  <a:lnTo>
                    <a:pt x="557" y="747"/>
                  </a:lnTo>
                  <a:cubicBezTo>
                    <a:pt x="557" y="1055"/>
                    <a:pt x="308" y="1304"/>
                    <a:pt x="1" y="1304"/>
                  </a:cubicBezTo>
                  <a:lnTo>
                    <a:pt x="601" y="1304"/>
                  </a:lnTo>
                  <a:cubicBezTo>
                    <a:pt x="909" y="1304"/>
                    <a:pt x="1158" y="1055"/>
                    <a:pt x="1158" y="747"/>
                  </a:cubicBezTo>
                  <a:lnTo>
                    <a:pt x="1158" y="557"/>
                  </a:lnTo>
                  <a:cubicBezTo>
                    <a:pt x="1158" y="249"/>
                    <a:pt x="909" y="0"/>
                    <a:pt x="601"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8"/>
            <p:cNvSpPr/>
            <p:nvPr/>
          </p:nvSpPr>
          <p:spPr>
            <a:xfrm>
              <a:off x="4695111" y="3666029"/>
              <a:ext cx="26663" cy="30419"/>
            </a:xfrm>
            <a:custGeom>
              <a:rect b="b" l="l" r="r" t="t"/>
              <a:pathLst>
                <a:path extrusionOk="0" h="1304" w="1143">
                  <a:moveTo>
                    <a:pt x="0" y="0"/>
                  </a:moveTo>
                  <a:cubicBezTo>
                    <a:pt x="308" y="0"/>
                    <a:pt x="557" y="249"/>
                    <a:pt x="557" y="557"/>
                  </a:cubicBezTo>
                  <a:lnTo>
                    <a:pt x="557" y="747"/>
                  </a:lnTo>
                  <a:cubicBezTo>
                    <a:pt x="557" y="1055"/>
                    <a:pt x="308" y="1304"/>
                    <a:pt x="0" y="1304"/>
                  </a:cubicBezTo>
                  <a:lnTo>
                    <a:pt x="586" y="1304"/>
                  </a:lnTo>
                  <a:cubicBezTo>
                    <a:pt x="894" y="1304"/>
                    <a:pt x="1143" y="1055"/>
                    <a:pt x="1143" y="747"/>
                  </a:cubicBezTo>
                  <a:lnTo>
                    <a:pt x="1143" y="557"/>
                  </a:lnTo>
                  <a:cubicBezTo>
                    <a:pt x="1143" y="249"/>
                    <a:pt x="894" y="0"/>
                    <a:pt x="586"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8"/>
            <p:cNvSpPr/>
            <p:nvPr/>
          </p:nvSpPr>
          <p:spPr>
            <a:xfrm>
              <a:off x="4670175" y="3674567"/>
              <a:ext cx="15396" cy="13180"/>
            </a:xfrm>
            <a:custGeom>
              <a:rect b="b" l="l" r="r" t="t"/>
              <a:pathLst>
                <a:path extrusionOk="0" h="565" w="660">
                  <a:moveTo>
                    <a:pt x="381" y="1"/>
                  </a:moveTo>
                  <a:cubicBezTo>
                    <a:pt x="132" y="1"/>
                    <a:pt x="0" y="308"/>
                    <a:pt x="176" y="484"/>
                  </a:cubicBezTo>
                  <a:cubicBezTo>
                    <a:pt x="232" y="540"/>
                    <a:pt x="301" y="564"/>
                    <a:pt x="369" y="564"/>
                  </a:cubicBezTo>
                  <a:cubicBezTo>
                    <a:pt x="516" y="564"/>
                    <a:pt x="659" y="449"/>
                    <a:pt x="659" y="279"/>
                  </a:cubicBezTo>
                  <a:cubicBezTo>
                    <a:pt x="659" y="132"/>
                    <a:pt x="527" y="1"/>
                    <a:pt x="381" y="1"/>
                  </a:cubicBez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8"/>
            <p:cNvSpPr/>
            <p:nvPr/>
          </p:nvSpPr>
          <p:spPr>
            <a:xfrm>
              <a:off x="4688626" y="3674567"/>
              <a:ext cx="15046" cy="13180"/>
            </a:xfrm>
            <a:custGeom>
              <a:rect b="b" l="l" r="r" t="t"/>
              <a:pathLst>
                <a:path extrusionOk="0" h="565" w="645">
                  <a:moveTo>
                    <a:pt x="366" y="1"/>
                  </a:moveTo>
                  <a:cubicBezTo>
                    <a:pt x="117" y="1"/>
                    <a:pt x="0" y="308"/>
                    <a:pt x="176" y="484"/>
                  </a:cubicBezTo>
                  <a:cubicBezTo>
                    <a:pt x="231" y="540"/>
                    <a:pt x="299" y="564"/>
                    <a:pt x="365" y="564"/>
                  </a:cubicBezTo>
                  <a:cubicBezTo>
                    <a:pt x="508" y="564"/>
                    <a:pt x="644" y="449"/>
                    <a:pt x="644" y="279"/>
                  </a:cubicBezTo>
                  <a:cubicBezTo>
                    <a:pt x="644" y="132"/>
                    <a:pt x="527" y="1"/>
                    <a:pt x="366"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8"/>
            <p:cNvSpPr/>
            <p:nvPr/>
          </p:nvSpPr>
          <p:spPr>
            <a:xfrm>
              <a:off x="4601851" y="3703609"/>
              <a:ext cx="54003" cy="54353"/>
            </a:xfrm>
            <a:custGeom>
              <a:rect b="b" l="l" r="r" t="t"/>
              <a:pathLst>
                <a:path extrusionOk="0" h="2330" w="2315">
                  <a:moveTo>
                    <a:pt x="454" y="0"/>
                  </a:moveTo>
                  <a:cubicBezTo>
                    <a:pt x="190" y="0"/>
                    <a:pt x="0" y="205"/>
                    <a:pt x="0" y="454"/>
                  </a:cubicBezTo>
                  <a:lnTo>
                    <a:pt x="0" y="1875"/>
                  </a:lnTo>
                  <a:cubicBezTo>
                    <a:pt x="0" y="2124"/>
                    <a:pt x="190" y="2329"/>
                    <a:pt x="454" y="2329"/>
                  </a:cubicBezTo>
                  <a:lnTo>
                    <a:pt x="1845" y="2329"/>
                  </a:lnTo>
                  <a:cubicBezTo>
                    <a:pt x="2109" y="2329"/>
                    <a:pt x="2314" y="2124"/>
                    <a:pt x="2314" y="1875"/>
                  </a:cubicBezTo>
                  <a:lnTo>
                    <a:pt x="2314" y="454"/>
                  </a:lnTo>
                  <a:cubicBezTo>
                    <a:pt x="2314" y="205"/>
                    <a:pt x="2109" y="0"/>
                    <a:pt x="1860"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8"/>
            <p:cNvSpPr/>
            <p:nvPr/>
          </p:nvSpPr>
          <p:spPr>
            <a:xfrm>
              <a:off x="4627464" y="3703959"/>
              <a:ext cx="28040" cy="53653"/>
            </a:xfrm>
            <a:custGeom>
              <a:rect b="b" l="l" r="r" t="t"/>
              <a:pathLst>
                <a:path extrusionOk="0" h="2300" w="1202">
                  <a:moveTo>
                    <a:pt x="1" y="0"/>
                  </a:moveTo>
                  <a:cubicBezTo>
                    <a:pt x="249" y="0"/>
                    <a:pt x="469" y="205"/>
                    <a:pt x="469" y="454"/>
                  </a:cubicBezTo>
                  <a:lnTo>
                    <a:pt x="469" y="1845"/>
                  </a:lnTo>
                  <a:cubicBezTo>
                    <a:pt x="469" y="2094"/>
                    <a:pt x="249" y="2299"/>
                    <a:pt x="1" y="2299"/>
                  </a:cubicBezTo>
                  <a:lnTo>
                    <a:pt x="747" y="2299"/>
                  </a:lnTo>
                  <a:cubicBezTo>
                    <a:pt x="996" y="2299"/>
                    <a:pt x="1201" y="2094"/>
                    <a:pt x="1201" y="1845"/>
                  </a:cubicBezTo>
                  <a:lnTo>
                    <a:pt x="1201" y="454"/>
                  </a:lnTo>
                  <a:cubicBezTo>
                    <a:pt x="1201" y="205"/>
                    <a:pt x="996" y="0"/>
                    <a:pt x="747"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8"/>
            <p:cNvSpPr/>
            <p:nvPr/>
          </p:nvSpPr>
          <p:spPr>
            <a:xfrm>
              <a:off x="4629167" y="3724439"/>
              <a:ext cx="15070" cy="12923"/>
            </a:xfrm>
            <a:custGeom>
              <a:rect b="b" l="l" r="r" t="t"/>
              <a:pathLst>
                <a:path extrusionOk="0" h="554" w="646">
                  <a:moveTo>
                    <a:pt x="367" y="1"/>
                  </a:moveTo>
                  <a:cubicBezTo>
                    <a:pt x="118" y="1"/>
                    <a:pt x="1" y="294"/>
                    <a:pt x="176" y="469"/>
                  </a:cubicBezTo>
                  <a:cubicBezTo>
                    <a:pt x="234" y="527"/>
                    <a:pt x="305" y="554"/>
                    <a:pt x="374" y="554"/>
                  </a:cubicBezTo>
                  <a:cubicBezTo>
                    <a:pt x="514" y="554"/>
                    <a:pt x="645" y="446"/>
                    <a:pt x="645" y="279"/>
                  </a:cubicBezTo>
                  <a:cubicBezTo>
                    <a:pt x="645" y="118"/>
                    <a:pt x="528" y="1"/>
                    <a:pt x="367"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8"/>
            <p:cNvSpPr/>
            <p:nvPr/>
          </p:nvSpPr>
          <p:spPr>
            <a:xfrm>
              <a:off x="4610715" y="3724439"/>
              <a:ext cx="15396" cy="12923"/>
            </a:xfrm>
            <a:custGeom>
              <a:rect b="b" l="l" r="r" t="t"/>
              <a:pathLst>
                <a:path extrusionOk="0" h="554" w="660">
                  <a:moveTo>
                    <a:pt x="382" y="1"/>
                  </a:moveTo>
                  <a:cubicBezTo>
                    <a:pt x="133" y="1"/>
                    <a:pt x="1" y="294"/>
                    <a:pt x="177" y="469"/>
                  </a:cubicBezTo>
                  <a:cubicBezTo>
                    <a:pt x="235" y="527"/>
                    <a:pt x="307" y="554"/>
                    <a:pt x="378" y="554"/>
                  </a:cubicBezTo>
                  <a:cubicBezTo>
                    <a:pt x="522" y="554"/>
                    <a:pt x="660" y="446"/>
                    <a:pt x="660" y="279"/>
                  </a:cubicBezTo>
                  <a:cubicBezTo>
                    <a:pt x="660" y="118"/>
                    <a:pt x="528" y="1"/>
                    <a:pt x="382"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8"/>
            <p:cNvSpPr/>
            <p:nvPr/>
          </p:nvSpPr>
          <p:spPr>
            <a:xfrm>
              <a:off x="4534880" y="3551915"/>
              <a:ext cx="187250" cy="60512"/>
            </a:xfrm>
            <a:custGeom>
              <a:rect b="b" l="l" r="r" t="t"/>
              <a:pathLst>
                <a:path extrusionOk="0" h="2594" w="8027">
                  <a:moveTo>
                    <a:pt x="1" y="1"/>
                  </a:moveTo>
                  <a:lnTo>
                    <a:pt x="1" y="2593"/>
                  </a:lnTo>
                  <a:lnTo>
                    <a:pt x="8026" y="2593"/>
                  </a:lnTo>
                  <a:lnTo>
                    <a:pt x="8026" y="1"/>
                  </a:ln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8"/>
            <p:cNvSpPr/>
            <p:nvPr/>
          </p:nvSpPr>
          <p:spPr>
            <a:xfrm>
              <a:off x="4681092" y="3528355"/>
              <a:ext cx="41033" cy="110036"/>
            </a:xfrm>
            <a:custGeom>
              <a:rect b="b" l="l" r="r" t="t"/>
              <a:pathLst>
                <a:path extrusionOk="0" h="4717" w="1759">
                  <a:moveTo>
                    <a:pt x="1" y="0"/>
                  </a:moveTo>
                  <a:cubicBezTo>
                    <a:pt x="221" y="0"/>
                    <a:pt x="411" y="176"/>
                    <a:pt x="411" y="410"/>
                  </a:cubicBezTo>
                  <a:lnTo>
                    <a:pt x="411" y="4306"/>
                  </a:lnTo>
                  <a:cubicBezTo>
                    <a:pt x="411" y="4526"/>
                    <a:pt x="221" y="4716"/>
                    <a:pt x="1" y="4716"/>
                  </a:cubicBezTo>
                  <a:lnTo>
                    <a:pt x="1348" y="4716"/>
                  </a:lnTo>
                  <a:cubicBezTo>
                    <a:pt x="1583" y="4716"/>
                    <a:pt x="1758" y="4526"/>
                    <a:pt x="1758" y="4306"/>
                  </a:cubicBezTo>
                  <a:lnTo>
                    <a:pt x="1758" y="410"/>
                  </a:lnTo>
                  <a:cubicBezTo>
                    <a:pt x="1758" y="176"/>
                    <a:pt x="1583" y="0"/>
                    <a:pt x="1348"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8"/>
            <p:cNvSpPr/>
            <p:nvPr/>
          </p:nvSpPr>
          <p:spPr>
            <a:xfrm>
              <a:off x="4623708" y="3533720"/>
              <a:ext cx="10264" cy="97836"/>
            </a:xfrm>
            <a:custGeom>
              <a:rect b="b" l="l" r="r" t="t"/>
              <a:pathLst>
                <a:path extrusionOk="0" h="4194" w="440">
                  <a:moveTo>
                    <a:pt x="215" y="1"/>
                  </a:moveTo>
                  <a:cubicBezTo>
                    <a:pt x="110" y="1"/>
                    <a:pt x="8" y="71"/>
                    <a:pt x="0" y="210"/>
                  </a:cubicBezTo>
                  <a:lnTo>
                    <a:pt x="0" y="3974"/>
                  </a:lnTo>
                  <a:cubicBezTo>
                    <a:pt x="0" y="4091"/>
                    <a:pt x="88" y="4193"/>
                    <a:pt x="220" y="4193"/>
                  </a:cubicBezTo>
                  <a:cubicBezTo>
                    <a:pt x="337" y="4193"/>
                    <a:pt x="440" y="4091"/>
                    <a:pt x="440" y="3974"/>
                  </a:cubicBezTo>
                  <a:lnTo>
                    <a:pt x="440" y="210"/>
                  </a:lnTo>
                  <a:cubicBezTo>
                    <a:pt x="425" y="71"/>
                    <a:pt x="319" y="1"/>
                    <a:pt x="215"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8"/>
            <p:cNvSpPr/>
            <p:nvPr/>
          </p:nvSpPr>
          <p:spPr>
            <a:xfrm>
              <a:off x="4690656" y="3551915"/>
              <a:ext cx="31469" cy="60512"/>
            </a:xfrm>
            <a:custGeom>
              <a:rect b="b" l="l" r="r" t="t"/>
              <a:pathLst>
                <a:path extrusionOk="0" h="2594" w="1349">
                  <a:moveTo>
                    <a:pt x="1" y="1"/>
                  </a:moveTo>
                  <a:lnTo>
                    <a:pt x="1" y="2593"/>
                  </a:lnTo>
                  <a:lnTo>
                    <a:pt x="1348" y="2593"/>
                  </a:lnTo>
                  <a:lnTo>
                    <a:pt x="1348" y="1"/>
                  </a:ln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8"/>
            <p:cNvSpPr/>
            <p:nvPr/>
          </p:nvSpPr>
          <p:spPr>
            <a:xfrm>
              <a:off x="4569054" y="3674567"/>
              <a:ext cx="15396" cy="13180"/>
            </a:xfrm>
            <a:custGeom>
              <a:rect b="b" l="l" r="r" t="t"/>
              <a:pathLst>
                <a:path extrusionOk="0" h="565" w="660">
                  <a:moveTo>
                    <a:pt x="381" y="1"/>
                  </a:moveTo>
                  <a:cubicBezTo>
                    <a:pt x="132" y="1"/>
                    <a:pt x="0" y="308"/>
                    <a:pt x="176" y="484"/>
                  </a:cubicBezTo>
                  <a:cubicBezTo>
                    <a:pt x="232" y="540"/>
                    <a:pt x="300" y="564"/>
                    <a:pt x="369" y="564"/>
                  </a:cubicBezTo>
                  <a:cubicBezTo>
                    <a:pt x="516" y="564"/>
                    <a:pt x="659" y="449"/>
                    <a:pt x="659" y="279"/>
                  </a:cubicBezTo>
                  <a:cubicBezTo>
                    <a:pt x="659" y="132"/>
                    <a:pt x="527" y="1"/>
                    <a:pt x="381" y="1"/>
                  </a:cubicBez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8"/>
            <p:cNvSpPr/>
            <p:nvPr/>
          </p:nvSpPr>
          <p:spPr>
            <a:xfrm>
              <a:off x="4561869" y="3576268"/>
              <a:ext cx="54213" cy="50154"/>
            </a:xfrm>
            <a:custGeom>
              <a:rect b="b" l="l" r="r" t="t"/>
              <a:pathLst>
                <a:path extrusionOk="0" h="2150" w="2324">
                  <a:moveTo>
                    <a:pt x="2017" y="0"/>
                  </a:moveTo>
                  <a:cubicBezTo>
                    <a:pt x="1965" y="0"/>
                    <a:pt x="1910" y="21"/>
                    <a:pt x="1861" y="70"/>
                  </a:cubicBezTo>
                  <a:lnTo>
                    <a:pt x="147" y="1783"/>
                  </a:lnTo>
                  <a:cubicBezTo>
                    <a:pt x="1" y="1915"/>
                    <a:pt x="103" y="2150"/>
                    <a:pt x="293" y="2150"/>
                  </a:cubicBezTo>
                  <a:cubicBezTo>
                    <a:pt x="352" y="2150"/>
                    <a:pt x="411" y="2135"/>
                    <a:pt x="440" y="2091"/>
                  </a:cubicBezTo>
                  <a:lnTo>
                    <a:pt x="2168" y="363"/>
                  </a:lnTo>
                  <a:cubicBezTo>
                    <a:pt x="2324" y="207"/>
                    <a:pt x="2184" y="0"/>
                    <a:pt x="2017"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8"/>
            <p:cNvSpPr/>
            <p:nvPr/>
          </p:nvSpPr>
          <p:spPr>
            <a:xfrm>
              <a:off x="4641250" y="3576268"/>
              <a:ext cx="53887" cy="50154"/>
            </a:xfrm>
            <a:custGeom>
              <a:rect b="b" l="l" r="r" t="t"/>
              <a:pathLst>
                <a:path extrusionOk="0" h="2150" w="2310">
                  <a:moveTo>
                    <a:pt x="295" y="0"/>
                  </a:moveTo>
                  <a:cubicBezTo>
                    <a:pt x="133" y="0"/>
                    <a:pt x="1" y="207"/>
                    <a:pt x="156" y="363"/>
                  </a:cubicBezTo>
                  <a:lnTo>
                    <a:pt x="1870" y="2091"/>
                  </a:lnTo>
                  <a:cubicBezTo>
                    <a:pt x="1914" y="2135"/>
                    <a:pt x="1972" y="2150"/>
                    <a:pt x="2031" y="2150"/>
                  </a:cubicBezTo>
                  <a:cubicBezTo>
                    <a:pt x="2221" y="2150"/>
                    <a:pt x="2309" y="1915"/>
                    <a:pt x="2178" y="1783"/>
                  </a:cubicBezTo>
                  <a:lnTo>
                    <a:pt x="449" y="70"/>
                  </a:lnTo>
                  <a:cubicBezTo>
                    <a:pt x="400" y="21"/>
                    <a:pt x="346" y="0"/>
                    <a:pt x="295"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8"/>
            <p:cNvSpPr/>
            <p:nvPr/>
          </p:nvSpPr>
          <p:spPr>
            <a:xfrm>
              <a:off x="4601501" y="3490776"/>
              <a:ext cx="54003" cy="19828"/>
            </a:xfrm>
            <a:custGeom>
              <a:rect b="b" l="l" r="r" t="t"/>
              <a:pathLst>
                <a:path extrusionOk="0" h="850" w="2315">
                  <a:moveTo>
                    <a:pt x="396" y="0"/>
                  </a:moveTo>
                  <a:cubicBezTo>
                    <a:pt x="176" y="0"/>
                    <a:pt x="0" y="176"/>
                    <a:pt x="0" y="381"/>
                  </a:cubicBezTo>
                  <a:lnTo>
                    <a:pt x="0" y="469"/>
                  </a:lnTo>
                  <a:cubicBezTo>
                    <a:pt x="0" y="674"/>
                    <a:pt x="176" y="850"/>
                    <a:pt x="396" y="850"/>
                  </a:cubicBezTo>
                  <a:lnTo>
                    <a:pt x="1934" y="850"/>
                  </a:lnTo>
                  <a:cubicBezTo>
                    <a:pt x="2153" y="850"/>
                    <a:pt x="2314" y="674"/>
                    <a:pt x="2314" y="469"/>
                  </a:cubicBezTo>
                  <a:lnTo>
                    <a:pt x="2314" y="381"/>
                  </a:lnTo>
                  <a:cubicBezTo>
                    <a:pt x="2314" y="176"/>
                    <a:pt x="2153" y="0"/>
                    <a:pt x="1934"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8"/>
            <p:cNvSpPr/>
            <p:nvPr/>
          </p:nvSpPr>
          <p:spPr>
            <a:xfrm>
              <a:off x="4630870" y="3490776"/>
              <a:ext cx="24634" cy="19828"/>
            </a:xfrm>
            <a:custGeom>
              <a:rect b="b" l="l" r="r" t="t"/>
              <a:pathLst>
                <a:path extrusionOk="0" h="850" w="1056">
                  <a:moveTo>
                    <a:pt x="1" y="0"/>
                  </a:moveTo>
                  <a:cubicBezTo>
                    <a:pt x="221" y="0"/>
                    <a:pt x="396" y="176"/>
                    <a:pt x="396" y="396"/>
                  </a:cubicBezTo>
                  <a:lnTo>
                    <a:pt x="396" y="469"/>
                  </a:lnTo>
                  <a:cubicBezTo>
                    <a:pt x="396" y="674"/>
                    <a:pt x="221" y="850"/>
                    <a:pt x="1" y="850"/>
                  </a:cubicBezTo>
                  <a:lnTo>
                    <a:pt x="675" y="850"/>
                  </a:lnTo>
                  <a:cubicBezTo>
                    <a:pt x="894" y="850"/>
                    <a:pt x="1055" y="674"/>
                    <a:pt x="1055" y="469"/>
                  </a:cubicBezTo>
                  <a:lnTo>
                    <a:pt x="1055" y="396"/>
                  </a:lnTo>
                  <a:cubicBezTo>
                    <a:pt x="1055" y="176"/>
                    <a:pt x="894" y="0"/>
                    <a:pt x="675"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2" name="Google Shape;2472;p48"/>
          <p:cNvGrpSpPr/>
          <p:nvPr/>
        </p:nvGrpSpPr>
        <p:grpSpPr>
          <a:xfrm>
            <a:off x="2199137" y="1992383"/>
            <a:ext cx="342354" cy="179944"/>
            <a:chOff x="2199137" y="1992383"/>
            <a:chExt cx="342354" cy="179944"/>
          </a:xfrm>
        </p:grpSpPr>
        <p:sp>
          <p:nvSpPr>
            <p:cNvPr id="2473" name="Google Shape;2473;p48"/>
            <p:cNvSpPr/>
            <p:nvPr/>
          </p:nvSpPr>
          <p:spPr>
            <a:xfrm>
              <a:off x="2199137" y="2082238"/>
              <a:ext cx="342354" cy="73808"/>
            </a:xfrm>
            <a:custGeom>
              <a:rect b="b" l="l" r="r" t="t"/>
              <a:pathLst>
                <a:path extrusionOk="0" h="3164" w="14676">
                  <a:moveTo>
                    <a:pt x="2901" y="0"/>
                  </a:moveTo>
                  <a:cubicBezTo>
                    <a:pt x="2813" y="0"/>
                    <a:pt x="2739" y="44"/>
                    <a:pt x="2695" y="117"/>
                  </a:cubicBezTo>
                  <a:lnTo>
                    <a:pt x="2080" y="1025"/>
                  </a:lnTo>
                  <a:lnTo>
                    <a:pt x="338" y="1347"/>
                  </a:lnTo>
                  <a:cubicBezTo>
                    <a:pt x="132" y="1391"/>
                    <a:pt x="1" y="1582"/>
                    <a:pt x="1" y="1787"/>
                  </a:cubicBezTo>
                  <a:lnTo>
                    <a:pt x="1" y="2929"/>
                  </a:lnTo>
                  <a:cubicBezTo>
                    <a:pt x="1" y="3061"/>
                    <a:pt x="103" y="3164"/>
                    <a:pt x="235" y="3164"/>
                  </a:cubicBezTo>
                  <a:lnTo>
                    <a:pt x="14441" y="3164"/>
                  </a:lnTo>
                  <a:cubicBezTo>
                    <a:pt x="14573" y="3164"/>
                    <a:pt x="14676" y="3061"/>
                    <a:pt x="14676" y="2929"/>
                  </a:cubicBezTo>
                  <a:lnTo>
                    <a:pt x="14676" y="1904"/>
                  </a:lnTo>
                  <a:cubicBezTo>
                    <a:pt x="14676" y="1787"/>
                    <a:pt x="14617" y="1684"/>
                    <a:pt x="14514" y="1640"/>
                  </a:cubicBezTo>
                  <a:lnTo>
                    <a:pt x="13314" y="1040"/>
                  </a:lnTo>
                  <a:lnTo>
                    <a:pt x="12684" y="132"/>
                  </a:lnTo>
                  <a:cubicBezTo>
                    <a:pt x="12640" y="59"/>
                    <a:pt x="12537" y="0"/>
                    <a:pt x="12435"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8"/>
            <p:cNvSpPr/>
            <p:nvPr/>
          </p:nvSpPr>
          <p:spPr>
            <a:xfrm>
              <a:off x="2199137" y="2113659"/>
              <a:ext cx="342354" cy="42386"/>
            </a:xfrm>
            <a:custGeom>
              <a:rect b="b" l="l" r="r" t="t"/>
              <a:pathLst>
                <a:path extrusionOk="0" h="1817" w="14676">
                  <a:moveTo>
                    <a:pt x="13929" y="0"/>
                  </a:moveTo>
                  <a:lnTo>
                    <a:pt x="13929" y="1099"/>
                  </a:lnTo>
                  <a:cubicBezTo>
                    <a:pt x="13929" y="1231"/>
                    <a:pt x="13826" y="1333"/>
                    <a:pt x="13694" y="1333"/>
                  </a:cubicBezTo>
                  <a:lnTo>
                    <a:pt x="1" y="1333"/>
                  </a:lnTo>
                  <a:lnTo>
                    <a:pt x="1" y="1568"/>
                  </a:lnTo>
                  <a:cubicBezTo>
                    <a:pt x="1" y="1699"/>
                    <a:pt x="103" y="1817"/>
                    <a:pt x="235" y="1817"/>
                  </a:cubicBezTo>
                  <a:lnTo>
                    <a:pt x="14441" y="1817"/>
                  </a:lnTo>
                  <a:cubicBezTo>
                    <a:pt x="14573" y="1802"/>
                    <a:pt x="14676" y="1699"/>
                    <a:pt x="14676" y="1568"/>
                  </a:cubicBezTo>
                  <a:lnTo>
                    <a:pt x="14676" y="542"/>
                  </a:lnTo>
                  <a:cubicBezTo>
                    <a:pt x="14676" y="440"/>
                    <a:pt x="14602" y="337"/>
                    <a:pt x="14514" y="293"/>
                  </a:cubicBezTo>
                  <a:lnTo>
                    <a:pt x="13929" y="0"/>
                  </a:ln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8"/>
            <p:cNvSpPr/>
            <p:nvPr/>
          </p:nvSpPr>
          <p:spPr>
            <a:xfrm>
              <a:off x="2263705" y="2096234"/>
              <a:ext cx="220725" cy="16772"/>
            </a:xfrm>
            <a:custGeom>
              <a:rect b="b" l="l" r="r" t="t"/>
              <a:pathLst>
                <a:path extrusionOk="0" h="719" w="9462">
                  <a:moveTo>
                    <a:pt x="455" y="1"/>
                  </a:moveTo>
                  <a:cubicBezTo>
                    <a:pt x="411" y="1"/>
                    <a:pt x="381" y="15"/>
                    <a:pt x="367" y="44"/>
                  </a:cubicBezTo>
                  <a:lnTo>
                    <a:pt x="45" y="557"/>
                  </a:lnTo>
                  <a:cubicBezTo>
                    <a:pt x="1" y="630"/>
                    <a:pt x="59" y="718"/>
                    <a:pt x="147" y="718"/>
                  </a:cubicBezTo>
                  <a:lnTo>
                    <a:pt x="9330" y="718"/>
                  </a:lnTo>
                  <a:cubicBezTo>
                    <a:pt x="9418" y="718"/>
                    <a:pt x="9462" y="616"/>
                    <a:pt x="9418" y="542"/>
                  </a:cubicBezTo>
                  <a:lnTo>
                    <a:pt x="9066" y="44"/>
                  </a:lnTo>
                  <a:cubicBezTo>
                    <a:pt x="9052" y="15"/>
                    <a:pt x="9022" y="1"/>
                    <a:pt x="8993" y="1"/>
                  </a:cubicBezTo>
                  <a:close/>
                </a:path>
              </a:pathLst>
            </a:custGeom>
            <a:solidFill>
              <a:srgbClr val="6428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8"/>
            <p:cNvSpPr/>
            <p:nvPr/>
          </p:nvSpPr>
          <p:spPr>
            <a:xfrm>
              <a:off x="2453328" y="2096234"/>
              <a:ext cx="31096" cy="16772"/>
            </a:xfrm>
            <a:custGeom>
              <a:rect b="b" l="l" r="r" t="t"/>
              <a:pathLst>
                <a:path extrusionOk="0" h="719" w="1333">
                  <a:moveTo>
                    <a:pt x="0" y="1"/>
                  </a:moveTo>
                  <a:cubicBezTo>
                    <a:pt x="29" y="1"/>
                    <a:pt x="73" y="15"/>
                    <a:pt x="88" y="44"/>
                  </a:cubicBezTo>
                  <a:lnTo>
                    <a:pt x="439" y="542"/>
                  </a:lnTo>
                  <a:cubicBezTo>
                    <a:pt x="483" y="616"/>
                    <a:pt x="425" y="718"/>
                    <a:pt x="351" y="718"/>
                  </a:cubicBezTo>
                  <a:lnTo>
                    <a:pt x="1201" y="718"/>
                  </a:lnTo>
                  <a:cubicBezTo>
                    <a:pt x="1289" y="718"/>
                    <a:pt x="1333" y="616"/>
                    <a:pt x="1289" y="542"/>
                  </a:cubicBezTo>
                  <a:lnTo>
                    <a:pt x="937" y="44"/>
                  </a:lnTo>
                  <a:cubicBezTo>
                    <a:pt x="923" y="15"/>
                    <a:pt x="893" y="1"/>
                    <a:pt x="864"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8"/>
            <p:cNvSpPr/>
            <p:nvPr/>
          </p:nvSpPr>
          <p:spPr>
            <a:xfrm>
              <a:off x="2231608" y="2132110"/>
              <a:ext cx="47168" cy="40123"/>
            </a:xfrm>
            <a:custGeom>
              <a:rect b="b" l="l" r="r" t="t"/>
              <a:pathLst>
                <a:path extrusionOk="0" h="1720" w="2022">
                  <a:moveTo>
                    <a:pt x="1157" y="0"/>
                  </a:moveTo>
                  <a:cubicBezTo>
                    <a:pt x="395" y="0"/>
                    <a:pt x="0" y="923"/>
                    <a:pt x="542" y="1465"/>
                  </a:cubicBezTo>
                  <a:cubicBezTo>
                    <a:pt x="723" y="1641"/>
                    <a:pt x="942" y="1719"/>
                    <a:pt x="1155" y="1719"/>
                  </a:cubicBezTo>
                  <a:cubicBezTo>
                    <a:pt x="1600" y="1719"/>
                    <a:pt x="2021" y="1379"/>
                    <a:pt x="2021" y="864"/>
                  </a:cubicBezTo>
                  <a:cubicBezTo>
                    <a:pt x="2021" y="381"/>
                    <a:pt x="1640" y="0"/>
                    <a:pt x="1157"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8"/>
            <p:cNvSpPr/>
            <p:nvPr/>
          </p:nvSpPr>
          <p:spPr>
            <a:xfrm>
              <a:off x="2243901" y="2132110"/>
              <a:ext cx="38957" cy="40217"/>
            </a:xfrm>
            <a:custGeom>
              <a:rect b="b" l="l" r="r" t="t"/>
              <a:pathLst>
                <a:path extrusionOk="0" h="1724" w="1670">
                  <a:moveTo>
                    <a:pt x="689" y="0"/>
                  </a:moveTo>
                  <a:lnTo>
                    <a:pt x="689" y="0"/>
                  </a:lnTo>
                  <a:cubicBezTo>
                    <a:pt x="1201" y="557"/>
                    <a:pt x="806" y="1450"/>
                    <a:pt x="59" y="1450"/>
                  </a:cubicBezTo>
                  <a:lnTo>
                    <a:pt x="0" y="1450"/>
                  </a:lnTo>
                  <a:cubicBezTo>
                    <a:pt x="172" y="1635"/>
                    <a:pt x="404" y="1724"/>
                    <a:pt x="633" y="1724"/>
                  </a:cubicBezTo>
                  <a:cubicBezTo>
                    <a:pt x="950" y="1724"/>
                    <a:pt x="1262" y="1554"/>
                    <a:pt x="1406" y="1231"/>
                  </a:cubicBezTo>
                  <a:cubicBezTo>
                    <a:pt x="1670" y="674"/>
                    <a:pt x="1289" y="44"/>
                    <a:pt x="689"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8"/>
            <p:cNvSpPr/>
            <p:nvPr/>
          </p:nvSpPr>
          <p:spPr>
            <a:xfrm>
              <a:off x="2250036" y="2145780"/>
              <a:ext cx="15070" cy="12830"/>
            </a:xfrm>
            <a:custGeom>
              <a:rect b="b" l="l" r="r" t="t"/>
              <a:pathLst>
                <a:path extrusionOk="0" h="550" w="646">
                  <a:moveTo>
                    <a:pt x="367" y="0"/>
                  </a:moveTo>
                  <a:cubicBezTo>
                    <a:pt x="118" y="0"/>
                    <a:pt x="1" y="293"/>
                    <a:pt x="177" y="469"/>
                  </a:cubicBezTo>
                  <a:cubicBezTo>
                    <a:pt x="233" y="525"/>
                    <a:pt x="301" y="550"/>
                    <a:pt x="368" y="550"/>
                  </a:cubicBezTo>
                  <a:cubicBezTo>
                    <a:pt x="510" y="550"/>
                    <a:pt x="645" y="438"/>
                    <a:pt x="645" y="278"/>
                  </a:cubicBezTo>
                  <a:cubicBezTo>
                    <a:pt x="645" y="117"/>
                    <a:pt x="528" y="0"/>
                    <a:pt x="367"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8"/>
            <p:cNvSpPr/>
            <p:nvPr/>
          </p:nvSpPr>
          <p:spPr>
            <a:xfrm>
              <a:off x="2457083" y="2132110"/>
              <a:ext cx="46818" cy="40123"/>
            </a:xfrm>
            <a:custGeom>
              <a:rect b="b" l="l" r="r" t="t"/>
              <a:pathLst>
                <a:path extrusionOk="0" h="1720" w="2007">
                  <a:moveTo>
                    <a:pt x="1142" y="0"/>
                  </a:moveTo>
                  <a:cubicBezTo>
                    <a:pt x="381" y="0"/>
                    <a:pt x="0" y="923"/>
                    <a:pt x="542" y="1465"/>
                  </a:cubicBezTo>
                  <a:cubicBezTo>
                    <a:pt x="718" y="1641"/>
                    <a:pt x="934" y="1719"/>
                    <a:pt x="1145" y="1719"/>
                  </a:cubicBezTo>
                  <a:cubicBezTo>
                    <a:pt x="1586" y="1719"/>
                    <a:pt x="2007" y="1379"/>
                    <a:pt x="2007" y="864"/>
                  </a:cubicBezTo>
                  <a:cubicBezTo>
                    <a:pt x="2007" y="381"/>
                    <a:pt x="1626" y="0"/>
                    <a:pt x="1142"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8"/>
            <p:cNvSpPr/>
            <p:nvPr/>
          </p:nvSpPr>
          <p:spPr>
            <a:xfrm>
              <a:off x="2469026" y="2132110"/>
              <a:ext cx="38980" cy="40217"/>
            </a:xfrm>
            <a:custGeom>
              <a:rect b="b" l="l" r="r" t="t"/>
              <a:pathLst>
                <a:path extrusionOk="0" h="1724" w="1671">
                  <a:moveTo>
                    <a:pt x="689" y="0"/>
                  </a:moveTo>
                  <a:lnTo>
                    <a:pt x="689" y="0"/>
                  </a:lnTo>
                  <a:cubicBezTo>
                    <a:pt x="1202" y="557"/>
                    <a:pt x="806" y="1450"/>
                    <a:pt x="59" y="1450"/>
                  </a:cubicBezTo>
                  <a:lnTo>
                    <a:pt x="1" y="1450"/>
                  </a:lnTo>
                  <a:cubicBezTo>
                    <a:pt x="179" y="1635"/>
                    <a:pt x="411" y="1724"/>
                    <a:pt x="641" y="1724"/>
                  </a:cubicBezTo>
                  <a:cubicBezTo>
                    <a:pt x="958" y="1724"/>
                    <a:pt x="1268" y="1554"/>
                    <a:pt x="1421" y="1231"/>
                  </a:cubicBezTo>
                  <a:cubicBezTo>
                    <a:pt x="1670" y="674"/>
                    <a:pt x="1304" y="44"/>
                    <a:pt x="689"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8"/>
            <p:cNvSpPr/>
            <p:nvPr/>
          </p:nvSpPr>
          <p:spPr>
            <a:xfrm>
              <a:off x="2475185" y="2145780"/>
              <a:ext cx="15046" cy="12830"/>
            </a:xfrm>
            <a:custGeom>
              <a:rect b="b" l="l" r="r" t="t"/>
              <a:pathLst>
                <a:path extrusionOk="0" h="550" w="645">
                  <a:moveTo>
                    <a:pt x="366" y="0"/>
                  </a:moveTo>
                  <a:cubicBezTo>
                    <a:pt x="132" y="0"/>
                    <a:pt x="0" y="293"/>
                    <a:pt x="176" y="469"/>
                  </a:cubicBezTo>
                  <a:cubicBezTo>
                    <a:pt x="232" y="525"/>
                    <a:pt x="300" y="550"/>
                    <a:pt x="367" y="550"/>
                  </a:cubicBezTo>
                  <a:cubicBezTo>
                    <a:pt x="509" y="550"/>
                    <a:pt x="645" y="438"/>
                    <a:pt x="645" y="278"/>
                  </a:cubicBezTo>
                  <a:cubicBezTo>
                    <a:pt x="645" y="117"/>
                    <a:pt x="528" y="0"/>
                    <a:pt x="366"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8"/>
            <p:cNvSpPr/>
            <p:nvPr/>
          </p:nvSpPr>
          <p:spPr>
            <a:xfrm>
              <a:off x="2307093" y="2086413"/>
              <a:ext cx="10287" cy="37184"/>
            </a:xfrm>
            <a:custGeom>
              <a:rect b="b" l="l" r="r" t="t"/>
              <a:pathLst>
                <a:path extrusionOk="0" h="1594" w="441">
                  <a:moveTo>
                    <a:pt x="220" y="1"/>
                  </a:moveTo>
                  <a:cubicBezTo>
                    <a:pt x="111" y="1"/>
                    <a:pt x="1" y="77"/>
                    <a:pt x="1" y="231"/>
                  </a:cubicBezTo>
                  <a:lnTo>
                    <a:pt x="1" y="1374"/>
                  </a:lnTo>
                  <a:cubicBezTo>
                    <a:pt x="1" y="1491"/>
                    <a:pt x="103" y="1593"/>
                    <a:pt x="220" y="1593"/>
                  </a:cubicBezTo>
                  <a:cubicBezTo>
                    <a:pt x="338" y="1593"/>
                    <a:pt x="440" y="1491"/>
                    <a:pt x="440" y="1374"/>
                  </a:cubicBezTo>
                  <a:lnTo>
                    <a:pt x="440" y="231"/>
                  </a:lnTo>
                  <a:cubicBezTo>
                    <a:pt x="440" y="77"/>
                    <a:pt x="330" y="1"/>
                    <a:pt x="220"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8"/>
            <p:cNvSpPr/>
            <p:nvPr/>
          </p:nvSpPr>
          <p:spPr>
            <a:xfrm>
              <a:off x="2368932" y="2086413"/>
              <a:ext cx="10614" cy="37184"/>
            </a:xfrm>
            <a:custGeom>
              <a:rect b="b" l="l" r="r" t="t"/>
              <a:pathLst>
                <a:path extrusionOk="0" h="1594" w="455">
                  <a:moveTo>
                    <a:pt x="228" y="1"/>
                  </a:moveTo>
                  <a:cubicBezTo>
                    <a:pt x="114" y="1"/>
                    <a:pt x="1" y="77"/>
                    <a:pt x="1" y="231"/>
                  </a:cubicBezTo>
                  <a:lnTo>
                    <a:pt x="1" y="1374"/>
                  </a:lnTo>
                  <a:cubicBezTo>
                    <a:pt x="1" y="1491"/>
                    <a:pt x="103" y="1593"/>
                    <a:pt x="235" y="1593"/>
                  </a:cubicBezTo>
                  <a:cubicBezTo>
                    <a:pt x="352" y="1593"/>
                    <a:pt x="455" y="1491"/>
                    <a:pt x="455" y="1374"/>
                  </a:cubicBezTo>
                  <a:lnTo>
                    <a:pt x="455" y="231"/>
                  </a:lnTo>
                  <a:cubicBezTo>
                    <a:pt x="455" y="77"/>
                    <a:pt x="341" y="1"/>
                    <a:pt x="228"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8"/>
            <p:cNvSpPr/>
            <p:nvPr/>
          </p:nvSpPr>
          <p:spPr>
            <a:xfrm>
              <a:off x="2431121" y="2086413"/>
              <a:ext cx="10264" cy="37184"/>
            </a:xfrm>
            <a:custGeom>
              <a:rect b="b" l="l" r="r" t="t"/>
              <a:pathLst>
                <a:path extrusionOk="0" h="1594" w="440">
                  <a:moveTo>
                    <a:pt x="220" y="1"/>
                  </a:moveTo>
                  <a:cubicBezTo>
                    <a:pt x="110" y="1"/>
                    <a:pt x="0" y="77"/>
                    <a:pt x="0" y="231"/>
                  </a:cubicBezTo>
                  <a:lnTo>
                    <a:pt x="0" y="1374"/>
                  </a:lnTo>
                  <a:cubicBezTo>
                    <a:pt x="0" y="1491"/>
                    <a:pt x="103" y="1593"/>
                    <a:pt x="220" y="1593"/>
                  </a:cubicBezTo>
                  <a:cubicBezTo>
                    <a:pt x="337" y="1593"/>
                    <a:pt x="439" y="1491"/>
                    <a:pt x="439" y="1374"/>
                  </a:cubicBezTo>
                  <a:lnTo>
                    <a:pt x="439" y="231"/>
                  </a:lnTo>
                  <a:cubicBezTo>
                    <a:pt x="439" y="77"/>
                    <a:pt x="330" y="1"/>
                    <a:pt x="220"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8"/>
            <p:cNvSpPr/>
            <p:nvPr/>
          </p:nvSpPr>
          <p:spPr>
            <a:xfrm>
              <a:off x="2199137" y="2129708"/>
              <a:ext cx="22908" cy="12340"/>
            </a:xfrm>
            <a:custGeom>
              <a:rect b="b" l="l" r="r" t="t"/>
              <a:pathLst>
                <a:path extrusionOk="0" h="529" w="982">
                  <a:moveTo>
                    <a:pt x="1" y="1"/>
                  </a:moveTo>
                  <a:lnTo>
                    <a:pt x="1" y="528"/>
                  </a:lnTo>
                  <a:lnTo>
                    <a:pt x="894" y="528"/>
                  </a:lnTo>
                  <a:cubicBezTo>
                    <a:pt x="938" y="528"/>
                    <a:pt x="982" y="499"/>
                    <a:pt x="982" y="455"/>
                  </a:cubicBezTo>
                  <a:lnTo>
                    <a:pt x="982" y="89"/>
                  </a:lnTo>
                  <a:cubicBezTo>
                    <a:pt x="982" y="45"/>
                    <a:pt x="938" y="1"/>
                    <a:pt x="894" y="1"/>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8"/>
            <p:cNvSpPr/>
            <p:nvPr/>
          </p:nvSpPr>
          <p:spPr>
            <a:xfrm>
              <a:off x="2212457" y="2129708"/>
              <a:ext cx="9588" cy="12340"/>
            </a:xfrm>
            <a:custGeom>
              <a:rect b="b" l="l" r="r" t="t"/>
              <a:pathLst>
                <a:path extrusionOk="0" h="529" w="411">
                  <a:moveTo>
                    <a:pt x="1" y="1"/>
                  </a:moveTo>
                  <a:cubicBezTo>
                    <a:pt x="45" y="1"/>
                    <a:pt x="74" y="45"/>
                    <a:pt x="74" y="89"/>
                  </a:cubicBezTo>
                  <a:lnTo>
                    <a:pt x="74" y="440"/>
                  </a:lnTo>
                  <a:cubicBezTo>
                    <a:pt x="74" y="484"/>
                    <a:pt x="45" y="528"/>
                    <a:pt x="1" y="528"/>
                  </a:cubicBezTo>
                  <a:lnTo>
                    <a:pt x="323" y="528"/>
                  </a:lnTo>
                  <a:cubicBezTo>
                    <a:pt x="382" y="528"/>
                    <a:pt x="411" y="484"/>
                    <a:pt x="411" y="440"/>
                  </a:cubicBezTo>
                  <a:lnTo>
                    <a:pt x="411" y="89"/>
                  </a:lnTo>
                  <a:cubicBezTo>
                    <a:pt x="411" y="45"/>
                    <a:pt x="382" y="1"/>
                    <a:pt x="323" y="1"/>
                  </a:cubicBez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8"/>
            <p:cNvSpPr/>
            <p:nvPr/>
          </p:nvSpPr>
          <p:spPr>
            <a:xfrm>
              <a:off x="2527460" y="2129381"/>
              <a:ext cx="14020" cy="12667"/>
            </a:xfrm>
            <a:custGeom>
              <a:rect b="b" l="l" r="r" t="t"/>
              <a:pathLst>
                <a:path extrusionOk="0" h="543" w="601">
                  <a:moveTo>
                    <a:pt x="88" y="0"/>
                  </a:moveTo>
                  <a:cubicBezTo>
                    <a:pt x="29" y="0"/>
                    <a:pt x="0" y="44"/>
                    <a:pt x="0" y="88"/>
                  </a:cubicBezTo>
                  <a:lnTo>
                    <a:pt x="0" y="454"/>
                  </a:lnTo>
                  <a:cubicBezTo>
                    <a:pt x="0" y="498"/>
                    <a:pt x="29" y="542"/>
                    <a:pt x="88" y="542"/>
                  </a:cubicBezTo>
                  <a:lnTo>
                    <a:pt x="601" y="542"/>
                  </a:lnTo>
                  <a:lnTo>
                    <a:pt x="601" y="0"/>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8"/>
            <p:cNvSpPr/>
            <p:nvPr/>
          </p:nvSpPr>
          <p:spPr>
            <a:xfrm>
              <a:off x="2288991" y="2122873"/>
              <a:ext cx="24960" cy="10614"/>
            </a:xfrm>
            <a:custGeom>
              <a:rect b="b" l="l" r="r" t="t"/>
              <a:pathLst>
                <a:path extrusionOk="0" h="455" w="1070">
                  <a:moveTo>
                    <a:pt x="308" y="1"/>
                  </a:moveTo>
                  <a:cubicBezTo>
                    <a:pt x="0" y="1"/>
                    <a:pt x="0" y="455"/>
                    <a:pt x="308" y="455"/>
                  </a:cubicBezTo>
                  <a:lnTo>
                    <a:pt x="777" y="455"/>
                  </a:lnTo>
                  <a:cubicBezTo>
                    <a:pt x="1070" y="455"/>
                    <a:pt x="1070" y="1"/>
                    <a:pt x="777"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8"/>
            <p:cNvSpPr/>
            <p:nvPr/>
          </p:nvSpPr>
          <p:spPr>
            <a:xfrm>
              <a:off x="2456383" y="2011511"/>
              <a:ext cx="37604" cy="49898"/>
            </a:xfrm>
            <a:custGeom>
              <a:rect b="b" l="l" r="r" t="t"/>
              <a:pathLst>
                <a:path extrusionOk="0" h="2139" w="1612">
                  <a:moveTo>
                    <a:pt x="806" y="0"/>
                  </a:moveTo>
                  <a:cubicBezTo>
                    <a:pt x="784" y="0"/>
                    <a:pt x="762" y="15"/>
                    <a:pt x="762" y="44"/>
                  </a:cubicBezTo>
                  <a:lnTo>
                    <a:pt x="704" y="264"/>
                  </a:lnTo>
                  <a:cubicBezTo>
                    <a:pt x="616" y="601"/>
                    <a:pt x="367" y="894"/>
                    <a:pt x="30" y="1026"/>
                  </a:cubicBezTo>
                  <a:cubicBezTo>
                    <a:pt x="1" y="1040"/>
                    <a:pt x="1" y="1084"/>
                    <a:pt x="30" y="1114"/>
                  </a:cubicBezTo>
                  <a:cubicBezTo>
                    <a:pt x="367" y="1245"/>
                    <a:pt x="616" y="1524"/>
                    <a:pt x="704" y="1875"/>
                  </a:cubicBezTo>
                  <a:lnTo>
                    <a:pt x="762" y="2095"/>
                  </a:lnTo>
                  <a:cubicBezTo>
                    <a:pt x="762" y="2124"/>
                    <a:pt x="784" y="2139"/>
                    <a:pt x="806" y="2139"/>
                  </a:cubicBezTo>
                  <a:cubicBezTo>
                    <a:pt x="828" y="2139"/>
                    <a:pt x="850" y="2124"/>
                    <a:pt x="850" y="2095"/>
                  </a:cubicBezTo>
                  <a:lnTo>
                    <a:pt x="909" y="1875"/>
                  </a:lnTo>
                  <a:cubicBezTo>
                    <a:pt x="997" y="1524"/>
                    <a:pt x="1246" y="1245"/>
                    <a:pt x="1583" y="1114"/>
                  </a:cubicBezTo>
                  <a:cubicBezTo>
                    <a:pt x="1612" y="1084"/>
                    <a:pt x="1612" y="1040"/>
                    <a:pt x="1583" y="1026"/>
                  </a:cubicBezTo>
                  <a:cubicBezTo>
                    <a:pt x="1246" y="894"/>
                    <a:pt x="997" y="601"/>
                    <a:pt x="909" y="264"/>
                  </a:cubicBezTo>
                  <a:lnTo>
                    <a:pt x="850" y="44"/>
                  </a:lnTo>
                  <a:cubicBezTo>
                    <a:pt x="850" y="15"/>
                    <a:pt x="828" y="0"/>
                    <a:pt x="806" y="0"/>
                  </a:cubicBez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8"/>
            <p:cNvSpPr/>
            <p:nvPr/>
          </p:nvSpPr>
          <p:spPr>
            <a:xfrm>
              <a:off x="2456383" y="2025507"/>
              <a:ext cx="25660" cy="21555"/>
            </a:xfrm>
            <a:custGeom>
              <a:rect b="b" l="l" r="r" t="t"/>
              <a:pathLst>
                <a:path extrusionOk="0" h="924" w="1100">
                  <a:moveTo>
                    <a:pt x="557" y="1"/>
                  </a:moveTo>
                  <a:cubicBezTo>
                    <a:pt x="426" y="191"/>
                    <a:pt x="250" y="338"/>
                    <a:pt x="45" y="426"/>
                  </a:cubicBezTo>
                  <a:cubicBezTo>
                    <a:pt x="1" y="440"/>
                    <a:pt x="1" y="484"/>
                    <a:pt x="45" y="514"/>
                  </a:cubicBezTo>
                  <a:cubicBezTo>
                    <a:pt x="250" y="601"/>
                    <a:pt x="426" y="733"/>
                    <a:pt x="557" y="924"/>
                  </a:cubicBezTo>
                  <a:cubicBezTo>
                    <a:pt x="689" y="733"/>
                    <a:pt x="865" y="601"/>
                    <a:pt x="1070" y="514"/>
                  </a:cubicBezTo>
                  <a:cubicBezTo>
                    <a:pt x="1099" y="484"/>
                    <a:pt x="1099" y="440"/>
                    <a:pt x="1070" y="426"/>
                  </a:cubicBezTo>
                  <a:cubicBezTo>
                    <a:pt x="865" y="338"/>
                    <a:pt x="689" y="191"/>
                    <a:pt x="557" y="1"/>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8"/>
            <p:cNvSpPr/>
            <p:nvPr/>
          </p:nvSpPr>
          <p:spPr>
            <a:xfrm>
              <a:off x="2508308" y="2059681"/>
              <a:ext cx="15070" cy="12853"/>
            </a:xfrm>
            <a:custGeom>
              <a:rect b="b" l="l" r="r" t="t"/>
              <a:pathLst>
                <a:path extrusionOk="0" h="551" w="646">
                  <a:moveTo>
                    <a:pt x="382" y="0"/>
                  </a:moveTo>
                  <a:cubicBezTo>
                    <a:pt x="133" y="0"/>
                    <a:pt x="1" y="293"/>
                    <a:pt x="177" y="469"/>
                  </a:cubicBezTo>
                  <a:cubicBezTo>
                    <a:pt x="233" y="525"/>
                    <a:pt x="301" y="550"/>
                    <a:pt x="368" y="550"/>
                  </a:cubicBezTo>
                  <a:cubicBezTo>
                    <a:pt x="510" y="550"/>
                    <a:pt x="645" y="438"/>
                    <a:pt x="645" y="279"/>
                  </a:cubicBezTo>
                  <a:cubicBezTo>
                    <a:pt x="645" y="118"/>
                    <a:pt x="528" y="0"/>
                    <a:pt x="382" y="0"/>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8"/>
            <p:cNvSpPr/>
            <p:nvPr/>
          </p:nvSpPr>
          <p:spPr>
            <a:xfrm>
              <a:off x="2409240" y="2011511"/>
              <a:ext cx="15070" cy="12923"/>
            </a:xfrm>
            <a:custGeom>
              <a:rect b="b" l="l" r="r" t="t"/>
              <a:pathLst>
                <a:path extrusionOk="0" h="554" w="646">
                  <a:moveTo>
                    <a:pt x="367" y="0"/>
                  </a:moveTo>
                  <a:cubicBezTo>
                    <a:pt x="133" y="0"/>
                    <a:pt x="1" y="293"/>
                    <a:pt x="176" y="469"/>
                  </a:cubicBezTo>
                  <a:cubicBezTo>
                    <a:pt x="234" y="527"/>
                    <a:pt x="305" y="553"/>
                    <a:pt x="374" y="553"/>
                  </a:cubicBezTo>
                  <a:cubicBezTo>
                    <a:pt x="514" y="553"/>
                    <a:pt x="645" y="446"/>
                    <a:pt x="645" y="279"/>
                  </a:cubicBezTo>
                  <a:cubicBezTo>
                    <a:pt x="645" y="132"/>
                    <a:pt x="528" y="0"/>
                    <a:pt x="367" y="0"/>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8"/>
            <p:cNvSpPr/>
            <p:nvPr/>
          </p:nvSpPr>
          <p:spPr>
            <a:xfrm>
              <a:off x="2391489" y="1992383"/>
              <a:ext cx="15046" cy="12830"/>
            </a:xfrm>
            <a:custGeom>
              <a:rect b="b" l="l" r="r" t="t"/>
              <a:pathLst>
                <a:path extrusionOk="0" h="550" w="645">
                  <a:moveTo>
                    <a:pt x="366" y="0"/>
                  </a:moveTo>
                  <a:cubicBezTo>
                    <a:pt x="117" y="0"/>
                    <a:pt x="0" y="293"/>
                    <a:pt x="176" y="469"/>
                  </a:cubicBezTo>
                  <a:cubicBezTo>
                    <a:pt x="232" y="525"/>
                    <a:pt x="300" y="550"/>
                    <a:pt x="367" y="550"/>
                  </a:cubicBezTo>
                  <a:cubicBezTo>
                    <a:pt x="509" y="550"/>
                    <a:pt x="645" y="438"/>
                    <a:pt x="645" y="279"/>
                  </a:cubicBezTo>
                  <a:cubicBezTo>
                    <a:pt x="645" y="118"/>
                    <a:pt x="513" y="0"/>
                    <a:pt x="366" y="0"/>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5" name="Google Shape;2495;p48"/>
          <p:cNvGrpSpPr/>
          <p:nvPr/>
        </p:nvGrpSpPr>
        <p:grpSpPr>
          <a:xfrm>
            <a:off x="1619050" y="1893991"/>
            <a:ext cx="362149" cy="278361"/>
            <a:chOff x="1619050" y="1893991"/>
            <a:chExt cx="362149" cy="278361"/>
          </a:xfrm>
        </p:grpSpPr>
        <p:sp>
          <p:nvSpPr>
            <p:cNvPr id="2496" name="Google Shape;2496;p48"/>
            <p:cNvSpPr/>
            <p:nvPr/>
          </p:nvSpPr>
          <p:spPr>
            <a:xfrm>
              <a:off x="1849307" y="1973582"/>
              <a:ext cx="18125" cy="50947"/>
            </a:xfrm>
            <a:custGeom>
              <a:rect b="b" l="l" r="r" t="t"/>
              <a:pathLst>
                <a:path extrusionOk="0" h="2184" w="777">
                  <a:moveTo>
                    <a:pt x="381" y="1"/>
                  </a:moveTo>
                  <a:cubicBezTo>
                    <a:pt x="176" y="1"/>
                    <a:pt x="1" y="177"/>
                    <a:pt x="1" y="396"/>
                  </a:cubicBezTo>
                  <a:lnTo>
                    <a:pt x="1" y="2183"/>
                  </a:lnTo>
                  <a:lnTo>
                    <a:pt x="777" y="2183"/>
                  </a:lnTo>
                  <a:lnTo>
                    <a:pt x="777" y="396"/>
                  </a:lnTo>
                  <a:cubicBezTo>
                    <a:pt x="777" y="177"/>
                    <a:pt x="601" y="1"/>
                    <a:pt x="381"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8"/>
            <p:cNvSpPr/>
            <p:nvPr/>
          </p:nvSpPr>
          <p:spPr>
            <a:xfrm>
              <a:off x="1853763" y="1973582"/>
              <a:ext cx="13670" cy="50947"/>
            </a:xfrm>
            <a:custGeom>
              <a:rect b="b" l="l" r="r" t="t"/>
              <a:pathLst>
                <a:path extrusionOk="0" h="2184" w="586">
                  <a:moveTo>
                    <a:pt x="190" y="1"/>
                  </a:moveTo>
                  <a:cubicBezTo>
                    <a:pt x="117" y="1"/>
                    <a:pt x="59" y="15"/>
                    <a:pt x="0" y="59"/>
                  </a:cubicBezTo>
                  <a:cubicBezTo>
                    <a:pt x="117" y="118"/>
                    <a:pt x="190" y="250"/>
                    <a:pt x="190" y="396"/>
                  </a:cubicBezTo>
                  <a:lnTo>
                    <a:pt x="190" y="2183"/>
                  </a:lnTo>
                  <a:lnTo>
                    <a:pt x="586" y="2183"/>
                  </a:lnTo>
                  <a:lnTo>
                    <a:pt x="586" y="396"/>
                  </a:lnTo>
                  <a:cubicBezTo>
                    <a:pt x="586" y="177"/>
                    <a:pt x="410" y="1"/>
                    <a:pt x="190"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8"/>
            <p:cNvSpPr/>
            <p:nvPr/>
          </p:nvSpPr>
          <p:spPr>
            <a:xfrm>
              <a:off x="1696938" y="2013564"/>
              <a:ext cx="230989" cy="101148"/>
            </a:xfrm>
            <a:custGeom>
              <a:rect b="b" l="l" r="r" t="t"/>
              <a:pathLst>
                <a:path extrusionOk="0" h="4336" w="9902">
                  <a:moveTo>
                    <a:pt x="1" y="0"/>
                  </a:moveTo>
                  <a:lnTo>
                    <a:pt x="1" y="4335"/>
                  </a:lnTo>
                  <a:lnTo>
                    <a:pt x="9901" y="4335"/>
                  </a:lnTo>
                  <a:lnTo>
                    <a:pt x="9901" y="0"/>
                  </a:ln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8"/>
            <p:cNvSpPr/>
            <p:nvPr/>
          </p:nvSpPr>
          <p:spPr>
            <a:xfrm>
              <a:off x="1696611" y="2013564"/>
              <a:ext cx="231315" cy="101148"/>
            </a:xfrm>
            <a:custGeom>
              <a:rect b="b" l="l" r="r" t="t"/>
              <a:pathLst>
                <a:path extrusionOk="0" h="4336" w="9916">
                  <a:moveTo>
                    <a:pt x="7660" y="0"/>
                  </a:moveTo>
                  <a:cubicBezTo>
                    <a:pt x="7557" y="410"/>
                    <a:pt x="7308" y="777"/>
                    <a:pt x="6957" y="1026"/>
                  </a:cubicBezTo>
                  <a:lnTo>
                    <a:pt x="4233" y="2915"/>
                  </a:lnTo>
                  <a:cubicBezTo>
                    <a:pt x="4013" y="3076"/>
                    <a:pt x="3749" y="3149"/>
                    <a:pt x="3486" y="3149"/>
                  </a:cubicBezTo>
                  <a:lnTo>
                    <a:pt x="923" y="3149"/>
                  </a:lnTo>
                  <a:cubicBezTo>
                    <a:pt x="571" y="3149"/>
                    <a:pt x="249" y="3017"/>
                    <a:pt x="0" y="2783"/>
                  </a:cubicBezTo>
                  <a:lnTo>
                    <a:pt x="0" y="4335"/>
                  </a:lnTo>
                  <a:lnTo>
                    <a:pt x="9915" y="4335"/>
                  </a:lnTo>
                  <a:lnTo>
                    <a:pt x="9915" y="0"/>
                  </a:ln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8"/>
            <p:cNvSpPr/>
            <p:nvPr/>
          </p:nvSpPr>
          <p:spPr>
            <a:xfrm>
              <a:off x="1945996" y="1992033"/>
              <a:ext cx="21531" cy="21555"/>
            </a:xfrm>
            <a:custGeom>
              <a:rect b="b" l="l" r="r" t="t"/>
              <a:pathLst>
                <a:path extrusionOk="0" h="924" w="923">
                  <a:moveTo>
                    <a:pt x="0" y="1"/>
                  </a:moveTo>
                  <a:lnTo>
                    <a:pt x="0" y="923"/>
                  </a:lnTo>
                  <a:lnTo>
                    <a:pt x="689" y="923"/>
                  </a:lnTo>
                  <a:cubicBezTo>
                    <a:pt x="820" y="923"/>
                    <a:pt x="923" y="806"/>
                    <a:pt x="923" y="674"/>
                  </a:cubicBezTo>
                  <a:lnTo>
                    <a:pt x="923" y="235"/>
                  </a:lnTo>
                  <a:cubicBezTo>
                    <a:pt x="923" y="103"/>
                    <a:pt x="820" y="1"/>
                    <a:pt x="689"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8"/>
            <p:cNvSpPr/>
            <p:nvPr/>
          </p:nvSpPr>
          <p:spPr>
            <a:xfrm>
              <a:off x="1653550" y="1893991"/>
              <a:ext cx="300342" cy="238150"/>
            </a:xfrm>
            <a:custGeom>
              <a:rect b="b" l="l" r="r" t="t"/>
              <a:pathLst>
                <a:path extrusionOk="0" h="10209" w="12875">
                  <a:moveTo>
                    <a:pt x="7987" y="1649"/>
                  </a:moveTo>
                  <a:cubicBezTo>
                    <a:pt x="8544" y="1649"/>
                    <a:pt x="9089" y="1914"/>
                    <a:pt x="9432" y="2402"/>
                  </a:cubicBezTo>
                  <a:lnTo>
                    <a:pt x="10765" y="4321"/>
                  </a:lnTo>
                  <a:cubicBezTo>
                    <a:pt x="11307" y="5112"/>
                    <a:pt x="11117" y="6210"/>
                    <a:pt x="10311" y="6767"/>
                  </a:cubicBezTo>
                  <a:lnTo>
                    <a:pt x="7587" y="8641"/>
                  </a:lnTo>
                  <a:cubicBezTo>
                    <a:pt x="7367" y="8788"/>
                    <a:pt x="7104" y="8876"/>
                    <a:pt x="6840" y="8876"/>
                  </a:cubicBezTo>
                  <a:lnTo>
                    <a:pt x="4277" y="8876"/>
                  </a:lnTo>
                  <a:cubicBezTo>
                    <a:pt x="3838" y="8876"/>
                    <a:pt x="3442" y="8656"/>
                    <a:pt x="3193" y="8304"/>
                  </a:cubicBezTo>
                  <a:lnTo>
                    <a:pt x="2447" y="7221"/>
                  </a:lnTo>
                  <a:cubicBezTo>
                    <a:pt x="1905" y="6430"/>
                    <a:pt x="2110" y="5346"/>
                    <a:pt x="2901" y="4804"/>
                  </a:cubicBezTo>
                  <a:lnTo>
                    <a:pt x="6987" y="1963"/>
                  </a:lnTo>
                  <a:cubicBezTo>
                    <a:pt x="7295" y="1750"/>
                    <a:pt x="7643" y="1649"/>
                    <a:pt x="7987" y="1649"/>
                  </a:cubicBezTo>
                  <a:close/>
                  <a:moveTo>
                    <a:pt x="9037" y="0"/>
                  </a:moveTo>
                  <a:cubicBezTo>
                    <a:pt x="6957" y="0"/>
                    <a:pt x="4936" y="645"/>
                    <a:pt x="3237" y="1846"/>
                  </a:cubicBezTo>
                  <a:lnTo>
                    <a:pt x="616" y="3720"/>
                  </a:lnTo>
                  <a:cubicBezTo>
                    <a:pt x="235" y="3984"/>
                    <a:pt x="1" y="4423"/>
                    <a:pt x="1" y="4892"/>
                  </a:cubicBezTo>
                  <a:lnTo>
                    <a:pt x="1" y="10208"/>
                  </a:lnTo>
                  <a:lnTo>
                    <a:pt x="12874" y="10208"/>
                  </a:lnTo>
                  <a:lnTo>
                    <a:pt x="12874" y="1509"/>
                  </a:lnTo>
                  <a:cubicBezTo>
                    <a:pt x="12860" y="674"/>
                    <a:pt x="12186" y="0"/>
                    <a:pt x="11351" y="0"/>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8"/>
            <p:cNvSpPr/>
            <p:nvPr/>
          </p:nvSpPr>
          <p:spPr>
            <a:xfrm>
              <a:off x="1653900" y="1894341"/>
              <a:ext cx="299992" cy="237801"/>
            </a:xfrm>
            <a:custGeom>
              <a:rect b="b" l="l" r="r" t="t"/>
              <a:pathLst>
                <a:path extrusionOk="0" h="10194" w="12860">
                  <a:moveTo>
                    <a:pt x="11468" y="0"/>
                  </a:moveTo>
                  <a:lnTo>
                    <a:pt x="11468" y="0"/>
                  </a:lnTo>
                  <a:cubicBezTo>
                    <a:pt x="11629" y="234"/>
                    <a:pt x="11717" y="513"/>
                    <a:pt x="11717" y="791"/>
                  </a:cubicBezTo>
                  <a:lnTo>
                    <a:pt x="11717" y="9490"/>
                  </a:lnTo>
                  <a:lnTo>
                    <a:pt x="0" y="9490"/>
                  </a:lnTo>
                  <a:lnTo>
                    <a:pt x="0" y="10193"/>
                  </a:lnTo>
                  <a:lnTo>
                    <a:pt x="12859" y="10193"/>
                  </a:lnTo>
                  <a:lnTo>
                    <a:pt x="12859" y="1494"/>
                  </a:lnTo>
                  <a:cubicBezTo>
                    <a:pt x="12845" y="703"/>
                    <a:pt x="12244" y="59"/>
                    <a:pt x="11468" y="0"/>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8"/>
            <p:cNvSpPr/>
            <p:nvPr/>
          </p:nvSpPr>
          <p:spPr>
            <a:xfrm>
              <a:off x="1776202" y="2006566"/>
              <a:ext cx="10264" cy="33662"/>
            </a:xfrm>
            <a:custGeom>
              <a:rect b="b" l="l" r="r" t="t"/>
              <a:pathLst>
                <a:path extrusionOk="0" h="1443" w="440">
                  <a:moveTo>
                    <a:pt x="215" y="0"/>
                  </a:moveTo>
                  <a:cubicBezTo>
                    <a:pt x="110" y="0"/>
                    <a:pt x="8" y="66"/>
                    <a:pt x="0" y="198"/>
                  </a:cubicBezTo>
                  <a:lnTo>
                    <a:pt x="0" y="1208"/>
                  </a:lnTo>
                  <a:cubicBezTo>
                    <a:pt x="0" y="1340"/>
                    <a:pt x="88" y="1443"/>
                    <a:pt x="220" y="1443"/>
                  </a:cubicBezTo>
                  <a:cubicBezTo>
                    <a:pt x="337" y="1428"/>
                    <a:pt x="440" y="1340"/>
                    <a:pt x="440" y="1208"/>
                  </a:cubicBezTo>
                  <a:lnTo>
                    <a:pt x="440" y="198"/>
                  </a:lnTo>
                  <a:cubicBezTo>
                    <a:pt x="425" y="66"/>
                    <a:pt x="319" y="0"/>
                    <a:pt x="215" y="0"/>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8"/>
            <p:cNvSpPr/>
            <p:nvPr/>
          </p:nvSpPr>
          <p:spPr>
            <a:xfrm>
              <a:off x="1768341" y="1992033"/>
              <a:ext cx="44789" cy="25660"/>
            </a:xfrm>
            <a:custGeom>
              <a:rect b="b" l="l" r="r" t="t"/>
              <a:pathLst>
                <a:path extrusionOk="0" h="1100" w="1920">
                  <a:moveTo>
                    <a:pt x="162" y="1"/>
                  </a:moveTo>
                  <a:cubicBezTo>
                    <a:pt x="74" y="1"/>
                    <a:pt x="1" y="74"/>
                    <a:pt x="1" y="162"/>
                  </a:cubicBezTo>
                  <a:lnTo>
                    <a:pt x="1" y="953"/>
                  </a:lnTo>
                  <a:cubicBezTo>
                    <a:pt x="15" y="1026"/>
                    <a:pt x="74" y="1099"/>
                    <a:pt x="162" y="1099"/>
                  </a:cubicBezTo>
                  <a:lnTo>
                    <a:pt x="1407" y="1099"/>
                  </a:lnTo>
                  <a:cubicBezTo>
                    <a:pt x="1685" y="1099"/>
                    <a:pt x="1919" y="879"/>
                    <a:pt x="1919" y="601"/>
                  </a:cubicBezTo>
                  <a:lnTo>
                    <a:pt x="1919" y="513"/>
                  </a:lnTo>
                  <a:cubicBezTo>
                    <a:pt x="1919" y="235"/>
                    <a:pt x="1685" y="1"/>
                    <a:pt x="1407" y="1"/>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8"/>
            <p:cNvSpPr/>
            <p:nvPr/>
          </p:nvSpPr>
          <p:spPr>
            <a:xfrm>
              <a:off x="1785416" y="1992033"/>
              <a:ext cx="27713" cy="25660"/>
            </a:xfrm>
            <a:custGeom>
              <a:rect b="b" l="l" r="r" t="t"/>
              <a:pathLst>
                <a:path extrusionOk="0" h="1100" w="1188">
                  <a:moveTo>
                    <a:pt x="1" y="1"/>
                  </a:moveTo>
                  <a:cubicBezTo>
                    <a:pt x="294" y="1"/>
                    <a:pt x="528" y="235"/>
                    <a:pt x="528" y="528"/>
                  </a:cubicBezTo>
                  <a:lnTo>
                    <a:pt x="528" y="572"/>
                  </a:lnTo>
                  <a:cubicBezTo>
                    <a:pt x="528" y="865"/>
                    <a:pt x="294" y="1099"/>
                    <a:pt x="1" y="1099"/>
                  </a:cubicBezTo>
                  <a:lnTo>
                    <a:pt x="660" y="1099"/>
                  </a:lnTo>
                  <a:cubicBezTo>
                    <a:pt x="953" y="1099"/>
                    <a:pt x="1187" y="865"/>
                    <a:pt x="1187" y="572"/>
                  </a:cubicBezTo>
                  <a:lnTo>
                    <a:pt x="1187" y="528"/>
                  </a:lnTo>
                  <a:cubicBezTo>
                    <a:pt x="1187" y="235"/>
                    <a:pt x="953" y="1"/>
                    <a:pt x="660" y="1"/>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8"/>
            <p:cNvSpPr/>
            <p:nvPr/>
          </p:nvSpPr>
          <p:spPr>
            <a:xfrm>
              <a:off x="1653550" y="2024154"/>
              <a:ext cx="23258" cy="21205"/>
            </a:xfrm>
            <a:custGeom>
              <a:rect b="b" l="l" r="r" t="t"/>
              <a:pathLst>
                <a:path extrusionOk="0" h="909" w="997">
                  <a:moveTo>
                    <a:pt x="1" y="0"/>
                  </a:moveTo>
                  <a:lnTo>
                    <a:pt x="1" y="908"/>
                  </a:lnTo>
                  <a:lnTo>
                    <a:pt x="704" y="908"/>
                  </a:lnTo>
                  <a:cubicBezTo>
                    <a:pt x="865" y="908"/>
                    <a:pt x="997" y="777"/>
                    <a:pt x="997" y="615"/>
                  </a:cubicBezTo>
                  <a:lnTo>
                    <a:pt x="997" y="308"/>
                  </a:lnTo>
                  <a:cubicBezTo>
                    <a:pt x="997" y="132"/>
                    <a:pt x="865" y="0"/>
                    <a:pt x="704" y="0"/>
                  </a:cubicBez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8"/>
            <p:cNvSpPr/>
            <p:nvPr/>
          </p:nvSpPr>
          <p:spPr>
            <a:xfrm>
              <a:off x="1632720" y="2071974"/>
              <a:ext cx="79967" cy="60838"/>
            </a:xfrm>
            <a:custGeom>
              <a:rect b="b" l="l" r="r" t="t"/>
              <a:pathLst>
                <a:path extrusionOk="0" h="2608" w="3428">
                  <a:moveTo>
                    <a:pt x="1377" y="1"/>
                  </a:moveTo>
                  <a:cubicBezTo>
                    <a:pt x="615" y="1"/>
                    <a:pt x="0" y="630"/>
                    <a:pt x="0" y="1392"/>
                  </a:cubicBezTo>
                  <a:lnTo>
                    <a:pt x="0" y="2608"/>
                  </a:lnTo>
                  <a:lnTo>
                    <a:pt x="3427" y="2608"/>
                  </a:lnTo>
                  <a:lnTo>
                    <a:pt x="3427" y="1392"/>
                  </a:lnTo>
                  <a:cubicBezTo>
                    <a:pt x="3427" y="630"/>
                    <a:pt x="2812" y="1"/>
                    <a:pt x="2036" y="1"/>
                  </a:cubicBez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8"/>
            <p:cNvSpPr/>
            <p:nvPr/>
          </p:nvSpPr>
          <p:spPr>
            <a:xfrm>
              <a:off x="1894748" y="2071974"/>
              <a:ext cx="79967" cy="60838"/>
            </a:xfrm>
            <a:custGeom>
              <a:rect b="b" l="l" r="r" t="t"/>
              <a:pathLst>
                <a:path extrusionOk="0" h="2608" w="3428">
                  <a:moveTo>
                    <a:pt x="1392" y="1"/>
                  </a:moveTo>
                  <a:cubicBezTo>
                    <a:pt x="616" y="1"/>
                    <a:pt x="0" y="630"/>
                    <a:pt x="0" y="1392"/>
                  </a:cubicBezTo>
                  <a:lnTo>
                    <a:pt x="0" y="2608"/>
                  </a:lnTo>
                  <a:lnTo>
                    <a:pt x="3428" y="2608"/>
                  </a:lnTo>
                  <a:lnTo>
                    <a:pt x="3428" y="1392"/>
                  </a:lnTo>
                  <a:cubicBezTo>
                    <a:pt x="3428" y="630"/>
                    <a:pt x="2812" y="1"/>
                    <a:pt x="2036" y="1"/>
                  </a:cubicBezTo>
                  <a:close/>
                </a:path>
              </a:pathLst>
            </a:custGeom>
            <a:solidFill>
              <a:srgbClr val="AF90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8"/>
            <p:cNvSpPr/>
            <p:nvPr/>
          </p:nvSpPr>
          <p:spPr>
            <a:xfrm>
              <a:off x="1662788" y="2072324"/>
              <a:ext cx="49898" cy="60488"/>
            </a:xfrm>
            <a:custGeom>
              <a:rect b="b" l="l" r="r" t="t"/>
              <a:pathLst>
                <a:path extrusionOk="0" h="2593" w="2139">
                  <a:moveTo>
                    <a:pt x="773" y="0"/>
                  </a:moveTo>
                  <a:cubicBezTo>
                    <a:pt x="764" y="0"/>
                    <a:pt x="756" y="0"/>
                    <a:pt x="747" y="0"/>
                  </a:cubicBezTo>
                  <a:lnTo>
                    <a:pt x="0" y="0"/>
                  </a:lnTo>
                  <a:cubicBezTo>
                    <a:pt x="718" y="44"/>
                    <a:pt x="1274" y="645"/>
                    <a:pt x="1274" y="1377"/>
                  </a:cubicBezTo>
                  <a:lnTo>
                    <a:pt x="1274" y="2593"/>
                  </a:lnTo>
                  <a:lnTo>
                    <a:pt x="2138" y="2593"/>
                  </a:lnTo>
                  <a:lnTo>
                    <a:pt x="2138" y="1377"/>
                  </a:lnTo>
                  <a:cubicBezTo>
                    <a:pt x="2138" y="624"/>
                    <a:pt x="1523" y="0"/>
                    <a:pt x="773" y="0"/>
                  </a:cubicBezTo>
                  <a:close/>
                </a:path>
              </a:pathLst>
            </a:custGeom>
            <a:solidFill>
              <a:srgbClr val="88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8"/>
            <p:cNvSpPr/>
            <p:nvPr/>
          </p:nvSpPr>
          <p:spPr>
            <a:xfrm>
              <a:off x="1924816" y="2072324"/>
              <a:ext cx="49548" cy="60488"/>
            </a:xfrm>
            <a:custGeom>
              <a:rect b="b" l="l" r="r" t="t"/>
              <a:pathLst>
                <a:path extrusionOk="0" h="2593" w="2124">
                  <a:moveTo>
                    <a:pt x="0" y="0"/>
                  </a:moveTo>
                  <a:cubicBezTo>
                    <a:pt x="733" y="44"/>
                    <a:pt x="1289" y="645"/>
                    <a:pt x="1289" y="1377"/>
                  </a:cubicBezTo>
                  <a:lnTo>
                    <a:pt x="1289" y="2593"/>
                  </a:lnTo>
                  <a:lnTo>
                    <a:pt x="2124" y="2593"/>
                  </a:lnTo>
                  <a:lnTo>
                    <a:pt x="2124" y="1377"/>
                  </a:lnTo>
                  <a:cubicBezTo>
                    <a:pt x="2124" y="615"/>
                    <a:pt x="1509" y="0"/>
                    <a:pt x="747" y="0"/>
                  </a:cubicBezTo>
                  <a:close/>
                </a:path>
              </a:pathLst>
            </a:custGeom>
            <a:solidFill>
              <a:srgbClr val="88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8"/>
            <p:cNvSpPr/>
            <p:nvPr/>
          </p:nvSpPr>
          <p:spPr>
            <a:xfrm>
              <a:off x="1881428" y="2092128"/>
              <a:ext cx="93287" cy="80223"/>
            </a:xfrm>
            <a:custGeom>
              <a:rect b="b" l="l" r="r" t="t"/>
              <a:pathLst>
                <a:path extrusionOk="0" h="3439" w="3999">
                  <a:moveTo>
                    <a:pt x="2285" y="1"/>
                  </a:moveTo>
                  <a:cubicBezTo>
                    <a:pt x="762" y="1"/>
                    <a:pt x="0" y="1861"/>
                    <a:pt x="1084" y="2930"/>
                  </a:cubicBezTo>
                  <a:cubicBezTo>
                    <a:pt x="1431" y="3281"/>
                    <a:pt x="1859" y="3439"/>
                    <a:pt x="2279" y="3439"/>
                  </a:cubicBezTo>
                  <a:cubicBezTo>
                    <a:pt x="3155" y="3439"/>
                    <a:pt x="3999" y="2754"/>
                    <a:pt x="3999" y="1714"/>
                  </a:cubicBezTo>
                  <a:cubicBezTo>
                    <a:pt x="3999" y="777"/>
                    <a:pt x="3237" y="1"/>
                    <a:pt x="2285"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8"/>
            <p:cNvSpPr/>
            <p:nvPr/>
          </p:nvSpPr>
          <p:spPr>
            <a:xfrm>
              <a:off x="1911146" y="2114685"/>
              <a:ext cx="41360" cy="35178"/>
            </a:xfrm>
            <a:custGeom>
              <a:rect b="b" l="l" r="r" t="t"/>
              <a:pathLst>
                <a:path extrusionOk="0" h="1508" w="1773">
                  <a:moveTo>
                    <a:pt x="1011" y="0"/>
                  </a:moveTo>
                  <a:cubicBezTo>
                    <a:pt x="337" y="0"/>
                    <a:pt x="0" y="821"/>
                    <a:pt x="484" y="1289"/>
                  </a:cubicBezTo>
                  <a:cubicBezTo>
                    <a:pt x="634" y="1440"/>
                    <a:pt x="821" y="1507"/>
                    <a:pt x="1005" y="1507"/>
                  </a:cubicBezTo>
                  <a:cubicBezTo>
                    <a:pt x="1394" y="1507"/>
                    <a:pt x="1773" y="1205"/>
                    <a:pt x="1773" y="747"/>
                  </a:cubicBezTo>
                  <a:cubicBezTo>
                    <a:pt x="1773" y="337"/>
                    <a:pt x="1436" y="0"/>
                    <a:pt x="1011" y="0"/>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8"/>
            <p:cNvSpPr/>
            <p:nvPr/>
          </p:nvSpPr>
          <p:spPr>
            <a:xfrm>
              <a:off x="1619050" y="2092128"/>
              <a:ext cx="93637" cy="80223"/>
            </a:xfrm>
            <a:custGeom>
              <a:rect b="b" l="l" r="r" t="t"/>
              <a:pathLst>
                <a:path extrusionOk="0" h="3439" w="4014">
                  <a:moveTo>
                    <a:pt x="2300" y="1"/>
                  </a:moveTo>
                  <a:cubicBezTo>
                    <a:pt x="777" y="1"/>
                    <a:pt x="0" y="1846"/>
                    <a:pt x="1084" y="2930"/>
                  </a:cubicBezTo>
                  <a:cubicBezTo>
                    <a:pt x="1435" y="3281"/>
                    <a:pt x="1867" y="3439"/>
                    <a:pt x="2289" y="3439"/>
                  </a:cubicBezTo>
                  <a:cubicBezTo>
                    <a:pt x="3170" y="3439"/>
                    <a:pt x="4013" y="2754"/>
                    <a:pt x="4013" y="1714"/>
                  </a:cubicBezTo>
                  <a:cubicBezTo>
                    <a:pt x="4013" y="777"/>
                    <a:pt x="3252" y="1"/>
                    <a:pt x="2300"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8"/>
            <p:cNvSpPr/>
            <p:nvPr/>
          </p:nvSpPr>
          <p:spPr>
            <a:xfrm>
              <a:off x="1902259" y="2098636"/>
              <a:ext cx="78940" cy="73528"/>
            </a:xfrm>
            <a:custGeom>
              <a:rect b="b" l="l" r="r" t="t"/>
              <a:pathLst>
                <a:path extrusionOk="0" h="3152" w="3384">
                  <a:moveTo>
                    <a:pt x="2329" y="0"/>
                  </a:moveTo>
                  <a:cubicBezTo>
                    <a:pt x="3202" y="1238"/>
                    <a:pt x="2185" y="2714"/>
                    <a:pt x="930" y="2714"/>
                  </a:cubicBezTo>
                  <a:cubicBezTo>
                    <a:pt x="626" y="2714"/>
                    <a:pt x="309" y="2628"/>
                    <a:pt x="1" y="2431"/>
                  </a:cubicBezTo>
                  <a:lnTo>
                    <a:pt x="1" y="2431"/>
                  </a:lnTo>
                  <a:cubicBezTo>
                    <a:pt x="334" y="2907"/>
                    <a:pt x="861" y="3151"/>
                    <a:pt x="1393" y="3151"/>
                  </a:cubicBezTo>
                  <a:cubicBezTo>
                    <a:pt x="1842" y="3151"/>
                    <a:pt x="2295" y="2977"/>
                    <a:pt x="2637" y="2622"/>
                  </a:cubicBezTo>
                  <a:cubicBezTo>
                    <a:pt x="3384" y="1845"/>
                    <a:pt x="3223" y="586"/>
                    <a:pt x="2329"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8"/>
            <p:cNvSpPr/>
            <p:nvPr/>
          </p:nvSpPr>
          <p:spPr>
            <a:xfrm>
              <a:off x="1640231" y="2098636"/>
              <a:ext cx="78590" cy="73528"/>
            </a:xfrm>
            <a:custGeom>
              <a:rect b="b" l="l" r="r" t="t"/>
              <a:pathLst>
                <a:path extrusionOk="0" h="3152" w="3369">
                  <a:moveTo>
                    <a:pt x="2315" y="0"/>
                  </a:moveTo>
                  <a:cubicBezTo>
                    <a:pt x="3187" y="1238"/>
                    <a:pt x="2179" y="2714"/>
                    <a:pt x="928" y="2714"/>
                  </a:cubicBezTo>
                  <a:cubicBezTo>
                    <a:pt x="625" y="2714"/>
                    <a:pt x="308" y="2628"/>
                    <a:pt x="1" y="2431"/>
                  </a:cubicBezTo>
                  <a:lnTo>
                    <a:pt x="1" y="2431"/>
                  </a:lnTo>
                  <a:cubicBezTo>
                    <a:pt x="334" y="2907"/>
                    <a:pt x="861" y="3151"/>
                    <a:pt x="1390" y="3151"/>
                  </a:cubicBezTo>
                  <a:cubicBezTo>
                    <a:pt x="1838" y="3151"/>
                    <a:pt x="2287" y="2977"/>
                    <a:pt x="2622" y="2622"/>
                  </a:cubicBezTo>
                  <a:cubicBezTo>
                    <a:pt x="3369" y="1845"/>
                    <a:pt x="3223" y="586"/>
                    <a:pt x="2329"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8"/>
            <p:cNvSpPr/>
            <p:nvPr/>
          </p:nvSpPr>
          <p:spPr>
            <a:xfrm>
              <a:off x="1649118" y="2114685"/>
              <a:ext cx="41010" cy="35178"/>
            </a:xfrm>
            <a:custGeom>
              <a:rect b="b" l="l" r="r" t="t"/>
              <a:pathLst>
                <a:path extrusionOk="0" h="1508" w="1758">
                  <a:moveTo>
                    <a:pt x="1011" y="0"/>
                  </a:moveTo>
                  <a:cubicBezTo>
                    <a:pt x="337" y="0"/>
                    <a:pt x="0" y="806"/>
                    <a:pt x="469" y="1289"/>
                  </a:cubicBezTo>
                  <a:cubicBezTo>
                    <a:pt x="624" y="1440"/>
                    <a:pt x="812" y="1507"/>
                    <a:pt x="996" y="1507"/>
                  </a:cubicBezTo>
                  <a:cubicBezTo>
                    <a:pt x="1386" y="1507"/>
                    <a:pt x="1758" y="1205"/>
                    <a:pt x="1758" y="747"/>
                  </a:cubicBezTo>
                  <a:cubicBezTo>
                    <a:pt x="1758" y="337"/>
                    <a:pt x="1421" y="0"/>
                    <a:pt x="1011" y="0"/>
                  </a:cubicBezTo>
                  <a:close/>
                </a:path>
              </a:pathLst>
            </a:custGeom>
            <a:solidFill>
              <a:srgbClr val="672D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8"/>
            <p:cNvSpPr/>
            <p:nvPr/>
          </p:nvSpPr>
          <p:spPr>
            <a:xfrm>
              <a:off x="1918658" y="2116038"/>
              <a:ext cx="37277" cy="33778"/>
            </a:xfrm>
            <a:custGeom>
              <a:rect b="b" l="l" r="r" t="t"/>
              <a:pathLst>
                <a:path extrusionOk="0" h="1448" w="1598">
                  <a:moveTo>
                    <a:pt x="1011" y="1"/>
                  </a:moveTo>
                  <a:lnTo>
                    <a:pt x="1011" y="1"/>
                  </a:lnTo>
                  <a:cubicBezTo>
                    <a:pt x="1244" y="540"/>
                    <a:pt x="832" y="1078"/>
                    <a:pt x="314" y="1078"/>
                  </a:cubicBezTo>
                  <a:cubicBezTo>
                    <a:pt x="212" y="1078"/>
                    <a:pt x="107" y="1057"/>
                    <a:pt x="1" y="1012"/>
                  </a:cubicBezTo>
                  <a:lnTo>
                    <a:pt x="1" y="1012"/>
                  </a:lnTo>
                  <a:cubicBezTo>
                    <a:pt x="132" y="1292"/>
                    <a:pt x="411" y="1447"/>
                    <a:pt x="696" y="1447"/>
                  </a:cubicBezTo>
                  <a:cubicBezTo>
                    <a:pt x="886" y="1447"/>
                    <a:pt x="1078" y="1378"/>
                    <a:pt x="1231" y="1231"/>
                  </a:cubicBezTo>
                  <a:cubicBezTo>
                    <a:pt x="1597" y="850"/>
                    <a:pt x="1480" y="221"/>
                    <a:pt x="1011" y="1"/>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8"/>
            <p:cNvSpPr/>
            <p:nvPr/>
          </p:nvSpPr>
          <p:spPr>
            <a:xfrm>
              <a:off x="1656629" y="2116038"/>
              <a:ext cx="36927" cy="33778"/>
            </a:xfrm>
            <a:custGeom>
              <a:rect b="b" l="l" r="r" t="t"/>
              <a:pathLst>
                <a:path extrusionOk="0" h="1448" w="1583">
                  <a:moveTo>
                    <a:pt x="996" y="1"/>
                  </a:moveTo>
                  <a:cubicBezTo>
                    <a:pt x="1241" y="540"/>
                    <a:pt x="821" y="1078"/>
                    <a:pt x="309" y="1078"/>
                  </a:cubicBezTo>
                  <a:cubicBezTo>
                    <a:pt x="208" y="1078"/>
                    <a:pt x="104" y="1057"/>
                    <a:pt x="0" y="1012"/>
                  </a:cubicBezTo>
                  <a:lnTo>
                    <a:pt x="0" y="1012"/>
                  </a:lnTo>
                  <a:cubicBezTo>
                    <a:pt x="132" y="1292"/>
                    <a:pt x="411" y="1447"/>
                    <a:pt x="692" y="1447"/>
                  </a:cubicBezTo>
                  <a:cubicBezTo>
                    <a:pt x="880" y="1447"/>
                    <a:pt x="1069" y="1378"/>
                    <a:pt x="1216" y="1231"/>
                  </a:cubicBezTo>
                  <a:cubicBezTo>
                    <a:pt x="1582" y="850"/>
                    <a:pt x="1480" y="221"/>
                    <a:pt x="996" y="1"/>
                  </a:cubicBezTo>
                  <a:close/>
                </a:path>
              </a:pathLst>
            </a:custGeom>
            <a:solidFill>
              <a:srgbClr val="5F22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9" name="Google Shape;2519;p48"/>
          <p:cNvGrpSpPr/>
          <p:nvPr/>
        </p:nvGrpSpPr>
        <p:grpSpPr>
          <a:xfrm>
            <a:off x="7360856" y="2918198"/>
            <a:ext cx="243274" cy="342344"/>
            <a:chOff x="7360856" y="2918198"/>
            <a:chExt cx="243274" cy="342344"/>
          </a:xfrm>
        </p:grpSpPr>
        <p:sp>
          <p:nvSpPr>
            <p:cNvPr id="2520" name="Google Shape;2520;p48"/>
            <p:cNvSpPr/>
            <p:nvPr/>
          </p:nvSpPr>
          <p:spPr>
            <a:xfrm>
              <a:off x="7418590" y="2918198"/>
              <a:ext cx="127135" cy="103551"/>
            </a:xfrm>
            <a:custGeom>
              <a:rect b="b" l="l" r="r" t="t"/>
              <a:pathLst>
                <a:path extrusionOk="0" h="4439" w="5450">
                  <a:moveTo>
                    <a:pt x="4043" y="498"/>
                  </a:moveTo>
                  <a:lnTo>
                    <a:pt x="2725" y="2022"/>
                  </a:lnTo>
                  <a:lnTo>
                    <a:pt x="1407" y="498"/>
                  </a:lnTo>
                  <a:close/>
                  <a:moveTo>
                    <a:pt x="660" y="1"/>
                  </a:moveTo>
                  <a:cubicBezTo>
                    <a:pt x="294" y="1"/>
                    <a:pt x="1" y="293"/>
                    <a:pt x="1" y="660"/>
                  </a:cubicBezTo>
                  <a:lnTo>
                    <a:pt x="1" y="835"/>
                  </a:lnTo>
                  <a:cubicBezTo>
                    <a:pt x="1" y="974"/>
                    <a:pt x="111" y="1044"/>
                    <a:pt x="221" y="1044"/>
                  </a:cubicBezTo>
                  <a:cubicBezTo>
                    <a:pt x="330" y="1044"/>
                    <a:pt x="440" y="974"/>
                    <a:pt x="440" y="835"/>
                  </a:cubicBezTo>
                  <a:lnTo>
                    <a:pt x="440" y="660"/>
                  </a:lnTo>
                  <a:cubicBezTo>
                    <a:pt x="440" y="542"/>
                    <a:pt x="543" y="440"/>
                    <a:pt x="660" y="440"/>
                  </a:cubicBezTo>
                  <a:lnTo>
                    <a:pt x="792" y="440"/>
                  </a:lnTo>
                  <a:cubicBezTo>
                    <a:pt x="792" y="440"/>
                    <a:pt x="2461" y="2373"/>
                    <a:pt x="2505" y="2388"/>
                  </a:cubicBezTo>
                  <a:lnTo>
                    <a:pt x="2505" y="4218"/>
                  </a:lnTo>
                  <a:cubicBezTo>
                    <a:pt x="2505" y="4365"/>
                    <a:pt x="2615" y="4438"/>
                    <a:pt x="2725" y="4438"/>
                  </a:cubicBezTo>
                  <a:cubicBezTo>
                    <a:pt x="2835" y="4438"/>
                    <a:pt x="2945" y="4365"/>
                    <a:pt x="2945" y="4218"/>
                  </a:cubicBezTo>
                  <a:lnTo>
                    <a:pt x="2945" y="2388"/>
                  </a:lnTo>
                  <a:cubicBezTo>
                    <a:pt x="2974" y="2373"/>
                    <a:pt x="4658" y="440"/>
                    <a:pt x="4658" y="440"/>
                  </a:cubicBezTo>
                  <a:lnTo>
                    <a:pt x="4790" y="440"/>
                  </a:lnTo>
                  <a:cubicBezTo>
                    <a:pt x="4907" y="440"/>
                    <a:pt x="5010" y="542"/>
                    <a:pt x="5010" y="660"/>
                  </a:cubicBezTo>
                  <a:lnTo>
                    <a:pt x="5010" y="821"/>
                  </a:lnTo>
                  <a:cubicBezTo>
                    <a:pt x="5010" y="967"/>
                    <a:pt x="5120" y="1040"/>
                    <a:pt x="5229" y="1040"/>
                  </a:cubicBezTo>
                  <a:cubicBezTo>
                    <a:pt x="5339" y="1040"/>
                    <a:pt x="5449" y="967"/>
                    <a:pt x="5449" y="821"/>
                  </a:cubicBezTo>
                  <a:lnTo>
                    <a:pt x="5449" y="660"/>
                  </a:lnTo>
                  <a:cubicBezTo>
                    <a:pt x="5434" y="293"/>
                    <a:pt x="5142" y="1"/>
                    <a:pt x="4790"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8"/>
            <p:cNvSpPr/>
            <p:nvPr/>
          </p:nvSpPr>
          <p:spPr>
            <a:xfrm>
              <a:off x="7410402" y="3228653"/>
              <a:ext cx="17776" cy="31889"/>
            </a:xfrm>
            <a:custGeom>
              <a:rect b="b" l="l" r="r" t="t"/>
              <a:pathLst>
                <a:path extrusionOk="0" h="1367" w="762">
                  <a:moveTo>
                    <a:pt x="381" y="1"/>
                  </a:moveTo>
                  <a:cubicBezTo>
                    <a:pt x="191" y="1"/>
                    <a:pt x="0" y="129"/>
                    <a:pt x="0" y="385"/>
                  </a:cubicBezTo>
                  <a:lnTo>
                    <a:pt x="0" y="985"/>
                  </a:lnTo>
                  <a:cubicBezTo>
                    <a:pt x="0" y="1191"/>
                    <a:pt x="162" y="1366"/>
                    <a:pt x="381" y="1366"/>
                  </a:cubicBezTo>
                  <a:cubicBezTo>
                    <a:pt x="586" y="1366"/>
                    <a:pt x="762" y="1191"/>
                    <a:pt x="762" y="985"/>
                  </a:cubicBezTo>
                  <a:lnTo>
                    <a:pt x="762" y="385"/>
                  </a:lnTo>
                  <a:cubicBezTo>
                    <a:pt x="762" y="129"/>
                    <a:pt x="572" y="1"/>
                    <a:pt x="381"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8"/>
            <p:cNvSpPr/>
            <p:nvPr/>
          </p:nvSpPr>
          <p:spPr>
            <a:xfrm>
              <a:off x="7415534" y="3228746"/>
              <a:ext cx="12644" cy="31795"/>
            </a:xfrm>
            <a:custGeom>
              <a:rect b="b" l="l" r="r" t="t"/>
              <a:pathLst>
                <a:path extrusionOk="0" h="1363" w="542">
                  <a:moveTo>
                    <a:pt x="161" y="0"/>
                  </a:moveTo>
                  <a:cubicBezTo>
                    <a:pt x="103" y="0"/>
                    <a:pt x="44" y="15"/>
                    <a:pt x="0" y="30"/>
                  </a:cubicBezTo>
                  <a:cubicBezTo>
                    <a:pt x="132" y="103"/>
                    <a:pt x="205" y="235"/>
                    <a:pt x="205" y="381"/>
                  </a:cubicBezTo>
                  <a:lnTo>
                    <a:pt x="205" y="981"/>
                  </a:lnTo>
                  <a:cubicBezTo>
                    <a:pt x="205" y="1128"/>
                    <a:pt x="132" y="1260"/>
                    <a:pt x="0" y="1318"/>
                  </a:cubicBezTo>
                  <a:cubicBezTo>
                    <a:pt x="44" y="1348"/>
                    <a:pt x="103" y="1362"/>
                    <a:pt x="161" y="1362"/>
                  </a:cubicBezTo>
                  <a:cubicBezTo>
                    <a:pt x="366" y="1362"/>
                    <a:pt x="542" y="1187"/>
                    <a:pt x="542" y="981"/>
                  </a:cubicBezTo>
                  <a:lnTo>
                    <a:pt x="542" y="381"/>
                  </a:lnTo>
                  <a:cubicBezTo>
                    <a:pt x="542" y="161"/>
                    <a:pt x="366" y="0"/>
                    <a:pt x="161"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8"/>
            <p:cNvSpPr/>
            <p:nvPr/>
          </p:nvSpPr>
          <p:spPr>
            <a:xfrm>
              <a:off x="7536133" y="3228653"/>
              <a:ext cx="17776" cy="31889"/>
            </a:xfrm>
            <a:custGeom>
              <a:rect b="b" l="l" r="r" t="t"/>
              <a:pathLst>
                <a:path extrusionOk="0" h="1367" w="762">
                  <a:moveTo>
                    <a:pt x="381" y="1"/>
                  </a:moveTo>
                  <a:cubicBezTo>
                    <a:pt x="190" y="1"/>
                    <a:pt x="0" y="129"/>
                    <a:pt x="0" y="385"/>
                  </a:cubicBezTo>
                  <a:lnTo>
                    <a:pt x="0" y="985"/>
                  </a:lnTo>
                  <a:cubicBezTo>
                    <a:pt x="0" y="1191"/>
                    <a:pt x="161" y="1366"/>
                    <a:pt x="381" y="1366"/>
                  </a:cubicBezTo>
                  <a:cubicBezTo>
                    <a:pt x="586" y="1366"/>
                    <a:pt x="762" y="1191"/>
                    <a:pt x="762" y="985"/>
                  </a:cubicBezTo>
                  <a:lnTo>
                    <a:pt x="762" y="385"/>
                  </a:lnTo>
                  <a:cubicBezTo>
                    <a:pt x="762" y="129"/>
                    <a:pt x="571" y="1"/>
                    <a:pt x="381"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8"/>
            <p:cNvSpPr/>
            <p:nvPr/>
          </p:nvSpPr>
          <p:spPr>
            <a:xfrm>
              <a:off x="7541241" y="3228746"/>
              <a:ext cx="12667" cy="31772"/>
            </a:xfrm>
            <a:custGeom>
              <a:rect b="b" l="l" r="r" t="t"/>
              <a:pathLst>
                <a:path extrusionOk="0" h="1362" w="543">
                  <a:moveTo>
                    <a:pt x="162" y="0"/>
                  </a:moveTo>
                  <a:cubicBezTo>
                    <a:pt x="103" y="0"/>
                    <a:pt x="45" y="15"/>
                    <a:pt x="1" y="30"/>
                  </a:cubicBezTo>
                  <a:cubicBezTo>
                    <a:pt x="133" y="103"/>
                    <a:pt x="206" y="235"/>
                    <a:pt x="206" y="381"/>
                  </a:cubicBezTo>
                  <a:lnTo>
                    <a:pt x="206" y="981"/>
                  </a:lnTo>
                  <a:cubicBezTo>
                    <a:pt x="206" y="1128"/>
                    <a:pt x="133" y="1260"/>
                    <a:pt x="1" y="1318"/>
                  </a:cubicBezTo>
                  <a:cubicBezTo>
                    <a:pt x="56" y="1348"/>
                    <a:pt x="114" y="1361"/>
                    <a:pt x="170" y="1361"/>
                  </a:cubicBezTo>
                  <a:cubicBezTo>
                    <a:pt x="366" y="1361"/>
                    <a:pt x="543" y="1198"/>
                    <a:pt x="543" y="981"/>
                  </a:cubicBezTo>
                  <a:lnTo>
                    <a:pt x="543" y="381"/>
                  </a:lnTo>
                  <a:cubicBezTo>
                    <a:pt x="543" y="161"/>
                    <a:pt x="367" y="0"/>
                    <a:pt x="162"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8"/>
            <p:cNvSpPr/>
            <p:nvPr/>
          </p:nvSpPr>
          <p:spPr>
            <a:xfrm>
              <a:off x="7582926" y="3087317"/>
              <a:ext cx="21205" cy="44416"/>
            </a:xfrm>
            <a:custGeom>
              <a:rect b="b" l="l" r="r" t="t"/>
              <a:pathLst>
                <a:path extrusionOk="0" h="1904" w="909">
                  <a:moveTo>
                    <a:pt x="249" y="0"/>
                  </a:moveTo>
                  <a:cubicBezTo>
                    <a:pt x="118" y="0"/>
                    <a:pt x="0" y="117"/>
                    <a:pt x="0" y="249"/>
                  </a:cubicBezTo>
                  <a:lnTo>
                    <a:pt x="0" y="1655"/>
                  </a:lnTo>
                  <a:cubicBezTo>
                    <a:pt x="0" y="1787"/>
                    <a:pt x="118" y="1904"/>
                    <a:pt x="249" y="1904"/>
                  </a:cubicBezTo>
                  <a:lnTo>
                    <a:pt x="660" y="1904"/>
                  </a:lnTo>
                  <a:cubicBezTo>
                    <a:pt x="791" y="1904"/>
                    <a:pt x="908" y="1787"/>
                    <a:pt x="908" y="1655"/>
                  </a:cubicBezTo>
                  <a:lnTo>
                    <a:pt x="908" y="249"/>
                  </a:lnTo>
                  <a:cubicBezTo>
                    <a:pt x="908" y="117"/>
                    <a:pt x="791" y="0"/>
                    <a:pt x="660"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8"/>
            <p:cNvSpPr/>
            <p:nvPr/>
          </p:nvSpPr>
          <p:spPr>
            <a:xfrm>
              <a:off x="7589411" y="3087317"/>
              <a:ext cx="14370" cy="44416"/>
            </a:xfrm>
            <a:custGeom>
              <a:rect b="b" l="l" r="r" t="t"/>
              <a:pathLst>
                <a:path extrusionOk="0" h="1904" w="616">
                  <a:moveTo>
                    <a:pt x="1" y="0"/>
                  </a:moveTo>
                  <a:cubicBezTo>
                    <a:pt x="133" y="0"/>
                    <a:pt x="250" y="117"/>
                    <a:pt x="250" y="264"/>
                  </a:cubicBezTo>
                  <a:lnTo>
                    <a:pt x="250" y="1655"/>
                  </a:lnTo>
                  <a:cubicBezTo>
                    <a:pt x="250" y="1787"/>
                    <a:pt x="133" y="1904"/>
                    <a:pt x="1" y="1904"/>
                  </a:cubicBezTo>
                  <a:lnTo>
                    <a:pt x="367" y="1904"/>
                  </a:lnTo>
                  <a:cubicBezTo>
                    <a:pt x="499" y="1904"/>
                    <a:pt x="616" y="1787"/>
                    <a:pt x="616" y="1655"/>
                  </a:cubicBezTo>
                  <a:lnTo>
                    <a:pt x="616" y="264"/>
                  </a:lnTo>
                  <a:cubicBezTo>
                    <a:pt x="616" y="117"/>
                    <a:pt x="499" y="0"/>
                    <a:pt x="367"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8"/>
            <p:cNvSpPr/>
            <p:nvPr/>
          </p:nvSpPr>
          <p:spPr>
            <a:xfrm>
              <a:off x="7539189" y="3027857"/>
              <a:ext cx="59135" cy="67673"/>
            </a:xfrm>
            <a:custGeom>
              <a:rect b="b" l="l" r="r" t="t"/>
              <a:pathLst>
                <a:path extrusionOk="0" h="2901" w="2535">
                  <a:moveTo>
                    <a:pt x="1264" y="0"/>
                  </a:moveTo>
                  <a:cubicBezTo>
                    <a:pt x="1253" y="0"/>
                    <a:pt x="1242" y="0"/>
                    <a:pt x="1231" y="1"/>
                  </a:cubicBezTo>
                  <a:lnTo>
                    <a:pt x="294" y="1"/>
                  </a:lnTo>
                  <a:cubicBezTo>
                    <a:pt x="289" y="0"/>
                    <a:pt x="284" y="0"/>
                    <a:pt x="280" y="0"/>
                  </a:cubicBezTo>
                  <a:cubicBezTo>
                    <a:pt x="1" y="0"/>
                    <a:pt x="6" y="425"/>
                    <a:pt x="294" y="425"/>
                  </a:cubicBezTo>
                  <a:lnTo>
                    <a:pt x="1246" y="425"/>
                  </a:lnTo>
                  <a:cubicBezTo>
                    <a:pt x="1407" y="425"/>
                    <a:pt x="1553" y="528"/>
                    <a:pt x="1612" y="689"/>
                  </a:cubicBezTo>
                  <a:lnTo>
                    <a:pt x="2022" y="1744"/>
                  </a:lnTo>
                  <a:cubicBezTo>
                    <a:pt x="2081" y="1861"/>
                    <a:pt x="2095" y="1992"/>
                    <a:pt x="2095" y="2124"/>
                  </a:cubicBezTo>
                  <a:lnTo>
                    <a:pt x="2095" y="2681"/>
                  </a:lnTo>
                  <a:cubicBezTo>
                    <a:pt x="2095" y="2798"/>
                    <a:pt x="2198" y="2901"/>
                    <a:pt x="2315" y="2901"/>
                  </a:cubicBezTo>
                  <a:cubicBezTo>
                    <a:pt x="2432" y="2886"/>
                    <a:pt x="2520" y="2798"/>
                    <a:pt x="2535" y="2681"/>
                  </a:cubicBezTo>
                  <a:lnTo>
                    <a:pt x="2535" y="2139"/>
                  </a:lnTo>
                  <a:cubicBezTo>
                    <a:pt x="2535" y="1949"/>
                    <a:pt x="2491" y="1758"/>
                    <a:pt x="2432" y="1582"/>
                  </a:cubicBezTo>
                  <a:lnTo>
                    <a:pt x="2022" y="528"/>
                  </a:lnTo>
                  <a:cubicBezTo>
                    <a:pt x="1894" y="216"/>
                    <a:pt x="1602" y="0"/>
                    <a:pt x="1264" y="0"/>
                  </a:cubicBez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8"/>
            <p:cNvSpPr/>
            <p:nvPr/>
          </p:nvSpPr>
          <p:spPr>
            <a:xfrm>
              <a:off x="7395030" y="3012484"/>
              <a:ext cx="174256" cy="231992"/>
            </a:xfrm>
            <a:custGeom>
              <a:rect b="b" l="l" r="r" t="t"/>
              <a:pathLst>
                <a:path extrusionOk="0" h="9945" w="7470">
                  <a:moveTo>
                    <a:pt x="1318" y="1"/>
                  </a:moveTo>
                  <a:cubicBezTo>
                    <a:pt x="1172" y="1"/>
                    <a:pt x="1040" y="74"/>
                    <a:pt x="996" y="206"/>
                  </a:cubicBezTo>
                  <a:lnTo>
                    <a:pt x="132" y="2315"/>
                  </a:lnTo>
                  <a:cubicBezTo>
                    <a:pt x="44" y="2534"/>
                    <a:pt x="0" y="2754"/>
                    <a:pt x="0" y="3003"/>
                  </a:cubicBezTo>
                  <a:lnTo>
                    <a:pt x="0" y="9403"/>
                  </a:lnTo>
                  <a:cubicBezTo>
                    <a:pt x="0" y="9696"/>
                    <a:pt x="235" y="9945"/>
                    <a:pt x="542" y="9945"/>
                  </a:cubicBezTo>
                  <a:lnTo>
                    <a:pt x="6928" y="9945"/>
                  </a:lnTo>
                  <a:cubicBezTo>
                    <a:pt x="7221" y="9945"/>
                    <a:pt x="7470" y="9696"/>
                    <a:pt x="7470" y="9403"/>
                  </a:cubicBezTo>
                  <a:lnTo>
                    <a:pt x="7470" y="3003"/>
                  </a:lnTo>
                  <a:cubicBezTo>
                    <a:pt x="7470" y="2754"/>
                    <a:pt x="7426" y="2534"/>
                    <a:pt x="7338" y="2315"/>
                  </a:cubicBezTo>
                  <a:lnTo>
                    <a:pt x="6474" y="206"/>
                  </a:lnTo>
                  <a:cubicBezTo>
                    <a:pt x="6415" y="74"/>
                    <a:pt x="6298" y="1"/>
                    <a:pt x="6152" y="1"/>
                  </a:cubicBez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8"/>
            <p:cNvSpPr/>
            <p:nvPr/>
          </p:nvSpPr>
          <p:spPr>
            <a:xfrm>
              <a:off x="7443549" y="3032639"/>
              <a:ext cx="80643" cy="24960"/>
            </a:xfrm>
            <a:custGeom>
              <a:rect b="b" l="l" r="r" t="t"/>
              <a:pathLst>
                <a:path extrusionOk="0" h="1070" w="3457">
                  <a:moveTo>
                    <a:pt x="322" y="1"/>
                  </a:moveTo>
                  <a:cubicBezTo>
                    <a:pt x="147" y="1"/>
                    <a:pt x="0" y="147"/>
                    <a:pt x="0" y="338"/>
                  </a:cubicBezTo>
                  <a:lnTo>
                    <a:pt x="0" y="733"/>
                  </a:lnTo>
                  <a:cubicBezTo>
                    <a:pt x="0" y="909"/>
                    <a:pt x="147" y="1070"/>
                    <a:pt x="322" y="1070"/>
                  </a:cubicBezTo>
                  <a:lnTo>
                    <a:pt x="3120" y="1070"/>
                  </a:lnTo>
                  <a:cubicBezTo>
                    <a:pt x="3310" y="1070"/>
                    <a:pt x="3456" y="909"/>
                    <a:pt x="3456" y="733"/>
                  </a:cubicBezTo>
                  <a:lnTo>
                    <a:pt x="3456" y="338"/>
                  </a:lnTo>
                  <a:cubicBezTo>
                    <a:pt x="3456" y="147"/>
                    <a:pt x="3310" y="1"/>
                    <a:pt x="3120"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8"/>
            <p:cNvSpPr/>
            <p:nvPr/>
          </p:nvSpPr>
          <p:spPr>
            <a:xfrm>
              <a:off x="7496501" y="3032639"/>
              <a:ext cx="27340" cy="24634"/>
            </a:xfrm>
            <a:custGeom>
              <a:rect b="b" l="l" r="r" t="t"/>
              <a:pathLst>
                <a:path extrusionOk="0" h="1056" w="1172">
                  <a:moveTo>
                    <a:pt x="0" y="1"/>
                  </a:moveTo>
                  <a:cubicBezTo>
                    <a:pt x="191" y="1"/>
                    <a:pt x="337" y="147"/>
                    <a:pt x="337" y="338"/>
                  </a:cubicBezTo>
                  <a:lnTo>
                    <a:pt x="337" y="733"/>
                  </a:lnTo>
                  <a:cubicBezTo>
                    <a:pt x="337" y="909"/>
                    <a:pt x="191" y="1055"/>
                    <a:pt x="0" y="1055"/>
                  </a:cubicBezTo>
                  <a:lnTo>
                    <a:pt x="850" y="1055"/>
                  </a:lnTo>
                  <a:cubicBezTo>
                    <a:pt x="1025" y="1055"/>
                    <a:pt x="1172" y="909"/>
                    <a:pt x="1172" y="733"/>
                  </a:cubicBezTo>
                  <a:lnTo>
                    <a:pt x="1172" y="338"/>
                  </a:lnTo>
                  <a:cubicBezTo>
                    <a:pt x="1172" y="147"/>
                    <a:pt x="1025" y="1"/>
                    <a:pt x="850"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8"/>
            <p:cNvSpPr/>
            <p:nvPr/>
          </p:nvSpPr>
          <p:spPr>
            <a:xfrm>
              <a:off x="7395030" y="3012484"/>
              <a:ext cx="174256" cy="231665"/>
            </a:xfrm>
            <a:custGeom>
              <a:rect b="b" l="l" r="r" t="t"/>
              <a:pathLst>
                <a:path extrusionOk="0" h="9931" w="7470">
                  <a:moveTo>
                    <a:pt x="5405" y="1"/>
                  </a:moveTo>
                  <a:lnTo>
                    <a:pt x="6064" y="1582"/>
                  </a:lnTo>
                  <a:cubicBezTo>
                    <a:pt x="6152" y="1802"/>
                    <a:pt x="6195" y="2036"/>
                    <a:pt x="6195" y="2271"/>
                  </a:cubicBezTo>
                  <a:lnTo>
                    <a:pt x="6195" y="8671"/>
                  </a:lnTo>
                  <a:cubicBezTo>
                    <a:pt x="6181" y="8964"/>
                    <a:pt x="5947" y="9213"/>
                    <a:pt x="5654" y="9213"/>
                  </a:cubicBezTo>
                  <a:lnTo>
                    <a:pt x="0" y="9213"/>
                  </a:lnTo>
                  <a:lnTo>
                    <a:pt x="0" y="9403"/>
                  </a:lnTo>
                  <a:cubicBezTo>
                    <a:pt x="0" y="9696"/>
                    <a:pt x="235" y="9930"/>
                    <a:pt x="542" y="9930"/>
                  </a:cubicBezTo>
                  <a:lnTo>
                    <a:pt x="6928" y="9930"/>
                  </a:lnTo>
                  <a:cubicBezTo>
                    <a:pt x="7221" y="9930"/>
                    <a:pt x="7470" y="9696"/>
                    <a:pt x="7470" y="9403"/>
                  </a:cubicBezTo>
                  <a:lnTo>
                    <a:pt x="7470" y="2988"/>
                  </a:lnTo>
                  <a:cubicBezTo>
                    <a:pt x="7470" y="2754"/>
                    <a:pt x="7426" y="2520"/>
                    <a:pt x="7338" y="2315"/>
                  </a:cubicBezTo>
                  <a:lnTo>
                    <a:pt x="6474" y="206"/>
                  </a:lnTo>
                  <a:cubicBezTo>
                    <a:pt x="6415" y="74"/>
                    <a:pt x="6298" y="1"/>
                    <a:pt x="6152"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8"/>
            <p:cNvSpPr/>
            <p:nvPr/>
          </p:nvSpPr>
          <p:spPr>
            <a:xfrm>
              <a:off x="7458222" y="3191844"/>
              <a:ext cx="47868" cy="27013"/>
            </a:xfrm>
            <a:custGeom>
              <a:rect b="b" l="l" r="r" t="t"/>
              <a:pathLst>
                <a:path extrusionOk="0" h="1158" w="2052">
                  <a:moveTo>
                    <a:pt x="250" y="1"/>
                  </a:moveTo>
                  <a:cubicBezTo>
                    <a:pt x="118" y="1"/>
                    <a:pt x="1" y="118"/>
                    <a:pt x="1" y="264"/>
                  </a:cubicBezTo>
                  <a:lnTo>
                    <a:pt x="1" y="909"/>
                  </a:lnTo>
                  <a:cubicBezTo>
                    <a:pt x="1" y="1055"/>
                    <a:pt x="118" y="1158"/>
                    <a:pt x="250" y="1158"/>
                  </a:cubicBezTo>
                  <a:lnTo>
                    <a:pt x="1802" y="1158"/>
                  </a:lnTo>
                  <a:cubicBezTo>
                    <a:pt x="1934" y="1158"/>
                    <a:pt x="2051" y="1055"/>
                    <a:pt x="2051" y="909"/>
                  </a:cubicBezTo>
                  <a:lnTo>
                    <a:pt x="2051" y="264"/>
                  </a:lnTo>
                  <a:cubicBezTo>
                    <a:pt x="2051" y="118"/>
                    <a:pt x="1934" y="1"/>
                    <a:pt x="1802"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8"/>
            <p:cNvSpPr/>
            <p:nvPr/>
          </p:nvSpPr>
          <p:spPr>
            <a:xfrm>
              <a:off x="7490343" y="3191844"/>
              <a:ext cx="15746" cy="27013"/>
            </a:xfrm>
            <a:custGeom>
              <a:rect b="b" l="l" r="r" t="t"/>
              <a:pathLst>
                <a:path extrusionOk="0" h="1158" w="675">
                  <a:moveTo>
                    <a:pt x="1" y="1"/>
                  </a:moveTo>
                  <a:cubicBezTo>
                    <a:pt x="132" y="1"/>
                    <a:pt x="249" y="118"/>
                    <a:pt x="249" y="264"/>
                  </a:cubicBezTo>
                  <a:lnTo>
                    <a:pt x="249" y="909"/>
                  </a:lnTo>
                  <a:cubicBezTo>
                    <a:pt x="249" y="1040"/>
                    <a:pt x="132" y="1158"/>
                    <a:pt x="1" y="1158"/>
                  </a:cubicBezTo>
                  <a:lnTo>
                    <a:pt x="411" y="1158"/>
                  </a:lnTo>
                  <a:cubicBezTo>
                    <a:pt x="557" y="1158"/>
                    <a:pt x="674" y="1040"/>
                    <a:pt x="674" y="909"/>
                  </a:cubicBezTo>
                  <a:lnTo>
                    <a:pt x="674" y="264"/>
                  </a:lnTo>
                  <a:cubicBezTo>
                    <a:pt x="674" y="118"/>
                    <a:pt x="557" y="1"/>
                    <a:pt x="411"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8"/>
            <p:cNvSpPr/>
            <p:nvPr/>
          </p:nvSpPr>
          <p:spPr>
            <a:xfrm>
              <a:off x="7463004" y="3198678"/>
              <a:ext cx="16096" cy="13507"/>
            </a:xfrm>
            <a:custGeom>
              <a:rect b="b" l="l" r="r" t="t"/>
              <a:pathLst>
                <a:path extrusionOk="0" h="579" w="690">
                  <a:moveTo>
                    <a:pt x="396" y="0"/>
                  </a:moveTo>
                  <a:cubicBezTo>
                    <a:pt x="133" y="0"/>
                    <a:pt x="1" y="308"/>
                    <a:pt x="191" y="498"/>
                  </a:cubicBezTo>
                  <a:cubicBezTo>
                    <a:pt x="247" y="554"/>
                    <a:pt x="317" y="579"/>
                    <a:pt x="387" y="579"/>
                  </a:cubicBezTo>
                  <a:cubicBezTo>
                    <a:pt x="539" y="579"/>
                    <a:pt x="689" y="463"/>
                    <a:pt x="689" y="293"/>
                  </a:cubicBezTo>
                  <a:cubicBezTo>
                    <a:pt x="689" y="132"/>
                    <a:pt x="557" y="0"/>
                    <a:pt x="396"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8"/>
            <p:cNvSpPr/>
            <p:nvPr/>
          </p:nvSpPr>
          <p:spPr>
            <a:xfrm>
              <a:off x="7482832" y="3198678"/>
              <a:ext cx="16073" cy="13507"/>
            </a:xfrm>
            <a:custGeom>
              <a:rect b="b" l="l" r="r" t="t"/>
              <a:pathLst>
                <a:path extrusionOk="0" h="579" w="689">
                  <a:moveTo>
                    <a:pt x="396" y="0"/>
                  </a:moveTo>
                  <a:cubicBezTo>
                    <a:pt x="132" y="0"/>
                    <a:pt x="0" y="308"/>
                    <a:pt x="191" y="498"/>
                  </a:cubicBezTo>
                  <a:cubicBezTo>
                    <a:pt x="246" y="554"/>
                    <a:pt x="317" y="579"/>
                    <a:pt x="387" y="579"/>
                  </a:cubicBezTo>
                  <a:cubicBezTo>
                    <a:pt x="538" y="579"/>
                    <a:pt x="689" y="463"/>
                    <a:pt x="689" y="293"/>
                  </a:cubicBezTo>
                  <a:cubicBezTo>
                    <a:pt x="689" y="132"/>
                    <a:pt x="557" y="0"/>
                    <a:pt x="396"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8"/>
            <p:cNvSpPr/>
            <p:nvPr/>
          </p:nvSpPr>
          <p:spPr>
            <a:xfrm>
              <a:off x="7360856" y="3087317"/>
              <a:ext cx="21205" cy="44416"/>
            </a:xfrm>
            <a:custGeom>
              <a:rect b="b" l="l" r="r" t="t"/>
              <a:pathLst>
                <a:path extrusionOk="0" h="1904" w="909">
                  <a:moveTo>
                    <a:pt x="250" y="0"/>
                  </a:moveTo>
                  <a:cubicBezTo>
                    <a:pt x="118" y="0"/>
                    <a:pt x="1" y="117"/>
                    <a:pt x="1" y="249"/>
                  </a:cubicBezTo>
                  <a:lnTo>
                    <a:pt x="1" y="1655"/>
                  </a:lnTo>
                  <a:cubicBezTo>
                    <a:pt x="1" y="1787"/>
                    <a:pt x="118" y="1904"/>
                    <a:pt x="250" y="1904"/>
                  </a:cubicBezTo>
                  <a:lnTo>
                    <a:pt x="660" y="1904"/>
                  </a:lnTo>
                  <a:cubicBezTo>
                    <a:pt x="792" y="1904"/>
                    <a:pt x="909" y="1787"/>
                    <a:pt x="909" y="1655"/>
                  </a:cubicBezTo>
                  <a:lnTo>
                    <a:pt x="909" y="249"/>
                  </a:lnTo>
                  <a:cubicBezTo>
                    <a:pt x="909" y="117"/>
                    <a:pt x="792" y="0"/>
                    <a:pt x="660"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8"/>
            <p:cNvSpPr/>
            <p:nvPr/>
          </p:nvSpPr>
          <p:spPr>
            <a:xfrm>
              <a:off x="7366665" y="3087317"/>
              <a:ext cx="15396" cy="44416"/>
            </a:xfrm>
            <a:custGeom>
              <a:rect b="b" l="l" r="r" t="t"/>
              <a:pathLst>
                <a:path extrusionOk="0" h="1904" w="660">
                  <a:moveTo>
                    <a:pt x="1" y="0"/>
                  </a:moveTo>
                  <a:cubicBezTo>
                    <a:pt x="133" y="15"/>
                    <a:pt x="250" y="117"/>
                    <a:pt x="250" y="264"/>
                  </a:cubicBezTo>
                  <a:lnTo>
                    <a:pt x="250" y="1655"/>
                  </a:lnTo>
                  <a:cubicBezTo>
                    <a:pt x="250" y="1787"/>
                    <a:pt x="133" y="1904"/>
                    <a:pt x="1" y="1904"/>
                  </a:cubicBezTo>
                  <a:lnTo>
                    <a:pt x="396" y="1904"/>
                  </a:lnTo>
                  <a:cubicBezTo>
                    <a:pt x="543" y="1904"/>
                    <a:pt x="660" y="1787"/>
                    <a:pt x="660" y="1655"/>
                  </a:cubicBezTo>
                  <a:lnTo>
                    <a:pt x="660" y="264"/>
                  </a:lnTo>
                  <a:cubicBezTo>
                    <a:pt x="660" y="117"/>
                    <a:pt x="543" y="0"/>
                    <a:pt x="396"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8"/>
            <p:cNvSpPr/>
            <p:nvPr/>
          </p:nvSpPr>
          <p:spPr>
            <a:xfrm>
              <a:off x="7366338" y="3027530"/>
              <a:ext cx="58785" cy="68000"/>
            </a:xfrm>
            <a:custGeom>
              <a:rect b="b" l="l" r="r" t="t"/>
              <a:pathLst>
                <a:path extrusionOk="0" h="2915" w="2520">
                  <a:moveTo>
                    <a:pt x="1289" y="0"/>
                  </a:moveTo>
                  <a:cubicBezTo>
                    <a:pt x="952" y="0"/>
                    <a:pt x="630" y="205"/>
                    <a:pt x="513" y="527"/>
                  </a:cubicBezTo>
                  <a:lnTo>
                    <a:pt x="103" y="1596"/>
                  </a:lnTo>
                  <a:cubicBezTo>
                    <a:pt x="29" y="1772"/>
                    <a:pt x="0" y="1948"/>
                    <a:pt x="0" y="2138"/>
                  </a:cubicBezTo>
                  <a:lnTo>
                    <a:pt x="0" y="2695"/>
                  </a:lnTo>
                  <a:cubicBezTo>
                    <a:pt x="0" y="2812"/>
                    <a:pt x="103" y="2915"/>
                    <a:pt x="220" y="2915"/>
                  </a:cubicBezTo>
                  <a:cubicBezTo>
                    <a:pt x="337" y="2915"/>
                    <a:pt x="454" y="2812"/>
                    <a:pt x="440" y="2680"/>
                  </a:cubicBezTo>
                  <a:lnTo>
                    <a:pt x="440" y="2138"/>
                  </a:lnTo>
                  <a:cubicBezTo>
                    <a:pt x="440" y="2006"/>
                    <a:pt x="469" y="1875"/>
                    <a:pt x="513" y="1743"/>
                  </a:cubicBezTo>
                  <a:lnTo>
                    <a:pt x="937" y="688"/>
                  </a:lnTo>
                  <a:cubicBezTo>
                    <a:pt x="996" y="542"/>
                    <a:pt x="1128" y="439"/>
                    <a:pt x="1304" y="439"/>
                  </a:cubicBezTo>
                  <a:lnTo>
                    <a:pt x="2241" y="439"/>
                  </a:lnTo>
                  <a:cubicBezTo>
                    <a:pt x="2519" y="439"/>
                    <a:pt x="2519" y="0"/>
                    <a:pt x="2241" y="0"/>
                  </a:cubicBez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8"/>
            <p:cNvSpPr/>
            <p:nvPr/>
          </p:nvSpPr>
          <p:spPr>
            <a:xfrm>
              <a:off x="7395030" y="3094478"/>
              <a:ext cx="174256" cy="69726"/>
            </a:xfrm>
            <a:custGeom>
              <a:rect b="b" l="l" r="r" t="t"/>
              <a:pathLst>
                <a:path extrusionOk="0" h="2989" w="7470">
                  <a:moveTo>
                    <a:pt x="0" y="1"/>
                  </a:moveTo>
                  <a:lnTo>
                    <a:pt x="0" y="2988"/>
                  </a:lnTo>
                  <a:lnTo>
                    <a:pt x="7470" y="2988"/>
                  </a:lnTo>
                  <a:lnTo>
                    <a:pt x="7470" y="1"/>
                  </a:ln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8"/>
            <p:cNvSpPr/>
            <p:nvPr/>
          </p:nvSpPr>
          <p:spPr>
            <a:xfrm>
              <a:off x="7395030" y="3094478"/>
              <a:ext cx="174256" cy="69726"/>
            </a:xfrm>
            <a:custGeom>
              <a:rect b="b" l="l" r="r" t="t"/>
              <a:pathLst>
                <a:path extrusionOk="0" h="2989" w="7470">
                  <a:moveTo>
                    <a:pt x="6195" y="1"/>
                  </a:moveTo>
                  <a:lnTo>
                    <a:pt x="6195" y="2066"/>
                  </a:lnTo>
                  <a:cubicBezTo>
                    <a:pt x="6195" y="2227"/>
                    <a:pt x="6049" y="2373"/>
                    <a:pt x="5873" y="2373"/>
                  </a:cubicBezTo>
                  <a:lnTo>
                    <a:pt x="0" y="2373"/>
                  </a:lnTo>
                  <a:lnTo>
                    <a:pt x="0" y="2988"/>
                  </a:lnTo>
                  <a:lnTo>
                    <a:pt x="7470" y="2988"/>
                  </a:lnTo>
                  <a:lnTo>
                    <a:pt x="7470" y="1"/>
                  </a:ln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8"/>
            <p:cNvSpPr/>
            <p:nvPr/>
          </p:nvSpPr>
          <p:spPr>
            <a:xfrm>
              <a:off x="7430906" y="3094478"/>
              <a:ext cx="10264" cy="69726"/>
            </a:xfrm>
            <a:custGeom>
              <a:rect b="b" l="l" r="r" t="t"/>
              <a:pathLst>
                <a:path extrusionOk="0" h="2989" w="440">
                  <a:moveTo>
                    <a:pt x="0" y="1"/>
                  </a:moveTo>
                  <a:lnTo>
                    <a:pt x="0" y="2988"/>
                  </a:lnTo>
                  <a:lnTo>
                    <a:pt x="440" y="2988"/>
                  </a:lnTo>
                  <a:lnTo>
                    <a:pt x="440" y="1"/>
                  </a:ln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8"/>
            <p:cNvSpPr/>
            <p:nvPr/>
          </p:nvSpPr>
          <p:spPr>
            <a:xfrm>
              <a:off x="7523140" y="3094478"/>
              <a:ext cx="10264" cy="69726"/>
            </a:xfrm>
            <a:custGeom>
              <a:rect b="b" l="l" r="r" t="t"/>
              <a:pathLst>
                <a:path extrusionOk="0" h="2989" w="440">
                  <a:moveTo>
                    <a:pt x="0" y="1"/>
                  </a:moveTo>
                  <a:lnTo>
                    <a:pt x="0" y="2988"/>
                  </a:lnTo>
                  <a:lnTo>
                    <a:pt x="440" y="2988"/>
                  </a:lnTo>
                  <a:lnTo>
                    <a:pt x="440" y="1"/>
                  </a:lnTo>
                  <a:close/>
                </a:path>
              </a:pathLst>
            </a:custGeom>
            <a:solidFill>
              <a:srgbClr val="662B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8"/>
            <p:cNvSpPr/>
            <p:nvPr/>
          </p:nvSpPr>
          <p:spPr>
            <a:xfrm>
              <a:off x="7449871" y="3122493"/>
              <a:ext cx="51437" cy="41710"/>
            </a:xfrm>
            <a:custGeom>
              <a:rect b="b" l="l" r="r" t="t"/>
              <a:pathLst>
                <a:path extrusionOk="0" h="1788" w="2205">
                  <a:moveTo>
                    <a:pt x="327" y="0"/>
                  </a:moveTo>
                  <a:cubicBezTo>
                    <a:pt x="149" y="0"/>
                    <a:pt x="1" y="228"/>
                    <a:pt x="168" y="396"/>
                  </a:cubicBezTo>
                  <a:lnTo>
                    <a:pt x="1560" y="1787"/>
                  </a:lnTo>
                  <a:lnTo>
                    <a:pt x="2204" y="1787"/>
                  </a:lnTo>
                  <a:lnTo>
                    <a:pt x="491" y="74"/>
                  </a:lnTo>
                  <a:cubicBezTo>
                    <a:pt x="439" y="22"/>
                    <a:pt x="381" y="0"/>
                    <a:pt x="327"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8"/>
            <p:cNvSpPr/>
            <p:nvPr/>
          </p:nvSpPr>
          <p:spPr>
            <a:xfrm>
              <a:off x="7470702" y="3122493"/>
              <a:ext cx="51437" cy="41710"/>
            </a:xfrm>
            <a:custGeom>
              <a:rect b="b" l="l" r="r" t="t"/>
              <a:pathLst>
                <a:path extrusionOk="0" h="1788" w="2205">
                  <a:moveTo>
                    <a:pt x="327" y="0"/>
                  </a:moveTo>
                  <a:cubicBezTo>
                    <a:pt x="150" y="0"/>
                    <a:pt x="1" y="228"/>
                    <a:pt x="169" y="396"/>
                  </a:cubicBezTo>
                  <a:lnTo>
                    <a:pt x="1560" y="1787"/>
                  </a:lnTo>
                  <a:lnTo>
                    <a:pt x="2205" y="1787"/>
                  </a:lnTo>
                  <a:lnTo>
                    <a:pt x="491" y="74"/>
                  </a:lnTo>
                  <a:cubicBezTo>
                    <a:pt x="439" y="22"/>
                    <a:pt x="382" y="0"/>
                    <a:pt x="327"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5" name="Google Shape;2545;p48"/>
          <p:cNvGrpSpPr/>
          <p:nvPr/>
        </p:nvGrpSpPr>
        <p:grpSpPr>
          <a:xfrm>
            <a:off x="7884586" y="1475836"/>
            <a:ext cx="342700" cy="193497"/>
            <a:chOff x="7884586" y="1475836"/>
            <a:chExt cx="342700" cy="193497"/>
          </a:xfrm>
        </p:grpSpPr>
        <p:sp>
          <p:nvSpPr>
            <p:cNvPr id="2546" name="Google Shape;2546;p48"/>
            <p:cNvSpPr/>
            <p:nvPr/>
          </p:nvSpPr>
          <p:spPr>
            <a:xfrm>
              <a:off x="7884936" y="1535972"/>
              <a:ext cx="121630" cy="98745"/>
            </a:xfrm>
            <a:custGeom>
              <a:rect b="b" l="l" r="r" t="t"/>
              <a:pathLst>
                <a:path extrusionOk="0" h="4233" w="5214">
                  <a:moveTo>
                    <a:pt x="2871" y="0"/>
                  </a:moveTo>
                  <a:cubicBezTo>
                    <a:pt x="2768" y="0"/>
                    <a:pt x="2680" y="44"/>
                    <a:pt x="2636" y="117"/>
                  </a:cubicBezTo>
                  <a:lnTo>
                    <a:pt x="1597" y="1757"/>
                  </a:lnTo>
                  <a:lnTo>
                    <a:pt x="381" y="2124"/>
                  </a:lnTo>
                  <a:cubicBezTo>
                    <a:pt x="147" y="2182"/>
                    <a:pt x="0" y="2387"/>
                    <a:pt x="0" y="2636"/>
                  </a:cubicBezTo>
                  <a:lnTo>
                    <a:pt x="0" y="3954"/>
                  </a:lnTo>
                  <a:cubicBezTo>
                    <a:pt x="0" y="4115"/>
                    <a:pt x="117" y="4233"/>
                    <a:pt x="264" y="4233"/>
                  </a:cubicBezTo>
                  <a:lnTo>
                    <a:pt x="5214" y="4233"/>
                  </a:lnTo>
                  <a:lnTo>
                    <a:pt x="5214" y="0"/>
                  </a:ln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8"/>
            <p:cNvSpPr/>
            <p:nvPr/>
          </p:nvSpPr>
          <p:spPr>
            <a:xfrm>
              <a:off x="7884586" y="1535972"/>
              <a:ext cx="121979" cy="98745"/>
            </a:xfrm>
            <a:custGeom>
              <a:rect b="b" l="l" r="r" t="t"/>
              <a:pathLst>
                <a:path extrusionOk="0" h="4233" w="5229">
                  <a:moveTo>
                    <a:pt x="4570" y="0"/>
                  </a:moveTo>
                  <a:lnTo>
                    <a:pt x="4570" y="3676"/>
                  </a:lnTo>
                  <a:cubicBezTo>
                    <a:pt x="4570" y="3793"/>
                    <a:pt x="4482" y="3881"/>
                    <a:pt x="4365" y="3881"/>
                  </a:cubicBezTo>
                  <a:lnTo>
                    <a:pt x="1" y="3881"/>
                  </a:lnTo>
                  <a:lnTo>
                    <a:pt x="1" y="3954"/>
                  </a:lnTo>
                  <a:cubicBezTo>
                    <a:pt x="1" y="4115"/>
                    <a:pt x="132" y="4233"/>
                    <a:pt x="279" y="4233"/>
                  </a:cubicBezTo>
                  <a:lnTo>
                    <a:pt x="5229" y="4233"/>
                  </a:lnTo>
                  <a:lnTo>
                    <a:pt x="5229" y="0"/>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8"/>
            <p:cNvSpPr/>
            <p:nvPr/>
          </p:nvSpPr>
          <p:spPr>
            <a:xfrm>
              <a:off x="7905417" y="1610781"/>
              <a:ext cx="68699" cy="58552"/>
            </a:xfrm>
            <a:custGeom>
              <a:rect b="b" l="l" r="r" t="t"/>
              <a:pathLst>
                <a:path extrusionOk="0" h="2510" w="2945">
                  <a:moveTo>
                    <a:pt x="1685" y="0"/>
                  </a:moveTo>
                  <a:cubicBezTo>
                    <a:pt x="572" y="0"/>
                    <a:pt x="1" y="1348"/>
                    <a:pt x="792" y="2139"/>
                  </a:cubicBezTo>
                  <a:cubicBezTo>
                    <a:pt x="1048" y="2395"/>
                    <a:pt x="1364" y="2509"/>
                    <a:pt x="1674" y="2509"/>
                  </a:cubicBezTo>
                  <a:cubicBezTo>
                    <a:pt x="2322" y="2509"/>
                    <a:pt x="2945" y="2008"/>
                    <a:pt x="2945" y="1245"/>
                  </a:cubicBezTo>
                  <a:cubicBezTo>
                    <a:pt x="2945" y="557"/>
                    <a:pt x="2373" y="0"/>
                    <a:pt x="1685"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8"/>
            <p:cNvSpPr/>
            <p:nvPr/>
          </p:nvSpPr>
          <p:spPr>
            <a:xfrm>
              <a:off x="7920789" y="1612484"/>
              <a:ext cx="59135" cy="56662"/>
            </a:xfrm>
            <a:custGeom>
              <a:rect b="b" l="l" r="r" t="t"/>
              <a:pathLst>
                <a:path extrusionOk="0" h="2429" w="2535">
                  <a:moveTo>
                    <a:pt x="1451" y="1"/>
                  </a:moveTo>
                  <a:lnTo>
                    <a:pt x="1451" y="1"/>
                  </a:lnTo>
                  <a:cubicBezTo>
                    <a:pt x="2061" y="865"/>
                    <a:pt x="1392" y="1972"/>
                    <a:pt x="448" y="1972"/>
                  </a:cubicBezTo>
                  <a:cubicBezTo>
                    <a:pt x="304" y="1972"/>
                    <a:pt x="154" y="1946"/>
                    <a:pt x="1" y="1890"/>
                  </a:cubicBezTo>
                  <a:lnTo>
                    <a:pt x="1" y="1890"/>
                  </a:lnTo>
                  <a:cubicBezTo>
                    <a:pt x="248" y="2249"/>
                    <a:pt x="636" y="2428"/>
                    <a:pt x="1025" y="2428"/>
                  </a:cubicBezTo>
                  <a:cubicBezTo>
                    <a:pt x="1398" y="2428"/>
                    <a:pt x="1771" y="2263"/>
                    <a:pt x="2022" y="1934"/>
                  </a:cubicBezTo>
                  <a:cubicBezTo>
                    <a:pt x="2535" y="1260"/>
                    <a:pt x="2242" y="279"/>
                    <a:pt x="1451"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8"/>
            <p:cNvSpPr/>
            <p:nvPr/>
          </p:nvSpPr>
          <p:spPr>
            <a:xfrm>
              <a:off x="7927624" y="1627180"/>
              <a:ext cx="30092" cy="25567"/>
            </a:xfrm>
            <a:custGeom>
              <a:rect b="b" l="l" r="r" t="t"/>
              <a:pathLst>
                <a:path extrusionOk="0" h="1096" w="1290">
                  <a:moveTo>
                    <a:pt x="733" y="0"/>
                  </a:moveTo>
                  <a:cubicBezTo>
                    <a:pt x="250" y="0"/>
                    <a:pt x="1" y="586"/>
                    <a:pt x="352" y="938"/>
                  </a:cubicBezTo>
                  <a:cubicBezTo>
                    <a:pt x="461" y="1046"/>
                    <a:pt x="597" y="1096"/>
                    <a:pt x="732" y="1096"/>
                  </a:cubicBezTo>
                  <a:cubicBezTo>
                    <a:pt x="1014" y="1096"/>
                    <a:pt x="1290" y="879"/>
                    <a:pt x="1290" y="542"/>
                  </a:cubicBezTo>
                  <a:cubicBezTo>
                    <a:pt x="1290" y="249"/>
                    <a:pt x="1041" y="0"/>
                    <a:pt x="733"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8"/>
            <p:cNvSpPr/>
            <p:nvPr/>
          </p:nvSpPr>
          <p:spPr>
            <a:xfrm>
              <a:off x="7940267" y="1550318"/>
              <a:ext cx="46492" cy="29393"/>
            </a:xfrm>
            <a:custGeom>
              <a:rect b="b" l="l" r="r" t="t"/>
              <a:pathLst>
                <a:path extrusionOk="0" h="1260" w="1993">
                  <a:moveTo>
                    <a:pt x="865" y="0"/>
                  </a:moveTo>
                  <a:cubicBezTo>
                    <a:pt x="777" y="0"/>
                    <a:pt x="704" y="44"/>
                    <a:pt x="645" y="117"/>
                  </a:cubicBezTo>
                  <a:lnTo>
                    <a:pt x="59" y="1069"/>
                  </a:lnTo>
                  <a:cubicBezTo>
                    <a:pt x="1" y="1157"/>
                    <a:pt x="59" y="1260"/>
                    <a:pt x="147" y="1260"/>
                  </a:cubicBezTo>
                  <a:lnTo>
                    <a:pt x="1875" y="1260"/>
                  </a:lnTo>
                  <a:cubicBezTo>
                    <a:pt x="1949" y="1260"/>
                    <a:pt x="1993" y="1201"/>
                    <a:pt x="1993" y="1142"/>
                  </a:cubicBezTo>
                  <a:lnTo>
                    <a:pt x="1993" y="117"/>
                  </a:lnTo>
                  <a:cubicBezTo>
                    <a:pt x="1993" y="59"/>
                    <a:pt x="1949" y="0"/>
                    <a:pt x="1875" y="0"/>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8"/>
            <p:cNvSpPr/>
            <p:nvPr/>
          </p:nvSpPr>
          <p:spPr>
            <a:xfrm>
              <a:off x="7974767" y="1550598"/>
              <a:ext cx="11990" cy="29113"/>
            </a:xfrm>
            <a:custGeom>
              <a:rect b="b" l="l" r="r" t="t"/>
              <a:pathLst>
                <a:path extrusionOk="0" h="1248" w="514">
                  <a:moveTo>
                    <a:pt x="418" y="1"/>
                  </a:moveTo>
                  <a:cubicBezTo>
                    <a:pt x="411" y="1"/>
                    <a:pt x="404" y="1"/>
                    <a:pt x="396" y="3"/>
                  </a:cubicBezTo>
                  <a:lnTo>
                    <a:pt x="1" y="3"/>
                  </a:lnTo>
                  <a:cubicBezTo>
                    <a:pt x="60" y="3"/>
                    <a:pt x="118" y="47"/>
                    <a:pt x="118" y="105"/>
                  </a:cubicBezTo>
                  <a:lnTo>
                    <a:pt x="118" y="1130"/>
                  </a:lnTo>
                  <a:cubicBezTo>
                    <a:pt x="118" y="1189"/>
                    <a:pt x="60" y="1248"/>
                    <a:pt x="1" y="1248"/>
                  </a:cubicBezTo>
                  <a:lnTo>
                    <a:pt x="396" y="1248"/>
                  </a:lnTo>
                  <a:cubicBezTo>
                    <a:pt x="455" y="1248"/>
                    <a:pt x="514" y="1189"/>
                    <a:pt x="514" y="1130"/>
                  </a:cubicBezTo>
                  <a:lnTo>
                    <a:pt x="514" y="120"/>
                  </a:lnTo>
                  <a:cubicBezTo>
                    <a:pt x="514" y="54"/>
                    <a:pt x="478" y="1"/>
                    <a:pt x="418" y="1"/>
                  </a:cubicBezTo>
                  <a:close/>
                </a:path>
              </a:pathLst>
            </a:custGeom>
            <a:solidFill>
              <a:srgbClr val="FFFD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8"/>
            <p:cNvSpPr/>
            <p:nvPr/>
          </p:nvSpPr>
          <p:spPr>
            <a:xfrm>
              <a:off x="7884936" y="1600191"/>
              <a:ext cx="16423" cy="16749"/>
            </a:xfrm>
            <a:custGeom>
              <a:rect b="b" l="l" r="r" t="t"/>
              <a:pathLst>
                <a:path extrusionOk="0" h="718" w="704">
                  <a:moveTo>
                    <a:pt x="0" y="0"/>
                  </a:moveTo>
                  <a:lnTo>
                    <a:pt x="0" y="718"/>
                  </a:lnTo>
                  <a:lnTo>
                    <a:pt x="542" y="718"/>
                  </a:lnTo>
                  <a:cubicBezTo>
                    <a:pt x="630" y="718"/>
                    <a:pt x="703" y="645"/>
                    <a:pt x="703" y="557"/>
                  </a:cubicBezTo>
                  <a:lnTo>
                    <a:pt x="703" y="161"/>
                  </a:lnTo>
                  <a:cubicBezTo>
                    <a:pt x="703" y="74"/>
                    <a:pt x="630" y="0"/>
                    <a:pt x="542"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8"/>
            <p:cNvSpPr/>
            <p:nvPr/>
          </p:nvSpPr>
          <p:spPr>
            <a:xfrm>
              <a:off x="7891421" y="1600191"/>
              <a:ext cx="9938" cy="16749"/>
            </a:xfrm>
            <a:custGeom>
              <a:rect b="b" l="l" r="r" t="t"/>
              <a:pathLst>
                <a:path extrusionOk="0" h="718" w="426">
                  <a:moveTo>
                    <a:pt x="0" y="0"/>
                  </a:moveTo>
                  <a:cubicBezTo>
                    <a:pt x="88" y="0"/>
                    <a:pt x="162" y="74"/>
                    <a:pt x="162" y="161"/>
                  </a:cubicBezTo>
                  <a:lnTo>
                    <a:pt x="162" y="557"/>
                  </a:lnTo>
                  <a:cubicBezTo>
                    <a:pt x="162" y="645"/>
                    <a:pt x="88" y="718"/>
                    <a:pt x="0" y="718"/>
                  </a:cubicBezTo>
                  <a:lnTo>
                    <a:pt x="264" y="718"/>
                  </a:lnTo>
                  <a:cubicBezTo>
                    <a:pt x="352" y="718"/>
                    <a:pt x="425" y="645"/>
                    <a:pt x="425" y="557"/>
                  </a:cubicBezTo>
                  <a:lnTo>
                    <a:pt x="425" y="161"/>
                  </a:lnTo>
                  <a:cubicBezTo>
                    <a:pt x="425" y="74"/>
                    <a:pt x="352" y="0"/>
                    <a:pt x="264"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8"/>
            <p:cNvSpPr/>
            <p:nvPr/>
          </p:nvSpPr>
          <p:spPr>
            <a:xfrm>
              <a:off x="8003132" y="1603597"/>
              <a:ext cx="206028" cy="31119"/>
            </a:xfrm>
            <a:custGeom>
              <a:rect b="b" l="l" r="r" t="t"/>
              <a:pathLst>
                <a:path extrusionOk="0" h="1334" w="8832">
                  <a:moveTo>
                    <a:pt x="1" y="1"/>
                  </a:moveTo>
                  <a:lnTo>
                    <a:pt x="1" y="1334"/>
                  </a:lnTo>
                  <a:lnTo>
                    <a:pt x="7968" y="1334"/>
                  </a:lnTo>
                  <a:cubicBezTo>
                    <a:pt x="8436" y="1334"/>
                    <a:pt x="8832" y="938"/>
                    <a:pt x="8832" y="455"/>
                  </a:cubicBezTo>
                  <a:lnTo>
                    <a:pt x="8832" y="1"/>
                  </a:ln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8"/>
            <p:cNvSpPr/>
            <p:nvPr/>
          </p:nvSpPr>
          <p:spPr>
            <a:xfrm>
              <a:off x="8003132" y="1603597"/>
              <a:ext cx="206028" cy="31119"/>
            </a:xfrm>
            <a:custGeom>
              <a:rect b="b" l="l" r="r" t="t"/>
              <a:pathLst>
                <a:path extrusionOk="0" h="1334" w="8832">
                  <a:moveTo>
                    <a:pt x="8143" y="1"/>
                  </a:moveTo>
                  <a:lnTo>
                    <a:pt x="8143" y="74"/>
                  </a:lnTo>
                  <a:cubicBezTo>
                    <a:pt x="8143" y="572"/>
                    <a:pt x="7733" y="967"/>
                    <a:pt x="7235" y="967"/>
                  </a:cubicBezTo>
                  <a:lnTo>
                    <a:pt x="1" y="967"/>
                  </a:lnTo>
                  <a:lnTo>
                    <a:pt x="1" y="1334"/>
                  </a:lnTo>
                  <a:lnTo>
                    <a:pt x="7938" y="1334"/>
                  </a:lnTo>
                  <a:cubicBezTo>
                    <a:pt x="8436" y="1334"/>
                    <a:pt x="8832" y="938"/>
                    <a:pt x="8832" y="440"/>
                  </a:cubicBezTo>
                  <a:lnTo>
                    <a:pt x="8832" y="1"/>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8"/>
            <p:cNvSpPr/>
            <p:nvPr/>
          </p:nvSpPr>
          <p:spPr>
            <a:xfrm>
              <a:off x="8003132" y="1475836"/>
              <a:ext cx="224154" cy="137026"/>
            </a:xfrm>
            <a:custGeom>
              <a:rect b="b" l="l" r="r" t="t"/>
              <a:pathLst>
                <a:path extrusionOk="0" h="5874" w="9609">
                  <a:moveTo>
                    <a:pt x="132" y="0"/>
                  </a:moveTo>
                  <a:cubicBezTo>
                    <a:pt x="59" y="0"/>
                    <a:pt x="1" y="59"/>
                    <a:pt x="1" y="147"/>
                  </a:cubicBezTo>
                  <a:lnTo>
                    <a:pt x="1" y="5873"/>
                  </a:lnTo>
                  <a:lnTo>
                    <a:pt x="9462" y="5873"/>
                  </a:lnTo>
                  <a:cubicBezTo>
                    <a:pt x="9535" y="5873"/>
                    <a:pt x="9608" y="5800"/>
                    <a:pt x="9608" y="5727"/>
                  </a:cubicBezTo>
                  <a:lnTo>
                    <a:pt x="9608" y="147"/>
                  </a:lnTo>
                  <a:cubicBezTo>
                    <a:pt x="9608" y="59"/>
                    <a:pt x="9535" y="0"/>
                    <a:pt x="9462"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8"/>
            <p:cNvSpPr/>
            <p:nvPr/>
          </p:nvSpPr>
          <p:spPr>
            <a:xfrm>
              <a:off x="8028745" y="1531167"/>
              <a:ext cx="47192" cy="31119"/>
            </a:xfrm>
            <a:custGeom>
              <a:rect b="b" l="l" r="r" t="t"/>
              <a:pathLst>
                <a:path extrusionOk="0" h="1334" w="2023">
                  <a:moveTo>
                    <a:pt x="147" y="1"/>
                  </a:moveTo>
                  <a:cubicBezTo>
                    <a:pt x="60" y="1"/>
                    <a:pt x="1" y="89"/>
                    <a:pt x="30" y="162"/>
                  </a:cubicBezTo>
                  <a:lnTo>
                    <a:pt x="396" y="1231"/>
                  </a:lnTo>
                  <a:cubicBezTo>
                    <a:pt x="426" y="1290"/>
                    <a:pt x="484" y="1334"/>
                    <a:pt x="543" y="1334"/>
                  </a:cubicBezTo>
                  <a:lnTo>
                    <a:pt x="1876" y="1334"/>
                  </a:lnTo>
                  <a:cubicBezTo>
                    <a:pt x="1963" y="1334"/>
                    <a:pt x="2022" y="1246"/>
                    <a:pt x="1993" y="1173"/>
                  </a:cubicBezTo>
                  <a:lnTo>
                    <a:pt x="1627" y="104"/>
                  </a:lnTo>
                  <a:cubicBezTo>
                    <a:pt x="1597" y="45"/>
                    <a:pt x="1539" y="1"/>
                    <a:pt x="1480" y="1"/>
                  </a:cubicBez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8"/>
            <p:cNvSpPr/>
            <p:nvPr/>
          </p:nvSpPr>
          <p:spPr>
            <a:xfrm>
              <a:off x="8082396" y="1531867"/>
              <a:ext cx="41360" cy="9914"/>
            </a:xfrm>
            <a:custGeom>
              <a:rect b="b" l="l" r="r" t="t"/>
              <a:pathLst>
                <a:path extrusionOk="0" h="425" w="1773">
                  <a:moveTo>
                    <a:pt x="293" y="0"/>
                  </a:moveTo>
                  <a:cubicBezTo>
                    <a:pt x="0" y="0"/>
                    <a:pt x="0" y="425"/>
                    <a:pt x="293" y="425"/>
                  </a:cubicBezTo>
                  <a:lnTo>
                    <a:pt x="1494" y="425"/>
                  </a:lnTo>
                  <a:cubicBezTo>
                    <a:pt x="1772" y="425"/>
                    <a:pt x="1772" y="0"/>
                    <a:pt x="1494"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8"/>
            <p:cNvSpPr/>
            <p:nvPr/>
          </p:nvSpPr>
          <p:spPr>
            <a:xfrm>
              <a:off x="8128513" y="1531867"/>
              <a:ext cx="23584" cy="9914"/>
            </a:xfrm>
            <a:custGeom>
              <a:rect b="b" l="l" r="r" t="t"/>
              <a:pathLst>
                <a:path extrusionOk="0" h="425" w="1011">
                  <a:moveTo>
                    <a:pt x="279" y="0"/>
                  </a:moveTo>
                  <a:cubicBezTo>
                    <a:pt x="0" y="0"/>
                    <a:pt x="0" y="425"/>
                    <a:pt x="279" y="425"/>
                  </a:cubicBezTo>
                  <a:lnTo>
                    <a:pt x="733" y="425"/>
                  </a:lnTo>
                  <a:cubicBezTo>
                    <a:pt x="1011" y="425"/>
                    <a:pt x="1011" y="0"/>
                    <a:pt x="733"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8"/>
            <p:cNvSpPr/>
            <p:nvPr/>
          </p:nvSpPr>
          <p:spPr>
            <a:xfrm>
              <a:off x="8185896" y="1549292"/>
              <a:ext cx="13367" cy="9914"/>
            </a:xfrm>
            <a:custGeom>
              <a:rect b="b" l="l" r="r" t="t"/>
              <a:pathLst>
                <a:path extrusionOk="0" h="425" w="573">
                  <a:moveTo>
                    <a:pt x="294" y="0"/>
                  </a:moveTo>
                  <a:cubicBezTo>
                    <a:pt x="1" y="0"/>
                    <a:pt x="1" y="425"/>
                    <a:pt x="294" y="425"/>
                  </a:cubicBezTo>
                  <a:cubicBezTo>
                    <a:pt x="572" y="425"/>
                    <a:pt x="572" y="0"/>
                    <a:pt x="294"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8"/>
            <p:cNvSpPr/>
            <p:nvPr/>
          </p:nvSpPr>
          <p:spPr>
            <a:xfrm>
              <a:off x="8087855" y="1549292"/>
              <a:ext cx="63241" cy="9914"/>
            </a:xfrm>
            <a:custGeom>
              <a:rect b="b" l="l" r="r" t="t"/>
              <a:pathLst>
                <a:path extrusionOk="0" h="425" w="2711">
                  <a:moveTo>
                    <a:pt x="294" y="0"/>
                  </a:moveTo>
                  <a:cubicBezTo>
                    <a:pt x="1" y="0"/>
                    <a:pt x="1" y="425"/>
                    <a:pt x="294" y="425"/>
                  </a:cubicBezTo>
                  <a:lnTo>
                    <a:pt x="2432" y="425"/>
                  </a:lnTo>
                  <a:cubicBezTo>
                    <a:pt x="2710" y="425"/>
                    <a:pt x="2710" y="0"/>
                    <a:pt x="2432"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8"/>
            <p:cNvSpPr/>
            <p:nvPr/>
          </p:nvSpPr>
          <p:spPr>
            <a:xfrm>
              <a:off x="8156178" y="1549292"/>
              <a:ext cx="23934" cy="9914"/>
            </a:xfrm>
            <a:custGeom>
              <a:rect b="b" l="l" r="r" t="t"/>
              <a:pathLst>
                <a:path extrusionOk="0" h="425" w="1026">
                  <a:moveTo>
                    <a:pt x="279" y="0"/>
                  </a:moveTo>
                  <a:cubicBezTo>
                    <a:pt x="1" y="0"/>
                    <a:pt x="1" y="425"/>
                    <a:pt x="279" y="425"/>
                  </a:cubicBezTo>
                  <a:lnTo>
                    <a:pt x="748" y="425"/>
                  </a:lnTo>
                  <a:cubicBezTo>
                    <a:pt x="1026" y="425"/>
                    <a:pt x="1026" y="0"/>
                    <a:pt x="748"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8"/>
            <p:cNvSpPr/>
            <p:nvPr/>
          </p:nvSpPr>
          <p:spPr>
            <a:xfrm>
              <a:off x="8029771" y="1531517"/>
              <a:ext cx="35574" cy="14393"/>
            </a:xfrm>
            <a:custGeom>
              <a:rect b="b" l="l" r="r" t="t"/>
              <a:pathLst>
                <a:path extrusionOk="0" h="617" w="1525">
                  <a:moveTo>
                    <a:pt x="103" y="1"/>
                  </a:moveTo>
                  <a:cubicBezTo>
                    <a:pt x="59" y="1"/>
                    <a:pt x="30" y="15"/>
                    <a:pt x="1" y="45"/>
                  </a:cubicBezTo>
                  <a:cubicBezTo>
                    <a:pt x="323" y="235"/>
                    <a:pt x="689" y="484"/>
                    <a:pt x="880" y="601"/>
                  </a:cubicBezTo>
                  <a:cubicBezTo>
                    <a:pt x="900" y="611"/>
                    <a:pt x="923" y="616"/>
                    <a:pt x="945" y="616"/>
                  </a:cubicBezTo>
                  <a:cubicBezTo>
                    <a:pt x="986" y="616"/>
                    <a:pt x="1027" y="600"/>
                    <a:pt x="1055" y="572"/>
                  </a:cubicBezTo>
                  <a:lnTo>
                    <a:pt x="1524" y="30"/>
                  </a:lnTo>
                  <a:cubicBezTo>
                    <a:pt x="1495" y="1"/>
                    <a:pt x="1465" y="1"/>
                    <a:pt x="1436" y="1"/>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8"/>
            <p:cNvSpPr/>
            <p:nvPr/>
          </p:nvSpPr>
          <p:spPr>
            <a:xfrm>
              <a:off x="8203321" y="1475836"/>
              <a:ext cx="23607" cy="137026"/>
            </a:xfrm>
            <a:custGeom>
              <a:rect b="b" l="l" r="r" t="t"/>
              <a:pathLst>
                <a:path extrusionOk="0" h="5874" w="1012">
                  <a:moveTo>
                    <a:pt x="1" y="0"/>
                  </a:moveTo>
                  <a:cubicBezTo>
                    <a:pt x="74" y="0"/>
                    <a:pt x="133" y="59"/>
                    <a:pt x="133" y="132"/>
                  </a:cubicBezTo>
                  <a:lnTo>
                    <a:pt x="133" y="5741"/>
                  </a:lnTo>
                  <a:cubicBezTo>
                    <a:pt x="133" y="5815"/>
                    <a:pt x="74" y="5873"/>
                    <a:pt x="1" y="5873"/>
                  </a:cubicBezTo>
                  <a:lnTo>
                    <a:pt x="880" y="5873"/>
                  </a:lnTo>
                  <a:cubicBezTo>
                    <a:pt x="953" y="5873"/>
                    <a:pt x="1011" y="5815"/>
                    <a:pt x="1011" y="5741"/>
                  </a:cubicBezTo>
                  <a:lnTo>
                    <a:pt x="1011" y="132"/>
                  </a:lnTo>
                  <a:cubicBezTo>
                    <a:pt x="1011" y="59"/>
                    <a:pt x="953" y="0"/>
                    <a:pt x="880"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8"/>
            <p:cNvSpPr/>
            <p:nvPr/>
          </p:nvSpPr>
          <p:spPr>
            <a:xfrm>
              <a:off x="8122028" y="1610781"/>
              <a:ext cx="68350" cy="58552"/>
            </a:xfrm>
            <a:custGeom>
              <a:rect b="b" l="l" r="r" t="t"/>
              <a:pathLst>
                <a:path extrusionOk="0" h="2510" w="2930">
                  <a:moveTo>
                    <a:pt x="1684" y="0"/>
                  </a:moveTo>
                  <a:cubicBezTo>
                    <a:pt x="557" y="0"/>
                    <a:pt x="0" y="1348"/>
                    <a:pt x="791" y="2139"/>
                  </a:cubicBezTo>
                  <a:cubicBezTo>
                    <a:pt x="1047" y="2395"/>
                    <a:pt x="1361" y="2509"/>
                    <a:pt x="1669" y="2509"/>
                  </a:cubicBezTo>
                  <a:cubicBezTo>
                    <a:pt x="2313" y="2509"/>
                    <a:pt x="2929" y="2008"/>
                    <a:pt x="2929" y="1245"/>
                  </a:cubicBezTo>
                  <a:cubicBezTo>
                    <a:pt x="2929" y="557"/>
                    <a:pt x="2373" y="0"/>
                    <a:pt x="1684"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8"/>
            <p:cNvSpPr/>
            <p:nvPr/>
          </p:nvSpPr>
          <p:spPr>
            <a:xfrm>
              <a:off x="8137400" y="1612484"/>
              <a:ext cx="59112" cy="56662"/>
            </a:xfrm>
            <a:custGeom>
              <a:rect b="b" l="l" r="r" t="t"/>
              <a:pathLst>
                <a:path extrusionOk="0" h="2429" w="2534">
                  <a:moveTo>
                    <a:pt x="1450" y="1"/>
                  </a:moveTo>
                  <a:lnTo>
                    <a:pt x="1450" y="1"/>
                  </a:lnTo>
                  <a:cubicBezTo>
                    <a:pt x="2060" y="865"/>
                    <a:pt x="1391" y="1972"/>
                    <a:pt x="447" y="1972"/>
                  </a:cubicBezTo>
                  <a:cubicBezTo>
                    <a:pt x="303" y="1972"/>
                    <a:pt x="153" y="1946"/>
                    <a:pt x="0" y="1890"/>
                  </a:cubicBezTo>
                  <a:lnTo>
                    <a:pt x="0" y="1890"/>
                  </a:lnTo>
                  <a:cubicBezTo>
                    <a:pt x="247" y="2249"/>
                    <a:pt x="635" y="2428"/>
                    <a:pt x="1024" y="2428"/>
                  </a:cubicBezTo>
                  <a:cubicBezTo>
                    <a:pt x="1397" y="2428"/>
                    <a:pt x="1770" y="2263"/>
                    <a:pt x="2021" y="1934"/>
                  </a:cubicBezTo>
                  <a:cubicBezTo>
                    <a:pt x="2534" y="1260"/>
                    <a:pt x="2241" y="279"/>
                    <a:pt x="1450"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8"/>
            <p:cNvSpPr/>
            <p:nvPr/>
          </p:nvSpPr>
          <p:spPr>
            <a:xfrm>
              <a:off x="8144235" y="1627180"/>
              <a:ext cx="29743" cy="25567"/>
            </a:xfrm>
            <a:custGeom>
              <a:rect b="b" l="l" r="r" t="t"/>
              <a:pathLst>
                <a:path extrusionOk="0" h="1096" w="1275">
                  <a:moveTo>
                    <a:pt x="732" y="0"/>
                  </a:moveTo>
                  <a:cubicBezTo>
                    <a:pt x="234" y="0"/>
                    <a:pt x="0" y="586"/>
                    <a:pt x="337" y="938"/>
                  </a:cubicBezTo>
                  <a:cubicBezTo>
                    <a:pt x="451" y="1046"/>
                    <a:pt x="588" y="1096"/>
                    <a:pt x="723" y="1096"/>
                  </a:cubicBezTo>
                  <a:cubicBezTo>
                    <a:pt x="1006" y="1096"/>
                    <a:pt x="1274" y="879"/>
                    <a:pt x="1274" y="542"/>
                  </a:cubicBezTo>
                  <a:cubicBezTo>
                    <a:pt x="1274" y="249"/>
                    <a:pt x="1040" y="0"/>
                    <a:pt x="732"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8"/>
            <p:cNvSpPr/>
            <p:nvPr/>
          </p:nvSpPr>
          <p:spPr>
            <a:xfrm>
              <a:off x="7933106" y="1628206"/>
              <a:ext cx="27013" cy="24564"/>
            </a:xfrm>
            <a:custGeom>
              <a:rect b="b" l="l" r="r" t="t"/>
              <a:pathLst>
                <a:path extrusionOk="0" h="1053" w="1158">
                  <a:moveTo>
                    <a:pt x="732" y="0"/>
                  </a:moveTo>
                  <a:lnTo>
                    <a:pt x="732" y="0"/>
                  </a:lnTo>
                  <a:cubicBezTo>
                    <a:pt x="926" y="386"/>
                    <a:pt x="622" y="792"/>
                    <a:pt x="246" y="792"/>
                  </a:cubicBezTo>
                  <a:cubicBezTo>
                    <a:pt x="166" y="792"/>
                    <a:pt x="83" y="774"/>
                    <a:pt x="0" y="733"/>
                  </a:cubicBezTo>
                  <a:lnTo>
                    <a:pt x="0" y="733"/>
                  </a:lnTo>
                  <a:cubicBezTo>
                    <a:pt x="105" y="941"/>
                    <a:pt x="302" y="1052"/>
                    <a:pt x="504" y="1052"/>
                  </a:cubicBezTo>
                  <a:cubicBezTo>
                    <a:pt x="641" y="1052"/>
                    <a:pt x="781" y="1001"/>
                    <a:pt x="894" y="894"/>
                  </a:cubicBezTo>
                  <a:cubicBezTo>
                    <a:pt x="1157" y="615"/>
                    <a:pt x="1084" y="176"/>
                    <a:pt x="732"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8"/>
            <p:cNvSpPr/>
            <p:nvPr/>
          </p:nvSpPr>
          <p:spPr>
            <a:xfrm>
              <a:off x="8149694" y="1628206"/>
              <a:ext cx="27013" cy="24564"/>
            </a:xfrm>
            <a:custGeom>
              <a:rect b="b" l="l" r="r" t="t"/>
              <a:pathLst>
                <a:path extrusionOk="0" h="1053" w="1158">
                  <a:moveTo>
                    <a:pt x="733" y="0"/>
                  </a:moveTo>
                  <a:cubicBezTo>
                    <a:pt x="914" y="386"/>
                    <a:pt x="618" y="792"/>
                    <a:pt x="246" y="792"/>
                  </a:cubicBezTo>
                  <a:cubicBezTo>
                    <a:pt x="166" y="792"/>
                    <a:pt x="83" y="774"/>
                    <a:pt x="0" y="733"/>
                  </a:cubicBezTo>
                  <a:lnTo>
                    <a:pt x="0" y="733"/>
                  </a:lnTo>
                  <a:cubicBezTo>
                    <a:pt x="96" y="941"/>
                    <a:pt x="295" y="1052"/>
                    <a:pt x="500" y="1052"/>
                  </a:cubicBezTo>
                  <a:cubicBezTo>
                    <a:pt x="639" y="1052"/>
                    <a:pt x="781" y="1001"/>
                    <a:pt x="894" y="894"/>
                  </a:cubicBezTo>
                  <a:cubicBezTo>
                    <a:pt x="1157" y="615"/>
                    <a:pt x="1084" y="176"/>
                    <a:pt x="733"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1" name="Google Shape;2571;p48"/>
          <p:cNvGrpSpPr/>
          <p:nvPr/>
        </p:nvGrpSpPr>
        <p:grpSpPr>
          <a:xfrm>
            <a:off x="7313387" y="1415303"/>
            <a:ext cx="342331" cy="253937"/>
            <a:chOff x="7313387" y="1415303"/>
            <a:chExt cx="342331" cy="253937"/>
          </a:xfrm>
        </p:grpSpPr>
        <p:sp>
          <p:nvSpPr>
            <p:cNvPr id="2572" name="Google Shape;2572;p48"/>
            <p:cNvSpPr/>
            <p:nvPr/>
          </p:nvSpPr>
          <p:spPr>
            <a:xfrm>
              <a:off x="7398436" y="1508634"/>
              <a:ext cx="209808" cy="44765"/>
            </a:xfrm>
            <a:custGeom>
              <a:rect b="b" l="l" r="r" t="t"/>
              <a:pathLst>
                <a:path extrusionOk="0" h="1919" w="8994">
                  <a:moveTo>
                    <a:pt x="2827" y="0"/>
                  </a:moveTo>
                  <a:cubicBezTo>
                    <a:pt x="2549" y="0"/>
                    <a:pt x="2286" y="103"/>
                    <a:pt x="2081" y="264"/>
                  </a:cubicBezTo>
                  <a:lnTo>
                    <a:pt x="1" y="1919"/>
                  </a:lnTo>
                  <a:lnTo>
                    <a:pt x="8993" y="1919"/>
                  </a:lnTo>
                  <a:lnTo>
                    <a:pt x="6606" y="220"/>
                  </a:lnTo>
                  <a:cubicBezTo>
                    <a:pt x="6401" y="74"/>
                    <a:pt x="6167" y="0"/>
                    <a:pt x="5918" y="0"/>
                  </a:cubicBezTo>
                  <a:close/>
                </a:path>
              </a:pathLst>
            </a:custGeom>
            <a:solidFill>
              <a:srgbClr val="FFFE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8"/>
            <p:cNvSpPr/>
            <p:nvPr/>
          </p:nvSpPr>
          <p:spPr>
            <a:xfrm>
              <a:off x="7497854" y="1508634"/>
              <a:ext cx="110386" cy="44439"/>
            </a:xfrm>
            <a:custGeom>
              <a:rect b="b" l="l" r="r" t="t"/>
              <a:pathLst>
                <a:path extrusionOk="0" h="1905" w="4732">
                  <a:moveTo>
                    <a:pt x="1" y="0"/>
                  </a:moveTo>
                  <a:cubicBezTo>
                    <a:pt x="235" y="0"/>
                    <a:pt x="484" y="74"/>
                    <a:pt x="689" y="220"/>
                  </a:cubicBezTo>
                  <a:lnTo>
                    <a:pt x="3062" y="1904"/>
                  </a:lnTo>
                  <a:lnTo>
                    <a:pt x="4731" y="1904"/>
                  </a:lnTo>
                  <a:lnTo>
                    <a:pt x="2344" y="220"/>
                  </a:lnTo>
                  <a:cubicBezTo>
                    <a:pt x="2139" y="74"/>
                    <a:pt x="1905" y="0"/>
                    <a:pt x="1656" y="0"/>
                  </a:cubicBezTo>
                  <a:close/>
                </a:path>
              </a:pathLst>
            </a:custGeom>
            <a:solidFill>
              <a:srgbClr val="EFE8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8"/>
            <p:cNvSpPr/>
            <p:nvPr/>
          </p:nvSpPr>
          <p:spPr>
            <a:xfrm>
              <a:off x="7493748" y="1510686"/>
              <a:ext cx="10287" cy="37604"/>
            </a:xfrm>
            <a:custGeom>
              <a:rect b="b" l="l" r="r" t="t"/>
              <a:pathLst>
                <a:path extrusionOk="0" h="1612" w="441">
                  <a:moveTo>
                    <a:pt x="1" y="0"/>
                  </a:moveTo>
                  <a:lnTo>
                    <a:pt x="1" y="1611"/>
                  </a:lnTo>
                  <a:lnTo>
                    <a:pt x="440" y="1611"/>
                  </a:lnTo>
                  <a:lnTo>
                    <a:pt x="440" y="0"/>
                  </a:ln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8"/>
            <p:cNvSpPr/>
            <p:nvPr/>
          </p:nvSpPr>
          <p:spPr>
            <a:xfrm>
              <a:off x="7383763" y="1503478"/>
              <a:ext cx="240880" cy="55053"/>
            </a:xfrm>
            <a:custGeom>
              <a:rect b="b" l="l" r="r" t="t"/>
              <a:pathLst>
                <a:path extrusionOk="0" h="2360" w="10326">
                  <a:moveTo>
                    <a:pt x="6547" y="441"/>
                  </a:moveTo>
                  <a:cubicBezTo>
                    <a:pt x="6752" y="441"/>
                    <a:pt x="6942" y="514"/>
                    <a:pt x="7103" y="631"/>
                  </a:cubicBezTo>
                  <a:lnTo>
                    <a:pt x="8934" y="1906"/>
                  </a:lnTo>
                  <a:lnTo>
                    <a:pt x="1260" y="1906"/>
                  </a:lnTo>
                  <a:lnTo>
                    <a:pt x="2841" y="661"/>
                  </a:lnTo>
                  <a:cubicBezTo>
                    <a:pt x="3017" y="529"/>
                    <a:pt x="3237" y="441"/>
                    <a:pt x="3456" y="441"/>
                  </a:cubicBezTo>
                  <a:close/>
                  <a:moveTo>
                    <a:pt x="6602" y="0"/>
                  </a:moveTo>
                  <a:cubicBezTo>
                    <a:pt x="6584" y="0"/>
                    <a:pt x="6565" y="1"/>
                    <a:pt x="6547" y="2"/>
                  </a:cubicBezTo>
                  <a:lnTo>
                    <a:pt x="3442" y="2"/>
                  </a:lnTo>
                  <a:cubicBezTo>
                    <a:pt x="3120" y="2"/>
                    <a:pt x="2812" y="104"/>
                    <a:pt x="2563" y="309"/>
                  </a:cubicBezTo>
                  <a:lnTo>
                    <a:pt x="0" y="2360"/>
                  </a:lnTo>
                  <a:lnTo>
                    <a:pt x="10325" y="2360"/>
                  </a:lnTo>
                  <a:lnTo>
                    <a:pt x="7352" y="251"/>
                  </a:lnTo>
                  <a:cubicBezTo>
                    <a:pt x="7133" y="100"/>
                    <a:pt x="6875" y="0"/>
                    <a:pt x="6602" y="0"/>
                  </a:cubicBezTo>
                  <a:close/>
                </a:path>
              </a:pathLst>
            </a:custGeom>
            <a:solidFill>
              <a:srgbClr val="D46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8"/>
            <p:cNvSpPr/>
            <p:nvPr/>
          </p:nvSpPr>
          <p:spPr>
            <a:xfrm>
              <a:off x="7313387" y="1543484"/>
              <a:ext cx="342331" cy="77914"/>
            </a:xfrm>
            <a:custGeom>
              <a:rect b="b" l="l" r="r" t="t"/>
              <a:pathLst>
                <a:path extrusionOk="0" h="3340" w="14675">
                  <a:moveTo>
                    <a:pt x="3632" y="0"/>
                  </a:moveTo>
                  <a:cubicBezTo>
                    <a:pt x="3354" y="0"/>
                    <a:pt x="3061" y="30"/>
                    <a:pt x="2783" y="117"/>
                  </a:cubicBezTo>
                  <a:lnTo>
                    <a:pt x="586" y="703"/>
                  </a:lnTo>
                  <a:cubicBezTo>
                    <a:pt x="249" y="791"/>
                    <a:pt x="0" y="1099"/>
                    <a:pt x="0" y="1465"/>
                  </a:cubicBezTo>
                  <a:lnTo>
                    <a:pt x="0" y="2988"/>
                  </a:lnTo>
                  <a:cubicBezTo>
                    <a:pt x="0" y="3178"/>
                    <a:pt x="161" y="3325"/>
                    <a:pt x="352" y="3339"/>
                  </a:cubicBezTo>
                  <a:lnTo>
                    <a:pt x="14338" y="3339"/>
                  </a:lnTo>
                  <a:cubicBezTo>
                    <a:pt x="14529" y="3325"/>
                    <a:pt x="14675" y="3178"/>
                    <a:pt x="14675" y="2988"/>
                  </a:cubicBezTo>
                  <a:lnTo>
                    <a:pt x="14675" y="469"/>
                  </a:lnTo>
                  <a:cubicBezTo>
                    <a:pt x="14675" y="205"/>
                    <a:pt x="14455" y="0"/>
                    <a:pt x="14192" y="0"/>
                  </a:cubicBezTo>
                  <a:close/>
                </a:path>
              </a:pathLst>
            </a:custGeom>
            <a:solidFill>
              <a:srgbClr val="D46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8"/>
            <p:cNvSpPr/>
            <p:nvPr/>
          </p:nvSpPr>
          <p:spPr>
            <a:xfrm>
              <a:off x="7618803" y="1561935"/>
              <a:ext cx="36904" cy="20505"/>
            </a:xfrm>
            <a:custGeom>
              <a:rect b="b" l="l" r="r" t="t"/>
              <a:pathLst>
                <a:path extrusionOk="0" h="879" w="1582">
                  <a:moveTo>
                    <a:pt x="571" y="0"/>
                  </a:moveTo>
                  <a:cubicBezTo>
                    <a:pt x="0" y="0"/>
                    <a:pt x="0" y="879"/>
                    <a:pt x="571" y="879"/>
                  </a:cubicBezTo>
                  <a:lnTo>
                    <a:pt x="1582" y="879"/>
                  </a:lnTo>
                  <a:lnTo>
                    <a:pt x="1582" y="0"/>
                  </a:lnTo>
                  <a:close/>
                </a:path>
              </a:pathLst>
            </a:custGeom>
            <a:solidFill>
              <a:srgbClr val="DA7D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8"/>
            <p:cNvSpPr/>
            <p:nvPr/>
          </p:nvSpPr>
          <p:spPr>
            <a:xfrm>
              <a:off x="7321225" y="1576258"/>
              <a:ext cx="25310" cy="17099"/>
            </a:xfrm>
            <a:custGeom>
              <a:rect b="b" l="l" r="r" t="t"/>
              <a:pathLst>
                <a:path extrusionOk="0" h="733" w="1085">
                  <a:moveTo>
                    <a:pt x="728" y="0"/>
                  </a:moveTo>
                  <a:cubicBezTo>
                    <a:pt x="616" y="0"/>
                    <a:pt x="484" y="30"/>
                    <a:pt x="352" y="89"/>
                  </a:cubicBezTo>
                  <a:cubicBezTo>
                    <a:pt x="74" y="236"/>
                    <a:pt x="1" y="426"/>
                    <a:pt x="74" y="572"/>
                  </a:cubicBezTo>
                  <a:cubicBezTo>
                    <a:pt x="111" y="672"/>
                    <a:pt x="203" y="733"/>
                    <a:pt x="335" y="733"/>
                  </a:cubicBezTo>
                  <a:cubicBezTo>
                    <a:pt x="415" y="733"/>
                    <a:pt x="510" y="710"/>
                    <a:pt x="616" y="660"/>
                  </a:cubicBezTo>
                  <a:cubicBezTo>
                    <a:pt x="909" y="528"/>
                    <a:pt x="1085" y="279"/>
                    <a:pt x="1011" y="133"/>
                  </a:cubicBezTo>
                  <a:cubicBezTo>
                    <a:pt x="971" y="44"/>
                    <a:pt x="864" y="0"/>
                    <a:pt x="728" y="0"/>
                  </a:cubicBezTo>
                  <a:close/>
                </a:path>
              </a:pathLst>
            </a:custGeom>
            <a:solidFill>
              <a:srgbClr val="FFFC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8"/>
            <p:cNvSpPr/>
            <p:nvPr/>
          </p:nvSpPr>
          <p:spPr>
            <a:xfrm>
              <a:off x="7470538" y="1562961"/>
              <a:ext cx="22908" cy="10264"/>
            </a:xfrm>
            <a:custGeom>
              <a:rect b="b" l="l" r="r" t="t"/>
              <a:pathLst>
                <a:path extrusionOk="0" h="440" w="982">
                  <a:moveTo>
                    <a:pt x="264" y="0"/>
                  </a:moveTo>
                  <a:cubicBezTo>
                    <a:pt x="0" y="15"/>
                    <a:pt x="0" y="410"/>
                    <a:pt x="264" y="439"/>
                  </a:cubicBezTo>
                  <a:lnTo>
                    <a:pt x="703" y="439"/>
                  </a:lnTo>
                  <a:cubicBezTo>
                    <a:pt x="981" y="410"/>
                    <a:pt x="981" y="15"/>
                    <a:pt x="703"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8"/>
            <p:cNvSpPr/>
            <p:nvPr/>
          </p:nvSpPr>
          <p:spPr>
            <a:xfrm>
              <a:off x="7313387" y="1543484"/>
              <a:ext cx="342331" cy="77914"/>
            </a:xfrm>
            <a:custGeom>
              <a:rect b="b" l="l" r="r" t="t"/>
              <a:pathLst>
                <a:path extrusionOk="0" h="3340" w="14675">
                  <a:moveTo>
                    <a:pt x="13752" y="0"/>
                  </a:moveTo>
                  <a:lnTo>
                    <a:pt x="13752" y="2270"/>
                  </a:lnTo>
                  <a:cubicBezTo>
                    <a:pt x="13752" y="2461"/>
                    <a:pt x="13591" y="2607"/>
                    <a:pt x="13401" y="2607"/>
                  </a:cubicBezTo>
                  <a:lnTo>
                    <a:pt x="0" y="2607"/>
                  </a:lnTo>
                  <a:lnTo>
                    <a:pt x="0" y="2988"/>
                  </a:lnTo>
                  <a:cubicBezTo>
                    <a:pt x="0" y="3178"/>
                    <a:pt x="161" y="3339"/>
                    <a:pt x="352" y="3339"/>
                  </a:cubicBezTo>
                  <a:lnTo>
                    <a:pt x="14338" y="3339"/>
                  </a:lnTo>
                  <a:cubicBezTo>
                    <a:pt x="14529" y="3339"/>
                    <a:pt x="14675" y="3178"/>
                    <a:pt x="14675" y="2988"/>
                  </a:cubicBezTo>
                  <a:lnTo>
                    <a:pt x="14675" y="469"/>
                  </a:lnTo>
                  <a:cubicBezTo>
                    <a:pt x="14675" y="205"/>
                    <a:pt x="14470" y="0"/>
                    <a:pt x="14206"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8"/>
            <p:cNvSpPr/>
            <p:nvPr/>
          </p:nvSpPr>
          <p:spPr>
            <a:xfrm>
              <a:off x="7634175" y="1561935"/>
              <a:ext cx="21531" cy="20505"/>
            </a:xfrm>
            <a:custGeom>
              <a:rect b="b" l="l" r="r" t="t"/>
              <a:pathLst>
                <a:path extrusionOk="0" h="879" w="923">
                  <a:moveTo>
                    <a:pt x="0" y="0"/>
                  </a:moveTo>
                  <a:lnTo>
                    <a:pt x="0" y="879"/>
                  </a:lnTo>
                  <a:lnTo>
                    <a:pt x="923" y="879"/>
                  </a:lnTo>
                  <a:lnTo>
                    <a:pt x="923" y="0"/>
                  </a:lnTo>
                  <a:close/>
                </a:path>
              </a:pathLst>
            </a:custGeom>
            <a:solidFill>
              <a:srgbClr val="D979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8"/>
            <p:cNvSpPr/>
            <p:nvPr/>
          </p:nvSpPr>
          <p:spPr>
            <a:xfrm>
              <a:off x="7352995" y="1577984"/>
              <a:ext cx="74858" cy="43063"/>
            </a:xfrm>
            <a:custGeom>
              <a:rect b="b" l="l" r="r" t="t"/>
              <a:pathLst>
                <a:path extrusionOk="0" h="1846" w="3209">
                  <a:moveTo>
                    <a:pt x="1612" y="0"/>
                  </a:moveTo>
                  <a:cubicBezTo>
                    <a:pt x="719" y="0"/>
                    <a:pt x="1" y="718"/>
                    <a:pt x="1" y="1611"/>
                  </a:cubicBezTo>
                  <a:lnTo>
                    <a:pt x="1" y="1846"/>
                  </a:lnTo>
                  <a:lnTo>
                    <a:pt x="3208" y="1846"/>
                  </a:lnTo>
                  <a:lnTo>
                    <a:pt x="3208" y="1611"/>
                  </a:lnTo>
                  <a:cubicBezTo>
                    <a:pt x="3208" y="718"/>
                    <a:pt x="2491" y="0"/>
                    <a:pt x="1612" y="0"/>
                  </a:cubicBezTo>
                  <a:close/>
                </a:path>
              </a:pathLst>
            </a:custGeom>
            <a:solidFill>
              <a:srgbClr val="CD4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8"/>
            <p:cNvSpPr/>
            <p:nvPr/>
          </p:nvSpPr>
          <p:spPr>
            <a:xfrm>
              <a:off x="7380334" y="1577984"/>
              <a:ext cx="47518" cy="43412"/>
            </a:xfrm>
            <a:custGeom>
              <a:rect b="b" l="l" r="r" t="t"/>
              <a:pathLst>
                <a:path extrusionOk="0" h="1861" w="2037">
                  <a:moveTo>
                    <a:pt x="440" y="0"/>
                  </a:moveTo>
                  <a:cubicBezTo>
                    <a:pt x="294" y="0"/>
                    <a:pt x="147" y="15"/>
                    <a:pt x="1" y="59"/>
                  </a:cubicBezTo>
                  <a:cubicBezTo>
                    <a:pt x="777" y="191"/>
                    <a:pt x="1348" y="850"/>
                    <a:pt x="1348" y="1641"/>
                  </a:cubicBezTo>
                  <a:lnTo>
                    <a:pt x="1348" y="1860"/>
                  </a:lnTo>
                  <a:lnTo>
                    <a:pt x="2036" y="1860"/>
                  </a:lnTo>
                  <a:lnTo>
                    <a:pt x="2036" y="1611"/>
                  </a:lnTo>
                  <a:cubicBezTo>
                    <a:pt x="2036" y="718"/>
                    <a:pt x="1319" y="0"/>
                    <a:pt x="440"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8"/>
            <p:cNvSpPr/>
            <p:nvPr/>
          </p:nvSpPr>
          <p:spPr>
            <a:xfrm>
              <a:off x="7546373" y="1577984"/>
              <a:ext cx="74835" cy="43063"/>
            </a:xfrm>
            <a:custGeom>
              <a:rect b="b" l="l" r="r" t="t"/>
              <a:pathLst>
                <a:path extrusionOk="0" h="1846" w="3208">
                  <a:moveTo>
                    <a:pt x="1611" y="0"/>
                  </a:moveTo>
                  <a:cubicBezTo>
                    <a:pt x="718" y="0"/>
                    <a:pt x="0" y="718"/>
                    <a:pt x="0" y="1611"/>
                  </a:cubicBezTo>
                  <a:lnTo>
                    <a:pt x="0" y="1846"/>
                  </a:lnTo>
                  <a:lnTo>
                    <a:pt x="3208" y="1846"/>
                  </a:lnTo>
                  <a:lnTo>
                    <a:pt x="3208" y="1611"/>
                  </a:lnTo>
                  <a:cubicBezTo>
                    <a:pt x="3208" y="718"/>
                    <a:pt x="2490" y="0"/>
                    <a:pt x="1611" y="0"/>
                  </a:cubicBezTo>
                  <a:close/>
                </a:path>
              </a:pathLst>
            </a:custGeom>
            <a:solidFill>
              <a:srgbClr val="CD4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8"/>
            <p:cNvSpPr/>
            <p:nvPr/>
          </p:nvSpPr>
          <p:spPr>
            <a:xfrm>
              <a:off x="7574039" y="1577984"/>
              <a:ext cx="47168" cy="43412"/>
            </a:xfrm>
            <a:custGeom>
              <a:rect b="b" l="l" r="r" t="t"/>
              <a:pathLst>
                <a:path extrusionOk="0" h="1861" w="2022">
                  <a:moveTo>
                    <a:pt x="425" y="0"/>
                  </a:moveTo>
                  <a:cubicBezTo>
                    <a:pt x="279" y="0"/>
                    <a:pt x="132" y="15"/>
                    <a:pt x="1" y="59"/>
                  </a:cubicBezTo>
                  <a:cubicBezTo>
                    <a:pt x="777" y="191"/>
                    <a:pt x="1348" y="850"/>
                    <a:pt x="1348" y="1641"/>
                  </a:cubicBezTo>
                  <a:lnTo>
                    <a:pt x="1348" y="1860"/>
                  </a:lnTo>
                  <a:lnTo>
                    <a:pt x="2022" y="1860"/>
                  </a:lnTo>
                  <a:lnTo>
                    <a:pt x="2022" y="1611"/>
                  </a:lnTo>
                  <a:cubicBezTo>
                    <a:pt x="2022" y="718"/>
                    <a:pt x="1304" y="0"/>
                    <a:pt x="425"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8"/>
            <p:cNvSpPr/>
            <p:nvPr/>
          </p:nvSpPr>
          <p:spPr>
            <a:xfrm>
              <a:off x="7356774" y="1594383"/>
              <a:ext cx="58785" cy="50387"/>
            </a:xfrm>
            <a:custGeom>
              <a:rect b="b" l="l" r="r" t="t"/>
              <a:pathLst>
                <a:path extrusionOk="0" h="2160" w="2520">
                  <a:moveTo>
                    <a:pt x="1450" y="0"/>
                  </a:moveTo>
                  <a:cubicBezTo>
                    <a:pt x="483" y="0"/>
                    <a:pt x="0" y="1157"/>
                    <a:pt x="674" y="1846"/>
                  </a:cubicBezTo>
                  <a:cubicBezTo>
                    <a:pt x="895" y="2062"/>
                    <a:pt x="1164" y="2159"/>
                    <a:pt x="1428" y="2159"/>
                  </a:cubicBezTo>
                  <a:cubicBezTo>
                    <a:pt x="1986" y="2159"/>
                    <a:pt x="2519" y="1726"/>
                    <a:pt x="2519" y="1070"/>
                  </a:cubicBezTo>
                  <a:cubicBezTo>
                    <a:pt x="2519" y="484"/>
                    <a:pt x="2036" y="0"/>
                    <a:pt x="1450"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8"/>
            <p:cNvSpPr/>
            <p:nvPr/>
          </p:nvSpPr>
          <p:spPr>
            <a:xfrm>
              <a:off x="7369744" y="1596085"/>
              <a:ext cx="50597" cy="48708"/>
            </a:xfrm>
            <a:custGeom>
              <a:rect b="b" l="l" r="r" t="t"/>
              <a:pathLst>
                <a:path extrusionOk="0" h="2088" w="2169">
                  <a:moveTo>
                    <a:pt x="1245" y="1"/>
                  </a:moveTo>
                  <a:lnTo>
                    <a:pt x="1245" y="1"/>
                  </a:lnTo>
                  <a:cubicBezTo>
                    <a:pt x="1792" y="751"/>
                    <a:pt x="1213" y="1711"/>
                    <a:pt x="389" y="1711"/>
                  </a:cubicBezTo>
                  <a:cubicBezTo>
                    <a:pt x="264" y="1711"/>
                    <a:pt x="134" y="1689"/>
                    <a:pt x="1" y="1641"/>
                  </a:cubicBezTo>
                  <a:lnTo>
                    <a:pt x="1" y="1641"/>
                  </a:lnTo>
                  <a:cubicBezTo>
                    <a:pt x="216" y="1937"/>
                    <a:pt x="547" y="2088"/>
                    <a:pt x="879" y="2088"/>
                  </a:cubicBezTo>
                  <a:cubicBezTo>
                    <a:pt x="1202" y="2088"/>
                    <a:pt x="1527" y="1945"/>
                    <a:pt x="1743" y="1656"/>
                  </a:cubicBezTo>
                  <a:cubicBezTo>
                    <a:pt x="2168" y="1084"/>
                    <a:pt x="1934" y="250"/>
                    <a:pt x="1245" y="1"/>
                  </a:cubicBezTo>
                  <a:close/>
                </a:path>
              </a:pathLst>
            </a:custGeom>
            <a:solidFill>
              <a:srgbClr val="CF5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8"/>
            <p:cNvSpPr/>
            <p:nvPr/>
          </p:nvSpPr>
          <p:spPr>
            <a:xfrm>
              <a:off x="7375552" y="1608379"/>
              <a:ext cx="25987" cy="22184"/>
            </a:xfrm>
            <a:custGeom>
              <a:rect b="b" l="l" r="r" t="t"/>
              <a:pathLst>
                <a:path extrusionOk="0" h="951" w="1114">
                  <a:moveTo>
                    <a:pt x="630" y="1"/>
                  </a:moveTo>
                  <a:cubicBezTo>
                    <a:pt x="206" y="1"/>
                    <a:pt x="1" y="513"/>
                    <a:pt x="294" y="806"/>
                  </a:cubicBezTo>
                  <a:cubicBezTo>
                    <a:pt x="393" y="906"/>
                    <a:pt x="514" y="950"/>
                    <a:pt x="632" y="950"/>
                  </a:cubicBezTo>
                  <a:cubicBezTo>
                    <a:pt x="879" y="950"/>
                    <a:pt x="1114" y="757"/>
                    <a:pt x="1114" y="470"/>
                  </a:cubicBezTo>
                  <a:cubicBezTo>
                    <a:pt x="1114" y="206"/>
                    <a:pt x="894" y="1"/>
                    <a:pt x="630" y="1"/>
                  </a:cubicBezTo>
                  <a:close/>
                </a:path>
              </a:pathLst>
            </a:custGeom>
            <a:solidFill>
              <a:srgbClr val="FFFC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8"/>
            <p:cNvSpPr/>
            <p:nvPr/>
          </p:nvSpPr>
          <p:spPr>
            <a:xfrm>
              <a:off x="7379658" y="1609078"/>
              <a:ext cx="24611" cy="21555"/>
            </a:xfrm>
            <a:custGeom>
              <a:rect b="b" l="l" r="r" t="t"/>
              <a:pathLst>
                <a:path extrusionOk="0" h="924" w="1055">
                  <a:moveTo>
                    <a:pt x="630" y="0"/>
                  </a:moveTo>
                  <a:lnTo>
                    <a:pt x="630" y="0"/>
                  </a:lnTo>
                  <a:cubicBezTo>
                    <a:pt x="716" y="308"/>
                    <a:pt x="471" y="605"/>
                    <a:pt x="174" y="605"/>
                  </a:cubicBezTo>
                  <a:cubicBezTo>
                    <a:pt x="117" y="605"/>
                    <a:pt x="59" y="595"/>
                    <a:pt x="0" y="571"/>
                  </a:cubicBezTo>
                  <a:lnTo>
                    <a:pt x="0" y="571"/>
                  </a:lnTo>
                  <a:cubicBezTo>
                    <a:pt x="66" y="795"/>
                    <a:pt x="261" y="924"/>
                    <a:pt x="463" y="924"/>
                  </a:cubicBezTo>
                  <a:cubicBezTo>
                    <a:pt x="578" y="924"/>
                    <a:pt x="695" y="882"/>
                    <a:pt x="791" y="791"/>
                  </a:cubicBezTo>
                  <a:cubicBezTo>
                    <a:pt x="1055" y="557"/>
                    <a:pt x="952" y="117"/>
                    <a:pt x="630" y="0"/>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8"/>
            <p:cNvSpPr/>
            <p:nvPr/>
          </p:nvSpPr>
          <p:spPr>
            <a:xfrm>
              <a:off x="7550129" y="1594383"/>
              <a:ext cx="58785" cy="50387"/>
            </a:xfrm>
            <a:custGeom>
              <a:rect b="b" l="l" r="r" t="t"/>
              <a:pathLst>
                <a:path extrusionOk="0" h="2160" w="2520">
                  <a:moveTo>
                    <a:pt x="1450" y="0"/>
                  </a:moveTo>
                  <a:cubicBezTo>
                    <a:pt x="484" y="0"/>
                    <a:pt x="0" y="1157"/>
                    <a:pt x="674" y="1846"/>
                  </a:cubicBezTo>
                  <a:cubicBezTo>
                    <a:pt x="895" y="2062"/>
                    <a:pt x="1165" y="2159"/>
                    <a:pt x="1429" y="2159"/>
                  </a:cubicBezTo>
                  <a:cubicBezTo>
                    <a:pt x="1986" y="2159"/>
                    <a:pt x="2520" y="1726"/>
                    <a:pt x="2520" y="1070"/>
                  </a:cubicBezTo>
                  <a:cubicBezTo>
                    <a:pt x="2520" y="484"/>
                    <a:pt x="2036" y="0"/>
                    <a:pt x="1450"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8"/>
            <p:cNvSpPr/>
            <p:nvPr/>
          </p:nvSpPr>
          <p:spPr>
            <a:xfrm>
              <a:off x="7563122" y="1596085"/>
              <a:ext cx="50924" cy="48708"/>
            </a:xfrm>
            <a:custGeom>
              <a:rect b="b" l="l" r="r" t="t"/>
              <a:pathLst>
                <a:path extrusionOk="0" h="2088" w="2183">
                  <a:moveTo>
                    <a:pt x="1260" y="1"/>
                  </a:moveTo>
                  <a:cubicBezTo>
                    <a:pt x="1794" y="751"/>
                    <a:pt x="1212" y="1711"/>
                    <a:pt x="388" y="1711"/>
                  </a:cubicBezTo>
                  <a:cubicBezTo>
                    <a:pt x="264" y="1711"/>
                    <a:pt x="133" y="1689"/>
                    <a:pt x="0" y="1641"/>
                  </a:cubicBezTo>
                  <a:lnTo>
                    <a:pt x="0" y="1641"/>
                  </a:lnTo>
                  <a:cubicBezTo>
                    <a:pt x="215" y="1937"/>
                    <a:pt x="546" y="2088"/>
                    <a:pt x="878" y="2088"/>
                  </a:cubicBezTo>
                  <a:cubicBezTo>
                    <a:pt x="1202" y="2088"/>
                    <a:pt x="1526" y="1945"/>
                    <a:pt x="1743" y="1656"/>
                  </a:cubicBezTo>
                  <a:cubicBezTo>
                    <a:pt x="2182" y="1084"/>
                    <a:pt x="1933" y="250"/>
                    <a:pt x="1260" y="1"/>
                  </a:cubicBezTo>
                  <a:close/>
                </a:path>
              </a:pathLst>
            </a:custGeom>
            <a:solidFill>
              <a:srgbClr val="CF5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8"/>
            <p:cNvSpPr/>
            <p:nvPr/>
          </p:nvSpPr>
          <p:spPr>
            <a:xfrm>
              <a:off x="7568907" y="1608379"/>
              <a:ext cx="26010" cy="22184"/>
            </a:xfrm>
            <a:custGeom>
              <a:rect b="b" l="l" r="r" t="t"/>
              <a:pathLst>
                <a:path extrusionOk="0" h="951" w="1115">
                  <a:moveTo>
                    <a:pt x="645" y="1"/>
                  </a:moveTo>
                  <a:cubicBezTo>
                    <a:pt x="221" y="1"/>
                    <a:pt x="1" y="513"/>
                    <a:pt x="309" y="806"/>
                  </a:cubicBezTo>
                  <a:cubicBezTo>
                    <a:pt x="403" y="906"/>
                    <a:pt x="521" y="950"/>
                    <a:pt x="637" y="950"/>
                  </a:cubicBezTo>
                  <a:cubicBezTo>
                    <a:pt x="880" y="950"/>
                    <a:pt x="1114" y="757"/>
                    <a:pt x="1114" y="470"/>
                  </a:cubicBezTo>
                  <a:cubicBezTo>
                    <a:pt x="1114" y="206"/>
                    <a:pt x="909" y="1"/>
                    <a:pt x="645" y="1"/>
                  </a:cubicBezTo>
                  <a:close/>
                </a:path>
              </a:pathLst>
            </a:custGeom>
            <a:solidFill>
              <a:srgbClr val="FFFC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8"/>
            <p:cNvSpPr/>
            <p:nvPr/>
          </p:nvSpPr>
          <p:spPr>
            <a:xfrm>
              <a:off x="7573362" y="1609078"/>
              <a:ext cx="24284" cy="21555"/>
            </a:xfrm>
            <a:custGeom>
              <a:rect b="b" l="l" r="r" t="t"/>
              <a:pathLst>
                <a:path extrusionOk="0" h="924" w="1041">
                  <a:moveTo>
                    <a:pt x="616" y="0"/>
                  </a:moveTo>
                  <a:lnTo>
                    <a:pt x="616" y="0"/>
                  </a:lnTo>
                  <a:cubicBezTo>
                    <a:pt x="702" y="308"/>
                    <a:pt x="457" y="605"/>
                    <a:pt x="168" y="605"/>
                  </a:cubicBezTo>
                  <a:cubicBezTo>
                    <a:pt x="113" y="605"/>
                    <a:pt x="56" y="595"/>
                    <a:pt x="0" y="571"/>
                  </a:cubicBezTo>
                  <a:lnTo>
                    <a:pt x="0" y="571"/>
                  </a:lnTo>
                  <a:cubicBezTo>
                    <a:pt x="56" y="795"/>
                    <a:pt x="249" y="924"/>
                    <a:pt x="449" y="924"/>
                  </a:cubicBezTo>
                  <a:cubicBezTo>
                    <a:pt x="563" y="924"/>
                    <a:pt x="681" y="882"/>
                    <a:pt x="777" y="791"/>
                  </a:cubicBezTo>
                  <a:cubicBezTo>
                    <a:pt x="1040" y="557"/>
                    <a:pt x="952" y="117"/>
                    <a:pt x="616" y="0"/>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8"/>
            <p:cNvSpPr/>
            <p:nvPr/>
          </p:nvSpPr>
          <p:spPr>
            <a:xfrm>
              <a:off x="7521437" y="1470378"/>
              <a:ext cx="42036" cy="153752"/>
            </a:xfrm>
            <a:custGeom>
              <a:rect b="b" l="l" r="r" t="t"/>
              <a:pathLst>
                <a:path extrusionOk="0" h="6591" w="1802">
                  <a:moveTo>
                    <a:pt x="0" y="0"/>
                  </a:moveTo>
                  <a:lnTo>
                    <a:pt x="0" y="6591"/>
                  </a:lnTo>
                  <a:lnTo>
                    <a:pt x="1802" y="6591"/>
                  </a:lnTo>
                  <a:lnTo>
                    <a:pt x="1802" y="0"/>
                  </a:lnTo>
                  <a:close/>
                </a:path>
              </a:pathLst>
            </a:custGeom>
            <a:solidFill>
              <a:srgbClr val="AE8E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8"/>
            <p:cNvSpPr/>
            <p:nvPr/>
          </p:nvSpPr>
          <p:spPr>
            <a:xfrm>
              <a:off x="7549102" y="1470378"/>
              <a:ext cx="14370" cy="153752"/>
            </a:xfrm>
            <a:custGeom>
              <a:rect b="b" l="l" r="r" t="t"/>
              <a:pathLst>
                <a:path extrusionOk="0" h="6591" w="616">
                  <a:moveTo>
                    <a:pt x="1" y="0"/>
                  </a:moveTo>
                  <a:lnTo>
                    <a:pt x="1" y="6591"/>
                  </a:lnTo>
                  <a:lnTo>
                    <a:pt x="616" y="6591"/>
                  </a:lnTo>
                  <a:lnTo>
                    <a:pt x="616" y="0"/>
                  </a:lnTo>
                  <a:close/>
                </a:path>
              </a:pathLst>
            </a:custGeom>
            <a:solidFill>
              <a:srgbClr val="D6C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8"/>
            <p:cNvSpPr/>
            <p:nvPr/>
          </p:nvSpPr>
          <p:spPr>
            <a:xfrm>
              <a:off x="7486937" y="1415303"/>
              <a:ext cx="111272" cy="74555"/>
            </a:xfrm>
            <a:custGeom>
              <a:rect b="b" l="l" r="r" t="t"/>
              <a:pathLst>
                <a:path extrusionOk="0" h="3196" w="4770">
                  <a:moveTo>
                    <a:pt x="1445" y="1"/>
                  </a:moveTo>
                  <a:cubicBezTo>
                    <a:pt x="1426" y="1"/>
                    <a:pt x="1407" y="6"/>
                    <a:pt x="1391" y="18"/>
                  </a:cubicBezTo>
                  <a:cubicBezTo>
                    <a:pt x="0" y="984"/>
                    <a:pt x="659" y="3167"/>
                    <a:pt x="2358" y="3196"/>
                  </a:cubicBezTo>
                  <a:cubicBezTo>
                    <a:pt x="2364" y="3196"/>
                    <a:pt x="2369" y="3196"/>
                    <a:pt x="2375" y="3196"/>
                  </a:cubicBezTo>
                  <a:cubicBezTo>
                    <a:pt x="4062" y="3196"/>
                    <a:pt x="4770" y="1040"/>
                    <a:pt x="3412" y="47"/>
                  </a:cubicBezTo>
                  <a:cubicBezTo>
                    <a:pt x="3393" y="35"/>
                    <a:pt x="3372" y="30"/>
                    <a:pt x="3352" y="30"/>
                  </a:cubicBezTo>
                  <a:cubicBezTo>
                    <a:pt x="3298" y="30"/>
                    <a:pt x="3251" y="71"/>
                    <a:pt x="3251" y="135"/>
                  </a:cubicBezTo>
                  <a:lnTo>
                    <a:pt x="3251" y="999"/>
                  </a:lnTo>
                  <a:cubicBezTo>
                    <a:pt x="3251" y="1233"/>
                    <a:pt x="3061" y="1438"/>
                    <a:pt x="2812" y="1438"/>
                  </a:cubicBezTo>
                  <a:lnTo>
                    <a:pt x="1992" y="1438"/>
                  </a:lnTo>
                  <a:cubicBezTo>
                    <a:pt x="1743" y="1438"/>
                    <a:pt x="1552" y="1233"/>
                    <a:pt x="1552" y="999"/>
                  </a:cubicBezTo>
                  <a:lnTo>
                    <a:pt x="1552" y="106"/>
                  </a:lnTo>
                  <a:cubicBezTo>
                    <a:pt x="1552" y="41"/>
                    <a:pt x="1498" y="1"/>
                    <a:pt x="1445" y="1"/>
                  </a:cubicBezTo>
                  <a:close/>
                </a:path>
              </a:pathLst>
            </a:custGeom>
            <a:solidFill>
              <a:srgbClr val="AE8E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8"/>
            <p:cNvSpPr/>
            <p:nvPr/>
          </p:nvSpPr>
          <p:spPr>
            <a:xfrm>
              <a:off x="7487264" y="1595059"/>
              <a:ext cx="111062" cy="74181"/>
            </a:xfrm>
            <a:custGeom>
              <a:rect b="b" l="l" r="r" t="t"/>
              <a:pathLst>
                <a:path extrusionOk="0" h="3180" w="4761">
                  <a:moveTo>
                    <a:pt x="2373" y="1"/>
                  </a:moveTo>
                  <a:cubicBezTo>
                    <a:pt x="689" y="1"/>
                    <a:pt x="1" y="2154"/>
                    <a:pt x="1363" y="3149"/>
                  </a:cubicBezTo>
                  <a:cubicBezTo>
                    <a:pt x="1378" y="3161"/>
                    <a:pt x="1397" y="3167"/>
                    <a:pt x="1416" y="3167"/>
                  </a:cubicBezTo>
                  <a:cubicBezTo>
                    <a:pt x="1469" y="3167"/>
                    <a:pt x="1524" y="3126"/>
                    <a:pt x="1524" y="3062"/>
                  </a:cubicBezTo>
                  <a:lnTo>
                    <a:pt x="1524" y="2124"/>
                  </a:lnTo>
                  <a:cubicBezTo>
                    <a:pt x="1524" y="1890"/>
                    <a:pt x="1714" y="1685"/>
                    <a:pt x="1949" y="1685"/>
                  </a:cubicBezTo>
                  <a:lnTo>
                    <a:pt x="2783" y="1685"/>
                  </a:lnTo>
                  <a:cubicBezTo>
                    <a:pt x="3018" y="1685"/>
                    <a:pt x="3223" y="1890"/>
                    <a:pt x="3223" y="2124"/>
                  </a:cubicBezTo>
                  <a:lnTo>
                    <a:pt x="3223" y="3076"/>
                  </a:lnTo>
                  <a:cubicBezTo>
                    <a:pt x="3223" y="3132"/>
                    <a:pt x="3274" y="3179"/>
                    <a:pt x="3330" y="3179"/>
                  </a:cubicBezTo>
                  <a:cubicBezTo>
                    <a:pt x="3348" y="3179"/>
                    <a:pt x="3366" y="3175"/>
                    <a:pt x="3384" y="3164"/>
                  </a:cubicBezTo>
                  <a:cubicBezTo>
                    <a:pt x="4761" y="2168"/>
                    <a:pt x="4072" y="1"/>
                    <a:pt x="2373" y="1"/>
                  </a:cubicBezTo>
                  <a:close/>
                </a:path>
              </a:pathLst>
            </a:custGeom>
            <a:solidFill>
              <a:srgbClr val="AE8E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8"/>
            <p:cNvSpPr/>
            <p:nvPr/>
          </p:nvSpPr>
          <p:spPr>
            <a:xfrm>
              <a:off x="7533730" y="1415840"/>
              <a:ext cx="64594" cy="74018"/>
            </a:xfrm>
            <a:custGeom>
              <a:rect b="b" l="l" r="r" t="t"/>
              <a:pathLst>
                <a:path extrusionOk="0" h="3173" w="2769">
                  <a:moveTo>
                    <a:pt x="1350" y="1"/>
                  </a:moveTo>
                  <a:cubicBezTo>
                    <a:pt x="1299" y="1"/>
                    <a:pt x="1245" y="49"/>
                    <a:pt x="1245" y="112"/>
                  </a:cubicBezTo>
                  <a:lnTo>
                    <a:pt x="1245" y="800"/>
                  </a:lnTo>
                  <a:cubicBezTo>
                    <a:pt x="1626" y="1796"/>
                    <a:pt x="1026" y="2895"/>
                    <a:pt x="1" y="3129"/>
                  </a:cubicBezTo>
                  <a:cubicBezTo>
                    <a:pt x="118" y="3158"/>
                    <a:pt x="249" y="3173"/>
                    <a:pt x="381" y="3173"/>
                  </a:cubicBezTo>
                  <a:cubicBezTo>
                    <a:pt x="2051" y="3158"/>
                    <a:pt x="2769" y="1020"/>
                    <a:pt x="1406" y="24"/>
                  </a:cubicBezTo>
                  <a:cubicBezTo>
                    <a:pt x="1390" y="8"/>
                    <a:pt x="1370" y="1"/>
                    <a:pt x="1350" y="1"/>
                  </a:cubicBezTo>
                  <a:close/>
                </a:path>
              </a:pathLst>
            </a:custGeom>
            <a:solidFill>
              <a:srgbClr val="D6C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8"/>
            <p:cNvSpPr/>
            <p:nvPr/>
          </p:nvSpPr>
          <p:spPr>
            <a:xfrm>
              <a:off x="7533730" y="1595059"/>
              <a:ext cx="64594" cy="74181"/>
            </a:xfrm>
            <a:custGeom>
              <a:rect b="b" l="l" r="r" t="t"/>
              <a:pathLst>
                <a:path extrusionOk="0" h="3180" w="2769">
                  <a:moveTo>
                    <a:pt x="381" y="1"/>
                  </a:moveTo>
                  <a:cubicBezTo>
                    <a:pt x="249" y="1"/>
                    <a:pt x="118" y="15"/>
                    <a:pt x="1" y="45"/>
                  </a:cubicBezTo>
                  <a:cubicBezTo>
                    <a:pt x="1055" y="279"/>
                    <a:pt x="1641" y="1407"/>
                    <a:pt x="1231" y="2403"/>
                  </a:cubicBezTo>
                  <a:lnTo>
                    <a:pt x="1231" y="3076"/>
                  </a:lnTo>
                  <a:cubicBezTo>
                    <a:pt x="1231" y="3132"/>
                    <a:pt x="1282" y="3179"/>
                    <a:pt x="1338" y="3179"/>
                  </a:cubicBezTo>
                  <a:cubicBezTo>
                    <a:pt x="1356" y="3179"/>
                    <a:pt x="1374" y="3175"/>
                    <a:pt x="1392" y="3164"/>
                  </a:cubicBezTo>
                  <a:cubicBezTo>
                    <a:pt x="2769" y="2168"/>
                    <a:pt x="2080" y="1"/>
                    <a:pt x="381" y="1"/>
                  </a:cubicBezTo>
                  <a:close/>
                </a:path>
              </a:pathLst>
            </a:custGeom>
            <a:solidFill>
              <a:srgbClr val="D6C7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0" name="Google Shape;2600;p48"/>
          <p:cNvGrpSpPr/>
          <p:nvPr/>
        </p:nvGrpSpPr>
        <p:grpSpPr>
          <a:xfrm>
            <a:off x="6731574" y="1430746"/>
            <a:ext cx="353292" cy="238518"/>
            <a:chOff x="6731574" y="1430746"/>
            <a:chExt cx="353292" cy="238518"/>
          </a:xfrm>
        </p:grpSpPr>
        <p:sp>
          <p:nvSpPr>
            <p:cNvPr id="2601" name="Google Shape;2601;p48"/>
            <p:cNvSpPr/>
            <p:nvPr/>
          </p:nvSpPr>
          <p:spPr>
            <a:xfrm>
              <a:off x="6840556" y="1604973"/>
              <a:ext cx="140781" cy="37254"/>
            </a:xfrm>
            <a:custGeom>
              <a:rect b="b" l="l" r="r" t="t"/>
              <a:pathLst>
                <a:path extrusionOk="0" h="1597" w="6035">
                  <a:moveTo>
                    <a:pt x="850" y="0"/>
                  </a:moveTo>
                  <a:cubicBezTo>
                    <a:pt x="740" y="0"/>
                    <a:pt x="630" y="74"/>
                    <a:pt x="630" y="220"/>
                  </a:cubicBezTo>
                  <a:lnTo>
                    <a:pt x="630" y="1157"/>
                  </a:lnTo>
                  <a:lnTo>
                    <a:pt x="294" y="1157"/>
                  </a:lnTo>
                  <a:cubicBezTo>
                    <a:pt x="1" y="1157"/>
                    <a:pt x="1" y="1597"/>
                    <a:pt x="294" y="1597"/>
                  </a:cubicBezTo>
                  <a:lnTo>
                    <a:pt x="5742" y="1597"/>
                  </a:lnTo>
                  <a:cubicBezTo>
                    <a:pt x="6035" y="1597"/>
                    <a:pt x="6035" y="1157"/>
                    <a:pt x="5742" y="1157"/>
                  </a:cubicBezTo>
                  <a:lnTo>
                    <a:pt x="5405" y="1157"/>
                  </a:lnTo>
                  <a:lnTo>
                    <a:pt x="5405" y="220"/>
                  </a:lnTo>
                  <a:cubicBezTo>
                    <a:pt x="5405" y="74"/>
                    <a:pt x="5295" y="0"/>
                    <a:pt x="5185" y="0"/>
                  </a:cubicBezTo>
                  <a:cubicBezTo>
                    <a:pt x="5075" y="0"/>
                    <a:pt x="4965" y="74"/>
                    <a:pt x="4965" y="220"/>
                  </a:cubicBezTo>
                  <a:lnTo>
                    <a:pt x="4965" y="1157"/>
                  </a:lnTo>
                  <a:lnTo>
                    <a:pt x="1070" y="1157"/>
                  </a:lnTo>
                  <a:lnTo>
                    <a:pt x="1070" y="220"/>
                  </a:lnTo>
                  <a:cubicBezTo>
                    <a:pt x="1070" y="74"/>
                    <a:pt x="960" y="0"/>
                    <a:pt x="850" y="0"/>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8"/>
            <p:cNvSpPr/>
            <p:nvPr/>
          </p:nvSpPr>
          <p:spPr>
            <a:xfrm>
              <a:off x="6782146" y="1443715"/>
              <a:ext cx="49548" cy="119600"/>
            </a:xfrm>
            <a:custGeom>
              <a:rect b="b" l="l" r="r" t="t"/>
              <a:pathLst>
                <a:path extrusionOk="0" h="5127" w="2124">
                  <a:moveTo>
                    <a:pt x="1714" y="1"/>
                  </a:moveTo>
                  <a:lnTo>
                    <a:pt x="0" y="4980"/>
                  </a:lnTo>
                  <a:lnTo>
                    <a:pt x="410" y="5127"/>
                  </a:lnTo>
                  <a:lnTo>
                    <a:pt x="2124" y="147"/>
                  </a:lnTo>
                  <a:lnTo>
                    <a:pt x="1714" y="1"/>
                  </a:ln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8"/>
            <p:cNvSpPr/>
            <p:nvPr/>
          </p:nvSpPr>
          <p:spPr>
            <a:xfrm>
              <a:off x="6742164" y="1562262"/>
              <a:ext cx="30769" cy="21205"/>
            </a:xfrm>
            <a:custGeom>
              <a:rect b="b" l="l" r="r" t="t"/>
              <a:pathLst>
                <a:path extrusionOk="0" h="909" w="1319">
                  <a:moveTo>
                    <a:pt x="440" y="1"/>
                  </a:moveTo>
                  <a:cubicBezTo>
                    <a:pt x="206" y="1"/>
                    <a:pt x="1" y="206"/>
                    <a:pt x="1" y="440"/>
                  </a:cubicBezTo>
                  <a:lnTo>
                    <a:pt x="1" y="469"/>
                  </a:lnTo>
                  <a:cubicBezTo>
                    <a:pt x="1" y="718"/>
                    <a:pt x="206" y="909"/>
                    <a:pt x="440" y="909"/>
                  </a:cubicBezTo>
                  <a:lnTo>
                    <a:pt x="1319" y="909"/>
                  </a:lnTo>
                  <a:lnTo>
                    <a:pt x="1319" y="1"/>
                  </a:ln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8"/>
            <p:cNvSpPr/>
            <p:nvPr/>
          </p:nvSpPr>
          <p:spPr>
            <a:xfrm>
              <a:off x="6752078" y="1562262"/>
              <a:ext cx="20855" cy="21205"/>
            </a:xfrm>
            <a:custGeom>
              <a:rect b="b" l="l" r="r" t="t"/>
              <a:pathLst>
                <a:path extrusionOk="0" h="909" w="894">
                  <a:moveTo>
                    <a:pt x="0" y="1"/>
                  </a:moveTo>
                  <a:lnTo>
                    <a:pt x="0" y="909"/>
                  </a:lnTo>
                  <a:lnTo>
                    <a:pt x="894" y="909"/>
                  </a:lnTo>
                  <a:lnTo>
                    <a:pt x="894" y="1"/>
                  </a:ln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8"/>
            <p:cNvSpPr/>
            <p:nvPr/>
          </p:nvSpPr>
          <p:spPr>
            <a:xfrm>
              <a:off x="6910582" y="1455332"/>
              <a:ext cx="10287" cy="93637"/>
            </a:xfrm>
            <a:custGeom>
              <a:rect b="b" l="l" r="r" t="t"/>
              <a:pathLst>
                <a:path extrusionOk="0" h="4014" w="441">
                  <a:moveTo>
                    <a:pt x="221" y="1"/>
                  </a:moveTo>
                  <a:cubicBezTo>
                    <a:pt x="111" y="1"/>
                    <a:pt x="1" y="74"/>
                    <a:pt x="1" y="220"/>
                  </a:cubicBezTo>
                  <a:lnTo>
                    <a:pt x="1" y="3794"/>
                  </a:lnTo>
                  <a:cubicBezTo>
                    <a:pt x="1" y="3911"/>
                    <a:pt x="103" y="4014"/>
                    <a:pt x="221" y="4014"/>
                  </a:cubicBezTo>
                  <a:cubicBezTo>
                    <a:pt x="338" y="4014"/>
                    <a:pt x="440" y="3926"/>
                    <a:pt x="440" y="3794"/>
                  </a:cubicBezTo>
                  <a:lnTo>
                    <a:pt x="440" y="220"/>
                  </a:lnTo>
                  <a:cubicBezTo>
                    <a:pt x="440" y="74"/>
                    <a:pt x="330" y="1"/>
                    <a:pt x="221"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8"/>
            <p:cNvSpPr/>
            <p:nvPr/>
          </p:nvSpPr>
          <p:spPr>
            <a:xfrm>
              <a:off x="6991899" y="1455332"/>
              <a:ext cx="10264" cy="93637"/>
            </a:xfrm>
            <a:custGeom>
              <a:rect b="b" l="l" r="r" t="t"/>
              <a:pathLst>
                <a:path extrusionOk="0" h="4014" w="440">
                  <a:moveTo>
                    <a:pt x="220" y="1"/>
                  </a:moveTo>
                  <a:cubicBezTo>
                    <a:pt x="110" y="1"/>
                    <a:pt x="1" y="74"/>
                    <a:pt x="1" y="220"/>
                  </a:cubicBezTo>
                  <a:lnTo>
                    <a:pt x="1" y="3794"/>
                  </a:lnTo>
                  <a:cubicBezTo>
                    <a:pt x="1" y="3911"/>
                    <a:pt x="88" y="4014"/>
                    <a:pt x="220" y="4014"/>
                  </a:cubicBezTo>
                  <a:cubicBezTo>
                    <a:pt x="337" y="4014"/>
                    <a:pt x="425" y="3926"/>
                    <a:pt x="440" y="3794"/>
                  </a:cubicBezTo>
                  <a:lnTo>
                    <a:pt x="440" y="220"/>
                  </a:lnTo>
                  <a:cubicBezTo>
                    <a:pt x="440" y="74"/>
                    <a:pt x="330" y="1"/>
                    <a:pt x="220"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8"/>
            <p:cNvSpPr/>
            <p:nvPr/>
          </p:nvSpPr>
          <p:spPr>
            <a:xfrm>
              <a:off x="6829616" y="1455332"/>
              <a:ext cx="10287" cy="115494"/>
            </a:xfrm>
            <a:custGeom>
              <a:rect b="b" l="l" r="r" t="t"/>
              <a:pathLst>
                <a:path extrusionOk="0" h="4951" w="441">
                  <a:moveTo>
                    <a:pt x="221" y="1"/>
                  </a:moveTo>
                  <a:cubicBezTo>
                    <a:pt x="111" y="1"/>
                    <a:pt x="1" y="74"/>
                    <a:pt x="1" y="220"/>
                  </a:cubicBezTo>
                  <a:lnTo>
                    <a:pt x="1" y="4731"/>
                  </a:lnTo>
                  <a:cubicBezTo>
                    <a:pt x="1" y="4848"/>
                    <a:pt x="103" y="4951"/>
                    <a:pt x="221" y="4951"/>
                  </a:cubicBezTo>
                  <a:cubicBezTo>
                    <a:pt x="338" y="4951"/>
                    <a:pt x="440" y="4863"/>
                    <a:pt x="440" y="4731"/>
                  </a:cubicBezTo>
                  <a:lnTo>
                    <a:pt x="440" y="220"/>
                  </a:lnTo>
                  <a:cubicBezTo>
                    <a:pt x="440" y="74"/>
                    <a:pt x="330" y="1"/>
                    <a:pt x="221"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8"/>
            <p:cNvSpPr/>
            <p:nvPr/>
          </p:nvSpPr>
          <p:spPr>
            <a:xfrm>
              <a:off x="6840999" y="1513042"/>
              <a:ext cx="52860" cy="91001"/>
            </a:xfrm>
            <a:custGeom>
              <a:rect b="b" l="l" r="r" t="t"/>
              <a:pathLst>
                <a:path extrusionOk="0" h="3901" w="2266">
                  <a:moveTo>
                    <a:pt x="789" y="0"/>
                  </a:moveTo>
                  <a:cubicBezTo>
                    <a:pt x="570" y="0"/>
                    <a:pt x="479" y="335"/>
                    <a:pt x="714" y="426"/>
                  </a:cubicBezTo>
                  <a:lnTo>
                    <a:pt x="1109" y="573"/>
                  </a:lnTo>
                  <a:lnTo>
                    <a:pt x="55" y="3605"/>
                  </a:lnTo>
                  <a:cubicBezTo>
                    <a:pt x="0" y="3778"/>
                    <a:pt x="139" y="3900"/>
                    <a:pt x="276" y="3900"/>
                  </a:cubicBezTo>
                  <a:cubicBezTo>
                    <a:pt x="359" y="3900"/>
                    <a:pt x="441" y="3856"/>
                    <a:pt x="480" y="3751"/>
                  </a:cubicBezTo>
                  <a:lnTo>
                    <a:pt x="1519" y="719"/>
                  </a:lnTo>
                  <a:lnTo>
                    <a:pt x="1871" y="851"/>
                  </a:lnTo>
                  <a:cubicBezTo>
                    <a:pt x="1900" y="862"/>
                    <a:pt x="1927" y="868"/>
                    <a:pt x="1953" y="868"/>
                  </a:cubicBezTo>
                  <a:cubicBezTo>
                    <a:pt x="2165" y="868"/>
                    <a:pt x="2265" y="532"/>
                    <a:pt x="2017" y="441"/>
                  </a:cubicBezTo>
                  <a:lnTo>
                    <a:pt x="875" y="16"/>
                  </a:lnTo>
                  <a:cubicBezTo>
                    <a:pt x="844" y="5"/>
                    <a:pt x="816" y="0"/>
                    <a:pt x="789"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8"/>
            <p:cNvSpPr/>
            <p:nvPr/>
          </p:nvSpPr>
          <p:spPr>
            <a:xfrm>
              <a:off x="7057843" y="1434245"/>
              <a:ext cx="22114" cy="78170"/>
            </a:xfrm>
            <a:custGeom>
              <a:rect b="b" l="l" r="r" t="t"/>
              <a:pathLst>
                <a:path extrusionOk="0" h="3351" w="948">
                  <a:moveTo>
                    <a:pt x="701" y="1"/>
                  </a:moveTo>
                  <a:cubicBezTo>
                    <a:pt x="605" y="1"/>
                    <a:pt x="509" y="59"/>
                    <a:pt x="484" y="187"/>
                  </a:cubicBezTo>
                  <a:lnTo>
                    <a:pt x="15" y="3102"/>
                  </a:lnTo>
                  <a:cubicBezTo>
                    <a:pt x="0" y="3219"/>
                    <a:pt x="73" y="3321"/>
                    <a:pt x="191" y="3350"/>
                  </a:cubicBezTo>
                  <a:lnTo>
                    <a:pt x="235" y="3350"/>
                  </a:lnTo>
                  <a:cubicBezTo>
                    <a:pt x="337" y="3350"/>
                    <a:pt x="425" y="3277"/>
                    <a:pt x="440" y="3175"/>
                  </a:cubicBezTo>
                  <a:lnTo>
                    <a:pt x="923" y="260"/>
                  </a:lnTo>
                  <a:cubicBezTo>
                    <a:pt x="948" y="96"/>
                    <a:pt x="824" y="1"/>
                    <a:pt x="701"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8"/>
            <p:cNvSpPr/>
            <p:nvPr/>
          </p:nvSpPr>
          <p:spPr>
            <a:xfrm>
              <a:off x="6819025" y="1430746"/>
              <a:ext cx="265840" cy="41010"/>
            </a:xfrm>
            <a:custGeom>
              <a:rect b="b" l="l" r="r" t="t"/>
              <a:pathLst>
                <a:path extrusionOk="0" h="1758" w="11396">
                  <a:moveTo>
                    <a:pt x="206" y="0"/>
                  </a:moveTo>
                  <a:cubicBezTo>
                    <a:pt x="89" y="0"/>
                    <a:pt x="1" y="103"/>
                    <a:pt x="16" y="235"/>
                  </a:cubicBezTo>
                  <a:lnTo>
                    <a:pt x="250" y="1597"/>
                  </a:lnTo>
                  <a:cubicBezTo>
                    <a:pt x="265" y="1684"/>
                    <a:pt x="352" y="1758"/>
                    <a:pt x="440" y="1758"/>
                  </a:cubicBezTo>
                  <a:lnTo>
                    <a:pt x="10956" y="1758"/>
                  </a:lnTo>
                  <a:cubicBezTo>
                    <a:pt x="11058" y="1758"/>
                    <a:pt x="11146" y="1684"/>
                    <a:pt x="11161" y="1597"/>
                  </a:cubicBezTo>
                  <a:lnTo>
                    <a:pt x="11381" y="220"/>
                  </a:lnTo>
                  <a:cubicBezTo>
                    <a:pt x="11395" y="103"/>
                    <a:pt x="11307" y="0"/>
                    <a:pt x="11190"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8"/>
            <p:cNvSpPr/>
            <p:nvPr/>
          </p:nvSpPr>
          <p:spPr>
            <a:xfrm>
              <a:off x="6823131" y="1430746"/>
              <a:ext cx="261385" cy="41010"/>
            </a:xfrm>
            <a:custGeom>
              <a:rect b="b" l="l" r="r" t="t"/>
              <a:pathLst>
                <a:path extrusionOk="0" h="1758" w="11205">
                  <a:moveTo>
                    <a:pt x="9711" y="0"/>
                  </a:moveTo>
                  <a:lnTo>
                    <a:pt x="9535" y="1084"/>
                  </a:lnTo>
                  <a:cubicBezTo>
                    <a:pt x="9520" y="1172"/>
                    <a:pt x="9432" y="1245"/>
                    <a:pt x="9345" y="1245"/>
                  </a:cubicBezTo>
                  <a:lnTo>
                    <a:pt x="1" y="1245"/>
                  </a:lnTo>
                  <a:lnTo>
                    <a:pt x="59" y="1597"/>
                  </a:lnTo>
                  <a:cubicBezTo>
                    <a:pt x="74" y="1699"/>
                    <a:pt x="162" y="1758"/>
                    <a:pt x="250" y="1758"/>
                  </a:cubicBezTo>
                  <a:lnTo>
                    <a:pt x="10780" y="1758"/>
                  </a:lnTo>
                  <a:cubicBezTo>
                    <a:pt x="10868" y="1758"/>
                    <a:pt x="10956" y="1684"/>
                    <a:pt x="10970" y="1597"/>
                  </a:cubicBezTo>
                  <a:lnTo>
                    <a:pt x="11190" y="235"/>
                  </a:lnTo>
                  <a:cubicBezTo>
                    <a:pt x="11205" y="117"/>
                    <a:pt x="11131" y="0"/>
                    <a:pt x="11014"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8"/>
            <p:cNvSpPr/>
            <p:nvPr/>
          </p:nvSpPr>
          <p:spPr>
            <a:xfrm>
              <a:off x="6760615" y="1488806"/>
              <a:ext cx="310582" cy="126785"/>
            </a:xfrm>
            <a:custGeom>
              <a:rect b="b" l="l" r="r" t="t"/>
              <a:pathLst>
                <a:path extrusionOk="0" h="5435" w="13314">
                  <a:moveTo>
                    <a:pt x="12464" y="1"/>
                  </a:moveTo>
                  <a:cubicBezTo>
                    <a:pt x="11863" y="1"/>
                    <a:pt x="11351" y="440"/>
                    <a:pt x="11248" y="1026"/>
                  </a:cubicBezTo>
                  <a:lnTo>
                    <a:pt x="11160" y="1495"/>
                  </a:lnTo>
                  <a:cubicBezTo>
                    <a:pt x="11146" y="1627"/>
                    <a:pt x="11029" y="1729"/>
                    <a:pt x="10897" y="1729"/>
                  </a:cubicBezTo>
                  <a:lnTo>
                    <a:pt x="6240" y="1729"/>
                  </a:lnTo>
                  <a:cubicBezTo>
                    <a:pt x="6078" y="1729"/>
                    <a:pt x="5947" y="1861"/>
                    <a:pt x="5947" y="2022"/>
                  </a:cubicBezTo>
                  <a:lnTo>
                    <a:pt x="5947" y="4351"/>
                  </a:lnTo>
                  <a:lnTo>
                    <a:pt x="3721" y="4351"/>
                  </a:lnTo>
                  <a:cubicBezTo>
                    <a:pt x="3618" y="4351"/>
                    <a:pt x="3545" y="4263"/>
                    <a:pt x="3545" y="4175"/>
                  </a:cubicBezTo>
                  <a:lnTo>
                    <a:pt x="3545" y="3003"/>
                  </a:lnTo>
                  <a:cubicBezTo>
                    <a:pt x="3545" y="2842"/>
                    <a:pt x="3413" y="2710"/>
                    <a:pt x="3252" y="2710"/>
                  </a:cubicBezTo>
                  <a:lnTo>
                    <a:pt x="293" y="2710"/>
                  </a:lnTo>
                  <a:cubicBezTo>
                    <a:pt x="132" y="2710"/>
                    <a:pt x="1" y="2842"/>
                    <a:pt x="1" y="3003"/>
                  </a:cubicBezTo>
                  <a:lnTo>
                    <a:pt x="1" y="5142"/>
                  </a:lnTo>
                  <a:cubicBezTo>
                    <a:pt x="1" y="5303"/>
                    <a:pt x="132" y="5434"/>
                    <a:pt x="293" y="5434"/>
                  </a:cubicBezTo>
                  <a:lnTo>
                    <a:pt x="12112" y="5434"/>
                  </a:lnTo>
                  <a:cubicBezTo>
                    <a:pt x="12288" y="5434"/>
                    <a:pt x="12449" y="5303"/>
                    <a:pt x="12479" y="5127"/>
                  </a:cubicBezTo>
                  <a:lnTo>
                    <a:pt x="13313" y="1"/>
                  </a:ln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8"/>
            <p:cNvSpPr/>
            <p:nvPr/>
          </p:nvSpPr>
          <p:spPr>
            <a:xfrm>
              <a:off x="6760265" y="1488806"/>
              <a:ext cx="310582" cy="126785"/>
            </a:xfrm>
            <a:custGeom>
              <a:rect b="b" l="l" r="r" t="t"/>
              <a:pathLst>
                <a:path extrusionOk="0" h="5435" w="13314">
                  <a:moveTo>
                    <a:pt x="12479" y="1"/>
                  </a:moveTo>
                  <a:cubicBezTo>
                    <a:pt x="12347" y="1"/>
                    <a:pt x="12230" y="16"/>
                    <a:pt x="12113" y="60"/>
                  </a:cubicBezTo>
                  <a:lnTo>
                    <a:pt x="11381" y="4556"/>
                  </a:lnTo>
                  <a:cubicBezTo>
                    <a:pt x="11351" y="4746"/>
                    <a:pt x="11190" y="4863"/>
                    <a:pt x="11014" y="4863"/>
                  </a:cubicBezTo>
                  <a:lnTo>
                    <a:pt x="1" y="4863"/>
                  </a:lnTo>
                  <a:lnTo>
                    <a:pt x="1" y="5142"/>
                  </a:lnTo>
                  <a:cubicBezTo>
                    <a:pt x="1" y="5303"/>
                    <a:pt x="133" y="5434"/>
                    <a:pt x="294" y="5434"/>
                  </a:cubicBezTo>
                  <a:lnTo>
                    <a:pt x="12113" y="5434"/>
                  </a:lnTo>
                  <a:cubicBezTo>
                    <a:pt x="12303" y="5434"/>
                    <a:pt x="12450" y="5303"/>
                    <a:pt x="12479" y="5127"/>
                  </a:cubicBezTo>
                  <a:lnTo>
                    <a:pt x="13314" y="1"/>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8"/>
            <p:cNvSpPr/>
            <p:nvPr/>
          </p:nvSpPr>
          <p:spPr>
            <a:xfrm>
              <a:off x="6978579" y="1589950"/>
              <a:ext cx="92610" cy="79314"/>
            </a:xfrm>
            <a:custGeom>
              <a:rect b="b" l="l" r="r" t="t"/>
              <a:pathLst>
                <a:path extrusionOk="0" h="3400" w="3970">
                  <a:moveTo>
                    <a:pt x="2270" y="0"/>
                  </a:moveTo>
                  <a:cubicBezTo>
                    <a:pt x="747" y="0"/>
                    <a:pt x="0" y="1831"/>
                    <a:pt x="1070" y="2900"/>
                  </a:cubicBezTo>
                  <a:cubicBezTo>
                    <a:pt x="1415" y="3245"/>
                    <a:pt x="1839" y="3399"/>
                    <a:pt x="2256" y="3399"/>
                  </a:cubicBezTo>
                  <a:cubicBezTo>
                    <a:pt x="3130" y="3399"/>
                    <a:pt x="3969" y="2720"/>
                    <a:pt x="3969" y="1699"/>
                  </a:cubicBezTo>
                  <a:cubicBezTo>
                    <a:pt x="3969" y="762"/>
                    <a:pt x="3208" y="0"/>
                    <a:pt x="2270"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8"/>
            <p:cNvSpPr/>
            <p:nvPr/>
          </p:nvSpPr>
          <p:spPr>
            <a:xfrm>
              <a:off x="6731574" y="1589950"/>
              <a:ext cx="92960" cy="79314"/>
            </a:xfrm>
            <a:custGeom>
              <a:rect b="b" l="l" r="r" t="t"/>
              <a:pathLst>
                <a:path extrusionOk="0" h="3400" w="3985">
                  <a:moveTo>
                    <a:pt x="2285" y="0"/>
                  </a:moveTo>
                  <a:cubicBezTo>
                    <a:pt x="762" y="0"/>
                    <a:pt x="1" y="1831"/>
                    <a:pt x="1070" y="2900"/>
                  </a:cubicBezTo>
                  <a:cubicBezTo>
                    <a:pt x="1420" y="3245"/>
                    <a:pt x="1847" y="3399"/>
                    <a:pt x="2266" y="3399"/>
                  </a:cubicBezTo>
                  <a:cubicBezTo>
                    <a:pt x="3145" y="3399"/>
                    <a:pt x="3984" y="2720"/>
                    <a:pt x="3984" y="1699"/>
                  </a:cubicBezTo>
                  <a:cubicBezTo>
                    <a:pt x="3984" y="762"/>
                    <a:pt x="3223" y="0"/>
                    <a:pt x="2285"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8"/>
            <p:cNvSpPr/>
            <p:nvPr/>
          </p:nvSpPr>
          <p:spPr>
            <a:xfrm>
              <a:off x="7001463" y="1593006"/>
              <a:ext cx="77237" cy="76164"/>
            </a:xfrm>
            <a:custGeom>
              <a:rect b="b" l="l" r="r" t="t"/>
              <a:pathLst>
                <a:path extrusionOk="0" h="3265" w="3311">
                  <a:moveTo>
                    <a:pt x="1949" y="1"/>
                  </a:moveTo>
                  <a:lnTo>
                    <a:pt x="1949" y="1"/>
                  </a:lnTo>
                  <a:cubicBezTo>
                    <a:pt x="2941" y="1169"/>
                    <a:pt x="2015" y="2811"/>
                    <a:pt x="688" y="2811"/>
                  </a:cubicBezTo>
                  <a:cubicBezTo>
                    <a:pt x="467" y="2811"/>
                    <a:pt x="236" y="2766"/>
                    <a:pt x="1" y="2666"/>
                  </a:cubicBezTo>
                  <a:lnTo>
                    <a:pt x="1" y="2666"/>
                  </a:lnTo>
                  <a:cubicBezTo>
                    <a:pt x="344" y="3066"/>
                    <a:pt x="822" y="3264"/>
                    <a:pt x="1298" y="3264"/>
                  </a:cubicBezTo>
                  <a:cubicBezTo>
                    <a:pt x="1815" y="3264"/>
                    <a:pt x="2330" y="3029"/>
                    <a:pt x="2666" y="2564"/>
                  </a:cubicBezTo>
                  <a:cubicBezTo>
                    <a:pt x="3311" y="1685"/>
                    <a:pt x="2959" y="426"/>
                    <a:pt x="1949"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8"/>
            <p:cNvSpPr/>
            <p:nvPr/>
          </p:nvSpPr>
          <p:spPr>
            <a:xfrm>
              <a:off x="6754457" y="1593006"/>
              <a:ext cx="77237" cy="76164"/>
            </a:xfrm>
            <a:custGeom>
              <a:rect b="b" l="l" r="r" t="t"/>
              <a:pathLst>
                <a:path extrusionOk="0" h="3265" w="3311">
                  <a:moveTo>
                    <a:pt x="1949" y="1"/>
                  </a:moveTo>
                  <a:lnTo>
                    <a:pt x="1949" y="1"/>
                  </a:lnTo>
                  <a:cubicBezTo>
                    <a:pt x="2954" y="1169"/>
                    <a:pt x="2019" y="2811"/>
                    <a:pt x="689" y="2811"/>
                  </a:cubicBezTo>
                  <a:cubicBezTo>
                    <a:pt x="468" y="2811"/>
                    <a:pt x="236" y="2766"/>
                    <a:pt x="1" y="2666"/>
                  </a:cubicBezTo>
                  <a:lnTo>
                    <a:pt x="1" y="2666"/>
                  </a:lnTo>
                  <a:cubicBezTo>
                    <a:pt x="345" y="3066"/>
                    <a:pt x="822" y="3264"/>
                    <a:pt x="1298" y="3264"/>
                  </a:cubicBezTo>
                  <a:cubicBezTo>
                    <a:pt x="1816" y="3264"/>
                    <a:pt x="2331" y="3029"/>
                    <a:pt x="2666" y="2564"/>
                  </a:cubicBezTo>
                  <a:cubicBezTo>
                    <a:pt x="3311" y="1685"/>
                    <a:pt x="2959" y="426"/>
                    <a:pt x="1949"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8"/>
            <p:cNvSpPr/>
            <p:nvPr/>
          </p:nvSpPr>
          <p:spPr>
            <a:xfrm>
              <a:off x="6995328" y="1602570"/>
              <a:ext cx="62868" cy="53957"/>
            </a:xfrm>
            <a:custGeom>
              <a:rect b="b" l="l" r="r" t="t"/>
              <a:pathLst>
                <a:path extrusionOk="0" h="2313" w="2695">
                  <a:moveTo>
                    <a:pt x="1545" y="437"/>
                  </a:moveTo>
                  <a:cubicBezTo>
                    <a:pt x="1659" y="437"/>
                    <a:pt x="1772" y="462"/>
                    <a:pt x="1875" y="513"/>
                  </a:cubicBezTo>
                  <a:lnTo>
                    <a:pt x="1552" y="850"/>
                  </a:lnTo>
                  <a:lnTo>
                    <a:pt x="1216" y="513"/>
                  </a:lnTo>
                  <a:cubicBezTo>
                    <a:pt x="1318" y="462"/>
                    <a:pt x="1432" y="437"/>
                    <a:pt x="1545" y="437"/>
                  </a:cubicBezTo>
                  <a:close/>
                  <a:moveTo>
                    <a:pt x="908" y="836"/>
                  </a:moveTo>
                  <a:lnTo>
                    <a:pt x="1245" y="1158"/>
                  </a:lnTo>
                  <a:lnTo>
                    <a:pt x="908" y="1480"/>
                  </a:lnTo>
                  <a:cubicBezTo>
                    <a:pt x="806" y="1275"/>
                    <a:pt x="806" y="1041"/>
                    <a:pt x="908" y="836"/>
                  </a:cubicBezTo>
                  <a:close/>
                  <a:moveTo>
                    <a:pt x="2182" y="836"/>
                  </a:moveTo>
                  <a:cubicBezTo>
                    <a:pt x="2285" y="1041"/>
                    <a:pt x="2285" y="1275"/>
                    <a:pt x="2182" y="1480"/>
                  </a:cubicBezTo>
                  <a:lnTo>
                    <a:pt x="1860" y="1158"/>
                  </a:lnTo>
                  <a:lnTo>
                    <a:pt x="2182" y="836"/>
                  </a:lnTo>
                  <a:close/>
                  <a:moveTo>
                    <a:pt x="1538" y="1465"/>
                  </a:moveTo>
                  <a:lnTo>
                    <a:pt x="1875" y="1788"/>
                  </a:lnTo>
                  <a:cubicBezTo>
                    <a:pt x="1772" y="1839"/>
                    <a:pt x="1659" y="1865"/>
                    <a:pt x="1545" y="1865"/>
                  </a:cubicBezTo>
                  <a:cubicBezTo>
                    <a:pt x="1432" y="1865"/>
                    <a:pt x="1318" y="1839"/>
                    <a:pt x="1216" y="1788"/>
                  </a:cubicBezTo>
                  <a:lnTo>
                    <a:pt x="1538" y="1465"/>
                  </a:lnTo>
                  <a:close/>
                  <a:moveTo>
                    <a:pt x="1552" y="1"/>
                  </a:moveTo>
                  <a:cubicBezTo>
                    <a:pt x="513" y="1"/>
                    <a:pt x="0" y="1246"/>
                    <a:pt x="732" y="1978"/>
                  </a:cubicBezTo>
                  <a:cubicBezTo>
                    <a:pt x="968" y="2209"/>
                    <a:pt x="1255" y="2313"/>
                    <a:pt x="1537" y="2313"/>
                  </a:cubicBezTo>
                  <a:cubicBezTo>
                    <a:pt x="2129" y="2313"/>
                    <a:pt x="2695" y="1853"/>
                    <a:pt x="2695" y="1158"/>
                  </a:cubicBezTo>
                  <a:cubicBezTo>
                    <a:pt x="2695" y="513"/>
                    <a:pt x="2182" y="1"/>
                    <a:pt x="1552"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8"/>
            <p:cNvSpPr/>
            <p:nvPr/>
          </p:nvSpPr>
          <p:spPr>
            <a:xfrm>
              <a:off x="6748649" y="1602570"/>
              <a:ext cx="62891" cy="53957"/>
            </a:xfrm>
            <a:custGeom>
              <a:rect b="b" l="l" r="r" t="t"/>
              <a:pathLst>
                <a:path extrusionOk="0" h="2313" w="2696">
                  <a:moveTo>
                    <a:pt x="1531" y="440"/>
                  </a:moveTo>
                  <a:cubicBezTo>
                    <a:pt x="1641" y="440"/>
                    <a:pt x="1752" y="468"/>
                    <a:pt x="1852" y="523"/>
                  </a:cubicBezTo>
                  <a:lnTo>
                    <a:pt x="1852" y="523"/>
                  </a:lnTo>
                  <a:lnTo>
                    <a:pt x="1524" y="850"/>
                  </a:lnTo>
                  <a:lnTo>
                    <a:pt x="1202" y="528"/>
                  </a:lnTo>
                  <a:cubicBezTo>
                    <a:pt x="1304" y="470"/>
                    <a:pt x="1418" y="440"/>
                    <a:pt x="1531" y="440"/>
                  </a:cubicBezTo>
                  <a:close/>
                  <a:moveTo>
                    <a:pt x="909" y="850"/>
                  </a:moveTo>
                  <a:lnTo>
                    <a:pt x="1217" y="1158"/>
                  </a:lnTo>
                  <a:lnTo>
                    <a:pt x="909" y="1480"/>
                  </a:lnTo>
                  <a:cubicBezTo>
                    <a:pt x="806" y="1275"/>
                    <a:pt x="806" y="1041"/>
                    <a:pt x="909" y="850"/>
                  </a:cubicBezTo>
                  <a:close/>
                  <a:moveTo>
                    <a:pt x="2168" y="821"/>
                  </a:moveTo>
                  <a:cubicBezTo>
                    <a:pt x="2286" y="1041"/>
                    <a:pt x="2286" y="1290"/>
                    <a:pt x="2168" y="1495"/>
                  </a:cubicBezTo>
                  <a:lnTo>
                    <a:pt x="1832" y="1158"/>
                  </a:lnTo>
                  <a:lnTo>
                    <a:pt x="2168" y="821"/>
                  </a:lnTo>
                  <a:close/>
                  <a:moveTo>
                    <a:pt x="1524" y="1465"/>
                  </a:moveTo>
                  <a:lnTo>
                    <a:pt x="1861" y="1802"/>
                  </a:lnTo>
                  <a:cubicBezTo>
                    <a:pt x="1766" y="1850"/>
                    <a:pt x="1661" y="1872"/>
                    <a:pt x="1557" y="1872"/>
                  </a:cubicBezTo>
                  <a:cubicBezTo>
                    <a:pt x="1437" y="1872"/>
                    <a:pt x="1318" y="1843"/>
                    <a:pt x="1217" y="1788"/>
                  </a:cubicBezTo>
                  <a:lnTo>
                    <a:pt x="1524" y="1465"/>
                  </a:lnTo>
                  <a:close/>
                  <a:moveTo>
                    <a:pt x="1539" y="1"/>
                  </a:moveTo>
                  <a:cubicBezTo>
                    <a:pt x="514" y="1"/>
                    <a:pt x="1" y="1246"/>
                    <a:pt x="719" y="1978"/>
                  </a:cubicBezTo>
                  <a:cubicBezTo>
                    <a:pt x="954" y="2209"/>
                    <a:pt x="1243" y="2313"/>
                    <a:pt x="1526" y="2313"/>
                  </a:cubicBezTo>
                  <a:cubicBezTo>
                    <a:pt x="2123" y="2313"/>
                    <a:pt x="2696" y="1853"/>
                    <a:pt x="2696" y="1158"/>
                  </a:cubicBezTo>
                  <a:cubicBezTo>
                    <a:pt x="2696" y="513"/>
                    <a:pt x="2183" y="1"/>
                    <a:pt x="1539" y="1"/>
                  </a:cubicBezTo>
                  <a:close/>
                </a:path>
              </a:pathLst>
            </a:custGeom>
            <a:solidFill>
              <a:srgbClr val="6124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8"/>
            <p:cNvSpPr/>
            <p:nvPr/>
          </p:nvSpPr>
          <p:spPr>
            <a:xfrm>
              <a:off x="6925978" y="1529138"/>
              <a:ext cx="66297" cy="65947"/>
            </a:xfrm>
            <a:custGeom>
              <a:rect b="b" l="l" r="r" t="t"/>
              <a:pathLst>
                <a:path extrusionOk="0" h="2827" w="2842">
                  <a:moveTo>
                    <a:pt x="0" y="0"/>
                  </a:moveTo>
                  <a:lnTo>
                    <a:pt x="0" y="1802"/>
                  </a:lnTo>
                  <a:cubicBezTo>
                    <a:pt x="0" y="2358"/>
                    <a:pt x="454" y="2812"/>
                    <a:pt x="1011" y="2827"/>
                  </a:cubicBezTo>
                  <a:lnTo>
                    <a:pt x="1831" y="2827"/>
                  </a:lnTo>
                  <a:cubicBezTo>
                    <a:pt x="2387" y="2812"/>
                    <a:pt x="2841" y="2358"/>
                    <a:pt x="2841" y="1802"/>
                  </a:cubicBezTo>
                  <a:lnTo>
                    <a:pt x="2841" y="0"/>
                  </a:lnTo>
                  <a:lnTo>
                    <a:pt x="2417" y="0"/>
                  </a:lnTo>
                  <a:lnTo>
                    <a:pt x="2417" y="1802"/>
                  </a:lnTo>
                  <a:cubicBezTo>
                    <a:pt x="2417" y="2124"/>
                    <a:pt x="2153" y="2387"/>
                    <a:pt x="1831" y="2387"/>
                  </a:cubicBezTo>
                  <a:lnTo>
                    <a:pt x="1011" y="2387"/>
                  </a:lnTo>
                  <a:cubicBezTo>
                    <a:pt x="688" y="2387"/>
                    <a:pt x="425" y="2124"/>
                    <a:pt x="425" y="1802"/>
                  </a:cubicBezTo>
                  <a:lnTo>
                    <a:pt x="425"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8"/>
            <p:cNvSpPr/>
            <p:nvPr/>
          </p:nvSpPr>
          <p:spPr>
            <a:xfrm>
              <a:off x="6959102" y="1551345"/>
              <a:ext cx="20178" cy="10264"/>
            </a:xfrm>
            <a:custGeom>
              <a:rect b="b" l="l" r="r" t="t"/>
              <a:pathLst>
                <a:path extrusionOk="0" h="440" w="865">
                  <a:moveTo>
                    <a:pt x="279" y="0"/>
                  </a:moveTo>
                  <a:cubicBezTo>
                    <a:pt x="1" y="0"/>
                    <a:pt x="1" y="439"/>
                    <a:pt x="279" y="439"/>
                  </a:cubicBezTo>
                  <a:lnTo>
                    <a:pt x="572" y="439"/>
                  </a:lnTo>
                  <a:cubicBezTo>
                    <a:pt x="865" y="439"/>
                    <a:pt x="865" y="0"/>
                    <a:pt x="572"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2" name="Google Shape;2622;p48"/>
          <p:cNvGrpSpPr/>
          <p:nvPr/>
        </p:nvGrpSpPr>
        <p:grpSpPr>
          <a:xfrm>
            <a:off x="6170964" y="1507257"/>
            <a:ext cx="343020" cy="161936"/>
            <a:chOff x="6170964" y="1507257"/>
            <a:chExt cx="343020" cy="161936"/>
          </a:xfrm>
        </p:grpSpPr>
        <p:sp>
          <p:nvSpPr>
            <p:cNvPr id="2623" name="Google Shape;2623;p48"/>
            <p:cNvSpPr/>
            <p:nvPr/>
          </p:nvSpPr>
          <p:spPr>
            <a:xfrm>
              <a:off x="6291890" y="1507257"/>
              <a:ext cx="214590" cy="80317"/>
            </a:xfrm>
            <a:custGeom>
              <a:rect b="b" l="l" r="r" t="t"/>
              <a:pathLst>
                <a:path extrusionOk="0" h="3443" w="9199">
                  <a:moveTo>
                    <a:pt x="440" y="1"/>
                  </a:moveTo>
                  <a:cubicBezTo>
                    <a:pt x="177" y="1"/>
                    <a:pt x="1" y="250"/>
                    <a:pt x="74" y="513"/>
                  </a:cubicBezTo>
                  <a:lnTo>
                    <a:pt x="938" y="3164"/>
                  </a:lnTo>
                  <a:cubicBezTo>
                    <a:pt x="997" y="3325"/>
                    <a:pt x="1143" y="3428"/>
                    <a:pt x="1304" y="3442"/>
                  </a:cubicBezTo>
                  <a:lnTo>
                    <a:pt x="8744" y="3442"/>
                  </a:lnTo>
                  <a:cubicBezTo>
                    <a:pt x="9022" y="3428"/>
                    <a:pt x="9198" y="3164"/>
                    <a:pt x="9110" y="2915"/>
                  </a:cubicBezTo>
                  <a:lnTo>
                    <a:pt x="8261" y="264"/>
                  </a:lnTo>
                  <a:cubicBezTo>
                    <a:pt x="8202" y="103"/>
                    <a:pt x="8056" y="1"/>
                    <a:pt x="7895"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8"/>
            <p:cNvSpPr/>
            <p:nvPr/>
          </p:nvSpPr>
          <p:spPr>
            <a:xfrm>
              <a:off x="6310691" y="1507257"/>
              <a:ext cx="196114" cy="79967"/>
            </a:xfrm>
            <a:custGeom>
              <a:rect b="b" l="l" r="r" t="t"/>
              <a:pathLst>
                <a:path extrusionOk="0" h="3428" w="8407">
                  <a:moveTo>
                    <a:pt x="5888" y="1"/>
                  </a:moveTo>
                  <a:lnTo>
                    <a:pt x="6605" y="2198"/>
                  </a:lnTo>
                  <a:cubicBezTo>
                    <a:pt x="6679" y="2447"/>
                    <a:pt x="6503" y="2696"/>
                    <a:pt x="6239" y="2710"/>
                  </a:cubicBezTo>
                  <a:lnTo>
                    <a:pt x="0" y="2710"/>
                  </a:lnTo>
                  <a:lnTo>
                    <a:pt x="147" y="3164"/>
                  </a:lnTo>
                  <a:cubicBezTo>
                    <a:pt x="191" y="3325"/>
                    <a:pt x="337" y="3428"/>
                    <a:pt x="513" y="3428"/>
                  </a:cubicBezTo>
                  <a:lnTo>
                    <a:pt x="7953" y="3428"/>
                  </a:lnTo>
                  <a:cubicBezTo>
                    <a:pt x="8216" y="3428"/>
                    <a:pt x="8407" y="3164"/>
                    <a:pt x="8319" y="2915"/>
                  </a:cubicBezTo>
                  <a:lnTo>
                    <a:pt x="7470" y="264"/>
                  </a:lnTo>
                  <a:cubicBezTo>
                    <a:pt x="7411" y="103"/>
                    <a:pt x="7265" y="1"/>
                    <a:pt x="7103"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8"/>
            <p:cNvSpPr/>
            <p:nvPr/>
          </p:nvSpPr>
          <p:spPr>
            <a:xfrm>
              <a:off x="6184634" y="1602244"/>
              <a:ext cx="317394" cy="36904"/>
            </a:xfrm>
            <a:custGeom>
              <a:rect b="b" l="l" r="r" t="t"/>
              <a:pathLst>
                <a:path extrusionOk="0" h="1582" w="13606">
                  <a:moveTo>
                    <a:pt x="0" y="0"/>
                  </a:moveTo>
                  <a:lnTo>
                    <a:pt x="0" y="1582"/>
                  </a:lnTo>
                  <a:lnTo>
                    <a:pt x="13606" y="1582"/>
                  </a:lnTo>
                  <a:lnTo>
                    <a:pt x="12844" y="0"/>
                  </a:ln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8"/>
            <p:cNvSpPr/>
            <p:nvPr/>
          </p:nvSpPr>
          <p:spPr>
            <a:xfrm>
              <a:off x="6184634" y="1602244"/>
              <a:ext cx="180741" cy="36578"/>
            </a:xfrm>
            <a:custGeom>
              <a:rect b="b" l="l" r="r" t="t"/>
              <a:pathLst>
                <a:path extrusionOk="0" h="1568" w="7748">
                  <a:moveTo>
                    <a:pt x="6898" y="0"/>
                  </a:moveTo>
                  <a:lnTo>
                    <a:pt x="6459" y="923"/>
                  </a:lnTo>
                  <a:cubicBezTo>
                    <a:pt x="6371" y="1069"/>
                    <a:pt x="6224" y="1172"/>
                    <a:pt x="6049" y="1172"/>
                  </a:cubicBezTo>
                  <a:lnTo>
                    <a:pt x="0" y="1172"/>
                  </a:lnTo>
                  <a:lnTo>
                    <a:pt x="0" y="1567"/>
                  </a:lnTo>
                  <a:lnTo>
                    <a:pt x="7001" y="1567"/>
                  </a:lnTo>
                  <a:lnTo>
                    <a:pt x="7748" y="0"/>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8"/>
            <p:cNvSpPr/>
            <p:nvPr/>
          </p:nvSpPr>
          <p:spPr>
            <a:xfrm>
              <a:off x="6292590" y="1597112"/>
              <a:ext cx="32472" cy="52300"/>
            </a:xfrm>
            <a:custGeom>
              <a:rect b="b" l="l" r="r" t="t"/>
              <a:pathLst>
                <a:path extrusionOk="0" h="2242" w="1392">
                  <a:moveTo>
                    <a:pt x="0" y="1"/>
                  </a:moveTo>
                  <a:lnTo>
                    <a:pt x="0" y="2007"/>
                  </a:lnTo>
                  <a:cubicBezTo>
                    <a:pt x="0" y="2139"/>
                    <a:pt x="103" y="2241"/>
                    <a:pt x="234" y="2241"/>
                  </a:cubicBezTo>
                  <a:lnTo>
                    <a:pt x="1157" y="2241"/>
                  </a:lnTo>
                  <a:cubicBezTo>
                    <a:pt x="1289" y="2241"/>
                    <a:pt x="1391" y="2139"/>
                    <a:pt x="1391" y="2007"/>
                  </a:cubicBezTo>
                  <a:lnTo>
                    <a:pt x="1391" y="1"/>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8"/>
            <p:cNvSpPr/>
            <p:nvPr/>
          </p:nvSpPr>
          <p:spPr>
            <a:xfrm>
              <a:off x="6308638" y="1596762"/>
              <a:ext cx="16423" cy="52650"/>
            </a:xfrm>
            <a:custGeom>
              <a:rect b="b" l="l" r="r" t="t"/>
              <a:pathLst>
                <a:path extrusionOk="0" h="2257" w="704">
                  <a:moveTo>
                    <a:pt x="249" y="1"/>
                  </a:moveTo>
                  <a:lnTo>
                    <a:pt x="249" y="2022"/>
                  </a:lnTo>
                  <a:cubicBezTo>
                    <a:pt x="249" y="2154"/>
                    <a:pt x="147" y="2256"/>
                    <a:pt x="0" y="2256"/>
                  </a:cubicBezTo>
                  <a:lnTo>
                    <a:pt x="454" y="2256"/>
                  </a:lnTo>
                  <a:cubicBezTo>
                    <a:pt x="586" y="2256"/>
                    <a:pt x="703" y="2154"/>
                    <a:pt x="703" y="2022"/>
                  </a:cubicBezTo>
                  <a:lnTo>
                    <a:pt x="703"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8"/>
            <p:cNvSpPr/>
            <p:nvPr/>
          </p:nvSpPr>
          <p:spPr>
            <a:xfrm>
              <a:off x="6351349" y="1602244"/>
              <a:ext cx="150672" cy="36904"/>
            </a:xfrm>
            <a:custGeom>
              <a:rect b="b" l="l" r="r" t="t"/>
              <a:pathLst>
                <a:path extrusionOk="0" h="1582" w="6459">
                  <a:moveTo>
                    <a:pt x="4892" y="0"/>
                  </a:moveTo>
                  <a:lnTo>
                    <a:pt x="5302" y="835"/>
                  </a:lnTo>
                  <a:cubicBezTo>
                    <a:pt x="5375" y="996"/>
                    <a:pt x="5258" y="1187"/>
                    <a:pt x="5097" y="1187"/>
                  </a:cubicBezTo>
                  <a:lnTo>
                    <a:pt x="205" y="1187"/>
                  </a:lnTo>
                  <a:lnTo>
                    <a:pt x="0" y="1582"/>
                  </a:lnTo>
                  <a:lnTo>
                    <a:pt x="6459" y="1582"/>
                  </a:lnTo>
                  <a:lnTo>
                    <a:pt x="5697" y="0"/>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8"/>
            <p:cNvSpPr/>
            <p:nvPr/>
          </p:nvSpPr>
          <p:spPr>
            <a:xfrm>
              <a:off x="6196251" y="1623751"/>
              <a:ext cx="52977" cy="45419"/>
            </a:xfrm>
            <a:custGeom>
              <a:rect b="b" l="l" r="r" t="t"/>
              <a:pathLst>
                <a:path extrusionOk="0" h="1947" w="2271">
                  <a:moveTo>
                    <a:pt x="1303" y="1"/>
                  </a:moveTo>
                  <a:cubicBezTo>
                    <a:pt x="439" y="1"/>
                    <a:pt x="0" y="1055"/>
                    <a:pt x="615" y="1656"/>
                  </a:cubicBezTo>
                  <a:cubicBezTo>
                    <a:pt x="816" y="1857"/>
                    <a:pt x="1062" y="1947"/>
                    <a:pt x="1303" y="1947"/>
                  </a:cubicBezTo>
                  <a:cubicBezTo>
                    <a:pt x="1799" y="1947"/>
                    <a:pt x="2270" y="1564"/>
                    <a:pt x="2270" y="982"/>
                  </a:cubicBezTo>
                  <a:cubicBezTo>
                    <a:pt x="2270" y="440"/>
                    <a:pt x="1831" y="1"/>
                    <a:pt x="1303"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8"/>
            <p:cNvSpPr/>
            <p:nvPr/>
          </p:nvSpPr>
          <p:spPr>
            <a:xfrm>
              <a:off x="6219134" y="1641176"/>
              <a:ext cx="12993" cy="10871"/>
            </a:xfrm>
            <a:custGeom>
              <a:rect b="b" l="l" r="r" t="t"/>
              <a:pathLst>
                <a:path extrusionOk="0" h="466" w="557">
                  <a:moveTo>
                    <a:pt x="322" y="1"/>
                  </a:moveTo>
                  <a:cubicBezTo>
                    <a:pt x="103" y="1"/>
                    <a:pt x="0" y="250"/>
                    <a:pt x="147" y="396"/>
                  </a:cubicBezTo>
                  <a:cubicBezTo>
                    <a:pt x="194" y="444"/>
                    <a:pt x="254" y="465"/>
                    <a:pt x="314" y="465"/>
                  </a:cubicBezTo>
                  <a:cubicBezTo>
                    <a:pt x="437" y="465"/>
                    <a:pt x="557" y="373"/>
                    <a:pt x="557" y="235"/>
                  </a:cubicBezTo>
                  <a:cubicBezTo>
                    <a:pt x="557" y="103"/>
                    <a:pt x="440" y="1"/>
                    <a:pt x="322"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8"/>
            <p:cNvSpPr/>
            <p:nvPr/>
          </p:nvSpPr>
          <p:spPr>
            <a:xfrm>
              <a:off x="6210923" y="1625127"/>
              <a:ext cx="42736" cy="44066"/>
            </a:xfrm>
            <a:custGeom>
              <a:rect b="b" l="l" r="r" t="t"/>
              <a:pathLst>
                <a:path extrusionOk="0" h="1889" w="1832">
                  <a:moveTo>
                    <a:pt x="967" y="0"/>
                  </a:moveTo>
                  <a:cubicBezTo>
                    <a:pt x="1634" y="628"/>
                    <a:pt x="1123" y="1675"/>
                    <a:pt x="308" y="1675"/>
                  </a:cubicBezTo>
                  <a:cubicBezTo>
                    <a:pt x="209" y="1675"/>
                    <a:pt x="107" y="1659"/>
                    <a:pt x="1" y="1626"/>
                  </a:cubicBezTo>
                  <a:lnTo>
                    <a:pt x="1" y="1626"/>
                  </a:lnTo>
                  <a:cubicBezTo>
                    <a:pt x="190" y="1803"/>
                    <a:pt x="428" y="1889"/>
                    <a:pt x="665" y="1889"/>
                  </a:cubicBezTo>
                  <a:cubicBezTo>
                    <a:pt x="995" y="1889"/>
                    <a:pt x="1322" y="1722"/>
                    <a:pt x="1509" y="1406"/>
                  </a:cubicBezTo>
                  <a:cubicBezTo>
                    <a:pt x="1831" y="879"/>
                    <a:pt x="1568" y="191"/>
                    <a:pt x="967"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8"/>
            <p:cNvSpPr/>
            <p:nvPr/>
          </p:nvSpPr>
          <p:spPr>
            <a:xfrm>
              <a:off x="6368425" y="1623751"/>
              <a:ext cx="52627" cy="45419"/>
            </a:xfrm>
            <a:custGeom>
              <a:rect b="b" l="l" r="r" t="t"/>
              <a:pathLst>
                <a:path extrusionOk="0" h="1947" w="2256">
                  <a:moveTo>
                    <a:pt x="1289" y="1"/>
                  </a:moveTo>
                  <a:cubicBezTo>
                    <a:pt x="425" y="1"/>
                    <a:pt x="0" y="1055"/>
                    <a:pt x="601" y="1656"/>
                  </a:cubicBezTo>
                  <a:cubicBezTo>
                    <a:pt x="802" y="1857"/>
                    <a:pt x="1048" y="1947"/>
                    <a:pt x="1288" y="1947"/>
                  </a:cubicBezTo>
                  <a:cubicBezTo>
                    <a:pt x="1784" y="1947"/>
                    <a:pt x="2256" y="1564"/>
                    <a:pt x="2256" y="982"/>
                  </a:cubicBezTo>
                  <a:cubicBezTo>
                    <a:pt x="2256" y="440"/>
                    <a:pt x="1831" y="1"/>
                    <a:pt x="1289"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8"/>
            <p:cNvSpPr/>
            <p:nvPr/>
          </p:nvSpPr>
          <p:spPr>
            <a:xfrm>
              <a:off x="6391308" y="1641176"/>
              <a:ext cx="12667" cy="10871"/>
            </a:xfrm>
            <a:custGeom>
              <a:rect b="b" l="l" r="r" t="t"/>
              <a:pathLst>
                <a:path extrusionOk="0" h="466" w="543">
                  <a:moveTo>
                    <a:pt x="308" y="1"/>
                  </a:moveTo>
                  <a:cubicBezTo>
                    <a:pt x="103" y="1"/>
                    <a:pt x="1" y="250"/>
                    <a:pt x="147" y="396"/>
                  </a:cubicBezTo>
                  <a:cubicBezTo>
                    <a:pt x="195" y="444"/>
                    <a:pt x="253" y="465"/>
                    <a:pt x="310" y="465"/>
                  </a:cubicBezTo>
                  <a:cubicBezTo>
                    <a:pt x="429" y="465"/>
                    <a:pt x="543" y="373"/>
                    <a:pt x="543" y="235"/>
                  </a:cubicBezTo>
                  <a:cubicBezTo>
                    <a:pt x="543" y="103"/>
                    <a:pt x="440" y="1"/>
                    <a:pt x="308"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8"/>
            <p:cNvSpPr/>
            <p:nvPr/>
          </p:nvSpPr>
          <p:spPr>
            <a:xfrm>
              <a:off x="6383120" y="1625127"/>
              <a:ext cx="42386" cy="44066"/>
            </a:xfrm>
            <a:custGeom>
              <a:rect b="b" l="l" r="r" t="t"/>
              <a:pathLst>
                <a:path extrusionOk="0" h="1889" w="1817">
                  <a:moveTo>
                    <a:pt x="967" y="0"/>
                  </a:moveTo>
                  <a:lnTo>
                    <a:pt x="967" y="0"/>
                  </a:lnTo>
                  <a:cubicBezTo>
                    <a:pt x="1631" y="625"/>
                    <a:pt x="1126" y="1678"/>
                    <a:pt x="316" y="1678"/>
                  </a:cubicBezTo>
                  <a:cubicBezTo>
                    <a:pt x="215" y="1678"/>
                    <a:pt x="109" y="1662"/>
                    <a:pt x="0" y="1626"/>
                  </a:cubicBezTo>
                  <a:lnTo>
                    <a:pt x="0" y="1626"/>
                  </a:lnTo>
                  <a:cubicBezTo>
                    <a:pt x="184" y="1803"/>
                    <a:pt x="418" y="1889"/>
                    <a:pt x="652" y="1889"/>
                  </a:cubicBezTo>
                  <a:cubicBezTo>
                    <a:pt x="979" y="1889"/>
                    <a:pt x="1306" y="1722"/>
                    <a:pt x="1494" y="1406"/>
                  </a:cubicBezTo>
                  <a:cubicBezTo>
                    <a:pt x="1816" y="879"/>
                    <a:pt x="1553" y="191"/>
                    <a:pt x="967"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8"/>
            <p:cNvSpPr/>
            <p:nvPr/>
          </p:nvSpPr>
          <p:spPr>
            <a:xfrm>
              <a:off x="6429564" y="1623751"/>
              <a:ext cx="53000" cy="45419"/>
            </a:xfrm>
            <a:custGeom>
              <a:rect b="b" l="l" r="r" t="t"/>
              <a:pathLst>
                <a:path extrusionOk="0" h="1947" w="2272">
                  <a:moveTo>
                    <a:pt x="1304" y="1"/>
                  </a:moveTo>
                  <a:cubicBezTo>
                    <a:pt x="440" y="1"/>
                    <a:pt x="1" y="1055"/>
                    <a:pt x="616" y="1656"/>
                  </a:cubicBezTo>
                  <a:cubicBezTo>
                    <a:pt x="817" y="1857"/>
                    <a:pt x="1063" y="1947"/>
                    <a:pt x="1304" y="1947"/>
                  </a:cubicBezTo>
                  <a:cubicBezTo>
                    <a:pt x="1799" y="1947"/>
                    <a:pt x="2271" y="1564"/>
                    <a:pt x="2271" y="982"/>
                  </a:cubicBezTo>
                  <a:cubicBezTo>
                    <a:pt x="2271" y="440"/>
                    <a:pt x="1832" y="1"/>
                    <a:pt x="1304"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8"/>
            <p:cNvSpPr/>
            <p:nvPr/>
          </p:nvSpPr>
          <p:spPr>
            <a:xfrm>
              <a:off x="6444259" y="1625127"/>
              <a:ext cx="42386" cy="44066"/>
            </a:xfrm>
            <a:custGeom>
              <a:rect b="b" l="l" r="r" t="t"/>
              <a:pathLst>
                <a:path extrusionOk="0" h="1889" w="1817">
                  <a:moveTo>
                    <a:pt x="967" y="0"/>
                  </a:moveTo>
                  <a:cubicBezTo>
                    <a:pt x="1644" y="625"/>
                    <a:pt x="1129" y="1678"/>
                    <a:pt x="317" y="1678"/>
                  </a:cubicBezTo>
                  <a:cubicBezTo>
                    <a:pt x="216" y="1678"/>
                    <a:pt x="110" y="1662"/>
                    <a:pt x="1" y="1626"/>
                  </a:cubicBezTo>
                  <a:lnTo>
                    <a:pt x="1" y="1626"/>
                  </a:lnTo>
                  <a:cubicBezTo>
                    <a:pt x="190" y="1803"/>
                    <a:pt x="428" y="1889"/>
                    <a:pt x="664" y="1889"/>
                  </a:cubicBezTo>
                  <a:cubicBezTo>
                    <a:pt x="994" y="1889"/>
                    <a:pt x="1321" y="1722"/>
                    <a:pt x="1509" y="1406"/>
                  </a:cubicBezTo>
                  <a:cubicBezTo>
                    <a:pt x="1817" y="879"/>
                    <a:pt x="1553" y="191"/>
                    <a:pt x="967"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8"/>
            <p:cNvSpPr/>
            <p:nvPr/>
          </p:nvSpPr>
          <p:spPr>
            <a:xfrm>
              <a:off x="6452470" y="1641176"/>
              <a:ext cx="12993" cy="10871"/>
            </a:xfrm>
            <a:custGeom>
              <a:rect b="b" l="l" r="r" t="t"/>
              <a:pathLst>
                <a:path extrusionOk="0" h="466" w="557">
                  <a:moveTo>
                    <a:pt x="322" y="1"/>
                  </a:moveTo>
                  <a:cubicBezTo>
                    <a:pt x="103" y="1"/>
                    <a:pt x="0" y="250"/>
                    <a:pt x="147" y="396"/>
                  </a:cubicBezTo>
                  <a:cubicBezTo>
                    <a:pt x="194" y="444"/>
                    <a:pt x="254" y="465"/>
                    <a:pt x="314" y="465"/>
                  </a:cubicBezTo>
                  <a:cubicBezTo>
                    <a:pt x="437" y="465"/>
                    <a:pt x="557" y="373"/>
                    <a:pt x="557" y="235"/>
                  </a:cubicBezTo>
                  <a:cubicBezTo>
                    <a:pt x="557" y="103"/>
                    <a:pt x="440" y="1"/>
                    <a:pt x="322"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8"/>
            <p:cNvSpPr/>
            <p:nvPr/>
          </p:nvSpPr>
          <p:spPr>
            <a:xfrm>
              <a:off x="6263198" y="1587548"/>
              <a:ext cx="148643" cy="16073"/>
            </a:xfrm>
            <a:custGeom>
              <a:rect b="b" l="l" r="r" t="t"/>
              <a:pathLst>
                <a:path extrusionOk="0" h="689" w="6372">
                  <a:moveTo>
                    <a:pt x="1" y="0"/>
                  </a:moveTo>
                  <a:lnTo>
                    <a:pt x="1" y="689"/>
                  </a:lnTo>
                  <a:lnTo>
                    <a:pt x="6371" y="689"/>
                  </a:lnTo>
                  <a:lnTo>
                    <a:pt x="6371"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8"/>
            <p:cNvSpPr/>
            <p:nvPr/>
          </p:nvSpPr>
          <p:spPr>
            <a:xfrm>
              <a:off x="6170964" y="1516495"/>
              <a:ext cx="100798" cy="123356"/>
            </a:xfrm>
            <a:custGeom>
              <a:rect b="b" l="l" r="r" t="t"/>
              <a:pathLst>
                <a:path extrusionOk="0" h="5288" w="4321">
                  <a:moveTo>
                    <a:pt x="1600" y="0"/>
                  </a:moveTo>
                  <a:cubicBezTo>
                    <a:pt x="718" y="0"/>
                    <a:pt x="0" y="727"/>
                    <a:pt x="0" y="1626"/>
                  </a:cubicBezTo>
                  <a:lnTo>
                    <a:pt x="0" y="4921"/>
                  </a:lnTo>
                  <a:cubicBezTo>
                    <a:pt x="0" y="5111"/>
                    <a:pt x="161" y="5287"/>
                    <a:pt x="366" y="5287"/>
                  </a:cubicBezTo>
                  <a:lnTo>
                    <a:pt x="864" y="5287"/>
                  </a:lnTo>
                  <a:cubicBezTo>
                    <a:pt x="894" y="4599"/>
                    <a:pt x="1465" y="4072"/>
                    <a:pt x="2153" y="4072"/>
                  </a:cubicBezTo>
                  <a:lnTo>
                    <a:pt x="3955" y="4072"/>
                  </a:lnTo>
                  <a:cubicBezTo>
                    <a:pt x="4160" y="4072"/>
                    <a:pt x="4321" y="3911"/>
                    <a:pt x="4321" y="3706"/>
                  </a:cubicBezTo>
                  <a:lnTo>
                    <a:pt x="4321" y="366"/>
                  </a:lnTo>
                  <a:cubicBezTo>
                    <a:pt x="4321" y="161"/>
                    <a:pt x="4160" y="0"/>
                    <a:pt x="3955" y="0"/>
                  </a:cubicBezTo>
                  <a:lnTo>
                    <a:pt x="1626" y="0"/>
                  </a:lnTo>
                  <a:cubicBezTo>
                    <a:pt x="1617" y="0"/>
                    <a:pt x="1608" y="0"/>
                    <a:pt x="1600"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8"/>
            <p:cNvSpPr/>
            <p:nvPr/>
          </p:nvSpPr>
          <p:spPr>
            <a:xfrm>
              <a:off x="6243044" y="1516145"/>
              <a:ext cx="28716" cy="95339"/>
            </a:xfrm>
            <a:custGeom>
              <a:rect b="b" l="l" r="r" t="t"/>
              <a:pathLst>
                <a:path extrusionOk="0" h="4087" w="1231">
                  <a:moveTo>
                    <a:pt x="0" y="1"/>
                  </a:moveTo>
                  <a:cubicBezTo>
                    <a:pt x="206" y="1"/>
                    <a:pt x="367" y="162"/>
                    <a:pt x="367" y="367"/>
                  </a:cubicBezTo>
                  <a:lnTo>
                    <a:pt x="367" y="3721"/>
                  </a:lnTo>
                  <a:cubicBezTo>
                    <a:pt x="367" y="3926"/>
                    <a:pt x="206" y="4087"/>
                    <a:pt x="0" y="4087"/>
                  </a:cubicBezTo>
                  <a:lnTo>
                    <a:pt x="850" y="4087"/>
                  </a:lnTo>
                  <a:cubicBezTo>
                    <a:pt x="1055" y="4087"/>
                    <a:pt x="1216" y="3926"/>
                    <a:pt x="1216" y="3721"/>
                  </a:cubicBezTo>
                  <a:lnTo>
                    <a:pt x="1216" y="381"/>
                  </a:lnTo>
                  <a:cubicBezTo>
                    <a:pt x="1231" y="162"/>
                    <a:pt x="1055" y="1"/>
                    <a:pt x="850"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8"/>
            <p:cNvSpPr/>
            <p:nvPr/>
          </p:nvSpPr>
          <p:spPr>
            <a:xfrm>
              <a:off x="6170964" y="1516145"/>
              <a:ext cx="70402" cy="52300"/>
            </a:xfrm>
            <a:custGeom>
              <a:rect b="b" l="l" r="r" t="t"/>
              <a:pathLst>
                <a:path extrusionOk="0" h="2242" w="3018">
                  <a:moveTo>
                    <a:pt x="1626" y="1"/>
                  </a:moveTo>
                  <a:cubicBezTo>
                    <a:pt x="733" y="1"/>
                    <a:pt x="0" y="733"/>
                    <a:pt x="0" y="1626"/>
                  </a:cubicBezTo>
                  <a:lnTo>
                    <a:pt x="0" y="2241"/>
                  </a:lnTo>
                  <a:lnTo>
                    <a:pt x="2417" y="2241"/>
                  </a:lnTo>
                  <a:cubicBezTo>
                    <a:pt x="2739" y="2241"/>
                    <a:pt x="3017" y="1978"/>
                    <a:pt x="3017" y="1641"/>
                  </a:cubicBezTo>
                  <a:lnTo>
                    <a:pt x="3017" y="1"/>
                  </a:ln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48"/>
            <p:cNvSpPr/>
            <p:nvPr/>
          </p:nvSpPr>
          <p:spPr>
            <a:xfrm>
              <a:off x="6211949" y="1516145"/>
              <a:ext cx="29416" cy="52300"/>
            </a:xfrm>
            <a:custGeom>
              <a:rect b="b" l="l" r="r" t="t"/>
              <a:pathLst>
                <a:path extrusionOk="0" h="2242" w="1261">
                  <a:moveTo>
                    <a:pt x="587" y="1"/>
                  </a:moveTo>
                  <a:lnTo>
                    <a:pt x="587" y="1656"/>
                  </a:lnTo>
                  <a:cubicBezTo>
                    <a:pt x="587" y="1978"/>
                    <a:pt x="323" y="2241"/>
                    <a:pt x="1" y="2241"/>
                  </a:cubicBezTo>
                  <a:lnTo>
                    <a:pt x="660" y="2241"/>
                  </a:lnTo>
                  <a:cubicBezTo>
                    <a:pt x="982" y="2241"/>
                    <a:pt x="1260" y="1978"/>
                    <a:pt x="1260" y="1656"/>
                  </a:cubicBezTo>
                  <a:lnTo>
                    <a:pt x="1260" y="1"/>
                  </a:ln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48"/>
            <p:cNvSpPr/>
            <p:nvPr/>
          </p:nvSpPr>
          <p:spPr>
            <a:xfrm>
              <a:off x="6344165" y="1587548"/>
              <a:ext cx="169474" cy="52300"/>
            </a:xfrm>
            <a:custGeom>
              <a:rect b="b" l="l" r="r" t="t"/>
              <a:pathLst>
                <a:path extrusionOk="0" h="2242" w="7265">
                  <a:moveTo>
                    <a:pt x="1729" y="0"/>
                  </a:moveTo>
                  <a:cubicBezTo>
                    <a:pt x="1348" y="0"/>
                    <a:pt x="982" y="220"/>
                    <a:pt x="821" y="557"/>
                  </a:cubicBezTo>
                  <a:lnTo>
                    <a:pt x="30" y="2124"/>
                  </a:lnTo>
                  <a:cubicBezTo>
                    <a:pt x="1" y="2183"/>
                    <a:pt x="45" y="2241"/>
                    <a:pt x="118" y="2241"/>
                  </a:cubicBezTo>
                  <a:lnTo>
                    <a:pt x="542" y="2241"/>
                  </a:lnTo>
                  <a:cubicBezTo>
                    <a:pt x="660" y="2241"/>
                    <a:pt x="762" y="2168"/>
                    <a:pt x="806" y="2065"/>
                  </a:cubicBezTo>
                  <a:lnTo>
                    <a:pt x="1421" y="865"/>
                  </a:lnTo>
                  <a:cubicBezTo>
                    <a:pt x="1461" y="757"/>
                    <a:pt x="1563" y="687"/>
                    <a:pt x="1681" y="687"/>
                  </a:cubicBezTo>
                  <a:cubicBezTo>
                    <a:pt x="1692" y="687"/>
                    <a:pt x="1703" y="688"/>
                    <a:pt x="1714" y="689"/>
                  </a:cubicBezTo>
                  <a:lnTo>
                    <a:pt x="5566" y="689"/>
                  </a:lnTo>
                  <a:cubicBezTo>
                    <a:pt x="5576" y="688"/>
                    <a:pt x="5586" y="687"/>
                    <a:pt x="5596" y="687"/>
                  </a:cubicBezTo>
                  <a:cubicBezTo>
                    <a:pt x="5703" y="687"/>
                    <a:pt x="5805" y="757"/>
                    <a:pt x="5859" y="865"/>
                  </a:cubicBezTo>
                  <a:lnTo>
                    <a:pt x="6445" y="2065"/>
                  </a:lnTo>
                  <a:cubicBezTo>
                    <a:pt x="6489" y="2168"/>
                    <a:pt x="6591" y="2227"/>
                    <a:pt x="6708" y="2227"/>
                  </a:cubicBezTo>
                  <a:lnTo>
                    <a:pt x="7162" y="2227"/>
                  </a:lnTo>
                  <a:cubicBezTo>
                    <a:pt x="7221" y="2227"/>
                    <a:pt x="7265" y="2168"/>
                    <a:pt x="7235" y="2109"/>
                  </a:cubicBezTo>
                  <a:lnTo>
                    <a:pt x="6489" y="572"/>
                  </a:lnTo>
                  <a:cubicBezTo>
                    <a:pt x="6313" y="220"/>
                    <a:pt x="5961" y="0"/>
                    <a:pt x="5581"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48"/>
            <p:cNvSpPr/>
            <p:nvPr/>
          </p:nvSpPr>
          <p:spPr>
            <a:xfrm>
              <a:off x="6462361" y="1587548"/>
              <a:ext cx="51624" cy="52300"/>
            </a:xfrm>
            <a:custGeom>
              <a:rect b="b" l="l" r="r" t="t"/>
              <a:pathLst>
                <a:path extrusionOk="0" h="2242" w="2213">
                  <a:moveTo>
                    <a:pt x="1" y="0"/>
                  </a:moveTo>
                  <a:cubicBezTo>
                    <a:pt x="396" y="0"/>
                    <a:pt x="763" y="220"/>
                    <a:pt x="938" y="572"/>
                  </a:cubicBezTo>
                  <a:lnTo>
                    <a:pt x="1744" y="2241"/>
                  </a:lnTo>
                  <a:lnTo>
                    <a:pt x="2110" y="2241"/>
                  </a:lnTo>
                  <a:cubicBezTo>
                    <a:pt x="2168" y="2241"/>
                    <a:pt x="2212" y="2183"/>
                    <a:pt x="2183" y="2124"/>
                  </a:cubicBezTo>
                  <a:lnTo>
                    <a:pt x="1422" y="572"/>
                  </a:lnTo>
                  <a:cubicBezTo>
                    <a:pt x="1246" y="220"/>
                    <a:pt x="894" y="0"/>
                    <a:pt x="514"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48"/>
            <p:cNvSpPr/>
            <p:nvPr/>
          </p:nvSpPr>
          <p:spPr>
            <a:xfrm>
              <a:off x="6402925" y="1507257"/>
              <a:ext cx="36578" cy="80317"/>
            </a:xfrm>
            <a:custGeom>
              <a:rect b="b" l="l" r="r" t="t"/>
              <a:pathLst>
                <a:path extrusionOk="0" h="3443" w="1568">
                  <a:moveTo>
                    <a:pt x="1" y="1"/>
                  </a:moveTo>
                  <a:lnTo>
                    <a:pt x="1114" y="3442"/>
                  </a:lnTo>
                  <a:lnTo>
                    <a:pt x="1568" y="3442"/>
                  </a:lnTo>
                  <a:lnTo>
                    <a:pt x="455" y="1"/>
                  </a:lnTo>
                  <a:close/>
                </a:path>
              </a:pathLst>
            </a:custGeom>
            <a:solidFill>
              <a:srgbClr val="A13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8"/>
            <p:cNvSpPr/>
            <p:nvPr/>
          </p:nvSpPr>
          <p:spPr>
            <a:xfrm>
              <a:off x="6444259" y="1507257"/>
              <a:ext cx="36578" cy="80317"/>
            </a:xfrm>
            <a:custGeom>
              <a:rect b="b" l="l" r="r" t="t"/>
              <a:pathLst>
                <a:path extrusionOk="0" h="3443" w="1568">
                  <a:moveTo>
                    <a:pt x="1" y="1"/>
                  </a:moveTo>
                  <a:lnTo>
                    <a:pt x="1099" y="3442"/>
                  </a:lnTo>
                  <a:lnTo>
                    <a:pt x="1568" y="3442"/>
                  </a:lnTo>
                  <a:lnTo>
                    <a:pt x="455" y="1"/>
                  </a:lnTo>
                  <a:close/>
                </a:path>
              </a:pathLst>
            </a:custGeom>
            <a:solidFill>
              <a:srgbClr val="A13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8"/>
            <p:cNvSpPr/>
            <p:nvPr/>
          </p:nvSpPr>
          <p:spPr>
            <a:xfrm>
              <a:off x="6361590" y="1507257"/>
              <a:ext cx="36578" cy="80317"/>
            </a:xfrm>
            <a:custGeom>
              <a:rect b="b" l="l" r="r" t="t"/>
              <a:pathLst>
                <a:path extrusionOk="0" h="3443" w="1568">
                  <a:moveTo>
                    <a:pt x="0" y="1"/>
                  </a:moveTo>
                  <a:lnTo>
                    <a:pt x="1114" y="3442"/>
                  </a:lnTo>
                  <a:lnTo>
                    <a:pt x="1568" y="3442"/>
                  </a:lnTo>
                  <a:lnTo>
                    <a:pt x="469" y="1"/>
                  </a:lnTo>
                  <a:close/>
                </a:path>
              </a:pathLst>
            </a:custGeom>
            <a:solidFill>
              <a:srgbClr val="A13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8"/>
            <p:cNvSpPr/>
            <p:nvPr/>
          </p:nvSpPr>
          <p:spPr>
            <a:xfrm>
              <a:off x="6320605" y="1507257"/>
              <a:ext cx="36228" cy="80317"/>
            </a:xfrm>
            <a:custGeom>
              <a:rect b="b" l="l" r="r" t="t"/>
              <a:pathLst>
                <a:path extrusionOk="0" h="3443" w="1553">
                  <a:moveTo>
                    <a:pt x="0" y="1"/>
                  </a:moveTo>
                  <a:lnTo>
                    <a:pt x="1098" y="3442"/>
                  </a:lnTo>
                  <a:lnTo>
                    <a:pt x="1552" y="3442"/>
                  </a:lnTo>
                  <a:lnTo>
                    <a:pt x="439" y="1"/>
                  </a:lnTo>
                  <a:close/>
                </a:path>
              </a:pathLst>
            </a:custGeom>
            <a:solidFill>
              <a:srgbClr val="A13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8"/>
            <p:cNvSpPr/>
            <p:nvPr/>
          </p:nvSpPr>
          <p:spPr>
            <a:xfrm>
              <a:off x="6189416" y="1585145"/>
              <a:ext cx="20855" cy="10287"/>
            </a:xfrm>
            <a:custGeom>
              <a:rect b="b" l="l" r="r" t="t"/>
              <a:pathLst>
                <a:path extrusionOk="0" h="441" w="894">
                  <a:moveTo>
                    <a:pt x="293" y="1"/>
                  </a:moveTo>
                  <a:cubicBezTo>
                    <a:pt x="0" y="1"/>
                    <a:pt x="0" y="440"/>
                    <a:pt x="293" y="440"/>
                  </a:cubicBezTo>
                  <a:lnTo>
                    <a:pt x="615" y="440"/>
                  </a:lnTo>
                  <a:cubicBezTo>
                    <a:pt x="894" y="440"/>
                    <a:pt x="894" y="1"/>
                    <a:pt x="615" y="1"/>
                  </a:cubicBezTo>
                  <a:close/>
                </a:path>
              </a:pathLst>
            </a:custGeom>
            <a:solidFill>
              <a:srgbClr val="A13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8"/>
            <p:cNvSpPr/>
            <p:nvPr/>
          </p:nvSpPr>
          <p:spPr>
            <a:xfrm>
              <a:off x="6306236" y="1628533"/>
              <a:ext cx="18825" cy="9938"/>
            </a:xfrm>
            <a:custGeom>
              <a:rect b="b" l="l" r="r" t="t"/>
              <a:pathLst>
                <a:path extrusionOk="0" h="426" w="807">
                  <a:moveTo>
                    <a:pt x="294" y="1"/>
                  </a:moveTo>
                  <a:cubicBezTo>
                    <a:pt x="1" y="1"/>
                    <a:pt x="1" y="426"/>
                    <a:pt x="294" y="426"/>
                  </a:cubicBezTo>
                  <a:lnTo>
                    <a:pt x="806" y="426"/>
                  </a:lnTo>
                  <a:lnTo>
                    <a:pt x="806" y="1"/>
                  </a:lnTo>
                  <a:close/>
                </a:path>
              </a:pathLst>
            </a:custGeom>
            <a:solidFill>
              <a:srgbClr val="A13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8"/>
            <p:cNvSpPr/>
            <p:nvPr/>
          </p:nvSpPr>
          <p:spPr>
            <a:xfrm>
              <a:off x="6307962" y="1613137"/>
              <a:ext cx="17099" cy="9961"/>
            </a:xfrm>
            <a:custGeom>
              <a:rect b="b" l="l" r="r" t="t"/>
              <a:pathLst>
                <a:path extrusionOk="0" h="427" w="733">
                  <a:moveTo>
                    <a:pt x="183" y="0"/>
                  </a:moveTo>
                  <a:cubicBezTo>
                    <a:pt x="77" y="0"/>
                    <a:pt x="0" y="97"/>
                    <a:pt x="0" y="207"/>
                  </a:cubicBezTo>
                  <a:cubicBezTo>
                    <a:pt x="0" y="324"/>
                    <a:pt x="88" y="427"/>
                    <a:pt x="205" y="427"/>
                  </a:cubicBezTo>
                  <a:lnTo>
                    <a:pt x="732" y="427"/>
                  </a:lnTo>
                  <a:lnTo>
                    <a:pt x="732" y="2"/>
                  </a:lnTo>
                  <a:lnTo>
                    <a:pt x="205" y="2"/>
                  </a:lnTo>
                  <a:cubicBezTo>
                    <a:pt x="198" y="1"/>
                    <a:pt x="190" y="0"/>
                    <a:pt x="183" y="0"/>
                  </a:cubicBezTo>
                  <a:close/>
                </a:path>
              </a:pathLst>
            </a:custGeom>
            <a:solidFill>
              <a:srgbClr val="A133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3" name="Google Shape;2653;p48"/>
          <p:cNvGrpSpPr/>
          <p:nvPr/>
        </p:nvGrpSpPr>
        <p:grpSpPr>
          <a:xfrm>
            <a:off x="5582667" y="1487709"/>
            <a:ext cx="360097" cy="181509"/>
            <a:chOff x="5582667" y="1487709"/>
            <a:chExt cx="360097" cy="181509"/>
          </a:xfrm>
        </p:grpSpPr>
        <p:sp>
          <p:nvSpPr>
            <p:cNvPr id="2654" name="Google Shape;2654;p48"/>
            <p:cNvSpPr/>
            <p:nvPr/>
          </p:nvSpPr>
          <p:spPr>
            <a:xfrm>
              <a:off x="5782179" y="1540195"/>
              <a:ext cx="65970" cy="47728"/>
            </a:xfrm>
            <a:custGeom>
              <a:rect b="b" l="l" r="r" t="t"/>
              <a:pathLst>
                <a:path extrusionOk="0" h="2046" w="2828">
                  <a:moveTo>
                    <a:pt x="573" y="0"/>
                  </a:moveTo>
                  <a:cubicBezTo>
                    <a:pt x="430" y="0"/>
                    <a:pt x="287" y="69"/>
                    <a:pt x="191" y="200"/>
                  </a:cubicBezTo>
                  <a:lnTo>
                    <a:pt x="1" y="463"/>
                  </a:lnTo>
                  <a:lnTo>
                    <a:pt x="2139" y="2045"/>
                  </a:lnTo>
                  <a:lnTo>
                    <a:pt x="2622" y="1386"/>
                  </a:lnTo>
                  <a:cubicBezTo>
                    <a:pt x="2754" y="1225"/>
                    <a:pt x="2827" y="1005"/>
                    <a:pt x="2827" y="800"/>
                  </a:cubicBezTo>
                  <a:cubicBezTo>
                    <a:pt x="2827" y="595"/>
                    <a:pt x="2651" y="434"/>
                    <a:pt x="2461" y="434"/>
                  </a:cubicBezTo>
                  <a:lnTo>
                    <a:pt x="1553" y="434"/>
                  </a:lnTo>
                  <a:cubicBezTo>
                    <a:pt x="1377" y="434"/>
                    <a:pt x="1216" y="376"/>
                    <a:pt x="1084" y="273"/>
                  </a:cubicBezTo>
                  <a:lnTo>
                    <a:pt x="850" y="97"/>
                  </a:lnTo>
                  <a:cubicBezTo>
                    <a:pt x="767" y="32"/>
                    <a:pt x="670" y="0"/>
                    <a:pt x="573"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8"/>
            <p:cNvSpPr/>
            <p:nvPr/>
          </p:nvSpPr>
          <p:spPr>
            <a:xfrm>
              <a:off x="5822838" y="1550318"/>
              <a:ext cx="25310" cy="37604"/>
            </a:xfrm>
            <a:custGeom>
              <a:rect b="b" l="l" r="r" t="t"/>
              <a:pathLst>
                <a:path extrusionOk="0" h="1612" w="1085">
                  <a:moveTo>
                    <a:pt x="103" y="0"/>
                  </a:moveTo>
                  <a:cubicBezTo>
                    <a:pt x="293" y="0"/>
                    <a:pt x="469" y="161"/>
                    <a:pt x="469" y="366"/>
                  </a:cubicBezTo>
                  <a:cubicBezTo>
                    <a:pt x="469" y="571"/>
                    <a:pt x="396" y="776"/>
                    <a:pt x="264" y="952"/>
                  </a:cubicBezTo>
                  <a:lnTo>
                    <a:pt x="0" y="1318"/>
                  </a:lnTo>
                  <a:lnTo>
                    <a:pt x="396" y="1611"/>
                  </a:lnTo>
                  <a:lnTo>
                    <a:pt x="879" y="952"/>
                  </a:lnTo>
                  <a:cubicBezTo>
                    <a:pt x="1011" y="791"/>
                    <a:pt x="1084" y="571"/>
                    <a:pt x="1070" y="366"/>
                  </a:cubicBezTo>
                  <a:cubicBezTo>
                    <a:pt x="1084" y="161"/>
                    <a:pt x="908" y="0"/>
                    <a:pt x="718"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8"/>
            <p:cNvSpPr/>
            <p:nvPr/>
          </p:nvSpPr>
          <p:spPr>
            <a:xfrm>
              <a:off x="5782179" y="1540195"/>
              <a:ext cx="65970" cy="47728"/>
            </a:xfrm>
            <a:custGeom>
              <a:rect b="b" l="l" r="r" t="t"/>
              <a:pathLst>
                <a:path extrusionOk="0" h="2046" w="2828">
                  <a:moveTo>
                    <a:pt x="573" y="0"/>
                  </a:moveTo>
                  <a:cubicBezTo>
                    <a:pt x="430" y="0"/>
                    <a:pt x="287" y="69"/>
                    <a:pt x="191" y="200"/>
                  </a:cubicBezTo>
                  <a:lnTo>
                    <a:pt x="1" y="463"/>
                  </a:lnTo>
                  <a:lnTo>
                    <a:pt x="2139" y="2045"/>
                  </a:lnTo>
                  <a:lnTo>
                    <a:pt x="2622" y="1386"/>
                  </a:lnTo>
                  <a:cubicBezTo>
                    <a:pt x="2754" y="1225"/>
                    <a:pt x="2827" y="1005"/>
                    <a:pt x="2827" y="800"/>
                  </a:cubicBezTo>
                  <a:cubicBezTo>
                    <a:pt x="2827" y="595"/>
                    <a:pt x="2651" y="434"/>
                    <a:pt x="2461" y="434"/>
                  </a:cubicBezTo>
                  <a:lnTo>
                    <a:pt x="1553" y="434"/>
                  </a:lnTo>
                  <a:cubicBezTo>
                    <a:pt x="1377" y="434"/>
                    <a:pt x="1216" y="376"/>
                    <a:pt x="1084" y="273"/>
                  </a:cubicBezTo>
                  <a:lnTo>
                    <a:pt x="850" y="97"/>
                  </a:lnTo>
                  <a:cubicBezTo>
                    <a:pt x="767" y="32"/>
                    <a:pt x="670" y="0"/>
                    <a:pt x="573"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8"/>
            <p:cNvSpPr/>
            <p:nvPr/>
          </p:nvSpPr>
          <p:spPr>
            <a:xfrm>
              <a:off x="5822838" y="1550318"/>
              <a:ext cx="25310" cy="37604"/>
            </a:xfrm>
            <a:custGeom>
              <a:rect b="b" l="l" r="r" t="t"/>
              <a:pathLst>
                <a:path extrusionOk="0" h="1612" w="1085">
                  <a:moveTo>
                    <a:pt x="103" y="0"/>
                  </a:moveTo>
                  <a:cubicBezTo>
                    <a:pt x="293" y="0"/>
                    <a:pt x="469" y="161"/>
                    <a:pt x="469" y="366"/>
                  </a:cubicBezTo>
                  <a:cubicBezTo>
                    <a:pt x="469" y="571"/>
                    <a:pt x="396" y="776"/>
                    <a:pt x="264" y="952"/>
                  </a:cubicBezTo>
                  <a:lnTo>
                    <a:pt x="0" y="1318"/>
                  </a:lnTo>
                  <a:lnTo>
                    <a:pt x="396" y="1611"/>
                  </a:lnTo>
                  <a:lnTo>
                    <a:pt x="879" y="952"/>
                  </a:lnTo>
                  <a:cubicBezTo>
                    <a:pt x="1011" y="791"/>
                    <a:pt x="1084" y="571"/>
                    <a:pt x="1070" y="366"/>
                  </a:cubicBezTo>
                  <a:cubicBezTo>
                    <a:pt x="1084" y="161"/>
                    <a:pt x="908" y="0"/>
                    <a:pt x="718"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8"/>
            <p:cNvSpPr/>
            <p:nvPr/>
          </p:nvSpPr>
          <p:spPr>
            <a:xfrm>
              <a:off x="5709750" y="1514955"/>
              <a:ext cx="131567" cy="131730"/>
            </a:xfrm>
            <a:custGeom>
              <a:rect b="b" l="l" r="r" t="t"/>
              <a:pathLst>
                <a:path extrusionOk="0" h="5647" w="5640">
                  <a:moveTo>
                    <a:pt x="847" y="0"/>
                  </a:moveTo>
                  <a:cubicBezTo>
                    <a:pt x="516" y="0"/>
                    <a:pt x="191" y="168"/>
                    <a:pt x="1" y="476"/>
                  </a:cubicBezTo>
                  <a:lnTo>
                    <a:pt x="1" y="974"/>
                  </a:lnTo>
                  <a:lnTo>
                    <a:pt x="1011" y="5104"/>
                  </a:lnTo>
                  <a:cubicBezTo>
                    <a:pt x="1099" y="5426"/>
                    <a:pt x="1392" y="5646"/>
                    <a:pt x="1729" y="5646"/>
                  </a:cubicBezTo>
                  <a:lnTo>
                    <a:pt x="4321" y="5646"/>
                  </a:lnTo>
                  <a:cubicBezTo>
                    <a:pt x="4643" y="5646"/>
                    <a:pt x="4907" y="5456"/>
                    <a:pt x="5024" y="5163"/>
                  </a:cubicBezTo>
                  <a:lnTo>
                    <a:pt x="5595" y="3537"/>
                  </a:lnTo>
                  <a:cubicBezTo>
                    <a:pt x="5639" y="3405"/>
                    <a:pt x="5581" y="3259"/>
                    <a:pt x="5464" y="3171"/>
                  </a:cubicBezTo>
                  <a:lnTo>
                    <a:pt x="1436" y="198"/>
                  </a:lnTo>
                  <a:cubicBezTo>
                    <a:pt x="1257" y="64"/>
                    <a:pt x="1051" y="0"/>
                    <a:pt x="847"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8"/>
            <p:cNvSpPr/>
            <p:nvPr/>
          </p:nvSpPr>
          <p:spPr>
            <a:xfrm>
              <a:off x="5731957" y="1580713"/>
              <a:ext cx="109009" cy="65970"/>
            </a:xfrm>
            <a:custGeom>
              <a:rect b="b" l="l" r="r" t="t"/>
              <a:pathLst>
                <a:path extrusionOk="0" h="2828" w="4673">
                  <a:moveTo>
                    <a:pt x="4043" y="1"/>
                  </a:moveTo>
                  <a:lnTo>
                    <a:pt x="3457" y="1612"/>
                  </a:lnTo>
                  <a:cubicBezTo>
                    <a:pt x="3355" y="1904"/>
                    <a:pt x="3076" y="2095"/>
                    <a:pt x="2769" y="2095"/>
                  </a:cubicBezTo>
                  <a:lnTo>
                    <a:pt x="162" y="2095"/>
                  </a:lnTo>
                  <a:cubicBezTo>
                    <a:pt x="103" y="2095"/>
                    <a:pt x="59" y="2095"/>
                    <a:pt x="1" y="2080"/>
                  </a:cubicBezTo>
                  <a:lnTo>
                    <a:pt x="1" y="2080"/>
                  </a:lnTo>
                  <a:lnTo>
                    <a:pt x="45" y="2285"/>
                  </a:lnTo>
                  <a:cubicBezTo>
                    <a:pt x="132" y="2607"/>
                    <a:pt x="425" y="2827"/>
                    <a:pt x="762" y="2827"/>
                  </a:cubicBezTo>
                  <a:lnTo>
                    <a:pt x="3369" y="2827"/>
                  </a:lnTo>
                  <a:cubicBezTo>
                    <a:pt x="3677" y="2827"/>
                    <a:pt x="3955" y="2637"/>
                    <a:pt x="4058" y="2344"/>
                  </a:cubicBezTo>
                  <a:lnTo>
                    <a:pt x="4629" y="718"/>
                  </a:lnTo>
                  <a:cubicBezTo>
                    <a:pt x="4673" y="586"/>
                    <a:pt x="4629" y="440"/>
                    <a:pt x="4512" y="352"/>
                  </a:cubicBezTo>
                  <a:lnTo>
                    <a:pt x="4043" y="1"/>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8"/>
            <p:cNvSpPr/>
            <p:nvPr/>
          </p:nvSpPr>
          <p:spPr>
            <a:xfrm>
              <a:off x="5837184" y="1573552"/>
              <a:ext cx="105580" cy="90627"/>
            </a:xfrm>
            <a:custGeom>
              <a:rect b="b" l="l" r="r" t="t"/>
              <a:pathLst>
                <a:path extrusionOk="0" h="3885" w="4526">
                  <a:moveTo>
                    <a:pt x="1935" y="969"/>
                  </a:moveTo>
                  <a:cubicBezTo>
                    <a:pt x="2175" y="969"/>
                    <a:pt x="2421" y="1059"/>
                    <a:pt x="2622" y="1260"/>
                  </a:cubicBezTo>
                  <a:cubicBezTo>
                    <a:pt x="3237" y="1860"/>
                    <a:pt x="2798" y="2914"/>
                    <a:pt x="1934" y="2914"/>
                  </a:cubicBezTo>
                  <a:cubicBezTo>
                    <a:pt x="1406" y="2914"/>
                    <a:pt x="967" y="2475"/>
                    <a:pt x="967" y="1933"/>
                  </a:cubicBezTo>
                  <a:cubicBezTo>
                    <a:pt x="967" y="1351"/>
                    <a:pt x="1439" y="969"/>
                    <a:pt x="1935" y="969"/>
                  </a:cubicBezTo>
                  <a:close/>
                  <a:moveTo>
                    <a:pt x="1934" y="0"/>
                  </a:moveTo>
                  <a:cubicBezTo>
                    <a:pt x="865" y="0"/>
                    <a:pt x="1" y="864"/>
                    <a:pt x="1" y="1933"/>
                  </a:cubicBezTo>
                  <a:cubicBezTo>
                    <a:pt x="1" y="3104"/>
                    <a:pt x="954" y="3884"/>
                    <a:pt x="1952" y="3884"/>
                  </a:cubicBezTo>
                  <a:cubicBezTo>
                    <a:pt x="2428" y="3884"/>
                    <a:pt x="2913" y="3707"/>
                    <a:pt x="3310" y="3310"/>
                  </a:cubicBezTo>
                  <a:cubicBezTo>
                    <a:pt x="4526" y="2094"/>
                    <a:pt x="3662" y="0"/>
                    <a:pt x="1934"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8"/>
            <p:cNvSpPr/>
            <p:nvPr/>
          </p:nvSpPr>
          <p:spPr>
            <a:xfrm>
              <a:off x="5604874" y="1573552"/>
              <a:ext cx="105930" cy="90697"/>
            </a:xfrm>
            <a:custGeom>
              <a:rect b="b" l="l" r="r" t="t"/>
              <a:pathLst>
                <a:path extrusionOk="0" h="3888" w="4541">
                  <a:moveTo>
                    <a:pt x="1935" y="969"/>
                  </a:moveTo>
                  <a:cubicBezTo>
                    <a:pt x="2175" y="969"/>
                    <a:pt x="2421" y="1059"/>
                    <a:pt x="2622" y="1260"/>
                  </a:cubicBezTo>
                  <a:cubicBezTo>
                    <a:pt x="3237" y="1860"/>
                    <a:pt x="2798" y="2914"/>
                    <a:pt x="1934" y="2914"/>
                  </a:cubicBezTo>
                  <a:cubicBezTo>
                    <a:pt x="1407" y="2914"/>
                    <a:pt x="967" y="2475"/>
                    <a:pt x="967" y="1933"/>
                  </a:cubicBezTo>
                  <a:cubicBezTo>
                    <a:pt x="967" y="1351"/>
                    <a:pt x="1439" y="969"/>
                    <a:pt x="1935" y="969"/>
                  </a:cubicBezTo>
                  <a:close/>
                  <a:moveTo>
                    <a:pt x="1934" y="0"/>
                  </a:moveTo>
                  <a:cubicBezTo>
                    <a:pt x="865" y="0"/>
                    <a:pt x="1" y="864"/>
                    <a:pt x="1" y="1933"/>
                  </a:cubicBezTo>
                  <a:cubicBezTo>
                    <a:pt x="1" y="3111"/>
                    <a:pt x="957" y="3887"/>
                    <a:pt x="1952" y="3887"/>
                  </a:cubicBezTo>
                  <a:cubicBezTo>
                    <a:pt x="2430" y="3887"/>
                    <a:pt x="2916" y="3709"/>
                    <a:pt x="3310" y="3310"/>
                  </a:cubicBezTo>
                  <a:cubicBezTo>
                    <a:pt x="4541" y="2080"/>
                    <a:pt x="3662" y="0"/>
                    <a:pt x="1934"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8"/>
            <p:cNvSpPr/>
            <p:nvPr/>
          </p:nvSpPr>
          <p:spPr>
            <a:xfrm>
              <a:off x="5846747" y="1580713"/>
              <a:ext cx="87478" cy="82929"/>
            </a:xfrm>
            <a:custGeom>
              <a:rect b="b" l="l" r="r" t="t"/>
              <a:pathLst>
                <a:path extrusionOk="0" h="3555" w="3750">
                  <a:moveTo>
                    <a:pt x="2564" y="1"/>
                  </a:moveTo>
                  <a:lnTo>
                    <a:pt x="2564" y="1"/>
                  </a:lnTo>
                  <a:cubicBezTo>
                    <a:pt x="3688" y="1386"/>
                    <a:pt x="2526" y="3173"/>
                    <a:pt x="1064" y="3173"/>
                  </a:cubicBezTo>
                  <a:cubicBezTo>
                    <a:pt x="718" y="3173"/>
                    <a:pt x="354" y="3072"/>
                    <a:pt x="1" y="2842"/>
                  </a:cubicBezTo>
                  <a:lnTo>
                    <a:pt x="1" y="2842"/>
                  </a:lnTo>
                  <a:cubicBezTo>
                    <a:pt x="385" y="3316"/>
                    <a:pt x="943" y="3554"/>
                    <a:pt x="1502" y="3554"/>
                  </a:cubicBezTo>
                  <a:cubicBezTo>
                    <a:pt x="2031" y="3554"/>
                    <a:pt x="2560" y="3342"/>
                    <a:pt x="2944" y="2915"/>
                  </a:cubicBezTo>
                  <a:cubicBezTo>
                    <a:pt x="3750" y="2036"/>
                    <a:pt x="3559" y="645"/>
                    <a:pt x="2564"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8"/>
            <p:cNvSpPr/>
            <p:nvPr/>
          </p:nvSpPr>
          <p:spPr>
            <a:xfrm>
              <a:off x="5614437" y="1580713"/>
              <a:ext cx="87478" cy="82929"/>
            </a:xfrm>
            <a:custGeom>
              <a:rect b="b" l="l" r="r" t="t"/>
              <a:pathLst>
                <a:path extrusionOk="0" h="3555" w="3750">
                  <a:moveTo>
                    <a:pt x="2564" y="1"/>
                  </a:moveTo>
                  <a:lnTo>
                    <a:pt x="2564" y="1"/>
                  </a:lnTo>
                  <a:cubicBezTo>
                    <a:pt x="3688" y="1386"/>
                    <a:pt x="2535" y="3173"/>
                    <a:pt x="1070" y="3173"/>
                  </a:cubicBezTo>
                  <a:cubicBezTo>
                    <a:pt x="722" y="3173"/>
                    <a:pt x="357" y="3072"/>
                    <a:pt x="1" y="2842"/>
                  </a:cubicBezTo>
                  <a:lnTo>
                    <a:pt x="1" y="2842"/>
                  </a:lnTo>
                  <a:cubicBezTo>
                    <a:pt x="385" y="3316"/>
                    <a:pt x="943" y="3554"/>
                    <a:pt x="1502" y="3554"/>
                  </a:cubicBezTo>
                  <a:cubicBezTo>
                    <a:pt x="2031" y="3554"/>
                    <a:pt x="2560" y="3342"/>
                    <a:pt x="2944" y="2915"/>
                  </a:cubicBezTo>
                  <a:cubicBezTo>
                    <a:pt x="3750" y="2036"/>
                    <a:pt x="3559" y="645"/>
                    <a:pt x="2564"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8"/>
            <p:cNvSpPr/>
            <p:nvPr/>
          </p:nvSpPr>
          <p:spPr>
            <a:xfrm>
              <a:off x="5814977" y="1568233"/>
              <a:ext cx="117897" cy="100985"/>
            </a:xfrm>
            <a:custGeom>
              <a:rect b="b" l="l" r="r" t="t"/>
              <a:pathLst>
                <a:path extrusionOk="0" h="4329" w="5054">
                  <a:moveTo>
                    <a:pt x="2886" y="448"/>
                  </a:moveTo>
                  <a:lnTo>
                    <a:pt x="2886" y="462"/>
                  </a:lnTo>
                  <a:cubicBezTo>
                    <a:pt x="3838" y="462"/>
                    <a:pt x="4599" y="1224"/>
                    <a:pt x="4614" y="2176"/>
                  </a:cubicBezTo>
                  <a:cubicBezTo>
                    <a:pt x="4614" y="3208"/>
                    <a:pt x="3760" y="3897"/>
                    <a:pt x="2872" y="3897"/>
                  </a:cubicBezTo>
                  <a:cubicBezTo>
                    <a:pt x="2450" y="3897"/>
                    <a:pt x="2020" y="3741"/>
                    <a:pt x="1670" y="3391"/>
                  </a:cubicBezTo>
                  <a:cubicBezTo>
                    <a:pt x="586" y="2308"/>
                    <a:pt x="1348" y="448"/>
                    <a:pt x="2886" y="448"/>
                  </a:cubicBezTo>
                  <a:close/>
                  <a:moveTo>
                    <a:pt x="2876" y="1"/>
                  </a:moveTo>
                  <a:cubicBezTo>
                    <a:pt x="2345" y="1"/>
                    <a:pt x="1803" y="198"/>
                    <a:pt x="1363" y="638"/>
                  </a:cubicBezTo>
                  <a:cubicBezTo>
                    <a:pt x="1" y="2000"/>
                    <a:pt x="967" y="4329"/>
                    <a:pt x="2886" y="4329"/>
                  </a:cubicBezTo>
                  <a:cubicBezTo>
                    <a:pt x="4087" y="4329"/>
                    <a:pt x="5053" y="3362"/>
                    <a:pt x="5053" y="2161"/>
                  </a:cubicBezTo>
                  <a:cubicBezTo>
                    <a:pt x="5053" y="863"/>
                    <a:pt x="3987" y="1"/>
                    <a:pt x="2876"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8"/>
            <p:cNvSpPr/>
            <p:nvPr/>
          </p:nvSpPr>
          <p:spPr>
            <a:xfrm>
              <a:off x="5582667" y="1568233"/>
              <a:ext cx="117897" cy="100985"/>
            </a:xfrm>
            <a:custGeom>
              <a:rect b="b" l="l" r="r" t="t"/>
              <a:pathLst>
                <a:path extrusionOk="0" h="4329" w="5054">
                  <a:moveTo>
                    <a:pt x="2886" y="462"/>
                  </a:moveTo>
                  <a:cubicBezTo>
                    <a:pt x="3838" y="462"/>
                    <a:pt x="4599" y="1224"/>
                    <a:pt x="4614" y="2176"/>
                  </a:cubicBezTo>
                  <a:cubicBezTo>
                    <a:pt x="4614" y="3215"/>
                    <a:pt x="3764" y="3900"/>
                    <a:pt x="2879" y="3900"/>
                  </a:cubicBezTo>
                  <a:cubicBezTo>
                    <a:pt x="2454" y="3900"/>
                    <a:pt x="2021" y="3743"/>
                    <a:pt x="1670" y="3391"/>
                  </a:cubicBezTo>
                  <a:cubicBezTo>
                    <a:pt x="586" y="2308"/>
                    <a:pt x="1348" y="462"/>
                    <a:pt x="2886" y="462"/>
                  </a:cubicBezTo>
                  <a:close/>
                  <a:moveTo>
                    <a:pt x="2876" y="1"/>
                  </a:moveTo>
                  <a:cubicBezTo>
                    <a:pt x="2345" y="1"/>
                    <a:pt x="1803" y="198"/>
                    <a:pt x="1363" y="638"/>
                  </a:cubicBezTo>
                  <a:cubicBezTo>
                    <a:pt x="1" y="2000"/>
                    <a:pt x="967" y="4329"/>
                    <a:pt x="2886" y="4329"/>
                  </a:cubicBezTo>
                  <a:cubicBezTo>
                    <a:pt x="4072" y="4329"/>
                    <a:pt x="5039" y="3362"/>
                    <a:pt x="5053" y="2161"/>
                  </a:cubicBezTo>
                  <a:cubicBezTo>
                    <a:pt x="5053" y="863"/>
                    <a:pt x="3987" y="1"/>
                    <a:pt x="2876"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8"/>
            <p:cNvSpPr/>
            <p:nvPr/>
          </p:nvSpPr>
          <p:spPr>
            <a:xfrm>
              <a:off x="5709424" y="1514955"/>
              <a:ext cx="76538" cy="41196"/>
            </a:xfrm>
            <a:custGeom>
              <a:rect b="b" l="l" r="r" t="t"/>
              <a:pathLst>
                <a:path extrusionOk="0" h="1766" w="3281">
                  <a:moveTo>
                    <a:pt x="856" y="0"/>
                  </a:moveTo>
                  <a:cubicBezTo>
                    <a:pt x="521" y="0"/>
                    <a:pt x="190" y="168"/>
                    <a:pt x="0" y="476"/>
                  </a:cubicBezTo>
                  <a:lnTo>
                    <a:pt x="0" y="842"/>
                  </a:lnTo>
                  <a:cubicBezTo>
                    <a:pt x="0" y="1355"/>
                    <a:pt x="410" y="1765"/>
                    <a:pt x="923" y="1765"/>
                  </a:cubicBezTo>
                  <a:lnTo>
                    <a:pt x="3046" y="1750"/>
                  </a:lnTo>
                  <a:cubicBezTo>
                    <a:pt x="3207" y="1750"/>
                    <a:pt x="3281" y="1545"/>
                    <a:pt x="3149" y="1443"/>
                  </a:cubicBezTo>
                  <a:lnTo>
                    <a:pt x="1450" y="198"/>
                  </a:lnTo>
                  <a:cubicBezTo>
                    <a:pt x="1271" y="64"/>
                    <a:pt x="1063" y="0"/>
                    <a:pt x="856" y="0"/>
                  </a:cubicBez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8"/>
            <p:cNvSpPr/>
            <p:nvPr/>
          </p:nvSpPr>
          <p:spPr>
            <a:xfrm>
              <a:off x="5712829" y="1541757"/>
              <a:ext cx="73132" cy="14043"/>
            </a:xfrm>
            <a:custGeom>
              <a:rect b="b" l="l" r="r" t="t"/>
              <a:pathLst>
                <a:path extrusionOk="0" h="602" w="3135">
                  <a:moveTo>
                    <a:pt x="2593" y="1"/>
                  </a:moveTo>
                  <a:cubicBezTo>
                    <a:pt x="2578" y="104"/>
                    <a:pt x="2490" y="177"/>
                    <a:pt x="2373" y="177"/>
                  </a:cubicBezTo>
                  <a:lnTo>
                    <a:pt x="1" y="177"/>
                  </a:lnTo>
                  <a:cubicBezTo>
                    <a:pt x="176" y="455"/>
                    <a:pt x="469" y="601"/>
                    <a:pt x="791" y="601"/>
                  </a:cubicBezTo>
                  <a:lnTo>
                    <a:pt x="2900" y="601"/>
                  </a:lnTo>
                  <a:cubicBezTo>
                    <a:pt x="3061" y="601"/>
                    <a:pt x="3135" y="396"/>
                    <a:pt x="3003" y="294"/>
                  </a:cubicBezTo>
                  <a:lnTo>
                    <a:pt x="2593" y="1"/>
                  </a:ln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8"/>
            <p:cNvSpPr/>
            <p:nvPr/>
          </p:nvSpPr>
          <p:spPr>
            <a:xfrm>
              <a:off x="5721367" y="1627530"/>
              <a:ext cx="93637" cy="10264"/>
            </a:xfrm>
            <a:custGeom>
              <a:rect b="b" l="l" r="r" t="t"/>
              <a:pathLst>
                <a:path extrusionOk="0" h="440" w="4014">
                  <a:moveTo>
                    <a:pt x="294" y="0"/>
                  </a:moveTo>
                  <a:cubicBezTo>
                    <a:pt x="1" y="0"/>
                    <a:pt x="1" y="439"/>
                    <a:pt x="294" y="439"/>
                  </a:cubicBezTo>
                  <a:lnTo>
                    <a:pt x="3721" y="439"/>
                  </a:lnTo>
                  <a:cubicBezTo>
                    <a:pt x="4014" y="439"/>
                    <a:pt x="4014" y="0"/>
                    <a:pt x="3721"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8"/>
            <p:cNvSpPr/>
            <p:nvPr/>
          </p:nvSpPr>
          <p:spPr>
            <a:xfrm>
              <a:off x="5731957" y="1561585"/>
              <a:ext cx="40007" cy="34011"/>
            </a:xfrm>
            <a:custGeom>
              <a:rect b="b" l="l" r="r" t="t"/>
              <a:pathLst>
                <a:path extrusionOk="0" h="1458" w="1715">
                  <a:moveTo>
                    <a:pt x="982" y="0"/>
                  </a:moveTo>
                  <a:cubicBezTo>
                    <a:pt x="323" y="0"/>
                    <a:pt x="1" y="777"/>
                    <a:pt x="455" y="1245"/>
                  </a:cubicBezTo>
                  <a:cubicBezTo>
                    <a:pt x="606" y="1392"/>
                    <a:pt x="791" y="1458"/>
                    <a:pt x="972" y="1458"/>
                  </a:cubicBezTo>
                  <a:cubicBezTo>
                    <a:pt x="1352" y="1458"/>
                    <a:pt x="1714" y="1169"/>
                    <a:pt x="1714" y="733"/>
                  </a:cubicBezTo>
                  <a:cubicBezTo>
                    <a:pt x="1714" y="323"/>
                    <a:pt x="1377" y="0"/>
                    <a:pt x="982"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8"/>
            <p:cNvSpPr/>
            <p:nvPr/>
          </p:nvSpPr>
          <p:spPr>
            <a:xfrm>
              <a:off x="5750059" y="1561235"/>
              <a:ext cx="26033" cy="34058"/>
            </a:xfrm>
            <a:custGeom>
              <a:rect b="b" l="l" r="r" t="t"/>
              <a:pathLst>
                <a:path extrusionOk="0" h="1460" w="1116">
                  <a:moveTo>
                    <a:pt x="191" y="1"/>
                  </a:moveTo>
                  <a:cubicBezTo>
                    <a:pt x="133" y="1"/>
                    <a:pt x="59" y="15"/>
                    <a:pt x="1" y="30"/>
                  </a:cubicBezTo>
                  <a:cubicBezTo>
                    <a:pt x="748" y="206"/>
                    <a:pt x="748" y="1275"/>
                    <a:pt x="1" y="1451"/>
                  </a:cubicBezTo>
                  <a:cubicBezTo>
                    <a:pt x="43" y="1456"/>
                    <a:pt x="83" y="1459"/>
                    <a:pt x="122" y="1459"/>
                  </a:cubicBezTo>
                  <a:cubicBezTo>
                    <a:pt x="982" y="1459"/>
                    <a:pt x="1116" y="127"/>
                    <a:pt x="191"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8"/>
            <p:cNvSpPr/>
            <p:nvPr/>
          </p:nvSpPr>
          <p:spPr>
            <a:xfrm>
              <a:off x="5745626" y="1606676"/>
              <a:ext cx="15396" cy="13180"/>
            </a:xfrm>
            <a:custGeom>
              <a:rect b="b" l="l" r="r" t="t"/>
              <a:pathLst>
                <a:path extrusionOk="0" h="565" w="660">
                  <a:moveTo>
                    <a:pt x="381" y="1"/>
                  </a:moveTo>
                  <a:cubicBezTo>
                    <a:pt x="132" y="1"/>
                    <a:pt x="1" y="308"/>
                    <a:pt x="176" y="484"/>
                  </a:cubicBezTo>
                  <a:cubicBezTo>
                    <a:pt x="232" y="540"/>
                    <a:pt x="301" y="564"/>
                    <a:pt x="369" y="564"/>
                  </a:cubicBezTo>
                  <a:cubicBezTo>
                    <a:pt x="516" y="564"/>
                    <a:pt x="660" y="449"/>
                    <a:pt x="660" y="279"/>
                  </a:cubicBezTo>
                  <a:cubicBezTo>
                    <a:pt x="660" y="132"/>
                    <a:pt x="528" y="1"/>
                    <a:pt x="381"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8"/>
            <p:cNvSpPr/>
            <p:nvPr/>
          </p:nvSpPr>
          <p:spPr>
            <a:xfrm>
              <a:off x="5846747" y="1580713"/>
              <a:ext cx="87478" cy="82929"/>
            </a:xfrm>
            <a:custGeom>
              <a:rect b="b" l="l" r="r" t="t"/>
              <a:pathLst>
                <a:path extrusionOk="0" h="3555" w="3750">
                  <a:moveTo>
                    <a:pt x="2564" y="1"/>
                  </a:moveTo>
                  <a:lnTo>
                    <a:pt x="2564" y="1"/>
                  </a:lnTo>
                  <a:cubicBezTo>
                    <a:pt x="3688" y="1386"/>
                    <a:pt x="2526" y="3173"/>
                    <a:pt x="1064" y="3173"/>
                  </a:cubicBezTo>
                  <a:cubicBezTo>
                    <a:pt x="718" y="3173"/>
                    <a:pt x="354" y="3072"/>
                    <a:pt x="1" y="2842"/>
                  </a:cubicBezTo>
                  <a:lnTo>
                    <a:pt x="1" y="2842"/>
                  </a:lnTo>
                  <a:cubicBezTo>
                    <a:pt x="385" y="3316"/>
                    <a:pt x="943" y="3554"/>
                    <a:pt x="1502" y="3554"/>
                  </a:cubicBezTo>
                  <a:cubicBezTo>
                    <a:pt x="2031" y="3554"/>
                    <a:pt x="2560" y="3342"/>
                    <a:pt x="2944" y="2915"/>
                  </a:cubicBezTo>
                  <a:cubicBezTo>
                    <a:pt x="3750" y="2036"/>
                    <a:pt x="3559" y="645"/>
                    <a:pt x="2564"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8"/>
            <p:cNvSpPr/>
            <p:nvPr/>
          </p:nvSpPr>
          <p:spPr>
            <a:xfrm>
              <a:off x="5814977" y="1568233"/>
              <a:ext cx="117897" cy="100985"/>
            </a:xfrm>
            <a:custGeom>
              <a:rect b="b" l="l" r="r" t="t"/>
              <a:pathLst>
                <a:path extrusionOk="0" h="4329" w="5054">
                  <a:moveTo>
                    <a:pt x="2886" y="448"/>
                  </a:moveTo>
                  <a:lnTo>
                    <a:pt x="2886" y="462"/>
                  </a:lnTo>
                  <a:cubicBezTo>
                    <a:pt x="3838" y="462"/>
                    <a:pt x="4599" y="1224"/>
                    <a:pt x="4614" y="2176"/>
                  </a:cubicBezTo>
                  <a:cubicBezTo>
                    <a:pt x="4614" y="3208"/>
                    <a:pt x="3760" y="3897"/>
                    <a:pt x="2872" y="3897"/>
                  </a:cubicBezTo>
                  <a:cubicBezTo>
                    <a:pt x="2450" y="3897"/>
                    <a:pt x="2020" y="3741"/>
                    <a:pt x="1670" y="3391"/>
                  </a:cubicBezTo>
                  <a:cubicBezTo>
                    <a:pt x="586" y="2308"/>
                    <a:pt x="1348" y="448"/>
                    <a:pt x="2886" y="448"/>
                  </a:cubicBezTo>
                  <a:close/>
                  <a:moveTo>
                    <a:pt x="2876" y="1"/>
                  </a:moveTo>
                  <a:cubicBezTo>
                    <a:pt x="2345" y="1"/>
                    <a:pt x="1803" y="198"/>
                    <a:pt x="1363" y="638"/>
                  </a:cubicBezTo>
                  <a:cubicBezTo>
                    <a:pt x="1" y="2000"/>
                    <a:pt x="967" y="4329"/>
                    <a:pt x="2886" y="4329"/>
                  </a:cubicBezTo>
                  <a:cubicBezTo>
                    <a:pt x="4087" y="4329"/>
                    <a:pt x="5053" y="3362"/>
                    <a:pt x="5053" y="2161"/>
                  </a:cubicBezTo>
                  <a:cubicBezTo>
                    <a:pt x="5053" y="863"/>
                    <a:pt x="3987" y="1"/>
                    <a:pt x="2876"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8"/>
            <p:cNvSpPr/>
            <p:nvPr/>
          </p:nvSpPr>
          <p:spPr>
            <a:xfrm>
              <a:off x="5582667" y="1568233"/>
              <a:ext cx="117897" cy="100985"/>
            </a:xfrm>
            <a:custGeom>
              <a:rect b="b" l="l" r="r" t="t"/>
              <a:pathLst>
                <a:path extrusionOk="0" h="4329" w="5054">
                  <a:moveTo>
                    <a:pt x="2886" y="462"/>
                  </a:moveTo>
                  <a:cubicBezTo>
                    <a:pt x="3838" y="462"/>
                    <a:pt x="4599" y="1224"/>
                    <a:pt x="4614" y="2176"/>
                  </a:cubicBezTo>
                  <a:cubicBezTo>
                    <a:pt x="4614" y="3215"/>
                    <a:pt x="3764" y="3900"/>
                    <a:pt x="2879" y="3900"/>
                  </a:cubicBezTo>
                  <a:cubicBezTo>
                    <a:pt x="2454" y="3900"/>
                    <a:pt x="2021" y="3743"/>
                    <a:pt x="1670" y="3391"/>
                  </a:cubicBezTo>
                  <a:cubicBezTo>
                    <a:pt x="586" y="2308"/>
                    <a:pt x="1348" y="462"/>
                    <a:pt x="2886" y="462"/>
                  </a:cubicBezTo>
                  <a:close/>
                  <a:moveTo>
                    <a:pt x="2876" y="1"/>
                  </a:moveTo>
                  <a:cubicBezTo>
                    <a:pt x="2345" y="1"/>
                    <a:pt x="1803" y="198"/>
                    <a:pt x="1363" y="638"/>
                  </a:cubicBezTo>
                  <a:cubicBezTo>
                    <a:pt x="1" y="2000"/>
                    <a:pt x="967" y="4329"/>
                    <a:pt x="2886" y="4329"/>
                  </a:cubicBezTo>
                  <a:cubicBezTo>
                    <a:pt x="4072" y="4329"/>
                    <a:pt x="5039" y="3362"/>
                    <a:pt x="5053" y="2161"/>
                  </a:cubicBezTo>
                  <a:cubicBezTo>
                    <a:pt x="5053" y="863"/>
                    <a:pt x="3987" y="1"/>
                    <a:pt x="2876"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8"/>
            <p:cNvSpPr/>
            <p:nvPr/>
          </p:nvSpPr>
          <p:spPr>
            <a:xfrm>
              <a:off x="5721367" y="1627530"/>
              <a:ext cx="93637" cy="10264"/>
            </a:xfrm>
            <a:custGeom>
              <a:rect b="b" l="l" r="r" t="t"/>
              <a:pathLst>
                <a:path extrusionOk="0" h="440" w="4014">
                  <a:moveTo>
                    <a:pt x="294" y="0"/>
                  </a:moveTo>
                  <a:cubicBezTo>
                    <a:pt x="1" y="0"/>
                    <a:pt x="1" y="439"/>
                    <a:pt x="294" y="439"/>
                  </a:cubicBezTo>
                  <a:lnTo>
                    <a:pt x="3721" y="439"/>
                  </a:lnTo>
                  <a:cubicBezTo>
                    <a:pt x="4014" y="439"/>
                    <a:pt x="4014" y="0"/>
                    <a:pt x="3721"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8"/>
            <p:cNvSpPr/>
            <p:nvPr/>
          </p:nvSpPr>
          <p:spPr>
            <a:xfrm>
              <a:off x="5768183" y="1587968"/>
              <a:ext cx="143161" cy="35481"/>
            </a:xfrm>
            <a:custGeom>
              <a:rect b="b" l="l" r="r" t="t"/>
              <a:pathLst>
                <a:path extrusionOk="0" h="1521" w="6137">
                  <a:moveTo>
                    <a:pt x="928" y="0"/>
                  </a:moveTo>
                  <a:cubicBezTo>
                    <a:pt x="870" y="0"/>
                    <a:pt x="810" y="25"/>
                    <a:pt x="762" y="85"/>
                  </a:cubicBezTo>
                  <a:lnTo>
                    <a:pt x="249" y="759"/>
                  </a:lnTo>
                  <a:cubicBezTo>
                    <a:pt x="0" y="1066"/>
                    <a:pt x="220" y="1520"/>
                    <a:pt x="615" y="1520"/>
                  </a:cubicBezTo>
                  <a:lnTo>
                    <a:pt x="5844" y="1520"/>
                  </a:lnTo>
                  <a:cubicBezTo>
                    <a:pt x="6137" y="1520"/>
                    <a:pt x="6137" y="1081"/>
                    <a:pt x="5844" y="1081"/>
                  </a:cubicBezTo>
                  <a:lnTo>
                    <a:pt x="615" y="1081"/>
                  </a:lnTo>
                  <a:cubicBezTo>
                    <a:pt x="586" y="1081"/>
                    <a:pt x="571" y="1052"/>
                    <a:pt x="586" y="1022"/>
                  </a:cubicBezTo>
                  <a:lnTo>
                    <a:pt x="1113" y="349"/>
                  </a:lnTo>
                  <a:cubicBezTo>
                    <a:pt x="1230" y="178"/>
                    <a:pt x="1084" y="0"/>
                    <a:pt x="928"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8"/>
            <p:cNvSpPr/>
            <p:nvPr/>
          </p:nvSpPr>
          <p:spPr>
            <a:xfrm>
              <a:off x="5731957" y="1561585"/>
              <a:ext cx="40007" cy="34011"/>
            </a:xfrm>
            <a:custGeom>
              <a:rect b="b" l="l" r="r" t="t"/>
              <a:pathLst>
                <a:path extrusionOk="0" h="1458" w="1715">
                  <a:moveTo>
                    <a:pt x="982" y="0"/>
                  </a:moveTo>
                  <a:cubicBezTo>
                    <a:pt x="323" y="0"/>
                    <a:pt x="1" y="777"/>
                    <a:pt x="455" y="1245"/>
                  </a:cubicBezTo>
                  <a:cubicBezTo>
                    <a:pt x="606" y="1392"/>
                    <a:pt x="791" y="1458"/>
                    <a:pt x="972" y="1458"/>
                  </a:cubicBezTo>
                  <a:cubicBezTo>
                    <a:pt x="1352" y="1458"/>
                    <a:pt x="1714" y="1169"/>
                    <a:pt x="1714" y="733"/>
                  </a:cubicBezTo>
                  <a:cubicBezTo>
                    <a:pt x="1714" y="323"/>
                    <a:pt x="1377" y="0"/>
                    <a:pt x="982"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8"/>
            <p:cNvSpPr/>
            <p:nvPr/>
          </p:nvSpPr>
          <p:spPr>
            <a:xfrm>
              <a:off x="5750059" y="1561235"/>
              <a:ext cx="26033" cy="34058"/>
            </a:xfrm>
            <a:custGeom>
              <a:rect b="b" l="l" r="r" t="t"/>
              <a:pathLst>
                <a:path extrusionOk="0" h="1460" w="1116">
                  <a:moveTo>
                    <a:pt x="191" y="1"/>
                  </a:moveTo>
                  <a:cubicBezTo>
                    <a:pt x="133" y="1"/>
                    <a:pt x="59" y="15"/>
                    <a:pt x="1" y="30"/>
                  </a:cubicBezTo>
                  <a:cubicBezTo>
                    <a:pt x="748" y="206"/>
                    <a:pt x="748" y="1275"/>
                    <a:pt x="1" y="1451"/>
                  </a:cubicBezTo>
                  <a:cubicBezTo>
                    <a:pt x="43" y="1456"/>
                    <a:pt x="83" y="1459"/>
                    <a:pt x="122" y="1459"/>
                  </a:cubicBezTo>
                  <a:cubicBezTo>
                    <a:pt x="982" y="1459"/>
                    <a:pt x="1116" y="127"/>
                    <a:pt x="191"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8"/>
            <p:cNvSpPr/>
            <p:nvPr/>
          </p:nvSpPr>
          <p:spPr>
            <a:xfrm>
              <a:off x="5745626" y="1606676"/>
              <a:ext cx="15396" cy="13180"/>
            </a:xfrm>
            <a:custGeom>
              <a:rect b="b" l="l" r="r" t="t"/>
              <a:pathLst>
                <a:path extrusionOk="0" h="565" w="660">
                  <a:moveTo>
                    <a:pt x="381" y="1"/>
                  </a:moveTo>
                  <a:cubicBezTo>
                    <a:pt x="132" y="1"/>
                    <a:pt x="1" y="308"/>
                    <a:pt x="176" y="484"/>
                  </a:cubicBezTo>
                  <a:cubicBezTo>
                    <a:pt x="232" y="540"/>
                    <a:pt x="301" y="564"/>
                    <a:pt x="369" y="564"/>
                  </a:cubicBezTo>
                  <a:cubicBezTo>
                    <a:pt x="516" y="564"/>
                    <a:pt x="660" y="449"/>
                    <a:pt x="660" y="279"/>
                  </a:cubicBezTo>
                  <a:cubicBezTo>
                    <a:pt x="660" y="132"/>
                    <a:pt x="528" y="1"/>
                    <a:pt x="381"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48"/>
            <p:cNvSpPr/>
            <p:nvPr/>
          </p:nvSpPr>
          <p:spPr>
            <a:xfrm>
              <a:off x="5600092" y="1558856"/>
              <a:ext cx="110036" cy="77914"/>
            </a:xfrm>
            <a:custGeom>
              <a:rect b="b" l="l" r="r" t="t"/>
              <a:pathLst>
                <a:path extrusionOk="0" h="3340" w="4717">
                  <a:moveTo>
                    <a:pt x="1875" y="0"/>
                  </a:moveTo>
                  <a:cubicBezTo>
                    <a:pt x="1157" y="0"/>
                    <a:pt x="469" y="352"/>
                    <a:pt x="44" y="923"/>
                  </a:cubicBezTo>
                  <a:cubicBezTo>
                    <a:pt x="0" y="982"/>
                    <a:pt x="44" y="1055"/>
                    <a:pt x="103" y="1055"/>
                  </a:cubicBezTo>
                  <a:lnTo>
                    <a:pt x="2139" y="1055"/>
                  </a:lnTo>
                  <a:cubicBezTo>
                    <a:pt x="2988" y="1055"/>
                    <a:pt x="3677" y="1743"/>
                    <a:pt x="3677" y="2593"/>
                  </a:cubicBezTo>
                  <a:lnTo>
                    <a:pt x="3677" y="2973"/>
                  </a:lnTo>
                  <a:cubicBezTo>
                    <a:pt x="3677" y="3178"/>
                    <a:pt x="3838" y="3339"/>
                    <a:pt x="4043" y="3339"/>
                  </a:cubicBezTo>
                  <a:lnTo>
                    <a:pt x="4614" y="3339"/>
                  </a:lnTo>
                  <a:cubicBezTo>
                    <a:pt x="4658" y="3339"/>
                    <a:pt x="4702" y="3295"/>
                    <a:pt x="4702" y="3252"/>
                  </a:cubicBezTo>
                  <a:lnTo>
                    <a:pt x="4702" y="2329"/>
                  </a:lnTo>
                  <a:cubicBezTo>
                    <a:pt x="4716" y="1040"/>
                    <a:pt x="3677" y="15"/>
                    <a:pt x="2402" y="0"/>
                  </a:cubicBez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8"/>
            <p:cNvSpPr/>
            <p:nvPr/>
          </p:nvSpPr>
          <p:spPr>
            <a:xfrm>
              <a:off x="5642103" y="1559183"/>
              <a:ext cx="68023" cy="77587"/>
            </a:xfrm>
            <a:custGeom>
              <a:rect b="b" l="l" r="r" t="t"/>
              <a:pathLst>
                <a:path extrusionOk="0" h="3326" w="2916">
                  <a:moveTo>
                    <a:pt x="1" y="1"/>
                  </a:moveTo>
                  <a:cubicBezTo>
                    <a:pt x="1246" y="30"/>
                    <a:pt x="2242" y="1055"/>
                    <a:pt x="2242" y="2315"/>
                  </a:cubicBezTo>
                  <a:lnTo>
                    <a:pt x="2242" y="3238"/>
                  </a:lnTo>
                  <a:cubicBezTo>
                    <a:pt x="2242" y="3281"/>
                    <a:pt x="2212" y="3311"/>
                    <a:pt x="2183" y="3325"/>
                  </a:cubicBezTo>
                  <a:lnTo>
                    <a:pt x="2827" y="3325"/>
                  </a:lnTo>
                  <a:cubicBezTo>
                    <a:pt x="2871" y="3325"/>
                    <a:pt x="2901" y="3281"/>
                    <a:pt x="2901" y="3238"/>
                  </a:cubicBezTo>
                  <a:lnTo>
                    <a:pt x="2901" y="2315"/>
                  </a:lnTo>
                  <a:cubicBezTo>
                    <a:pt x="2915" y="1041"/>
                    <a:pt x="1876" y="1"/>
                    <a:pt x="601" y="1"/>
                  </a:cubicBez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8"/>
            <p:cNvSpPr/>
            <p:nvPr/>
          </p:nvSpPr>
          <p:spPr>
            <a:xfrm>
              <a:off x="5831025" y="1560209"/>
              <a:ext cx="111062" cy="53327"/>
            </a:xfrm>
            <a:custGeom>
              <a:rect b="b" l="l" r="r" t="t"/>
              <a:pathLst>
                <a:path extrusionOk="0" h="2286" w="4761">
                  <a:moveTo>
                    <a:pt x="1919" y="1"/>
                  </a:moveTo>
                  <a:cubicBezTo>
                    <a:pt x="1173" y="1"/>
                    <a:pt x="470" y="352"/>
                    <a:pt x="45" y="967"/>
                  </a:cubicBezTo>
                  <a:cubicBezTo>
                    <a:pt x="1" y="1026"/>
                    <a:pt x="16" y="1114"/>
                    <a:pt x="74" y="1158"/>
                  </a:cubicBezTo>
                  <a:lnTo>
                    <a:pt x="777" y="1685"/>
                  </a:lnTo>
                  <a:cubicBezTo>
                    <a:pt x="800" y="1702"/>
                    <a:pt x="828" y="1711"/>
                    <a:pt x="855" y="1711"/>
                  </a:cubicBezTo>
                  <a:cubicBezTo>
                    <a:pt x="896" y="1711"/>
                    <a:pt x="935" y="1691"/>
                    <a:pt x="953" y="1656"/>
                  </a:cubicBezTo>
                  <a:cubicBezTo>
                    <a:pt x="1266" y="1242"/>
                    <a:pt x="1724" y="1046"/>
                    <a:pt x="2179" y="1046"/>
                  </a:cubicBezTo>
                  <a:cubicBezTo>
                    <a:pt x="2787" y="1046"/>
                    <a:pt x="3390" y="1397"/>
                    <a:pt x="3633" y="2051"/>
                  </a:cubicBezTo>
                  <a:cubicBezTo>
                    <a:pt x="3692" y="2183"/>
                    <a:pt x="3823" y="2286"/>
                    <a:pt x="3970" y="2286"/>
                  </a:cubicBezTo>
                  <a:lnTo>
                    <a:pt x="4673" y="2286"/>
                  </a:lnTo>
                  <a:cubicBezTo>
                    <a:pt x="4717" y="2286"/>
                    <a:pt x="4761" y="2242"/>
                    <a:pt x="4761" y="2198"/>
                  </a:cubicBezTo>
                  <a:cubicBezTo>
                    <a:pt x="4702" y="967"/>
                    <a:pt x="3692" y="1"/>
                    <a:pt x="2461" y="1"/>
                  </a:cubicBez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8"/>
            <p:cNvSpPr/>
            <p:nvPr/>
          </p:nvSpPr>
          <p:spPr>
            <a:xfrm>
              <a:off x="5874086" y="1560209"/>
              <a:ext cx="68000" cy="53327"/>
            </a:xfrm>
            <a:custGeom>
              <a:rect b="b" l="l" r="r" t="t"/>
              <a:pathLst>
                <a:path extrusionOk="0" h="2286" w="2915">
                  <a:moveTo>
                    <a:pt x="0" y="1"/>
                  </a:moveTo>
                  <a:cubicBezTo>
                    <a:pt x="1216" y="30"/>
                    <a:pt x="2197" y="982"/>
                    <a:pt x="2256" y="2198"/>
                  </a:cubicBezTo>
                  <a:cubicBezTo>
                    <a:pt x="2256" y="2242"/>
                    <a:pt x="2212" y="2286"/>
                    <a:pt x="2168" y="2286"/>
                  </a:cubicBezTo>
                  <a:lnTo>
                    <a:pt x="2827" y="2286"/>
                  </a:lnTo>
                  <a:cubicBezTo>
                    <a:pt x="2871" y="2286"/>
                    <a:pt x="2915" y="2242"/>
                    <a:pt x="2915" y="2198"/>
                  </a:cubicBezTo>
                  <a:cubicBezTo>
                    <a:pt x="2856" y="967"/>
                    <a:pt x="1846" y="1"/>
                    <a:pt x="615" y="1"/>
                  </a:cubicBez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8"/>
            <p:cNvSpPr/>
            <p:nvPr/>
          </p:nvSpPr>
          <p:spPr>
            <a:xfrm>
              <a:off x="5686190" y="1500422"/>
              <a:ext cx="30419" cy="31632"/>
            </a:xfrm>
            <a:custGeom>
              <a:rect b="b" l="l" r="r" t="t"/>
              <a:pathLst>
                <a:path extrusionOk="0" h="1356" w="1304">
                  <a:moveTo>
                    <a:pt x="879" y="1"/>
                  </a:moveTo>
                  <a:cubicBezTo>
                    <a:pt x="981" y="323"/>
                    <a:pt x="820" y="660"/>
                    <a:pt x="513" y="777"/>
                  </a:cubicBezTo>
                  <a:lnTo>
                    <a:pt x="0" y="982"/>
                  </a:lnTo>
                  <a:lnTo>
                    <a:pt x="0" y="1231"/>
                  </a:lnTo>
                  <a:cubicBezTo>
                    <a:pt x="0" y="1303"/>
                    <a:pt x="60" y="1356"/>
                    <a:pt x="130" y="1356"/>
                  </a:cubicBezTo>
                  <a:cubicBezTo>
                    <a:pt x="145" y="1356"/>
                    <a:pt x="160" y="1353"/>
                    <a:pt x="176" y="1348"/>
                  </a:cubicBezTo>
                  <a:lnTo>
                    <a:pt x="776" y="1099"/>
                  </a:lnTo>
                  <a:cubicBezTo>
                    <a:pt x="1230" y="909"/>
                    <a:pt x="1304" y="279"/>
                    <a:pt x="879"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8"/>
            <p:cNvSpPr/>
            <p:nvPr/>
          </p:nvSpPr>
          <p:spPr>
            <a:xfrm>
              <a:off x="5739258" y="1491698"/>
              <a:ext cx="41243" cy="26523"/>
            </a:xfrm>
            <a:custGeom>
              <a:rect b="b" l="l" r="r" t="t"/>
              <a:pathLst>
                <a:path extrusionOk="0" h="1137" w="1768">
                  <a:moveTo>
                    <a:pt x="500" y="0"/>
                  </a:moveTo>
                  <a:cubicBezTo>
                    <a:pt x="187" y="0"/>
                    <a:pt x="0" y="470"/>
                    <a:pt x="347" y="668"/>
                  </a:cubicBezTo>
                  <a:lnTo>
                    <a:pt x="1108" y="1093"/>
                  </a:lnTo>
                  <a:cubicBezTo>
                    <a:pt x="1167" y="1122"/>
                    <a:pt x="1225" y="1136"/>
                    <a:pt x="1284" y="1136"/>
                  </a:cubicBezTo>
                  <a:cubicBezTo>
                    <a:pt x="1650" y="1136"/>
                    <a:pt x="1767" y="653"/>
                    <a:pt x="1445" y="477"/>
                  </a:cubicBezTo>
                  <a:lnTo>
                    <a:pt x="684" y="53"/>
                  </a:lnTo>
                  <a:cubicBezTo>
                    <a:pt x="620" y="16"/>
                    <a:pt x="558" y="0"/>
                    <a:pt x="500"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8"/>
            <p:cNvSpPr/>
            <p:nvPr/>
          </p:nvSpPr>
          <p:spPr>
            <a:xfrm>
              <a:off x="5743224" y="1500772"/>
              <a:ext cx="38257" cy="17519"/>
            </a:xfrm>
            <a:custGeom>
              <a:rect b="b" l="l" r="r" t="t"/>
              <a:pathLst>
                <a:path extrusionOk="0" h="751" w="1640">
                  <a:moveTo>
                    <a:pt x="1129" y="1"/>
                  </a:moveTo>
                  <a:cubicBezTo>
                    <a:pt x="1163" y="229"/>
                    <a:pt x="983" y="413"/>
                    <a:pt x="777" y="413"/>
                  </a:cubicBezTo>
                  <a:cubicBezTo>
                    <a:pt x="719" y="413"/>
                    <a:pt x="659" y="399"/>
                    <a:pt x="601" y="367"/>
                  </a:cubicBezTo>
                  <a:lnTo>
                    <a:pt x="1" y="30"/>
                  </a:lnTo>
                  <a:lnTo>
                    <a:pt x="1" y="30"/>
                  </a:lnTo>
                  <a:cubicBezTo>
                    <a:pt x="16" y="132"/>
                    <a:pt x="89" y="220"/>
                    <a:pt x="177" y="264"/>
                  </a:cubicBezTo>
                  <a:lnTo>
                    <a:pt x="953" y="704"/>
                  </a:lnTo>
                  <a:cubicBezTo>
                    <a:pt x="1011" y="736"/>
                    <a:pt x="1069" y="750"/>
                    <a:pt x="1123" y="750"/>
                  </a:cubicBezTo>
                  <a:cubicBezTo>
                    <a:pt x="1436" y="750"/>
                    <a:pt x="1639" y="276"/>
                    <a:pt x="1290" y="88"/>
                  </a:cubicBezTo>
                  <a:lnTo>
                    <a:pt x="1275" y="88"/>
                  </a:lnTo>
                  <a:lnTo>
                    <a:pt x="1129" y="1"/>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8"/>
            <p:cNvSpPr/>
            <p:nvPr/>
          </p:nvSpPr>
          <p:spPr>
            <a:xfrm>
              <a:off x="5686190" y="1493261"/>
              <a:ext cx="30769" cy="39144"/>
            </a:xfrm>
            <a:custGeom>
              <a:rect b="b" l="l" r="r" t="t"/>
              <a:pathLst>
                <a:path extrusionOk="0" h="1678" w="1319">
                  <a:moveTo>
                    <a:pt x="109" y="0"/>
                  </a:moveTo>
                  <a:cubicBezTo>
                    <a:pt x="52" y="0"/>
                    <a:pt x="0" y="50"/>
                    <a:pt x="0" y="118"/>
                  </a:cubicBezTo>
                  <a:lnTo>
                    <a:pt x="0" y="1553"/>
                  </a:lnTo>
                  <a:cubicBezTo>
                    <a:pt x="0" y="1625"/>
                    <a:pt x="60" y="1678"/>
                    <a:pt x="122" y="1678"/>
                  </a:cubicBezTo>
                  <a:cubicBezTo>
                    <a:pt x="135" y="1678"/>
                    <a:pt x="148" y="1675"/>
                    <a:pt x="161" y="1670"/>
                  </a:cubicBezTo>
                  <a:lnTo>
                    <a:pt x="806" y="1406"/>
                  </a:lnTo>
                  <a:cubicBezTo>
                    <a:pt x="1318" y="1201"/>
                    <a:pt x="1318" y="484"/>
                    <a:pt x="806" y="264"/>
                  </a:cubicBezTo>
                  <a:lnTo>
                    <a:pt x="161" y="15"/>
                  </a:lnTo>
                  <a:cubicBezTo>
                    <a:pt x="144" y="5"/>
                    <a:pt x="126" y="0"/>
                    <a:pt x="109"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8"/>
            <p:cNvSpPr/>
            <p:nvPr/>
          </p:nvSpPr>
          <p:spPr>
            <a:xfrm>
              <a:off x="5686190" y="1499746"/>
              <a:ext cx="30419" cy="32659"/>
            </a:xfrm>
            <a:custGeom>
              <a:rect b="b" l="l" r="r" t="t"/>
              <a:pathLst>
                <a:path extrusionOk="0" h="1400" w="1304">
                  <a:moveTo>
                    <a:pt x="835" y="1"/>
                  </a:moveTo>
                  <a:lnTo>
                    <a:pt x="835" y="1"/>
                  </a:lnTo>
                  <a:cubicBezTo>
                    <a:pt x="952" y="323"/>
                    <a:pt x="791" y="674"/>
                    <a:pt x="483" y="806"/>
                  </a:cubicBezTo>
                  <a:lnTo>
                    <a:pt x="0" y="996"/>
                  </a:lnTo>
                  <a:lnTo>
                    <a:pt x="0" y="1275"/>
                  </a:lnTo>
                  <a:cubicBezTo>
                    <a:pt x="0" y="1347"/>
                    <a:pt x="60" y="1400"/>
                    <a:pt x="130" y="1400"/>
                  </a:cubicBezTo>
                  <a:cubicBezTo>
                    <a:pt x="145" y="1400"/>
                    <a:pt x="160" y="1397"/>
                    <a:pt x="176" y="1392"/>
                  </a:cubicBezTo>
                  <a:lnTo>
                    <a:pt x="776" y="1143"/>
                  </a:lnTo>
                  <a:cubicBezTo>
                    <a:pt x="1274" y="938"/>
                    <a:pt x="1304" y="250"/>
                    <a:pt x="835"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8"/>
            <p:cNvSpPr/>
            <p:nvPr/>
          </p:nvSpPr>
          <p:spPr>
            <a:xfrm>
              <a:off x="5686190" y="1500422"/>
              <a:ext cx="30419" cy="31632"/>
            </a:xfrm>
            <a:custGeom>
              <a:rect b="b" l="l" r="r" t="t"/>
              <a:pathLst>
                <a:path extrusionOk="0" h="1356" w="1304">
                  <a:moveTo>
                    <a:pt x="879" y="1"/>
                  </a:moveTo>
                  <a:cubicBezTo>
                    <a:pt x="981" y="323"/>
                    <a:pt x="820" y="660"/>
                    <a:pt x="513" y="777"/>
                  </a:cubicBezTo>
                  <a:lnTo>
                    <a:pt x="0" y="982"/>
                  </a:lnTo>
                  <a:lnTo>
                    <a:pt x="0" y="1231"/>
                  </a:lnTo>
                  <a:cubicBezTo>
                    <a:pt x="0" y="1303"/>
                    <a:pt x="60" y="1356"/>
                    <a:pt x="130" y="1356"/>
                  </a:cubicBezTo>
                  <a:cubicBezTo>
                    <a:pt x="145" y="1356"/>
                    <a:pt x="160" y="1353"/>
                    <a:pt x="176" y="1348"/>
                  </a:cubicBezTo>
                  <a:lnTo>
                    <a:pt x="776" y="1099"/>
                  </a:lnTo>
                  <a:cubicBezTo>
                    <a:pt x="1230" y="909"/>
                    <a:pt x="1304" y="279"/>
                    <a:pt x="879"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8"/>
            <p:cNvSpPr/>
            <p:nvPr/>
          </p:nvSpPr>
          <p:spPr>
            <a:xfrm>
              <a:off x="5643479" y="1487709"/>
              <a:ext cx="128535" cy="136069"/>
            </a:xfrm>
            <a:custGeom>
              <a:rect b="b" l="l" r="r" t="t"/>
              <a:pathLst>
                <a:path extrusionOk="0" h="5833" w="5510">
                  <a:moveTo>
                    <a:pt x="3958" y="0"/>
                  </a:moveTo>
                  <a:cubicBezTo>
                    <a:pt x="3715" y="0"/>
                    <a:pt x="3478" y="124"/>
                    <a:pt x="3340" y="341"/>
                  </a:cubicBezTo>
                  <a:lnTo>
                    <a:pt x="103" y="5496"/>
                  </a:lnTo>
                  <a:cubicBezTo>
                    <a:pt x="0" y="5643"/>
                    <a:pt x="103" y="5833"/>
                    <a:pt x="279" y="5833"/>
                  </a:cubicBezTo>
                  <a:cubicBezTo>
                    <a:pt x="352" y="5833"/>
                    <a:pt x="425" y="5804"/>
                    <a:pt x="469" y="5745"/>
                  </a:cubicBezTo>
                  <a:lnTo>
                    <a:pt x="3720" y="575"/>
                  </a:lnTo>
                  <a:cubicBezTo>
                    <a:pt x="3770" y="486"/>
                    <a:pt x="3866" y="437"/>
                    <a:pt x="3963" y="437"/>
                  </a:cubicBezTo>
                  <a:cubicBezTo>
                    <a:pt x="4011" y="437"/>
                    <a:pt x="4058" y="449"/>
                    <a:pt x="4101" y="473"/>
                  </a:cubicBezTo>
                  <a:lnTo>
                    <a:pt x="5082" y="1015"/>
                  </a:lnTo>
                  <a:cubicBezTo>
                    <a:pt x="5121" y="1037"/>
                    <a:pt x="5160" y="1047"/>
                    <a:pt x="5196" y="1047"/>
                  </a:cubicBezTo>
                  <a:cubicBezTo>
                    <a:pt x="5388" y="1047"/>
                    <a:pt x="5510" y="757"/>
                    <a:pt x="5288" y="634"/>
                  </a:cubicBezTo>
                  <a:lnTo>
                    <a:pt x="4306" y="92"/>
                  </a:lnTo>
                  <a:cubicBezTo>
                    <a:pt x="4196" y="30"/>
                    <a:pt x="4076" y="0"/>
                    <a:pt x="3958" y="0"/>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8"/>
            <p:cNvSpPr/>
            <p:nvPr/>
          </p:nvSpPr>
          <p:spPr>
            <a:xfrm>
              <a:off x="5739258" y="1491698"/>
              <a:ext cx="41243" cy="26523"/>
            </a:xfrm>
            <a:custGeom>
              <a:rect b="b" l="l" r="r" t="t"/>
              <a:pathLst>
                <a:path extrusionOk="0" h="1137" w="1768">
                  <a:moveTo>
                    <a:pt x="500" y="0"/>
                  </a:moveTo>
                  <a:cubicBezTo>
                    <a:pt x="187" y="0"/>
                    <a:pt x="0" y="470"/>
                    <a:pt x="347" y="668"/>
                  </a:cubicBezTo>
                  <a:lnTo>
                    <a:pt x="1108" y="1093"/>
                  </a:lnTo>
                  <a:cubicBezTo>
                    <a:pt x="1167" y="1122"/>
                    <a:pt x="1225" y="1136"/>
                    <a:pt x="1284" y="1136"/>
                  </a:cubicBezTo>
                  <a:cubicBezTo>
                    <a:pt x="1650" y="1136"/>
                    <a:pt x="1767" y="653"/>
                    <a:pt x="1445" y="477"/>
                  </a:cubicBezTo>
                  <a:lnTo>
                    <a:pt x="684" y="53"/>
                  </a:lnTo>
                  <a:cubicBezTo>
                    <a:pt x="620" y="16"/>
                    <a:pt x="558" y="0"/>
                    <a:pt x="500"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8"/>
            <p:cNvSpPr/>
            <p:nvPr/>
          </p:nvSpPr>
          <p:spPr>
            <a:xfrm>
              <a:off x="5743224" y="1500772"/>
              <a:ext cx="38257" cy="17519"/>
            </a:xfrm>
            <a:custGeom>
              <a:rect b="b" l="l" r="r" t="t"/>
              <a:pathLst>
                <a:path extrusionOk="0" h="751" w="1640">
                  <a:moveTo>
                    <a:pt x="1129" y="1"/>
                  </a:moveTo>
                  <a:cubicBezTo>
                    <a:pt x="1163" y="229"/>
                    <a:pt x="983" y="413"/>
                    <a:pt x="777" y="413"/>
                  </a:cubicBezTo>
                  <a:cubicBezTo>
                    <a:pt x="719" y="413"/>
                    <a:pt x="659" y="399"/>
                    <a:pt x="601" y="367"/>
                  </a:cubicBezTo>
                  <a:lnTo>
                    <a:pt x="1" y="30"/>
                  </a:lnTo>
                  <a:lnTo>
                    <a:pt x="1" y="30"/>
                  </a:lnTo>
                  <a:cubicBezTo>
                    <a:pt x="16" y="132"/>
                    <a:pt x="89" y="220"/>
                    <a:pt x="177" y="264"/>
                  </a:cubicBezTo>
                  <a:lnTo>
                    <a:pt x="953" y="704"/>
                  </a:lnTo>
                  <a:cubicBezTo>
                    <a:pt x="1011" y="736"/>
                    <a:pt x="1069" y="750"/>
                    <a:pt x="1123" y="750"/>
                  </a:cubicBezTo>
                  <a:cubicBezTo>
                    <a:pt x="1436" y="750"/>
                    <a:pt x="1639" y="276"/>
                    <a:pt x="1290" y="88"/>
                  </a:cubicBezTo>
                  <a:lnTo>
                    <a:pt x="1275" y="88"/>
                  </a:lnTo>
                  <a:lnTo>
                    <a:pt x="1129" y="1"/>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8"/>
            <p:cNvSpPr/>
            <p:nvPr/>
          </p:nvSpPr>
          <p:spPr>
            <a:xfrm>
              <a:off x="5686190" y="1493261"/>
              <a:ext cx="30769" cy="39144"/>
            </a:xfrm>
            <a:custGeom>
              <a:rect b="b" l="l" r="r" t="t"/>
              <a:pathLst>
                <a:path extrusionOk="0" h="1678" w="1319">
                  <a:moveTo>
                    <a:pt x="109" y="0"/>
                  </a:moveTo>
                  <a:cubicBezTo>
                    <a:pt x="52" y="0"/>
                    <a:pt x="0" y="50"/>
                    <a:pt x="0" y="118"/>
                  </a:cubicBezTo>
                  <a:lnTo>
                    <a:pt x="0" y="1553"/>
                  </a:lnTo>
                  <a:cubicBezTo>
                    <a:pt x="0" y="1625"/>
                    <a:pt x="60" y="1678"/>
                    <a:pt x="122" y="1678"/>
                  </a:cubicBezTo>
                  <a:cubicBezTo>
                    <a:pt x="135" y="1678"/>
                    <a:pt x="148" y="1675"/>
                    <a:pt x="161" y="1670"/>
                  </a:cubicBezTo>
                  <a:lnTo>
                    <a:pt x="806" y="1406"/>
                  </a:lnTo>
                  <a:cubicBezTo>
                    <a:pt x="1318" y="1201"/>
                    <a:pt x="1318" y="484"/>
                    <a:pt x="806" y="264"/>
                  </a:cubicBezTo>
                  <a:lnTo>
                    <a:pt x="161" y="15"/>
                  </a:lnTo>
                  <a:cubicBezTo>
                    <a:pt x="144" y="5"/>
                    <a:pt x="126" y="0"/>
                    <a:pt x="109"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8"/>
            <p:cNvSpPr/>
            <p:nvPr/>
          </p:nvSpPr>
          <p:spPr>
            <a:xfrm>
              <a:off x="5686190" y="1499070"/>
              <a:ext cx="30769" cy="33335"/>
            </a:xfrm>
            <a:custGeom>
              <a:rect b="b" l="l" r="r" t="t"/>
              <a:pathLst>
                <a:path extrusionOk="0" h="1429" w="1319">
                  <a:moveTo>
                    <a:pt x="747" y="0"/>
                  </a:moveTo>
                  <a:cubicBezTo>
                    <a:pt x="923" y="323"/>
                    <a:pt x="776" y="718"/>
                    <a:pt x="440" y="864"/>
                  </a:cubicBezTo>
                  <a:lnTo>
                    <a:pt x="0" y="1040"/>
                  </a:lnTo>
                  <a:lnTo>
                    <a:pt x="0" y="1304"/>
                  </a:lnTo>
                  <a:cubicBezTo>
                    <a:pt x="0" y="1376"/>
                    <a:pt x="60" y="1429"/>
                    <a:pt x="122" y="1429"/>
                  </a:cubicBezTo>
                  <a:cubicBezTo>
                    <a:pt x="135" y="1429"/>
                    <a:pt x="148" y="1426"/>
                    <a:pt x="161" y="1421"/>
                  </a:cubicBezTo>
                  <a:lnTo>
                    <a:pt x="806" y="1157"/>
                  </a:lnTo>
                  <a:cubicBezTo>
                    <a:pt x="1318" y="952"/>
                    <a:pt x="1318" y="235"/>
                    <a:pt x="806" y="15"/>
                  </a:cubicBezTo>
                  <a:lnTo>
                    <a:pt x="747"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5" name="Google Shape;2695;p48"/>
          <p:cNvGrpSpPr/>
          <p:nvPr/>
        </p:nvGrpSpPr>
        <p:grpSpPr>
          <a:xfrm>
            <a:off x="5028542" y="1417729"/>
            <a:ext cx="342675" cy="251557"/>
            <a:chOff x="5028542" y="1417729"/>
            <a:chExt cx="342675" cy="251557"/>
          </a:xfrm>
        </p:grpSpPr>
        <p:sp>
          <p:nvSpPr>
            <p:cNvPr id="2696" name="Google Shape;2696;p48"/>
            <p:cNvSpPr/>
            <p:nvPr/>
          </p:nvSpPr>
          <p:spPr>
            <a:xfrm>
              <a:off x="5042212" y="1603270"/>
              <a:ext cx="317394" cy="36578"/>
            </a:xfrm>
            <a:custGeom>
              <a:rect b="b" l="l" r="r" t="t"/>
              <a:pathLst>
                <a:path extrusionOk="0" h="1568" w="13606">
                  <a:moveTo>
                    <a:pt x="0" y="0"/>
                  </a:moveTo>
                  <a:lnTo>
                    <a:pt x="0" y="1567"/>
                  </a:lnTo>
                  <a:lnTo>
                    <a:pt x="13606" y="1567"/>
                  </a:lnTo>
                  <a:lnTo>
                    <a:pt x="12844" y="0"/>
                  </a:ln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8"/>
            <p:cNvSpPr/>
            <p:nvPr/>
          </p:nvSpPr>
          <p:spPr>
            <a:xfrm>
              <a:off x="5042212" y="1603270"/>
              <a:ext cx="181441" cy="36578"/>
            </a:xfrm>
            <a:custGeom>
              <a:rect b="b" l="l" r="r" t="t"/>
              <a:pathLst>
                <a:path extrusionOk="0" h="1568" w="7778">
                  <a:moveTo>
                    <a:pt x="6942" y="0"/>
                  </a:moveTo>
                  <a:lnTo>
                    <a:pt x="6503" y="923"/>
                  </a:lnTo>
                  <a:cubicBezTo>
                    <a:pt x="6415" y="1069"/>
                    <a:pt x="6269" y="1172"/>
                    <a:pt x="6093" y="1172"/>
                  </a:cubicBezTo>
                  <a:lnTo>
                    <a:pt x="0" y="1172"/>
                  </a:lnTo>
                  <a:lnTo>
                    <a:pt x="0" y="1567"/>
                  </a:lnTo>
                  <a:lnTo>
                    <a:pt x="7030" y="1567"/>
                  </a:lnTo>
                  <a:lnTo>
                    <a:pt x="7777" y="0"/>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8"/>
            <p:cNvSpPr/>
            <p:nvPr/>
          </p:nvSpPr>
          <p:spPr>
            <a:xfrm>
              <a:off x="5151520" y="1597112"/>
              <a:ext cx="32495" cy="52324"/>
            </a:xfrm>
            <a:custGeom>
              <a:rect b="b" l="l" r="r" t="t"/>
              <a:pathLst>
                <a:path extrusionOk="0" h="2243" w="1393">
                  <a:moveTo>
                    <a:pt x="1" y="1"/>
                  </a:moveTo>
                  <a:lnTo>
                    <a:pt x="1" y="2022"/>
                  </a:lnTo>
                  <a:cubicBezTo>
                    <a:pt x="1" y="2139"/>
                    <a:pt x="103" y="2241"/>
                    <a:pt x="235" y="2241"/>
                  </a:cubicBezTo>
                  <a:lnTo>
                    <a:pt x="1143" y="2241"/>
                  </a:lnTo>
                  <a:cubicBezTo>
                    <a:pt x="1151" y="2242"/>
                    <a:pt x="1158" y="2243"/>
                    <a:pt x="1166" y="2243"/>
                  </a:cubicBezTo>
                  <a:cubicBezTo>
                    <a:pt x="1288" y="2243"/>
                    <a:pt x="1392" y="2132"/>
                    <a:pt x="1392" y="2022"/>
                  </a:cubicBezTo>
                  <a:lnTo>
                    <a:pt x="1392" y="1"/>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8"/>
            <p:cNvSpPr/>
            <p:nvPr/>
          </p:nvSpPr>
          <p:spPr>
            <a:xfrm>
              <a:off x="5167592" y="1597462"/>
              <a:ext cx="16073" cy="51950"/>
            </a:xfrm>
            <a:custGeom>
              <a:rect b="b" l="l" r="r" t="t"/>
              <a:pathLst>
                <a:path extrusionOk="0" h="2227" w="689">
                  <a:moveTo>
                    <a:pt x="235" y="0"/>
                  </a:moveTo>
                  <a:lnTo>
                    <a:pt x="235" y="1992"/>
                  </a:lnTo>
                  <a:cubicBezTo>
                    <a:pt x="235" y="2124"/>
                    <a:pt x="132" y="2226"/>
                    <a:pt x="0" y="2226"/>
                  </a:cubicBezTo>
                  <a:lnTo>
                    <a:pt x="440" y="2226"/>
                  </a:lnTo>
                  <a:cubicBezTo>
                    <a:pt x="571" y="2226"/>
                    <a:pt x="689" y="2124"/>
                    <a:pt x="689" y="1992"/>
                  </a:cubicBezTo>
                  <a:lnTo>
                    <a:pt x="689"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8"/>
            <p:cNvSpPr/>
            <p:nvPr/>
          </p:nvSpPr>
          <p:spPr>
            <a:xfrm>
              <a:off x="5155626" y="1538352"/>
              <a:ext cx="167771" cy="57759"/>
            </a:xfrm>
            <a:custGeom>
              <a:rect b="b" l="l" r="r" t="t"/>
              <a:pathLst>
                <a:path extrusionOk="0" h="2476" w="7192">
                  <a:moveTo>
                    <a:pt x="3369" y="1"/>
                  </a:moveTo>
                  <a:lnTo>
                    <a:pt x="1802" y="645"/>
                  </a:lnTo>
                  <a:lnTo>
                    <a:pt x="850" y="645"/>
                  </a:lnTo>
                  <a:cubicBezTo>
                    <a:pt x="381" y="645"/>
                    <a:pt x="1" y="1040"/>
                    <a:pt x="1" y="1509"/>
                  </a:cubicBezTo>
                  <a:lnTo>
                    <a:pt x="1" y="2476"/>
                  </a:lnTo>
                  <a:lnTo>
                    <a:pt x="7192" y="2476"/>
                  </a:lnTo>
                  <a:lnTo>
                    <a:pt x="5932" y="1"/>
                  </a:ln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8"/>
            <p:cNvSpPr/>
            <p:nvPr/>
          </p:nvSpPr>
          <p:spPr>
            <a:xfrm>
              <a:off x="5278954" y="1538352"/>
              <a:ext cx="44439" cy="57759"/>
            </a:xfrm>
            <a:custGeom>
              <a:rect b="b" l="l" r="r" t="t"/>
              <a:pathLst>
                <a:path extrusionOk="0" h="2476" w="1905">
                  <a:moveTo>
                    <a:pt x="1" y="1"/>
                  </a:moveTo>
                  <a:lnTo>
                    <a:pt x="1260" y="2476"/>
                  </a:lnTo>
                  <a:lnTo>
                    <a:pt x="1905" y="2476"/>
                  </a:lnTo>
                  <a:lnTo>
                    <a:pt x="645" y="1"/>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8"/>
            <p:cNvSpPr/>
            <p:nvPr/>
          </p:nvSpPr>
          <p:spPr>
            <a:xfrm>
              <a:off x="5209953" y="1603270"/>
              <a:ext cx="149646" cy="36578"/>
            </a:xfrm>
            <a:custGeom>
              <a:rect b="b" l="l" r="r" t="t"/>
              <a:pathLst>
                <a:path extrusionOk="0" h="1568" w="6415">
                  <a:moveTo>
                    <a:pt x="4848" y="0"/>
                  </a:moveTo>
                  <a:lnTo>
                    <a:pt x="5258" y="835"/>
                  </a:lnTo>
                  <a:cubicBezTo>
                    <a:pt x="5331" y="996"/>
                    <a:pt x="5229" y="1172"/>
                    <a:pt x="5053" y="1172"/>
                  </a:cubicBezTo>
                  <a:lnTo>
                    <a:pt x="205" y="1172"/>
                  </a:lnTo>
                  <a:lnTo>
                    <a:pt x="0" y="1567"/>
                  </a:lnTo>
                  <a:lnTo>
                    <a:pt x="6415" y="1567"/>
                  </a:lnTo>
                  <a:lnTo>
                    <a:pt x="5653" y="0"/>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8"/>
            <p:cNvSpPr/>
            <p:nvPr/>
          </p:nvSpPr>
          <p:spPr>
            <a:xfrm>
              <a:off x="5053478" y="1624101"/>
              <a:ext cx="52627" cy="45185"/>
            </a:xfrm>
            <a:custGeom>
              <a:rect b="b" l="l" r="r" t="t"/>
              <a:pathLst>
                <a:path extrusionOk="0" h="1937" w="2256">
                  <a:moveTo>
                    <a:pt x="1289" y="1"/>
                  </a:moveTo>
                  <a:cubicBezTo>
                    <a:pt x="440" y="1"/>
                    <a:pt x="1" y="1040"/>
                    <a:pt x="616" y="1655"/>
                  </a:cubicBezTo>
                  <a:cubicBezTo>
                    <a:pt x="809" y="1849"/>
                    <a:pt x="1049" y="1936"/>
                    <a:pt x="1284" y="1936"/>
                  </a:cubicBezTo>
                  <a:cubicBezTo>
                    <a:pt x="1779" y="1936"/>
                    <a:pt x="2256" y="1552"/>
                    <a:pt x="2256" y="967"/>
                  </a:cubicBezTo>
                  <a:cubicBezTo>
                    <a:pt x="2256" y="440"/>
                    <a:pt x="1831" y="1"/>
                    <a:pt x="1289"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8"/>
            <p:cNvSpPr/>
            <p:nvPr/>
          </p:nvSpPr>
          <p:spPr>
            <a:xfrm>
              <a:off x="5068174" y="1625127"/>
              <a:ext cx="42386" cy="44089"/>
            </a:xfrm>
            <a:custGeom>
              <a:rect b="b" l="l" r="r" t="t"/>
              <a:pathLst>
                <a:path extrusionOk="0" h="1890" w="1817">
                  <a:moveTo>
                    <a:pt x="967" y="0"/>
                  </a:moveTo>
                  <a:lnTo>
                    <a:pt x="967" y="0"/>
                  </a:lnTo>
                  <a:cubicBezTo>
                    <a:pt x="1620" y="640"/>
                    <a:pt x="1121" y="1675"/>
                    <a:pt x="310" y="1675"/>
                  </a:cubicBezTo>
                  <a:cubicBezTo>
                    <a:pt x="211" y="1675"/>
                    <a:pt x="107" y="1660"/>
                    <a:pt x="0" y="1626"/>
                  </a:cubicBezTo>
                  <a:lnTo>
                    <a:pt x="0" y="1626"/>
                  </a:lnTo>
                  <a:cubicBezTo>
                    <a:pt x="191" y="1804"/>
                    <a:pt x="428" y="1890"/>
                    <a:pt x="663" y="1890"/>
                  </a:cubicBezTo>
                  <a:cubicBezTo>
                    <a:pt x="987" y="1890"/>
                    <a:pt x="1307" y="1727"/>
                    <a:pt x="1494" y="1421"/>
                  </a:cubicBezTo>
                  <a:cubicBezTo>
                    <a:pt x="1816" y="879"/>
                    <a:pt x="1553" y="191"/>
                    <a:pt x="967"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8"/>
            <p:cNvSpPr/>
            <p:nvPr/>
          </p:nvSpPr>
          <p:spPr>
            <a:xfrm>
              <a:off x="5076362" y="1641176"/>
              <a:ext cx="12667" cy="10871"/>
            </a:xfrm>
            <a:custGeom>
              <a:rect b="b" l="l" r="r" t="t"/>
              <a:pathLst>
                <a:path extrusionOk="0" h="466" w="543">
                  <a:moveTo>
                    <a:pt x="308" y="1"/>
                  </a:moveTo>
                  <a:cubicBezTo>
                    <a:pt x="103" y="1"/>
                    <a:pt x="1" y="250"/>
                    <a:pt x="147" y="396"/>
                  </a:cubicBezTo>
                  <a:cubicBezTo>
                    <a:pt x="195" y="444"/>
                    <a:pt x="253" y="465"/>
                    <a:pt x="311" y="465"/>
                  </a:cubicBezTo>
                  <a:cubicBezTo>
                    <a:pt x="429" y="465"/>
                    <a:pt x="543" y="373"/>
                    <a:pt x="543" y="235"/>
                  </a:cubicBezTo>
                  <a:cubicBezTo>
                    <a:pt x="543" y="103"/>
                    <a:pt x="440" y="1"/>
                    <a:pt x="308"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8"/>
            <p:cNvSpPr/>
            <p:nvPr/>
          </p:nvSpPr>
          <p:spPr>
            <a:xfrm>
              <a:off x="5226679" y="1624101"/>
              <a:ext cx="52650" cy="45185"/>
            </a:xfrm>
            <a:custGeom>
              <a:rect b="b" l="l" r="r" t="t"/>
              <a:pathLst>
                <a:path extrusionOk="0" h="1937" w="2257">
                  <a:moveTo>
                    <a:pt x="1290" y="1"/>
                  </a:moveTo>
                  <a:cubicBezTo>
                    <a:pt x="426" y="1"/>
                    <a:pt x="1" y="1040"/>
                    <a:pt x="601" y="1655"/>
                  </a:cubicBezTo>
                  <a:cubicBezTo>
                    <a:pt x="800" y="1849"/>
                    <a:pt x="1042" y="1936"/>
                    <a:pt x="1280" y="1936"/>
                  </a:cubicBezTo>
                  <a:cubicBezTo>
                    <a:pt x="1779" y="1936"/>
                    <a:pt x="2256" y="1552"/>
                    <a:pt x="2256" y="967"/>
                  </a:cubicBezTo>
                  <a:cubicBezTo>
                    <a:pt x="2256" y="440"/>
                    <a:pt x="1817" y="1"/>
                    <a:pt x="1290"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8"/>
            <p:cNvSpPr/>
            <p:nvPr/>
          </p:nvSpPr>
          <p:spPr>
            <a:xfrm>
              <a:off x="5241374" y="1625127"/>
              <a:ext cx="42059" cy="44089"/>
            </a:xfrm>
            <a:custGeom>
              <a:rect b="b" l="l" r="r" t="t"/>
              <a:pathLst>
                <a:path extrusionOk="0" h="1890" w="1803">
                  <a:moveTo>
                    <a:pt x="953" y="0"/>
                  </a:moveTo>
                  <a:cubicBezTo>
                    <a:pt x="1618" y="640"/>
                    <a:pt x="1109" y="1675"/>
                    <a:pt x="306" y="1675"/>
                  </a:cubicBezTo>
                  <a:cubicBezTo>
                    <a:pt x="208" y="1675"/>
                    <a:pt x="106" y="1660"/>
                    <a:pt x="1" y="1626"/>
                  </a:cubicBezTo>
                  <a:lnTo>
                    <a:pt x="1" y="1626"/>
                  </a:lnTo>
                  <a:cubicBezTo>
                    <a:pt x="185" y="1804"/>
                    <a:pt x="421" y="1890"/>
                    <a:pt x="657" y="1890"/>
                  </a:cubicBezTo>
                  <a:cubicBezTo>
                    <a:pt x="983" y="1890"/>
                    <a:pt x="1308" y="1727"/>
                    <a:pt x="1494" y="1421"/>
                  </a:cubicBezTo>
                  <a:cubicBezTo>
                    <a:pt x="1802" y="879"/>
                    <a:pt x="1553" y="191"/>
                    <a:pt x="953"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8"/>
            <p:cNvSpPr/>
            <p:nvPr/>
          </p:nvSpPr>
          <p:spPr>
            <a:xfrm>
              <a:off x="5249585" y="1641176"/>
              <a:ext cx="12644" cy="10871"/>
            </a:xfrm>
            <a:custGeom>
              <a:rect b="b" l="l" r="r" t="t"/>
              <a:pathLst>
                <a:path extrusionOk="0" h="466" w="542">
                  <a:moveTo>
                    <a:pt x="308" y="1"/>
                  </a:moveTo>
                  <a:cubicBezTo>
                    <a:pt x="103" y="1"/>
                    <a:pt x="0" y="250"/>
                    <a:pt x="147" y="396"/>
                  </a:cubicBezTo>
                  <a:cubicBezTo>
                    <a:pt x="194" y="444"/>
                    <a:pt x="253" y="465"/>
                    <a:pt x="310" y="465"/>
                  </a:cubicBezTo>
                  <a:cubicBezTo>
                    <a:pt x="429" y="465"/>
                    <a:pt x="542" y="373"/>
                    <a:pt x="542" y="235"/>
                  </a:cubicBezTo>
                  <a:cubicBezTo>
                    <a:pt x="542" y="103"/>
                    <a:pt x="439" y="1"/>
                    <a:pt x="308"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8"/>
            <p:cNvSpPr/>
            <p:nvPr/>
          </p:nvSpPr>
          <p:spPr>
            <a:xfrm>
              <a:off x="5287491" y="1624101"/>
              <a:ext cx="52650" cy="45185"/>
            </a:xfrm>
            <a:custGeom>
              <a:rect b="b" l="l" r="r" t="t"/>
              <a:pathLst>
                <a:path extrusionOk="0" h="1937" w="2257">
                  <a:moveTo>
                    <a:pt x="1290" y="1"/>
                  </a:moveTo>
                  <a:cubicBezTo>
                    <a:pt x="440" y="1"/>
                    <a:pt x="1" y="1040"/>
                    <a:pt x="616" y="1655"/>
                  </a:cubicBezTo>
                  <a:cubicBezTo>
                    <a:pt x="810" y="1849"/>
                    <a:pt x="1049" y="1936"/>
                    <a:pt x="1285" y="1936"/>
                  </a:cubicBezTo>
                  <a:cubicBezTo>
                    <a:pt x="1779" y="1936"/>
                    <a:pt x="2256" y="1552"/>
                    <a:pt x="2256" y="967"/>
                  </a:cubicBezTo>
                  <a:cubicBezTo>
                    <a:pt x="2256" y="440"/>
                    <a:pt x="1831" y="1"/>
                    <a:pt x="1290"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8"/>
            <p:cNvSpPr/>
            <p:nvPr/>
          </p:nvSpPr>
          <p:spPr>
            <a:xfrm>
              <a:off x="5302187" y="1625127"/>
              <a:ext cx="42386" cy="44089"/>
            </a:xfrm>
            <a:custGeom>
              <a:rect b="b" l="l" r="r" t="t"/>
              <a:pathLst>
                <a:path extrusionOk="0" h="1890" w="1817">
                  <a:moveTo>
                    <a:pt x="967" y="0"/>
                  </a:moveTo>
                  <a:cubicBezTo>
                    <a:pt x="1620" y="640"/>
                    <a:pt x="1121" y="1675"/>
                    <a:pt x="310" y="1675"/>
                  </a:cubicBezTo>
                  <a:cubicBezTo>
                    <a:pt x="211" y="1675"/>
                    <a:pt x="107" y="1660"/>
                    <a:pt x="1" y="1626"/>
                  </a:cubicBezTo>
                  <a:lnTo>
                    <a:pt x="1" y="1626"/>
                  </a:lnTo>
                  <a:cubicBezTo>
                    <a:pt x="191" y="1804"/>
                    <a:pt x="431" y="1890"/>
                    <a:pt x="668" y="1890"/>
                  </a:cubicBezTo>
                  <a:cubicBezTo>
                    <a:pt x="995" y="1890"/>
                    <a:pt x="1316" y="1727"/>
                    <a:pt x="1494" y="1421"/>
                  </a:cubicBezTo>
                  <a:cubicBezTo>
                    <a:pt x="1817" y="879"/>
                    <a:pt x="1553" y="191"/>
                    <a:pt x="967"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8"/>
            <p:cNvSpPr/>
            <p:nvPr/>
          </p:nvSpPr>
          <p:spPr>
            <a:xfrm>
              <a:off x="5310398" y="1641176"/>
              <a:ext cx="12644" cy="10871"/>
            </a:xfrm>
            <a:custGeom>
              <a:rect b="b" l="l" r="r" t="t"/>
              <a:pathLst>
                <a:path extrusionOk="0" h="466" w="542">
                  <a:moveTo>
                    <a:pt x="308" y="1"/>
                  </a:moveTo>
                  <a:cubicBezTo>
                    <a:pt x="103" y="1"/>
                    <a:pt x="0" y="250"/>
                    <a:pt x="146" y="396"/>
                  </a:cubicBezTo>
                  <a:cubicBezTo>
                    <a:pt x="194" y="444"/>
                    <a:pt x="253" y="465"/>
                    <a:pt x="310" y="465"/>
                  </a:cubicBezTo>
                  <a:cubicBezTo>
                    <a:pt x="429" y="465"/>
                    <a:pt x="542" y="373"/>
                    <a:pt x="542" y="235"/>
                  </a:cubicBezTo>
                  <a:cubicBezTo>
                    <a:pt x="542" y="103"/>
                    <a:pt x="439" y="1"/>
                    <a:pt x="308" y="1"/>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8"/>
            <p:cNvSpPr/>
            <p:nvPr/>
          </p:nvSpPr>
          <p:spPr>
            <a:xfrm>
              <a:off x="5120099" y="1587548"/>
              <a:ext cx="149996" cy="16073"/>
            </a:xfrm>
            <a:custGeom>
              <a:rect b="b" l="l" r="r" t="t"/>
              <a:pathLst>
                <a:path extrusionOk="0" h="689" w="6430">
                  <a:moveTo>
                    <a:pt x="0" y="0"/>
                  </a:moveTo>
                  <a:lnTo>
                    <a:pt x="0" y="689"/>
                  </a:lnTo>
                  <a:lnTo>
                    <a:pt x="6430" y="689"/>
                  </a:lnTo>
                  <a:lnTo>
                    <a:pt x="6430"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8"/>
            <p:cNvSpPr/>
            <p:nvPr/>
          </p:nvSpPr>
          <p:spPr>
            <a:xfrm>
              <a:off x="5028542" y="1517171"/>
              <a:ext cx="100122" cy="122679"/>
            </a:xfrm>
            <a:custGeom>
              <a:rect b="b" l="l" r="r" t="t"/>
              <a:pathLst>
                <a:path extrusionOk="0" h="5259" w="4292">
                  <a:moveTo>
                    <a:pt x="1611" y="1"/>
                  </a:moveTo>
                  <a:cubicBezTo>
                    <a:pt x="718" y="1"/>
                    <a:pt x="0" y="718"/>
                    <a:pt x="0" y="1626"/>
                  </a:cubicBezTo>
                  <a:lnTo>
                    <a:pt x="0" y="4892"/>
                  </a:lnTo>
                  <a:cubicBezTo>
                    <a:pt x="0" y="5097"/>
                    <a:pt x="162" y="5258"/>
                    <a:pt x="367" y="5258"/>
                  </a:cubicBezTo>
                  <a:lnTo>
                    <a:pt x="850" y="5258"/>
                  </a:lnTo>
                  <a:cubicBezTo>
                    <a:pt x="894" y="4585"/>
                    <a:pt x="1450" y="4057"/>
                    <a:pt x="2139" y="4057"/>
                  </a:cubicBezTo>
                  <a:lnTo>
                    <a:pt x="3925" y="4057"/>
                  </a:lnTo>
                  <a:cubicBezTo>
                    <a:pt x="4130" y="4057"/>
                    <a:pt x="4292" y="3896"/>
                    <a:pt x="4292" y="3691"/>
                  </a:cubicBezTo>
                  <a:lnTo>
                    <a:pt x="4292" y="367"/>
                  </a:lnTo>
                  <a:cubicBezTo>
                    <a:pt x="4292" y="162"/>
                    <a:pt x="4130" y="1"/>
                    <a:pt x="3925" y="1"/>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8"/>
            <p:cNvSpPr/>
            <p:nvPr/>
          </p:nvSpPr>
          <p:spPr>
            <a:xfrm>
              <a:off x="5100272" y="1517171"/>
              <a:ext cx="28390" cy="94663"/>
            </a:xfrm>
            <a:custGeom>
              <a:rect b="b" l="l" r="r" t="t"/>
              <a:pathLst>
                <a:path extrusionOk="0" h="4058" w="1217">
                  <a:moveTo>
                    <a:pt x="1" y="1"/>
                  </a:moveTo>
                  <a:cubicBezTo>
                    <a:pt x="191" y="1"/>
                    <a:pt x="367" y="162"/>
                    <a:pt x="367" y="367"/>
                  </a:cubicBezTo>
                  <a:lnTo>
                    <a:pt x="367" y="3691"/>
                  </a:lnTo>
                  <a:cubicBezTo>
                    <a:pt x="367" y="3896"/>
                    <a:pt x="191" y="4057"/>
                    <a:pt x="1" y="4057"/>
                  </a:cubicBezTo>
                  <a:lnTo>
                    <a:pt x="850" y="4057"/>
                  </a:lnTo>
                  <a:cubicBezTo>
                    <a:pt x="1041" y="4057"/>
                    <a:pt x="1217" y="3896"/>
                    <a:pt x="1217" y="3691"/>
                  </a:cubicBezTo>
                  <a:lnTo>
                    <a:pt x="1217" y="367"/>
                  </a:lnTo>
                  <a:cubicBezTo>
                    <a:pt x="1217" y="162"/>
                    <a:pt x="1041" y="1"/>
                    <a:pt x="850"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8"/>
            <p:cNvSpPr/>
            <p:nvPr/>
          </p:nvSpPr>
          <p:spPr>
            <a:xfrm>
              <a:off x="5028542" y="1517171"/>
              <a:ext cx="69726" cy="51950"/>
            </a:xfrm>
            <a:custGeom>
              <a:rect b="b" l="l" r="r" t="t"/>
              <a:pathLst>
                <a:path extrusionOk="0" h="2227" w="2989">
                  <a:moveTo>
                    <a:pt x="1611" y="1"/>
                  </a:moveTo>
                  <a:cubicBezTo>
                    <a:pt x="718" y="1"/>
                    <a:pt x="0" y="718"/>
                    <a:pt x="0" y="1612"/>
                  </a:cubicBezTo>
                  <a:lnTo>
                    <a:pt x="0" y="2227"/>
                  </a:lnTo>
                  <a:lnTo>
                    <a:pt x="2402" y="2227"/>
                  </a:lnTo>
                  <a:cubicBezTo>
                    <a:pt x="2725" y="2227"/>
                    <a:pt x="2988" y="1963"/>
                    <a:pt x="2988" y="1626"/>
                  </a:cubicBezTo>
                  <a:lnTo>
                    <a:pt x="2988" y="1"/>
                  </a:ln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8"/>
            <p:cNvSpPr/>
            <p:nvPr/>
          </p:nvSpPr>
          <p:spPr>
            <a:xfrm>
              <a:off x="5069201" y="1517171"/>
              <a:ext cx="29393" cy="51950"/>
            </a:xfrm>
            <a:custGeom>
              <a:rect b="b" l="l" r="r" t="t"/>
              <a:pathLst>
                <a:path extrusionOk="0" h="2227" w="1260">
                  <a:moveTo>
                    <a:pt x="586" y="1"/>
                  </a:moveTo>
                  <a:lnTo>
                    <a:pt x="586" y="1626"/>
                  </a:lnTo>
                  <a:cubicBezTo>
                    <a:pt x="586" y="1963"/>
                    <a:pt x="322" y="2227"/>
                    <a:pt x="0" y="2227"/>
                  </a:cubicBezTo>
                  <a:lnTo>
                    <a:pt x="659" y="2227"/>
                  </a:lnTo>
                  <a:cubicBezTo>
                    <a:pt x="982" y="2227"/>
                    <a:pt x="1245" y="1963"/>
                    <a:pt x="1260" y="1626"/>
                  </a:cubicBezTo>
                  <a:lnTo>
                    <a:pt x="1260" y="1"/>
                  </a:ln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8"/>
            <p:cNvSpPr/>
            <p:nvPr/>
          </p:nvSpPr>
          <p:spPr>
            <a:xfrm>
              <a:off x="5202442" y="1587548"/>
              <a:ext cx="168774" cy="52300"/>
            </a:xfrm>
            <a:custGeom>
              <a:rect b="b" l="l" r="r" t="t"/>
              <a:pathLst>
                <a:path extrusionOk="0" h="2242" w="7235">
                  <a:moveTo>
                    <a:pt x="1714" y="0"/>
                  </a:moveTo>
                  <a:cubicBezTo>
                    <a:pt x="1333" y="0"/>
                    <a:pt x="967" y="220"/>
                    <a:pt x="806" y="572"/>
                  </a:cubicBezTo>
                  <a:lnTo>
                    <a:pt x="29" y="2109"/>
                  </a:lnTo>
                  <a:cubicBezTo>
                    <a:pt x="0" y="2168"/>
                    <a:pt x="44" y="2241"/>
                    <a:pt x="103" y="2241"/>
                  </a:cubicBezTo>
                  <a:lnTo>
                    <a:pt x="542" y="2241"/>
                  </a:lnTo>
                  <a:cubicBezTo>
                    <a:pt x="659" y="2241"/>
                    <a:pt x="762" y="2183"/>
                    <a:pt x="820" y="2080"/>
                  </a:cubicBezTo>
                  <a:lnTo>
                    <a:pt x="1421" y="879"/>
                  </a:lnTo>
                  <a:cubicBezTo>
                    <a:pt x="1479" y="762"/>
                    <a:pt x="1582" y="703"/>
                    <a:pt x="1714" y="703"/>
                  </a:cubicBezTo>
                  <a:lnTo>
                    <a:pt x="5551" y="703"/>
                  </a:lnTo>
                  <a:cubicBezTo>
                    <a:pt x="5668" y="703"/>
                    <a:pt x="5785" y="762"/>
                    <a:pt x="5844" y="879"/>
                  </a:cubicBezTo>
                  <a:lnTo>
                    <a:pt x="6415" y="2065"/>
                  </a:lnTo>
                  <a:cubicBezTo>
                    <a:pt x="6473" y="2168"/>
                    <a:pt x="6576" y="2241"/>
                    <a:pt x="6693" y="2241"/>
                  </a:cubicBezTo>
                  <a:lnTo>
                    <a:pt x="7132" y="2241"/>
                  </a:lnTo>
                  <a:cubicBezTo>
                    <a:pt x="7191" y="2241"/>
                    <a:pt x="7235" y="2168"/>
                    <a:pt x="7206" y="2124"/>
                  </a:cubicBezTo>
                  <a:lnTo>
                    <a:pt x="6473" y="586"/>
                  </a:lnTo>
                  <a:cubicBezTo>
                    <a:pt x="6298" y="235"/>
                    <a:pt x="5946" y="0"/>
                    <a:pt x="5551"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8"/>
            <p:cNvSpPr/>
            <p:nvPr/>
          </p:nvSpPr>
          <p:spPr>
            <a:xfrm>
              <a:off x="5320289" y="1587548"/>
              <a:ext cx="50924" cy="52300"/>
            </a:xfrm>
            <a:custGeom>
              <a:rect b="b" l="l" r="r" t="t"/>
              <a:pathLst>
                <a:path extrusionOk="0" h="2242" w="2183">
                  <a:moveTo>
                    <a:pt x="1" y="0"/>
                  </a:moveTo>
                  <a:cubicBezTo>
                    <a:pt x="396" y="15"/>
                    <a:pt x="748" y="235"/>
                    <a:pt x="923" y="586"/>
                  </a:cubicBezTo>
                  <a:lnTo>
                    <a:pt x="1714" y="2241"/>
                  </a:lnTo>
                  <a:lnTo>
                    <a:pt x="2080" y="2241"/>
                  </a:lnTo>
                  <a:cubicBezTo>
                    <a:pt x="2139" y="2241"/>
                    <a:pt x="2183" y="2183"/>
                    <a:pt x="2154" y="2124"/>
                  </a:cubicBezTo>
                  <a:lnTo>
                    <a:pt x="1421" y="586"/>
                  </a:lnTo>
                  <a:cubicBezTo>
                    <a:pt x="1246" y="235"/>
                    <a:pt x="894" y="15"/>
                    <a:pt x="499"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8"/>
            <p:cNvSpPr/>
            <p:nvPr/>
          </p:nvSpPr>
          <p:spPr>
            <a:xfrm>
              <a:off x="5157329" y="1417729"/>
              <a:ext cx="193408" cy="169848"/>
            </a:xfrm>
            <a:custGeom>
              <a:rect b="b" l="l" r="r" t="t"/>
              <a:pathLst>
                <a:path extrusionOk="0" h="7281" w="8291">
                  <a:moveTo>
                    <a:pt x="6527" y="0"/>
                  </a:moveTo>
                  <a:cubicBezTo>
                    <a:pt x="6514" y="0"/>
                    <a:pt x="6502" y="1"/>
                    <a:pt x="6489" y="2"/>
                  </a:cubicBezTo>
                  <a:lnTo>
                    <a:pt x="4966" y="2"/>
                  </a:lnTo>
                  <a:cubicBezTo>
                    <a:pt x="4629" y="2"/>
                    <a:pt x="4307" y="104"/>
                    <a:pt x="4028" y="324"/>
                  </a:cubicBezTo>
                  <a:lnTo>
                    <a:pt x="938" y="2755"/>
                  </a:lnTo>
                  <a:cubicBezTo>
                    <a:pt x="675" y="2960"/>
                    <a:pt x="484" y="3253"/>
                    <a:pt x="411" y="3575"/>
                  </a:cubicBezTo>
                  <a:lnTo>
                    <a:pt x="45" y="5069"/>
                  </a:lnTo>
                  <a:cubicBezTo>
                    <a:pt x="1" y="5230"/>
                    <a:pt x="45" y="5406"/>
                    <a:pt x="147" y="5552"/>
                  </a:cubicBezTo>
                  <a:lnTo>
                    <a:pt x="1348" y="7075"/>
                  </a:lnTo>
                  <a:cubicBezTo>
                    <a:pt x="1451" y="7207"/>
                    <a:pt x="1626" y="7280"/>
                    <a:pt x="1802" y="7280"/>
                  </a:cubicBezTo>
                  <a:lnTo>
                    <a:pt x="3325" y="7280"/>
                  </a:lnTo>
                  <a:cubicBezTo>
                    <a:pt x="3662" y="7280"/>
                    <a:pt x="3984" y="7178"/>
                    <a:pt x="4263" y="6958"/>
                  </a:cubicBezTo>
                  <a:lnTo>
                    <a:pt x="7353" y="4527"/>
                  </a:lnTo>
                  <a:cubicBezTo>
                    <a:pt x="7617" y="4322"/>
                    <a:pt x="7792" y="4029"/>
                    <a:pt x="7880" y="3692"/>
                  </a:cubicBezTo>
                  <a:lnTo>
                    <a:pt x="8246" y="2213"/>
                  </a:lnTo>
                  <a:cubicBezTo>
                    <a:pt x="8290" y="2037"/>
                    <a:pt x="8246" y="1862"/>
                    <a:pt x="8144" y="1730"/>
                  </a:cubicBezTo>
                  <a:lnTo>
                    <a:pt x="6943" y="207"/>
                  </a:lnTo>
                  <a:cubicBezTo>
                    <a:pt x="6848" y="85"/>
                    <a:pt x="6690" y="0"/>
                    <a:pt x="6527"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8"/>
            <p:cNvSpPr/>
            <p:nvPr/>
          </p:nvSpPr>
          <p:spPr>
            <a:xfrm>
              <a:off x="5180235" y="1417729"/>
              <a:ext cx="170501" cy="169848"/>
            </a:xfrm>
            <a:custGeom>
              <a:rect b="b" l="l" r="r" t="t"/>
              <a:pathLst>
                <a:path extrusionOk="0" h="7281" w="7309">
                  <a:moveTo>
                    <a:pt x="5545" y="0"/>
                  </a:moveTo>
                  <a:cubicBezTo>
                    <a:pt x="5532" y="0"/>
                    <a:pt x="5520" y="1"/>
                    <a:pt x="5507" y="2"/>
                  </a:cubicBezTo>
                  <a:lnTo>
                    <a:pt x="5082" y="2"/>
                  </a:lnTo>
                  <a:lnTo>
                    <a:pt x="5917" y="1056"/>
                  </a:lnTo>
                  <a:cubicBezTo>
                    <a:pt x="6019" y="1188"/>
                    <a:pt x="6063" y="1364"/>
                    <a:pt x="6019" y="1539"/>
                  </a:cubicBezTo>
                  <a:lnTo>
                    <a:pt x="5653" y="3019"/>
                  </a:lnTo>
                  <a:cubicBezTo>
                    <a:pt x="5580" y="3341"/>
                    <a:pt x="5390" y="3648"/>
                    <a:pt x="5126" y="3853"/>
                  </a:cubicBezTo>
                  <a:lnTo>
                    <a:pt x="2036" y="6285"/>
                  </a:lnTo>
                  <a:cubicBezTo>
                    <a:pt x="1772" y="6490"/>
                    <a:pt x="1435" y="6607"/>
                    <a:pt x="1098" y="6607"/>
                  </a:cubicBezTo>
                  <a:lnTo>
                    <a:pt x="0" y="6607"/>
                  </a:lnTo>
                  <a:lnTo>
                    <a:pt x="366" y="7075"/>
                  </a:lnTo>
                  <a:cubicBezTo>
                    <a:pt x="469" y="7207"/>
                    <a:pt x="644" y="7280"/>
                    <a:pt x="820" y="7280"/>
                  </a:cubicBezTo>
                  <a:lnTo>
                    <a:pt x="2343" y="7280"/>
                  </a:lnTo>
                  <a:cubicBezTo>
                    <a:pt x="2680" y="7280"/>
                    <a:pt x="3002" y="7178"/>
                    <a:pt x="3281" y="6958"/>
                  </a:cubicBezTo>
                  <a:lnTo>
                    <a:pt x="6371" y="4527"/>
                  </a:lnTo>
                  <a:cubicBezTo>
                    <a:pt x="6635" y="4322"/>
                    <a:pt x="6810" y="4029"/>
                    <a:pt x="6898" y="3692"/>
                  </a:cubicBezTo>
                  <a:lnTo>
                    <a:pt x="7264" y="2213"/>
                  </a:lnTo>
                  <a:cubicBezTo>
                    <a:pt x="7308" y="2037"/>
                    <a:pt x="7264" y="1862"/>
                    <a:pt x="7162" y="1730"/>
                  </a:cubicBezTo>
                  <a:lnTo>
                    <a:pt x="5961" y="207"/>
                  </a:lnTo>
                  <a:cubicBezTo>
                    <a:pt x="5866" y="85"/>
                    <a:pt x="5708" y="0"/>
                    <a:pt x="5545"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8"/>
            <p:cNvSpPr/>
            <p:nvPr/>
          </p:nvSpPr>
          <p:spPr>
            <a:xfrm>
              <a:off x="5172374" y="1420155"/>
              <a:ext cx="162989" cy="165019"/>
            </a:xfrm>
            <a:custGeom>
              <a:rect b="b" l="l" r="r" t="t"/>
              <a:pathLst>
                <a:path extrusionOk="0" h="7074" w="6987">
                  <a:moveTo>
                    <a:pt x="3749" y="0"/>
                  </a:moveTo>
                  <a:cubicBezTo>
                    <a:pt x="3618" y="59"/>
                    <a:pt x="3501" y="132"/>
                    <a:pt x="3383" y="220"/>
                  </a:cubicBezTo>
                  <a:lnTo>
                    <a:pt x="293" y="2651"/>
                  </a:lnTo>
                  <a:cubicBezTo>
                    <a:pt x="191" y="2724"/>
                    <a:pt x="88" y="2827"/>
                    <a:pt x="0" y="2944"/>
                  </a:cubicBezTo>
                  <a:lnTo>
                    <a:pt x="3252" y="7074"/>
                  </a:lnTo>
                  <a:cubicBezTo>
                    <a:pt x="3383" y="7015"/>
                    <a:pt x="3501" y="6942"/>
                    <a:pt x="3618" y="6854"/>
                  </a:cubicBezTo>
                  <a:lnTo>
                    <a:pt x="6708" y="4423"/>
                  </a:lnTo>
                  <a:cubicBezTo>
                    <a:pt x="6810" y="4335"/>
                    <a:pt x="6913" y="4233"/>
                    <a:pt x="6986" y="4116"/>
                  </a:cubicBezTo>
                  <a:lnTo>
                    <a:pt x="3749" y="0"/>
                  </a:lnTo>
                  <a:close/>
                </a:path>
              </a:pathLst>
            </a:custGeom>
            <a:solidFill>
              <a:srgbClr val="E298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8"/>
            <p:cNvSpPr/>
            <p:nvPr/>
          </p:nvSpPr>
          <p:spPr>
            <a:xfrm>
              <a:off x="5230108" y="1487103"/>
              <a:ext cx="105254" cy="98069"/>
            </a:xfrm>
            <a:custGeom>
              <a:rect b="b" l="l" r="r" t="t"/>
              <a:pathLst>
                <a:path extrusionOk="0" h="4204" w="4512">
                  <a:moveTo>
                    <a:pt x="3545" y="1"/>
                  </a:moveTo>
                  <a:lnTo>
                    <a:pt x="3515" y="45"/>
                  </a:lnTo>
                  <a:cubicBezTo>
                    <a:pt x="3442" y="382"/>
                    <a:pt x="3252" y="674"/>
                    <a:pt x="2988" y="879"/>
                  </a:cubicBezTo>
                  <a:lnTo>
                    <a:pt x="0" y="3223"/>
                  </a:lnTo>
                  <a:lnTo>
                    <a:pt x="777" y="4204"/>
                  </a:lnTo>
                  <a:cubicBezTo>
                    <a:pt x="908" y="4145"/>
                    <a:pt x="1026" y="4072"/>
                    <a:pt x="1143" y="3984"/>
                  </a:cubicBezTo>
                  <a:lnTo>
                    <a:pt x="4233" y="1553"/>
                  </a:lnTo>
                  <a:cubicBezTo>
                    <a:pt x="4335" y="1465"/>
                    <a:pt x="4438" y="1363"/>
                    <a:pt x="4511" y="1246"/>
                  </a:cubicBezTo>
                  <a:lnTo>
                    <a:pt x="3545" y="1"/>
                  </a:ln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8"/>
            <p:cNvSpPr/>
            <p:nvPr/>
          </p:nvSpPr>
          <p:spPr>
            <a:xfrm>
              <a:off x="5074659" y="1580037"/>
              <a:ext cx="24960" cy="10264"/>
            </a:xfrm>
            <a:custGeom>
              <a:rect b="b" l="l" r="r" t="t"/>
              <a:pathLst>
                <a:path extrusionOk="0" h="440" w="1070">
                  <a:moveTo>
                    <a:pt x="308" y="0"/>
                  </a:moveTo>
                  <a:cubicBezTo>
                    <a:pt x="1" y="0"/>
                    <a:pt x="1" y="440"/>
                    <a:pt x="308" y="440"/>
                  </a:cubicBezTo>
                  <a:lnTo>
                    <a:pt x="777" y="440"/>
                  </a:lnTo>
                  <a:cubicBezTo>
                    <a:pt x="1070" y="440"/>
                    <a:pt x="1070" y="0"/>
                    <a:pt x="777"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4" name="Google Shape;2724;p48"/>
          <p:cNvGrpSpPr/>
          <p:nvPr/>
        </p:nvGrpSpPr>
        <p:grpSpPr>
          <a:xfrm>
            <a:off x="5028542" y="2918991"/>
            <a:ext cx="312624" cy="341551"/>
            <a:chOff x="5028542" y="2918991"/>
            <a:chExt cx="312624" cy="341551"/>
          </a:xfrm>
        </p:grpSpPr>
        <p:sp>
          <p:nvSpPr>
            <p:cNvPr id="2725" name="Google Shape;2725;p48"/>
            <p:cNvSpPr/>
            <p:nvPr/>
          </p:nvSpPr>
          <p:spPr>
            <a:xfrm>
              <a:off x="5028542" y="3093801"/>
              <a:ext cx="90557" cy="122656"/>
            </a:xfrm>
            <a:custGeom>
              <a:rect b="b" l="l" r="r" t="t"/>
              <a:pathLst>
                <a:path extrusionOk="0" h="5258" w="3882">
                  <a:moveTo>
                    <a:pt x="3882" y="0"/>
                  </a:moveTo>
                  <a:lnTo>
                    <a:pt x="352" y="2871"/>
                  </a:lnTo>
                  <a:cubicBezTo>
                    <a:pt x="132" y="3047"/>
                    <a:pt x="0" y="3310"/>
                    <a:pt x="0" y="3588"/>
                  </a:cubicBezTo>
                  <a:lnTo>
                    <a:pt x="0" y="4980"/>
                  </a:lnTo>
                  <a:cubicBezTo>
                    <a:pt x="0" y="5126"/>
                    <a:pt x="132" y="5258"/>
                    <a:pt x="279" y="5258"/>
                  </a:cubicBezTo>
                  <a:lnTo>
                    <a:pt x="3882" y="5258"/>
                  </a:lnTo>
                  <a:lnTo>
                    <a:pt x="3882" y="0"/>
                  </a:ln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8"/>
            <p:cNvSpPr/>
            <p:nvPr/>
          </p:nvSpPr>
          <p:spPr>
            <a:xfrm>
              <a:off x="5091407" y="3093801"/>
              <a:ext cx="27690" cy="122329"/>
            </a:xfrm>
            <a:custGeom>
              <a:rect b="b" l="l" r="r" t="t"/>
              <a:pathLst>
                <a:path extrusionOk="0" h="5244" w="1187">
                  <a:moveTo>
                    <a:pt x="1187" y="0"/>
                  </a:moveTo>
                  <a:lnTo>
                    <a:pt x="0" y="967"/>
                  </a:lnTo>
                  <a:lnTo>
                    <a:pt x="0" y="5243"/>
                  </a:lnTo>
                  <a:lnTo>
                    <a:pt x="1187" y="5243"/>
                  </a:lnTo>
                  <a:lnTo>
                    <a:pt x="1187" y="0"/>
                  </a:ln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8"/>
            <p:cNvSpPr/>
            <p:nvPr/>
          </p:nvSpPr>
          <p:spPr>
            <a:xfrm>
              <a:off x="5241025" y="3093801"/>
              <a:ext cx="90581" cy="122656"/>
            </a:xfrm>
            <a:custGeom>
              <a:rect b="b" l="l" r="r" t="t"/>
              <a:pathLst>
                <a:path extrusionOk="0" h="5258" w="3883">
                  <a:moveTo>
                    <a:pt x="1" y="0"/>
                  </a:moveTo>
                  <a:lnTo>
                    <a:pt x="1" y="5258"/>
                  </a:lnTo>
                  <a:lnTo>
                    <a:pt x="3604" y="5258"/>
                  </a:lnTo>
                  <a:cubicBezTo>
                    <a:pt x="3750" y="5258"/>
                    <a:pt x="3882" y="5126"/>
                    <a:pt x="3882" y="4980"/>
                  </a:cubicBezTo>
                  <a:lnTo>
                    <a:pt x="3882" y="3588"/>
                  </a:lnTo>
                  <a:cubicBezTo>
                    <a:pt x="3882" y="3310"/>
                    <a:pt x="3750" y="3047"/>
                    <a:pt x="3531" y="2871"/>
                  </a:cubicBezTo>
                  <a:lnTo>
                    <a:pt x="1" y="0"/>
                  </a:ln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8"/>
            <p:cNvSpPr/>
            <p:nvPr/>
          </p:nvSpPr>
          <p:spPr>
            <a:xfrm>
              <a:off x="5241025" y="3093801"/>
              <a:ext cx="90581" cy="122656"/>
            </a:xfrm>
            <a:custGeom>
              <a:rect b="b" l="l" r="r" t="t"/>
              <a:pathLst>
                <a:path extrusionOk="0" h="5258" w="3883">
                  <a:moveTo>
                    <a:pt x="1" y="0"/>
                  </a:moveTo>
                  <a:lnTo>
                    <a:pt x="1" y="1231"/>
                  </a:lnTo>
                  <a:lnTo>
                    <a:pt x="2564" y="3310"/>
                  </a:lnTo>
                  <a:cubicBezTo>
                    <a:pt x="2784" y="3486"/>
                    <a:pt x="2901" y="3750"/>
                    <a:pt x="2901" y="4028"/>
                  </a:cubicBezTo>
                  <a:lnTo>
                    <a:pt x="2901" y="5258"/>
                  </a:lnTo>
                  <a:lnTo>
                    <a:pt x="3589" y="5258"/>
                  </a:lnTo>
                  <a:cubicBezTo>
                    <a:pt x="3750" y="5258"/>
                    <a:pt x="3867" y="5126"/>
                    <a:pt x="3867" y="4980"/>
                  </a:cubicBezTo>
                  <a:lnTo>
                    <a:pt x="3867" y="3588"/>
                  </a:lnTo>
                  <a:cubicBezTo>
                    <a:pt x="3882" y="3310"/>
                    <a:pt x="3750" y="3047"/>
                    <a:pt x="3531" y="2871"/>
                  </a:cubicBezTo>
                  <a:lnTo>
                    <a:pt x="1" y="0"/>
                  </a:ln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8"/>
            <p:cNvSpPr/>
            <p:nvPr/>
          </p:nvSpPr>
          <p:spPr>
            <a:xfrm>
              <a:off x="5114291" y="2919131"/>
              <a:ext cx="131894" cy="297332"/>
            </a:xfrm>
            <a:custGeom>
              <a:rect b="b" l="l" r="r" t="t"/>
              <a:pathLst>
                <a:path extrusionOk="0" h="12746" w="5654">
                  <a:moveTo>
                    <a:pt x="2827" y="1"/>
                  </a:moveTo>
                  <a:cubicBezTo>
                    <a:pt x="2549" y="1"/>
                    <a:pt x="2271" y="144"/>
                    <a:pt x="2124" y="429"/>
                  </a:cubicBezTo>
                  <a:lnTo>
                    <a:pt x="293" y="4178"/>
                  </a:lnTo>
                  <a:cubicBezTo>
                    <a:pt x="103" y="4574"/>
                    <a:pt x="0" y="4999"/>
                    <a:pt x="0" y="5438"/>
                  </a:cubicBezTo>
                  <a:lnTo>
                    <a:pt x="0" y="12746"/>
                  </a:lnTo>
                  <a:lnTo>
                    <a:pt x="5654" y="12746"/>
                  </a:lnTo>
                  <a:lnTo>
                    <a:pt x="5654" y="5438"/>
                  </a:lnTo>
                  <a:cubicBezTo>
                    <a:pt x="5654" y="4999"/>
                    <a:pt x="5551" y="4574"/>
                    <a:pt x="5361" y="4178"/>
                  </a:cubicBezTo>
                  <a:lnTo>
                    <a:pt x="3530" y="429"/>
                  </a:lnTo>
                  <a:cubicBezTo>
                    <a:pt x="3384" y="144"/>
                    <a:pt x="3105" y="1"/>
                    <a:pt x="2827" y="1"/>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8"/>
            <p:cNvSpPr/>
            <p:nvPr/>
          </p:nvSpPr>
          <p:spPr>
            <a:xfrm>
              <a:off x="5164163" y="2918991"/>
              <a:ext cx="81693" cy="297472"/>
            </a:xfrm>
            <a:custGeom>
              <a:rect b="b" l="l" r="r" t="t"/>
              <a:pathLst>
                <a:path extrusionOk="0" h="12752" w="3502">
                  <a:moveTo>
                    <a:pt x="673" y="1"/>
                  </a:moveTo>
                  <a:cubicBezTo>
                    <a:pt x="411" y="1"/>
                    <a:pt x="149" y="129"/>
                    <a:pt x="1" y="391"/>
                  </a:cubicBezTo>
                  <a:cubicBezTo>
                    <a:pt x="74" y="450"/>
                    <a:pt x="133" y="538"/>
                    <a:pt x="191" y="640"/>
                  </a:cubicBezTo>
                  <a:lnTo>
                    <a:pt x="2022" y="4375"/>
                  </a:lnTo>
                  <a:cubicBezTo>
                    <a:pt x="2212" y="4770"/>
                    <a:pt x="2300" y="5210"/>
                    <a:pt x="2300" y="5634"/>
                  </a:cubicBezTo>
                  <a:lnTo>
                    <a:pt x="2300" y="12752"/>
                  </a:lnTo>
                  <a:lnTo>
                    <a:pt x="3501" y="12752"/>
                  </a:lnTo>
                  <a:lnTo>
                    <a:pt x="3501" y="5444"/>
                  </a:lnTo>
                  <a:cubicBezTo>
                    <a:pt x="3501" y="5005"/>
                    <a:pt x="3398" y="4580"/>
                    <a:pt x="3208" y="4184"/>
                  </a:cubicBezTo>
                  <a:lnTo>
                    <a:pt x="1377" y="435"/>
                  </a:lnTo>
                  <a:cubicBezTo>
                    <a:pt x="1234" y="148"/>
                    <a:pt x="953" y="1"/>
                    <a:pt x="673" y="1"/>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8"/>
            <p:cNvSpPr/>
            <p:nvPr/>
          </p:nvSpPr>
          <p:spPr>
            <a:xfrm>
              <a:off x="5070553" y="3222332"/>
              <a:ext cx="23607" cy="38210"/>
            </a:xfrm>
            <a:custGeom>
              <a:rect b="b" l="l" r="r" t="t"/>
              <a:pathLst>
                <a:path extrusionOk="0" h="1638" w="1012">
                  <a:moveTo>
                    <a:pt x="506" y="1"/>
                  </a:moveTo>
                  <a:cubicBezTo>
                    <a:pt x="253" y="1"/>
                    <a:pt x="1" y="165"/>
                    <a:pt x="1" y="495"/>
                  </a:cubicBezTo>
                  <a:cubicBezTo>
                    <a:pt x="1" y="773"/>
                    <a:pt x="221" y="1637"/>
                    <a:pt x="499" y="1637"/>
                  </a:cubicBezTo>
                  <a:cubicBezTo>
                    <a:pt x="777" y="1637"/>
                    <a:pt x="997" y="773"/>
                    <a:pt x="997" y="495"/>
                  </a:cubicBezTo>
                  <a:lnTo>
                    <a:pt x="1011" y="495"/>
                  </a:lnTo>
                  <a:cubicBezTo>
                    <a:pt x="1011" y="165"/>
                    <a:pt x="759" y="1"/>
                    <a:pt x="506" y="1"/>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8"/>
            <p:cNvSpPr/>
            <p:nvPr/>
          </p:nvSpPr>
          <p:spPr>
            <a:xfrm>
              <a:off x="5265984" y="3222332"/>
              <a:ext cx="23584" cy="38210"/>
            </a:xfrm>
            <a:custGeom>
              <a:rect b="b" l="l" r="r" t="t"/>
              <a:pathLst>
                <a:path extrusionOk="0" h="1638" w="1011">
                  <a:moveTo>
                    <a:pt x="505" y="1"/>
                  </a:moveTo>
                  <a:cubicBezTo>
                    <a:pt x="253" y="1"/>
                    <a:pt x="0" y="165"/>
                    <a:pt x="0" y="495"/>
                  </a:cubicBezTo>
                  <a:cubicBezTo>
                    <a:pt x="0" y="773"/>
                    <a:pt x="234" y="1637"/>
                    <a:pt x="498" y="1637"/>
                  </a:cubicBezTo>
                  <a:cubicBezTo>
                    <a:pt x="776" y="1637"/>
                    <a:pt x="1011" y="773"/>
                    <a:pt x="1011" y="495"/>
                  </a:cubicBezTo>
                  <a:cubicBezTo>
                    <a:pt x="1011" y="165"/>
                    <a:pt x="758" y="1"/>
                    <a:pt x="505" y="1"/>
                  </a:cubicBezTo>
                  <a:close/>
                </a:path>
              </a:pathLst>
            </a:custGeom>
            <a:solidFill>
              <a:srgbClr val="F0CB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8"/>
            <p:cNvSpPr/>
            <p:nvPr/>
          </p:nvSpPr>
          <p:spPr>
            <a:xfrm>
              <a:off x="5078415" y="3222238"/>
              <a:ext cx="15396" cy="38304"/>
            </a:xfrm>
            <a:custGeom>
              <a:rect b="b" l="l" r="r" t="t"/>
              <a:pathLst>
                <a:path extrusionOk="0" h="1642" w="660">
                  <a:moveTo>
                    <a:pt x="162" y="1"/>
                  </a:moveTo>
                  <a:cubicBezTo>
                    <a:pt x="118" y="1"/>
                    <a:pt x="59" y="16"/>
                    <a:pt x="1" y="30"/>
                  </a:cubicBezTo>
                  <a:cubicBezTo>
                    <a:pt x="206" y="103"/>
                    <a:pt x="338" y="294"/>
                    <a:pt x="338" y="499"/>
                  </a:cubicBezTo>
                  <a:cubicBezTo>
                    <a:pt x="323" y="880"/>
                    <a:pt x="206" y="1231"/>
                    <a:pt x="1" y="1553"/>
                  </a:cubicBezTo>
                  <a:cubicBezTo>
                    <a:pt x="45" y="1597"/>
                    <a:pt x="103" y="1641"/>
                    <a:pt x="162" y="1641"/>
                  </a:cubicBezTo>
                  <a:cubicBezTo>
                    <a:pt x="440" y="1641"/>
                    <a:pt x="660" y="777"/>
                    <a:pt x="660" y="499"/>
                  </a:cubicBezTo>
                  <a:cubicBezTo>
                    <a:pt x="660" y="221"/>
                    <a:pt x="440" y="1"/>
                    <a:pt x="162" y="1"/>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8"/>
            <p:cNvSpPr/>
            <p:nvPr/>
          </p:nvSpPr>
          <p:spPr>
            <a:xfrm>
              <a:off x="5273822" y="3222238"/>
              <a:ext cx="15746" cy="38304"/>
            </a:xfrm>
            <a:custGeom>
              <a:rect b="b" l="l" r="r" t="t"/>
              <a:pathLst>
                <a:path extrusionOk="0" h="1642" w="675">
                  <a:moveTo>
                    <a:pt x="162" y="1"/>
                  </a:moveTo>
                  <a:cubicBezTo>
                    <a:pt x="118" y="1"/>
                    <a:pt x="60" y="16"/>
                    <a:pt x="1" y="30"/>
                  </a:cubicBezTo>
                  <a:cubicBezTo>
                    <a:pt x="206" y="103"/>
                    <a:pt x="338" y="294"/>
                    <a:pt x="352" y="499"/>
                  </a:cubicBezTo>
                  <a:cubicBezTo>
                    <a:pt x="323" y="880"/>
                    <a:pt x="206" y="1231"/>
                    <a:pt x="1" y="1553"/>
                  </a:cubicBezTo>
                  <a:cubicBezTo>
                    <a:pt x="45" y="1597"/>
                    <a:pt x="103" y="1641"/>
                    <a:pt x="162" y="1641"/>
                  </a:cubicBezTo>
                  <a:cubicBezTo>
                    <a:pt x="440" y="1641"/>
                    <a:pt x="675" y="777"/>
                    <a:pt x="675" y="499"/>
                  </a:cubicBezTo>
                  <a:cubicBezTo>
                    <a:pt x="675" y="221"/>
                    <a:pt x="440" y="1"/>
                    <a:pt x="162" y="1"/>
                  </a:cubicBezTo>
                  <a:close/>
                </a:path>
              </a:pathLst>
            </a:custGeom>
            <a:solidFill>
              <a:srgbClr val="FDF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8"/>
            <p:cNvSpPr/>
            <p:nvPr/>
          </p:nvSpPr>
          <p:spPr>
            <a:xfrm>
              <a:off x="5063042" y="3167584"/>
              <a:ext cx="38280" cy="65270"/>
            </a:xfrm>
            <a:custGeom>
              <a:rect b="b" l="l" r="r" t="t"/>
              <a:pathLst>
                <a:path extrusionOk="0" h="2798" w="1641">
                  <a:moveTo>
                    <a:pt x="806" y="1"/>
                  </a:moveTo>
                  <a:cubicBezTo>
                    <a:pt x="352" y="1"/>
                    <a:pt x="1" y="352"/>
                    <a:pt x="1" y="792"/>
                  </a:cubicBezTo>
                  <a:lnTo>
                    <a:pt x="1" y="2593"/>
                  </a:lnTo>
                  <a:cubicBezTo>
                    <a:pt x="1" y="2710"/>
                    <a:pt x="89" y="2798"/>
                    <a:pt x="206" y="2798"/>
                  </a:cubicBezTo>
                  <a:lnTo>
                    <a:pt x="1436" y="2798"/>
                  </a:lnTo>
                  <a:cubicBezTo>
                    <a:pt x="1553" y="2798"/>
                    <a:pt x="1641" y="2710"/>
                    <a:pt x="1641" y="2593"/>
                  </a:cubicBezTo>
                  <a:lnTo>
                    <a:pt x="1641" y="792"/>
                  </a:lnTo>
                  <a:cubicBezTo>
                    <a:pt x="1641" y="352"/>
                    <a:pt x="1289" y="1"/>
                    <a:pt x="850"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8"/>
            <p:cNvSpPr/>
            <p:nvPr/>
          </p:nvSpPr>
          <p:spPr>
            <a:xfrm>
              <a:off x="5258450" y="3167584"/>
              <a:ext cx="38630" cy="65317"/>
            </a:xfrm>
            <a:custGeom>
              <a:rect b="b" l="l" r="r" t="t"/>
              <a:pathLst>
                <a:path extrusionOk="0" h="2800" w="1656">
                  <a:moveTo>
                    <a:pt x="806" y="1"/>
                  </a:moveTo>
                  <a:cubicBezTo>
                    <a:pt x="352" y="1"/>
                    <a:pt x="1" y="352"/>
                    <a:pt x="1" y="792"/>
                  </a:cubicBezTo>
                  <a:lnTo>
                    <a:pt x="1" y="2593"/>
                  </a:lnTo>
                  <a:cubicBezTo>
                    <a:pt x="1" y="2710"/>
                    <a:pt x="89" y="2798"/>
                    <a:pt x="206" y="2798"/>
                  </a:cubicBezTo>
                  <a:lnTo>
                    <a:pt x="1436" y="2798"/>
                  </a:lnTo>
                  <a:cubicBezTo>
                    <a:pt x="1444" y="2799"/>
                    <a:pt x="1451" y="2799"/>
                    <a:pt x="1459" y="2799"/>
                  </a:cubicBezTo>
                  <a:cubicBezTo>
                    <a:pt x="1566" y="2799"/>
                    <a:pt x="1656" y="2703"/>
                    <a:pt x="1656" y="2593"/>
                  </a:cubicBezTo>
                  <a:lnTo>
                    <a:pt x="1656" y="792"/>
                  </a:lnTo>
                  <a:cubicBezTo>
                    <a:pt x="1656" y="352"/>
                    <a:pt x="1304" y="1"/>
                    <a:pt x="865"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8"/>
            <p:cNvSpPr/>
            <p:nvPr/>
          </p:nvSpPr>
          <p:spPr>
            <a:xfrm>
              <a:off x="5075685" y="3167490"/>
              <a:ext cx="25987" cy="65364"/>
            </a:xfrm>
            <a:custGeom>
              <a:rect b="b" l="l" r="r" t="t"/>
              <a:pathLst>
                <a:path extrusionOk="0" h="2802" w="1114">
                  <a:moveTo>
                    <a:pt x="229" y="1"/>
                  </a:moveTo>
                  <a:cubicBezTo>
                    <a:pt x="154" y="1"/>
                    <a:pt x="72" y="25"/>
                    <a:pt x="1" y="49"/>
                  </a:cubicBezTo>
                  <a:cubicBezTo>
                    <a:pt x="323" y="166"/>
                    <a:pt x="542" y="473"/>
                    <a:pt x="557" y="825"/>
                  </a:cubicBezTo>
                  <a:lnTo>
                    <a:pt x="557" y="2582"/>
                  </a:lnTo>
                  <a:cubicBezTo>
                    <a:pt x="557" y="2699"/>
                    <a:pt x="455" y="2802"/>
                    <a:pt x="337" y="2802"/>
                  </a:cubicBezTo>
                  <a:lnTo>
                    <a:pt x="894" y="2802"/>
                  </a:lnTo>
                  <a:cubicBezTo>
                    <a:pt x="1011" y="2802"/>
                    <a:pt x="1114" y="2699"/>
                    <a:pt x="1114" y="2582"/>
                  </a:cubicBezTo>
                  <a:lnTo>
                    <a:pt x="1114" y="825"/>
                  </a:lnTo>
                  <a:cubicBezTo>
                    <a:pt x="1114" y="365"/>
                    <a:pt x="761" y="4"/>
                    <a:pt x="306" y="4"/>
                  </a:cubicBezTo>
                  <a:cubicBezTo>
                    <a:pt x="297" y="4"/>
                    <a:pt x="288" y="4"/>
                    <a:pt x="279" y="5"/>
                  </a:cubicBezTo>
                  <a:cubicBezTo>
                    <a:pt x="263" y="2"/>
                    <a:pt x="246" y="1"/>
                    <a:pt x="229"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8"/>
            <p:cNvSpPr/>
            <p:nvPr/>
          </p:nvSpPr>
          <p:spPr>
            <a:xfrm>
              <a:off x="5271093" y="3167490"/>
              <a:ext cx="25987" cy="65364"/>
            </a:xfrm>
            <a:custGeom>
              <a:rect b="b" l="l" r="r" t="t"/>
              <a:pathLst>
                <a:path extrusionOk="0" h="2802" w="1114">
                  <a:moveTo>
                    <a:pt x="229" y="1"/>
                  </a:moveTo>
                  <a:cubicBezTo>
                    <a:pt x="154" y="1"/>
                    <a:pt x="73" y="25"/>
                    <a:pt x="1" y="49"/>
                  </a:cubicBezTo>
                  <a:cubicBezTo>
                    <a:pt x="338" y="166"/>
                    <a:pt x="557" y="473"/>
                    <a:pt x="557" y="825"/>
                  </a:cubicBezTo>
                  <a:lnTo>
                    <a:pt x="557" y="2582"/>
                  </a:lnTo>
                  <a:cubicBezTo>
                    <a:pt x="557" y="2699"/>
                    <a:pt x="455" y="2802"/>
                    <a:pt x="338" y="2802"/>
                  </a:cubicBezTo>
                  <a:lnTo>
                    <a:pt x="909" y="2802"/>
                  </a:lnTo>
                  <a:cubicBezTo>
                    <a:pt x="1026" y="2802"/>
                    <a:pt x="1114" y="2699"/>
                    <a:pt x="1114" y="2582"/>
                  </a:cubicBezTo>
                  <a:lnTo>
                    <a:pt x="1114" y="825"/>
                  </a:lnTo>
                  <a:cubicBezTo>
                    <a:pt x="1114" y="365"/>
                    <a:pt x="762" y="4"/>
                    <a:pt x="306" y="4"/>
                  </a:cubicBezTo>
                  <a:cubicBezTo>
                    <a:pt x="297" y="4"/>
                    <a:pt x="288" y="4"/>
                    <a:pt x="279" y="5"/>
                  </a:cubicBezTo>
                  <a:cubicBezTo>
                    <a:pt x="263" y="2"/>
                    <a:pt x="246" y="1"/>
                    <a:pt x="229" y="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8"/>
            <p:cNvSpPr/>
            <p:nvPr/>
          </p:nvSpPr>
          <p:spPr>
            <a:xfrm>
              <a:off x="5128637" y="3025477"/>
              <a:ext cx="88505" cy="76094"/>
            </a:xfrm>
            <a:custGeom>
              <a:rect b="b" l="l" r="r" t="t"/>
              <a:pathLst>
                <a:path extrusionOk="0" h="3262" w="3794">
                  <a:moveTo>
                    <a:pt x="2168" y="0"/>
                  </a:moveTo>
                  <a:cubicBezTo>
                    <a:pt x="718" y="0"/>
                    <a:pt x="1" y="1758"/>
                    <a:pt x="1026" y="2783"/>
                  </a:cubicBezTo>
                  <a:cubicBezTo>
                    <a:pt x="1356" y="3113"/>
                    <a:pt x="1761" y="3261"/>
                    <a:pt x="2159" y="3261"/>
                  </a:cubicBezTo>
                  <a:cubicBezTo>
                    <a:pt x="2994" y="3261"/>
                    <a:pt x="3794" y="2608"/>
                    <a:pt x="3794" y="1626"/>
                  </a:cubicBezTo>
                  <a:cubicBezTo>
                    <a:pt x="3794" y="732"/>
                    <a:pt x="3076" y="0"/>
                    <a:pt x="2168"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8"/>
            <p:cNvSpPr/>
            <p:nvPr/>
          </p:nvSpPr>
          <p:spPr>
            <a:xfrm>
              <a:off x="5148464" y="3026830"/>
              <a:ext cx="76887" cy="74508"/>
            </a:xfrm>
            <a:custGeom>
              <a:rect b="b" l="l" r="r" t="t"/>
              <a:pathLst>
                <a:path extrusionOk="0" h="3194" w="3296">
                  <a:moveTo>
                    <a:pt x="1757" y="1"/>
                  </a:moveTo>
                  <a:lnTo>
                    <a:pt x="1757" y="1"/>
                  </a:lnTo>
                  <a:cubicBezTo>
                    <a:pt x="2571" y="1116"/>
                    <a:pt x="1704" y="2583"/>
                    <a:pt x="452" y="2583"/>
                  </a:cubicBezTo>
                  <a:cubicBezTo>
                    <a:pt x="306" y="2583"/>
                    <a:pt x="155" y="2563"/>
                    <a:pt x="0" y="2520"/>
                  </a:cubicBezTo>
                  <a:lnTo>
                    <a:pt x="0" y="2520"/>
                  </a:lnTo>
                  <a:cubicBezTo>
                    <a:pt x="327" y="2970"/>
                    <a:pt x="823" y="3194"/>
                    <a:pt x="1319" y="3194"/>
                  </a:cubicBezTo>
                  <a:cubicBezTo>
                    <a:pt x="1823" y="3194"/>
                    <a:pt x="2326" y="2963"/>
                    <a:pt x="2651" y="2505"/>
                  </a:cubicBezTo>
                  <a:cubicBezTo>
                    <a:pt x="3295" y="1582"/>
                    <a:pt x="2841" y="308"/>
                    <a:pt x="1757"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8"/>
            <p:cNvSpPr/>
            <p:nvPr/>
          </p:nvSpPr>
          <p:spPr>
            <a:xfrm>
              <a:off x="5117697" y="3017313"/>
              <a:ext cx="107656" cy="92214"/>
            </a:xfrm>
            <a:custGeom>
              <a:rect b="b" l="l" r="r" t="t"/>
              <a:pathLst>
                <a:path extrusionOk="0" h="3953" w="4615">
                  <a:moveTo>
                    <a:pt x="2637" y="702"/>
                  </a:moveTo>
                  <a:cubicBezTo>
                    <a:pt x="3355" y="702"/>
                    <a:pt x="3926" y="1273"/>
                    <a:pt x="3926" y="1976"/>
                  </a:cubicBezTo>
                  <a:cubicBezTo>
                    <a:pt x="3926" y="2749"/>
                    <a:pt x="3295" y="3261"/>
                    <a:pt x="2633" y="3261"/>
                  </a:cubicBezTo>
                  <a:cubicBezTo>
                    <a:pt x="2317" y="3261"/>
                    <a:pt x="1994" y="3144"/>
                    <a:pt x="1729" y="2884"/>
                  </a:cubicBezTo>
                  <a:cubicBezTo>
                    <a:pt x="924" y="2078"/>
                    <a:pt x="1495" y="702"/>
                    <a:pt x="2637" y="702"/>
                  </a:cubicBezTo>
                  <a:close/>
                  <a:moveTo>
                    <a:pt x="2630" y="1"/>
                  </a:moveTo>
                  <a:cubicBezTo>
                    <a:pt x="2144" y="1"/>
                    <a:pt x="1649" y="181"/>
                    <a:pt x="1246" y="585"/>
                  </a:cubicBezTo>
                  <a:cubicBezTo>
                    <a:pt x="1" y="1829"/>
                    <a:pt x="880" y="3953"/>
                    <a:pt x="2637" y="3953"/>
                  </a:cubicBezTo>
                  <a:cubicBezTo>
                    <a:pt x="3736" y="3953"/>
                    <a:pt x="4614" y="3060"/>
                    <a:pt x="4614" y="1976"/>
                  </a:cubicBezTo>
                  <a:cubicBezTo>
                    <a:pt x="4614" y="788"/>
                    <a:pt x="3643" y="1"/>
                    <a:pt x="2630" y="1"/>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8"/>
            <p:cNvSpPr/>
            <p:nvPr/>
          </p:nvSpPr>
          <p:spPr>
            <a:xfrm>
              <a:off x="5156302" y="3019996"/>
              <a:ext cx="75628" cy="89414"/>
            </a:xfrm>
            <a:custGeom>
              <a:rect b="b" l="l" r="r" t="t"/>
              <a:pathLst>
                <a:path extrusionOk="0" h="3833" w="3242">
                  <a:moveTo>
                    <a:pt x="1627" y="1"/>
                  </a:moveTo>
                  <a:lnTo>
                    <a:pt x="1627" y="16"/>
                  </a:lnTo>
                  <a:cubicBezTo>
                    <a:pt x="1650" y="24"/>
                    <a:pt x="1674" y="32"/>
                    <a:pt x="1697" y="41"/>
                  </a:cubicBezTo>
                  <a:lnTo>
                    <a:pt x="1697" y="41"/>
                  </a:lnTo>
                  <a:cubicBezTo>
                    <a:pt x="1674" y="28"/>
                    <a:pt x="1650" y="14"/>
                    <a:pt x="1627" y="1"/>
                  </a:cubicBezTo>
                  <a:close/>
                  <a:moveTo>
                    <a:pt x="1697" y="41"/>
                  </a:moveTo>
                  <a:cubicBezTo>
                    <a:pt x="2554" y="557"/>
                    <a:pt x="2904" y="1637"/>
                    <a:pt x="2491" y="2549"/>
                  </a:cubicBezTo>
                  <a:cubicBezTo>
                    <a:pt x="2154" y="3267"/>
                    <a:pt x="1440" y="3701"/>
                    <a:pt x="690" y="3701"/>
                  </a:cubicBezTo>
                  <a:cubicBezTo>
                    <a:pt x="461" y="3701"/>
                    <a:pt x="228" y="3660"/>
                    <a:pt x="1" y="3574"/>
                  </a:cubicBezTo>
                  <a:lnTo>
                    <a:pt x="1" y="3574"/>
                  </a:lnTo>
                  <a:cubicBezTo>
                    <a:pt x="307" y="3750"/>
                    <a:pt x="641" y="3833"/>
                    <a:pt x="970" y="3833"/>
                  </a:cubicBezTo>
                  <a:cubicBezTo>
                    <a:pt x="1713" y="3833"/>
                    <a:pt x="2434" y="3411"/>
                    <a:pt x="2769" y="2681"/>
                  </a:cubicBezTo>
                  <a:cubicBezTo>
                    <a:pt x="3242" y="1649"/>
                    <a:pt x="2747" y="450"/>
                    <a:pt x="1697" y="41"/>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8"/>
            <p:cNvSpPr/>
            <p:nvPr/>
          </p:nvSpPr>
          <p:spPr>
            <a:xfrm>
              <a:off x="5133769" y="3129328"/>
              <a:ext cx="40333" cy="15396"/>
            </a:xfrm>
            <a:custGeom>
              <a:rect b="b" l="l" r="r" t="t"/>
              <a:pathLst>
                <a:path extrusionOk="0" h="660" w="1729">
                  <a:moveTo>
                    <a:pt x="322" y="0"/>
                  </a:moveTo>
                  <a:cubicBezTo>
                    <a:pt x="132" y="0"/>
                    <a:pt x="0" y="147"/>
                    <a:pt x="0" y="323"/>
                  </a:cubicBezTo>
                  <a:lnTo>
                    <a:pt x="0" y="337"/>
                  </a:lnTo>
                  <a:cubicBezTo>
                    <a:pt x="0" y="513"/>
                    <a:pt x="132" y="659"/>
                    <a:pt x="322" y="659"/>
                  </a:cubicBezTo>
                  <a:lnTo>
                    <a:pt x="1421" y="659"/>
                  </a:lnTo>
                  <a:cubicBezTo>
                    <a:pt x="1597" y="659"/>
                    <a:pt x="1728" y="513"/>
                    <a:pt x="1728" y="337"/>
                  </a:cubicBezTo>
                  <a:lnTo>
                    <a:pt x="1728" y="323"/>
                  </a:lnTo>
                  <a:cubicBezTo>
                    <a:pt x="1728" y="147"/>
                    <a:pt x="1597" y="0"/>
                    <a:pt x="1421" y="0"/>
                  </a:cubicBezTo>
                  <a:close/>
                </a:path>
              </a:pathLst>
            </a:custGeom>
            <a:solidFill>
              <a:srgbClr val="8D6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8"/>
            <p:cNvSpPr/>
            <p:nvPr/>
          </p:nvSpPr>
          <p:spPr>
            <a:xfrm>
              <a:off x="5133769" y="3157343"/>
              <a:ext cx="40333" cy="15046"/>
            </a:xfrm>
            <a:custGeom>
              <a:rect b="b" l="l" r="r" t="t"/>
              <a:pathLst>
                <a:path extrusionOk="0" h="645" w="1729">
                  <a:moveTo>
                    <a:pt x="322" y="0"/>
                  </a:moveTo>
                  <a:cubicBezTo>
                    <a:pt x="132" y="0"/>
                    <a:pt x="0" y="132"/>
                    <a:pt x="0" y="308"/>
                  </a:cubicBezTo>
                  <a:lnTo>
                    <a:pt x="0" y="337"/>
                  </a:lnTo>
                  <a:cubicBezTo>
                    <a:pt x="0" y="513"/>
                    <a:pt x="132" y="645"/>
                    <a:pt x="322" y="645"/>
                  </a:cubicBezTo>
                  <a:lnTo>
                    <a:pt x="1421" y="645"/>
                  </a:lnTo>
                  <a:cubicBezTo>
                    <a:pt x="1597" y="645"/>
                    <a:pt x="1728" y="513"/>
                    <a:pt x="1728" y="337"/>
                  </a:cubicBezTo>
                  <a:lnTo>
                    <a:pt x="1728" y="308"/>
                  </a:lnTo>
                  <a:cubicBezTo>
                    <a:pt x="1728" y="132"/>
                    <a:pt x="1597" y="0"/>
                    <a:pt x="1421" y="0"/>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8"/>
            <p:cNvSpPr/>
            <p:nvPr/>
          </p:nvSpPr>
          <p:spPr>
            <a:xfrm>
              <a:off x="5183641" y="3156993"/>
              <a:ext cx="26663" cy="15396"/>
            </a:xfrm>
            <a:custGeom>
              <a:rect b="b" l="l" r="r" t="t"/>
              <a:pathLst>
                <a:path extrusionOk="0" h="660" w="1143">
                  <a:moveTo>
                    <a:pt x="440" y="1"/>
                  </a:moveTo>
                  <a:cubicBezTo>
                    <a:pt x="1" y="1"/>
                    <a:pt x="1" y="660"/>
                    <a:pt x="440" y="660"/>
                  </a:cubicBezTo>
                  <a:lnTo>
                    <a:pt x="704" y="660"/>
                  </a:lnTo>
                  <a:cubicBezTo>
                    <a:pt x="1143" y="660"/>
                    <a:pt x="1143" y="1"/>
                    <a:pt x="704" y="1"/>
                  </a:cubicBezTo>
                  <a:close/>
                </a:path>
              </a:pathLst>
            </a:custGeom>
            <a:solidFill>
              <a:srgbClr val="8D6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8"/>
            <p:cNvSpPr/>
            <p:nvPr/>
          </p:nvSpPr>
          <p:spPr>
            <a:xfrm>
              <a:off x="5158355" y="3129328"/>
              <a:ext cx="18475" cy="15396"/>
            </a:xfrm>
            <a:custGeom>
              <a:rect b="b" l="l" r="r" t="t"/>
              <a:pathLst>
                <a:path extrusionOk="0" h="660" w="792">
                  <a:moveTo>
                    <a:pt x="1" y="0"/>
                  </a:moveTo>
                  <a:cubicBezTo>
                    <a:pt x="440" y="0"/>
                    <a:pt x="440" y="659"/>
                    <a:pt x="1" y="659"/>
                  </a:cubicBezTo>
                  <a:lnTo>
                    <a:pt x="352" y="659"/>
                  </a:lnTo>
                  <a:cubicBezTo>
                    <a:pt x="792" y="659"/>
                    <a:pt x="792" y="0"/>
                    <a:pt x="352"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8"/>
            <p:cNvSpPr/>
            <p:nvPr/>
          </p:nvSpPr>
          <p:spPr>
            <a:xfrm>
              <a:off x="5158355" y="3156993"/>
              <a:ext cx="18475" cy="15396"/>
            </a:xfrm>
            <a:custGeom>
              <a:rect b="b" l="l" r="r" t="t"/>
              <a:pathLst>
                <a:path extrusionOk="0" h="660" w="792">
                  <a:moveTo>
                    <a:pt x="1" y="1"/>
                  </a:moveTo>
                  <a:cubicBezTo>
                    <a:pt x="440" y="1"/>
                    <a:pt x="440" y="660"/>
                    <a:pt x="1" y="660"/>
                  </a:cubicBezTo>
                  <a:lnTo>
                    <a:pt x="352" y="660"/>
                  </a:lnTo>
                  <a:cubicBezTo>
                    <a:pt x="792" y="660"/>
                    <a:pt x="792" y="1"/>
                    <a:pt x="352" y="1"/>
                  </a:cubicBez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8"/>
            <p:cNvSpPr/>
            <p:nvPr/>
          </p:nvSpPr>
          <p:spPr>
            <a:xfrm>
              <a:off x="5192855" y="3156993"/>
              <a:ext cx="17449" cy="15396"/>
            </a:xfrm>
            <a:custGeom>
              <a:rect b="b" l="l" r="r" t="t"/>
              <a:pathLst>
                <a:path extrusionOk="0" h="660" w="748">
                  <a:moveTo>
                    <a:pt x="1" y="1"/>
                  </a:moveTo>
                  <a:cubicBezTo>
                    <a:pt x="382" y="59"/>
                    <a:pt x="382" y="601"/>
                    <a:pt x="1" y="660"/>
                  </a:cubicBezTo>
                  <a:lnTo>
                    <a:pt x="309" y="660"/>
                  </a:lnTo>
                  <a:cubicBezTo>
                    <a:pt x="748" y="660"/>
                    <a:pt x="748" y="1"/>
                    <a:pt x="309"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8"/>
            <p:cNvSpPr/>
            <p:nvPr/>
          </p:nvSpPr>
          <p:spPr>
            <a:xfrm>
              <a:off x="5275548" y="3045538"/>
              <a:ext cx="37604" cy="49641"/>
            </a:xfrm>
            <a:custGeom>
              <a:rect b="b" l="l" r="r" t="t"/>
              <a:pathLst>
                <a:path extrusionOk="0" h="2128" w="1612">
                  <a:moveTo>
                    <a:pt x="806" y="1"/>
                  </a:moveTo>
                  <a:cubicBezTo>
                    <a:pt x="787" y="1"/>
                    <a:pt x="769" y="12"/>
                    <a:pt x="762" y="34"/>
                  </a:cubicBezTo>
                  <a:lnTo>
                    <a:pt x="703" y="268"/>
                  </a:lnTo>
                  <a:cubicBezTo>
                    <a:pt x="615" y="605"/>
                    <a:pt x="366" y="883"/>
                    <a:pt x="29" y="1015"/>
                  </a:cubicBezTo>
                  <a:cubicBezTo>
                    <a:pt x="0" y="1044"/>
                    <a:pt x="0" y="1088"/>
                    <a:pt x="29" y="1117"/>
                  </a:cubicBezTo>
                  <a:cubicBezTo>
                    <a:pt x="366" y="1234"/>
                    <a:pt x="615" y="1527"/>
                    <a:pt x="703" y="1864"/>
                  </a:cubicBezTo>
                  <a:lnTo>
                    <a:pt x="762" y="2084"/>
                  </a:lnTo>
                  <a:cubicBezTo>
                    <a:pt x="769" y="2113"/>
                    <a:pt x="787" y="2128"/>
                    <a:pt x="806" y="2128"/>
                  </a:cubicBezTo>
                  <a:cubicBezTo>
                    <a:pt x="824" y="2128"/>
                    <a:pt x="842" y="2113"/>
                    <a:pt x="850" y="2084"/>
                  </a:cubicBezTo>
                  <a:lnTo>
                    <a:pt x="908" y="1864"/>
                  </a:lnTo>
                  <a:cubicBezTo>
                    <a:pt x="996" y="1527"/>
                    <a:pt x="1245" y="1234"/>
                    <a:pt x="1582" y="1117"/>
                  </a:cubicBezTo>
                  <a:cubicBezTo>
                    <a:pt x="1611" y="1088"/>
                    <a:pt x="1611" y="1044"/>
                    <a:pt x="1582" y="1015"/>
                  </a:cubicBezTo>
                  <a:cubicBezTo>
                    <a:pt x="1245" y="883"/>
                    <a:pt x="996" y="605"/>
                    <a:pt x="908" y="268"/>
                  </a:cubicBezTo>
                  <a:lnTo>
                    <a:pt x="850" y="34"/>
                  </a:lnTo>
                  <a:cubicBezTo>
                    <a:pt x="842" y="12"/>
                    <a:pt x="824" y="1"/>
                    <a:pt x="806" y="1"/>
                  </a:cubicBez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8"/>
            <p:cNvSpPr/>
            <p:nvPr/>
          </p:nvSpPr>
          <p:spPr>
            <a:xfrm>
              <a:off x="5275548" y="3059628"/>
              <a:ext cx="25637" cy="21205"/>
            </a:xfrm>
            <a:custGeom>
              <a:rect b="b" l="l" r="r" t="t"/>
              <a:pathLst>
                <a:path extrusionOk="0" h="909" w="1099">
                  <a:moveTo>
                    <a:pt x="542" y="1"/>
                  </a:moveTo>
                  <a:cubicBezTo>
                    <a:pt x="410" y="176"/>
                    <a:pt x="235" y="323"/>
                    <a:pt x="29" y="411"/>
                  </a:cubicBezTo>
                  <a:cubicBezTo>
                    <a:pt x="0" y="425"/>
                    <a:pt x="0" y="484"/>
                    <a:pt x="29" y="499"/>
                  </a:cubicBezTo>
                  <a:cubicBezTo>
                    <a:pt x="235" y="587"/>
                    <a:pt x="410" y="733"/>
                    <a:pt x="542" y="909"/>
                  </a:cubicBezTo>
                  <a:cubicBezTo>
                    <a:pt x="674" y="733"/>
                    <a:pt x="850" y="587"/>
                    <a:pt x="1069" y="499"/>
                  </a:cubicBezTo>
                  <a:cubicBezTo>
                    <a:pt x="1099" y="484"/>
                    <a:pt x="1099" y="425"/>
                    <a:pt x="1069" y="411"/>
                  </a:cubicBezTo>
                  <a:cubicBezTo>
                    <a:pt x="850" y="323"/>
                    <a:pt x="674" y="176"/>
                    <a:pt x="542" y="1"/>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8"/>
            <p:cNvSpPr/>
            <p:nvPr/>
          </p:nvSpPr>
          <p:spPr>
            <a:xfrm>
              <a:off x="5028542" y="2983373"/>
              <a:ext cx="37604" cy="49641"/>
            </a:xfrm>
            <a:custGeom>
              <a:rect b="b" l="l" r="r" t="t"/>
              <a:pathLst>
                <a:path extrusionOk="0" h="2128" w="1612">
                  <a:moveTo>
                    <a:pt x="806" y="0"/>
                  </a:moveTo>
                  <a:cubicBezTo>
                    <a:pt x="788" y="0"/>
                    <a:pt x="769" y="11"/>
                    <a:pt x="762" y="33"/>
                  </a:cubicBezTo>
                  <a:lnTo>
                    <a:pt x="718" y="253"/>
                  </a:lnTo>
                  <a:cubicBezTo>
                    <a:pt x="616" y="604"/>
                    <a:pt x="367" y="883"/>
                    <a:pt x="44" y="1014"/>
                  </a:cubicBezTo>
                  <a:cubicBezTo>
                    <a:pt x="0" y="1044"/>
                    <a:pt x="0" y="1088"/>
                    <a:pt x="44" y="1102"/>
                  </a:cubicBezTo>
                  <a:cubicBezTo>
                    <a:pt x="367" y="1234"/>
                    <a:pt x="616" y="1527"/>
                    <a:pt x="718" y="1864"/>
                  </a:cubicBezTo>
                  <a:lnTo>
                    <a:pt x="762" y="2083"/>
                  </a:lnTo>
                  <a:cubicBezTo>
                    <a:pt x="769" y="2113"/>
                    <a:pt x="788" y="2127"/>
                    <a:pt x="806" y="2127"/>
                  </a:cubicBezTo>
                  <a:cubicBezTo>
                    <a:pt x="824" y="2127"/>
                    <a:pt x="843" y="2113"/>
                    <a:pt x="850" y="2083"/>
                  </a:cubicBezTo>
                  <a:lnTo>
                    <a:pt x="908" y="1864"/>
                  </a:lnTo>
                  <a:cubicBezTo>
                    <a:pt x="996" y="1527"/>
                    <a:pt x="1245" y="1234"/>
                    <a:pt x="1582" y="1102"/>
                  </a:cubicBezTo>
                  <a:cubicBezTo>
                    <a:pt x="1611" y="1088"/>
                    <a:pt x="1611" y="1044"/>
                    <a:pt x="1582" y="1014"/>
                  </a:cubicBezTo>
                  <a:cubicBezTo>
                    <a:pt x="1245" y="883"/>
                    <a:pt x="996" y="604"/>
                    <a:pt x="908" y="253"/>
                  </a:cubicBezTo>
                  <a:lnTo>
                    <a:pt x="850" y="33"/>
                  </a:lnTo>
                  <a:cubicBezTo>
                    <a:pt x="843" y="11"/>
                    <a:pt x="824" y="0"/>
                    <a:pt x="806" y="0"/>
                  </a:cubicBez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8"/>
            <p:cNvSpPr/>
            <p:nvPr/>
          </p:nvSpPr>
          <p:spPr>
            <a:xfrm>
              <a:off x="5028542" y="2997462"/>
              <a:ext cx="25637" cy="21205"/>
            </a:xfrm>
            <a:custGeom>
              <a:rect b="b" l="l" r="r" t="t"/>
              <a:pathLst>
                <a:path extrusionOk="0" h="909" w="1099">
                  <a:moveTo>
                    <a:pt x="557" y="0"/>
                  </a:moveTo>
                  <a:cubicBezTo>
                    <a:pt x="425" y="191"/>
                    <a:pt x="249" y="322"/>
                    <a:pt x="44" y="410"/>
                  </a:cubicBezTo>
                  <a:cubicBezTo>
                    <a:pt x="0" y="440"/>
                    <a:pt x="0" y="484"/>
                    <a:pt x="44" y="498"/>
                  </a:cubicBezTo>
                  <a:cubicBezTo>
                    <a:pt x="249" y="586"/>
                    <a:pt x="425" y="733"/>
                    <a:pt x="557" y="908"/>
                  </a:cubicBezTo>
                  <a:cubicBezTo>
                    <a:pt x="689" y="733"/>
                    <a:pt x="865" y="586"/>
                    <a:pt x="1070" y="498"/>
                  </a:cubicBezTo>
                  <a:cubicBezTo>
                    <a:pt x="1099" y="484"/>
                    <a:pt x="1099" y="440"/>
                    <a:pt x="1070" y="410"/>
                  </a:cubicBezTo>
                  <a:cubicBezTo>
                    <a:pt x="865" y="322"/>
                    <a:pt x="689" y="191"/>
                    <a:pt x="557" y="0"/>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8"/>
            <p:cNvSpPr/>
            <p:nvPr/>
          </p:nvSpPr>
          <p:spPr>
            <a:xfrm>
              <a:off x="5065445" y="2933920"/>
              <a:ext cx="37254" cy="49641"/>
            </a:xfrm>
            <a:custGeom>
              <a:rect b="b" l="l" r="r" t="t"/>
              <a:pathLst>
                <a:path extrusionOk="0" h="2128" w="1597">
                  <a:moveTo>
                    <a:pt x="800" y="0"/>
                  </a:moveTo>
                  <a:cubicBezTo>
                    <a:pt x="780" y="0"/>
                    <a:pt x="762" y="15"/>
                    <a:pt x="762" y="44"/>
                  </a:cubicBezTo>
                  <a:lnTo>
                    <a:pt x="703" y="264"/>
                  </a:lnTo>
                  <a:cubicBezTo>
                    <a:pt x="615" y="601"/>
                    <a:pt x="366" y="894"/>
                    <a:pt x="29" y="1025"/>
                  </a:cubicBezTo>
                  <a:cubicBezTo>
                    <a:pt x="0" y="1040"/>
                    <a:pt x="0" y="1084"/>
                    <a:pt x="29" y="1113"/>
                  </a:cubicBezTo>
                  <a:cubicBezTo>
                    <a:pt x="366" y="1245"/>
                    <a:pt x="615" y="1523"/>
                    <a:pt x="703" y="1875"/>
                  </a:cubicBezTo>
                  <a:lnTo>
                    <a:pt x="762" y="2095"/>
                  </a:lnTo>
                  <a:cubicBezTo>
                    <a:pt x="762" y="2116"/>
                    <a:pt x="780" y="2127"/>
                    <a:pt x="800" y="2127"/>
                  </a:cubicBezTo>
                  <a:cubicBezTo>
                    <a:pt x="820" y="2127"/>
                    <a:pt x="842" y="2116"/>
                    <a:pt x="850" y="2095"/>
                  </a:cubicBezTo>
                  <a:lnTo>
                    <a:pt x="894" y="1875"/>
                  </a:lnTo>
                  <a:cubicBezTo>
                    <a:pt x="981" y="1523"/>
                    <a:pt x="1230" y="1245"/>
                    <a:pt x="1567" y="1113"/>
                  </a:cubicBezTo>
                  <a:cubicBezTo>
                    <a:pt x="1597" y="1084"/>
                    <a:pt x="1597" y="1040"/>
                    <a:pt x="1567" y="1025"/>
                  </a:cubicBezTo>
                  <a:cubicBezTo>
                    <a:pt x="1230" y="894"/>
                    <a:pt x="981" y="601"/>
                    <a:pt x="894" y="264"/>
                  </a:cubicBezTo>
                  <a:lnTo>
                    <a:pt x="850" y="44"/>
                  </a:lnTo>
                  <a:cubicBezTo>
                    <a:pt x="842" y="15"/>
                    <a:pt x="820" y="0"/>
                    <a:pt x="800" y="0"/>
                  </a:cubicBezTo>
                  <a:close/>
                </a:path>
              </a:pathLst>
            </a:custGeom>
            <a:solidFill>
              <a:srgbClr val="8151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8"/>
            <p:cNvSpPr/>
            <p:nvPr/>
          </p:nvSpPr>
          <p:spPr>
            <a:xfrm>
              <a:off x="5065445" y="2948266"/>
              <a:ext cx="25637" cy="21205"/>
            </a:xfrm>
            <a:custGeom>
              <a:rect b="b" l="l" r="r" t="t"/>
              <a:pathLst>
                <a:path extrusionOk="0" h="909" w="1099">
                  <a:moveTo>
                    <a:pt x="542" y="0"/>
                  </a:moveTo>
                  <a:cubicBezTo>
                    <a:pt x="410" y="176"/>
                    <a:pt x="234" y="323"/>
                    <a:pt x="29" y="410"/>
                  </a:cubicBezTo>
                  <a:cubicBezTo>
                    <a:pt x="0" y="425"/>
                    <a:pt x="0" y="469"/>
                    <a:pt x="29" y="498"/>
                  </a:cubicBezTo>
                  <a:cubicBezTo>
                    <a:pt x="234" y="571"/>
                    <a:pt x="410" y="718"/>
                    <a:pt x="542" y="908"/>
                  </a:cubicBezTo>
                  <a:cubicBezTo>
                    <a:pt x="674" y="718"/>
                    <a:pt x="850" y="571"/>
                    <a:pt x="1055" y="498"/>
                  </a:cubicBezTo>
                  <a:cubicBezTo>
                    <a:pt x="1099" y="469"/>
                    <a:pt x="1099" y="425"/>
                    <a:pt x="1055" y="410"/>
                  </a:cubicBezTo>
                  <a:cubicBezTo>
                    <a:pt x="850" y="323"/>
                    <a:pt x="674" y="176"/>
                    <a:pt x="542" y="0"/>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8"/>
            <p:cNvSpPr/>
            <p:nvPr/>
          </p:nvSpPr>
          <p:spPr>
            <a:xfrm>
              <a:off x="5069201" y="3059628"/>
              <a:ext cx="15046" cy="12853"/>
            </a:xfrm>
            <a:custGeom>
              <a:rect b="b" l="l" r="r" t="t"/>
              <a:pathLst>
                <a:path extrusionOk="0" h="551" w="645">
                  <a:moveTo>
                    <a:pt x="366" y="1"/>
                  </a:moveTo>
                  <a:cubicBezTo>
                    <a:pt x="117" y="1"/>
                    <a:pt x="0" y="294"/>
                    <a:pt x="176" y="469"/>
                  </a:cubicBezTo>
                  <a:cubicBezTo>
                    <a:pt x="228" y="526"/>
                    <a:pt x="294" y="550"/>
                    <a:pt x="361" y="550"/>
                  </a:cubicBezTo>
                  <a:cubicBezTo>
                    <a:pt x="502" y="550"/>
                    <a:pt x="645" y="438"/>
                    <a:pt x="645" y="279"/>
                  </a:cubicBezTo>
                  <a:cubicBezTo>
                    <a:pt x="645" y="118"/>
                    <a:pt x="513" y="1"/>
                    <a:pt x="366" y="1"/>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8"/>
            <p:cNvSpPr/>
            <p:nvPr/>
          </p:nvSpPr>
          <p:spPr>
            <a:xfrm>
              <a:off x="5262555" y="2996436"/>
              <a:ext cx="15070" cy="12830"/>
            </a:xfrm>
            <a:custGeom>
              <a:rect b="b" l="l" r="r" t="t"/>
              <a:pathLst>
                <a:path extrusionOk="0" h="550" w="646">
                  <a:moveTo>
                    <a:pt x="367" y="0"/>
                  </a:moveTo>
                  <a:cubicBezTo>
                    <a:pt x="118" y="0"/>
                    <a:pt x="1" y="293"/>
                    <a:pt x="176" y="469"/>
                  </a:cubicBezTo>
                  <a:cubicBezTo>
                    <a:pt x="233" y="525"/>
                    <a:pt x="301" y="550"/>
                    <a:pt x="368" y="550"/>
                  </a:cubicBezTo>
                  <a:cubicBezTo>
                    <a:pt x="510" y="550"/>
                    <a:pt x="645" y="438"/>
                    <a:pt x="645" y="279"/>
                  </a:cubicBezTo>
                  <a:cubicBezTo>
                    <a:pt x="645" y="117"/>
                    <a:pt x="513" y="0"/>
                    <a:pt x="367" y="0"/>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8"/>
            <p:cNvSpPr/>
            <p:nvPr/>
          </p:nvSpPr>
          <p:spPr>
            <a:xfrm>
              <a:off x="5326097" y="3080808"/>
              <a:ext cx="15070" cy="12853"/>
            </a:xfrm>
            <a:custGeom>
              <a:rect b="b" l="l" r="r" t="t"/>
              <a:pathLst>
                <a:path extrusionOk="0" h="551" w="646">
                  <a:moveTo>
                    <a:pt x="367" y="1"/>
                  </a:moveTo>
                  <a:cubicBezTo>
                    <a:pt x="118" y="1"/>
                    <a:pt x="1" y="294"/>
                    <a:pt x="176" y="469"/>
                  </a:cubicBezTo>
                  <a:cubicBezTo>
                    <a:pt x="228" y="526"/>
                    <a:pt x="294" y="550"/>
                    <a:pt x="361" y="550"/>
                  </a:cubicBezTo>
                  <a:cubicBezTo>
                    <a:pt x="503" y="550"/>
                    <a:pt x="645" y="438"/>
                    <a:pt x="645" y="279"/>
                  </a:cubicBezTo>
                  <a:cubicBezTo>
                    <a:pt x="645" y="118"/>
                    <a:pt x="513" y="1"/>
                    <a:pt x="367" y="1"/>
                  </a:cubicBezTo>
                  <a:close/>
                </a:path>
              </a:pathLst>
            </a:custGeom>
            <a:solidFill>
              <a:srgbClr val="936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8" name="Google Shape;2758;p48"/>
          <p:cNvGrpSpPr/>
          <p:nvPr/>
        </p:nvGrpSpPr>
        <p:grpSpPr>
          <a:xfrm>
            <a:off x="4449808" y="1414347"/>
            <a:ext cx="351233" cy="254988"/>
            <a:chOff x="4449808" y="1414347"/>
            <a:chExt cx="351233" cy="254988"/>
          </a:xfrm>
        </p:grpSpPr>
        <p:sp>
          <p:nvSpPr>
            <p:cNvPr id="2759" name="Google Shape;2759;p48"/>
            <p:cNvSpPr/>
            <p:nvPr/>
          </p:nvSpPr>
          <p:spPr>
            <a:xfrm>
              <a:off x="4519508" y="1425264"/>
              <a:ext cx="55379" cy="45139"/>
            </a:xfrm>
            <a:custGeom>
              <a:rect b="b" l="l" r="r" t="t"/>
              <a:pathLst>
                <a:path extrusionOk="0" h="1935" w="2374">
                  <a:moveTo>
                    <a:pt x="836" y="0"/>
                  </a:moveTo>
                  <a:cubicBezTo>
                    <a:pt x="599" y="0"/>
                    <a:pt x="393" y="172"/>
                    <a:pt x="323" y="411"/>
                  </a:cubicBezTo>
                  <a:lnTo>
                    <a:pt x="103" y="1216"/>
                  </a:lnTo>
                  <a:cubicBezTo>
                    <a:pt x="1" y="1583"/>
                    <a:pt x="279" y="1934"/>
                    <a:pt x="660" y="1934"/>
                  </a:cubicBezTo>
                  <a:lnTo>
                    <a:pt x="1582" y="1934"/>
                  </a:lnTo>
                  <a:cubicBezTo>
                    <a:pt x="1743" y="1919"/>
                    <a:pt x="1875" y="1817"/>
                    <a:pt x="1919" y="1656"/>
                  </a:cubicBezTo>
                  <a:lnTo>
                    <a:pt x="2373" y="1"/>
                  </a:lnTo>
                  <a:lnTo>
                    <a:pt x="865" y="1"/>
                  </a:lnTo>
                  <a:cubicBezTo>
                    <a:pt x="855" y="0"/>
                    <a:pt x="845" y="0"/>
                    <a:pt x="836" y="0"/>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8"/>
            <p:cNvSpPr/>
            <p:nvPr/>
          </p:nvSpPr>
          <p:spPr>
            <a:xfrm>
              <a:off x="4541039" y="1425264"/>
              <a:ext cx="34175" cy="45139"/>
            </a:xfrm>
            <a:custGeom>
              <a:rect b="b" l="l" r="r" t="t"/>
              <a:pathLst>
                <a:path extrusionOk="0" h="1935" w="1465">
                  <a:moveTo>
                    <a:pt x="806" y="1"/>
                  </a:moveTo>
                  <a:lnTo>
                    <a:pt x="352" y="1656"/>
                  </a:lnTo>
                  <a:cubicBezTo>
                    <a:pt x="308" y="1817"/>
                    <a:pt x="161" y="1934"/>
                    <a:pt x="0" y="1934"/>
                  </a:cubicBezTo>
                  <a:lnTo>
                    <a:pt x="659" y="1934"/>
                  </a:lnTo>
                  <a:cubicBezTo>
                    <a:pt x="820" y="1934"/>
                    <a:pt x="952" y="1817"/>
                    <a:pt x="1011" y="1656"/>
                  </a:cubicBezTo>
                  <a:lnTo>
                    <a:pt x="1465" y="1"/>
                  </a:ln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8"/>
            <p:cNvSpPr/>
            <p:nvPr/>
          </p:nvSpPr>
          <p:spPr>
            <a:xfrm>
              <a:off x="4573486" y="1418429"/>
              <a:ext cx="50597" cy="10287"/>
            </a:xfrm>
            <a:custGeom>
              <a:rect b="b" l="l" r="r" t="t"/>
              <a:pathLst>
                <a:path extrusionOk="0" h="441" w="2169">
                  <a:moveTo>
                    <a:pt x="293" y="1"/>
                  </a:moveTo>
                  <a:cubicBezTo>
                    <a:pt x="1" y="1"/>
                    <a:pt x="1" y="440"/>
                    <a:pt x="293" y="440"/>
                  </a:cubicBezTo>
                  <a:lnTo>
                    <a:pt x="1875" y="440"/>
                  </a:lnTo>
                  <a:cubicBezTo>
                    <a:pt x="2168" y="440"/>
                    <a:pt x="2168" y="1"/>
                    <a:pt x="1875" y="1"/>
                  </a:cubicBezTo>
                  <a:close/>
                </a:path>
              </a:pathLst>
            </a:custGeom>
            <a:solidFill>
              <a:srgbClr val="16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8"/>
            <p:cNvSpPr/>
            <p:nvPr/>
          </p:nvSpPr>
          <p:spPr>
            <a:xfrm>
              <a:off x="4551629" y="1414347"/>
              <a:ext cx="37254" cy="18475"/>
            </a:xfrm>
            <a:custGeom>
              <a:rect b="b" l="l" r="r" t="t"/>
              <a:pathLst>
                <a:path extrusionOk="0" h="792" w="1597">
                  <a:moveTo>
                    <a:pt x="381" y="0"/>
                  </a:moveTo>
                  <a:cubicBezTo>
                    <a:pt x="176" y="0"/>
                    <a:pt x="0" y="176"/>
                    <a:pt x="0" y="396"/>
                  </a:cubicBezTo>
                  <a:cubicBezTo>
                    <a:pt x="0" y="615"/>
                    <a:pt x="176" y="776"/>
                    <a:pt x="381" y="791"/>
                  </a:cubicBezTo>
                  <a:lnTo>
                    <a:pt x="1216" y="791"/>
                  </a:lnTo>
                  <a:cubicBezTo>
                    <a:pt x="1421" y="791"/>
                    <a:pt x="1597" y="615"/>
                    <a:pt x="1597" y="396"/>
                  </a:cubicBezTo>
                  <a:cubicBezTo>
                    <a:pt x="1597" y="176"/>
                    <a:pt x="1421" y="0"/>
                    <a:pt x="1216" y="0"/>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8"/>
            <p:cNvSpPr/>
            <p:nvPr/>
          </p:nvSpPr>
          <p:spPr>
            <a:xfrm>
              <a:off x="4564949" y="1414347"/>
              <a:ext cx="27013" cy="18475"/>
            </a:xfrm>
            <a:custGeom>
              <a:rect b="b" l="l" r="r" t="t"/>
              <a:pathLst>
                <a:path extrusionOk="0" h="792" w="1158">
                  <a:moveTo>
                    <a:pt x="0" y="0"/>
                  </a:moveTo>
                  <a:cubicBezTo>
                    <a:pt x="528" y="0"/>
                    <a:pt x="528" y="791"/>
                    <a:pt x="0" y="791"/>
                  </a:cubicBezTo>
                  <a:lnTo>
                    <a:pt x="630" y="791"/>
                  </a:lnTo>
                  <a:cubicBezTo>
                    <a:pt x="1157" y="776"/>
                    <a:pt x="1157" y="0"/>
                    <a:pt x="630" y="0"/>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8"/>
            <p:cNvSpPr/>
            <p:nvPr/>
          </p:nvSpPr>
          <p:spPr>
            <a:xfrm>
              <a:off x="4489440" y="1503502"/>
              <a:ext cx="283942" cy="92610"/>
            </a:xfrm>
            <a:custGeom>
              <a:rect b="b" l="l" r="r" t="t"/>
              <a:pathLst>
                <a:path extrusionOk="0" h="3970" w="12172">
                  <a:moveTo>
                    <a:pt x="1553" y="1"/>
                  </a:moveTo>
                  <a:cubicBezTo>
                    <a:pt x="704" y="1"/>
                    <a:pt x="1" y="689"/>
                    <a:pt x="15" y="1538"/>
                  </a:cubicBezTo>
                  <a:lnTo>
                    <a:pt x="15" y="2417"/>
                  </a:lnTo>
                  <a:cubicBezTo>
                    <a:pt x="15" y="3267"/>
                    <a:pt x="704" y="3955"/>
                    <a:pt x="1553" y="3970"/>
                  </a:cubicBezTo>
                  <a:lnTo>
                    <a:pt x="10633" y="3970"/>
                  </a:lnTo>
                  <a:cubicBezTo>
                    <a:pt x="11483" y="3970"/>
                    <a:pt x="12171" y="3267"/>
                    <a:pt x="12171" y="2417"/>
                  </a:cubicBezTo>
                  <a:lnTo>
                    <a:pt x="12171" y="1538"/>
                  </a:lnTo>
                  <a:cubicBezTo>
                    <a:pt x="12171" y="689"/>
                    <a:pt x="11483" y="1"/>
                    <a:pt x="10633"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8"/>
            <p:cNvSpPr/>
            <p:nvPr/>
          </p:nvSpPr>
          <p:spPr>
            <a:xfrm>
              <a:off x="4704325" y="1503502"/>
              <a:ext cx="69049" cy="92610"/>
            </a:xfrm>
            <a:custGeom>
              <a:rect b="b" l="l" r="r" t="t"/>
              <a:pathLst>
                <a:path extrusionOk="0" h="3970" w="2960">
                  <a:moveTo>
                    <a:pt x="1" y="1"/>
                  </a:moveTo>
                  <a:cubicBezTo>
                    <a:pt x="865" y="1"/>
                    <a:pt x="1553" y="689"/>
                    <a:pt x="1553" y="1553"/>
                  </a:cubicBezTo>
                  <a:lnTo>
                    <a:pt x="1553" y="2403"/>
                  </a:lnTo>
                  <a:cubicBezTo>
                    <a:pt x="1553" y="3267"/>
                    <a:pt x="865" y="3970"/>
                    <a:pt x="1" y="3970"/>
                  </a:cubicBezTo>
                  <a:lnTo>
                    <a:pt x="1407" y="3970"/>
                  </a:lnTo>
                  <a:cubicBezTo>
                    <a:pt x="2256" y="3970"/>
                    <a:pt x="2959" y="3267"/>
                    <a:pt x="2959" y="2417"/>
                  </a:cubicBezTo>
                  <a:lnTo>
                    <a:pt x="2959" y="1553"/>
                  </a:lnTo>
                  <a:cubicBezTo>
                    <a:pt x="2959" y="689"/>
                    <a:pt x="2256" y="1"/>
                    <a:pt x="1407"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8"/>
            <p:cNvSpPr/>
            <p:nvPr/>
          </p:nvSpPr>
          <p:spPr>
            <a:xfrm>
              <a:off x="4541365" y="1457385"/>
              <a:ext cx="186900" cy="97392"/>
            </a:xfrm>
            <a:custGeom>
              <a:rect b="b" l="l" r="r" t="t"/>
              <a:pathLst>
                <a:path extrusionOk="0" h="4175" w="8012">
                  <a:moveTo>
                    <a:pt x="1275" y="1"/>
                  </a:moveTo>
                  <a:cubicBezTo>
                    <a:pt x="572" y="1"/>
                    <a:pt x="1" y="572"/>
                    <a:pt x="1" y="1289"/>
                  </a:cubicBezTo>
                  <a:cubicBezTo>
                    <a:pt x="1" y="1407"/>
                    <a:pt x="15" y="2549"/>
                    <a:pt x="45" y="2666"/>
                  </a:cubicBezTo>
                  <a:lnTo>
                    <a:pt x="1143" y="2666"/>
                  </a:lnTo>
                  <a:cubicBezTo>
                    <a:pt x="1436" y="2666"/>
                    <a:pt x="1656" y="2915"/>
                    <a:pt x="1656" y="3193"/>
                  </a:cubicBezTo>
                  <a:lnTo>
                    <a:pt x="1656" y="4175"/>
                  </a:lnTo>
                  <a:lnTo>
                    <a:pt x="5303" y="4175"/>
                  </a:lnTo>
                  <a:lnTo>
                    <a:pt x="5303" y="3193"/>
                  </a:lnTo>
                  <a:cubicBezTo>
                    <a:pt x="5303" y="2915"/>
                    <a:pt x="5537" y="2681"/>
                    <a:pt x="5815" y="2681"/>
                  </a:cubicBezTo>
                  <a:lnTo>
                    <a:pt x="8012" y="2681"/>
                  </a:lnTo>
                  <a:lnTo>
                    <a:pt x="8012" y="1128"/>
                  </a:lnTo>
                  <a:cubicBezTo>
                    <a:pt x="8012" y="718"/>
                    <a:pt x="7675" y="396"/>
                    <a:pt x="7280" y="396"/>
                  </a:cubicBezTo>
                  <a:lnTo>
                    <a:pt x="7250" y="396"/>
                  </a:lnTo>
                  <a:cubicBezTo>
                    <a:pt x="7119" y="396"/>
                    <a:pt x="6987" y="440"/>
                    <a:pt x="6884" y="513"/>
                  </a:cubicBezTo>
                  <a:cubicBezTo>
                    <a:pt x="6665" y="660"/>
                    <a:pt x="6416" y="733"/>
                    <a:pt x="6167" y="733"/>
                  </a:cubicBezTo>
                  <a:lnTo>
                    <a:pt x="4512" y="733"/>
                  </a:lnTo>
                  <a:cubicBezTo>
                    <a:pt x="4189" y="733"/>
                    <a:pt x="3867" y="616"/>
                    <a:pt x="3633" y="396"/>
                  </a:cubicBezTo>
                  <a:cubicBezTo>
                    <a:pt x="3399" y="147"/>
                    <a:pt x="3062" y="1"/>
                    <a:pt x="2710" y="1"/>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8"/>
            <p:cNvSpPr/>
            <p:nvPr/>
          </p:nvSpPr>
          <p:spPr>
            <a:xfrm>
              <a:off x="4449808" y="1563965"/>
              <a:ext cx="122679" cy="105370"/>
            </a:xfrm>
            <a:custGeom>
              <a:rect b="b" l="l" r="r" t="t"/>
              <a:pathLst>
                <a:path extrusionOk="0" h="4517" w="5259">
                  <a:moveTo>
                    <a:pt x="3018" y="1"/>
                  </a:moveTo>
                  <a:cubicBezTo>
                    <a:pt x="1011" y="1"/>
                    <a:pt x="1" y="2432"/>
                    <a:pt x="1421" y="3853"/>
                  </a:cubicBezTo>
                  <a:cubicBezTo>
                    <a:pt x="1880" y="4311"/>
                    <a:pt x="2443" y="4517"/>
                    <a:pt x="2994" y="4517"/>
                  </a:cubicBezTo>
                  <a:cubicBezTo>
                    <a:pt x="4151" y="4517"/>
                    <a:pt x="5259" y="3615"/>
                    <a:pt x="5259" y="2256"/>
                  </a:cubicBezTo>
                  <a:cubicBezTo>
                    <a:pt x="5259" y="1011"/>
                    <a:pt x="4248" y="1"/>
                    <a:pt x="3018"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8"/>
            <p:cNvSpPr/>
            <p:nvPr/>
          </p:nvSpPr>
          <p:spPr>
            <a:xfrm>
              <a:off x="4657859" y="1563965"/>
              <a:ext cx="123029" cy="105370"/>
            </a:xfrm>
            <a:custGeom>
              <a:rect b="b" l="l" r="r" t="t"/>
              <a:pathLst>
                <a:path extrusionOk="0" h="4517" w="5274">
                  <a:moveTo>
                    <a:pt x="3018" y="1"/>
                  </a:moveTo>
                  <a:cubicBezTo>
                    <a:pt x="1012" y="1"/>
                    <a:pt x="1" y="2432"/>
                    <a:pt x="1422" y="3853"/>
                  </a:cubicBezTo>
                  <a:cubicBezTo>
                    <a:pt x="1880" y="4311"/>
                    <a:pt x="2445" y="4517"/>
                    <a:pt x="2998" y="4517"/>
                  </a:cubicBezTo>
                  <a:cubicBezTo>
                    <a:pt x="4159" y="4517"/>
                    <a:pt x="5273" y="3615"/>
                    <a:pt x="5273" y="2256"/>
                  </a:cubicBezTo>
                  <a:cubicBezTo>
                    <a:pt x="5273" y="1011"/>
                    <a:pt x="4263" y="1"/>
                    <a:pt x="3018"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8"/>
            <p:cNvSpPr/>
            <p:nvPr/>
          </p:nvSpPr>
          <p:spPr>
            <a:xfrm>
              <a:off x="4488414" y="1593006"/>
              <a:ext cx="55379" cy="47238"/>
            </a:xfrm>
            <a:custGeom>
              <a:rect b="b" l="l" r="r" t="t"/>
              <a:pathLst>
                <a:path extrusionOk="0" h="2025" w="2374">
                  <a:moveTo>
                    <a:pt x="1363" y="1"/>
                  </a:moveTo>
                  <a:cubicBezTo>
                    <a:pt x="455" y="1"/>
                    <a:pt x="1" y="1085"/>
                    <a:pt x="645" y="1729"/>
                  </a:cubicBezTo>
                  <a:cubicBezTo>
                    <a:pt x="849" y="1933"/>
                    <a:pt x="1102" y="2025"/>
                    <a:pt x="1352" y="2025"/>
                  </a:cubicBezTo>
                  <a:cubicBezTo>
                    <a:pt x="1871" y="2025"/>
                    <a:pt x="2373" y="1625"/>
                    <a:pt x="2373" y="1011"/>
                  </a:cubicBezTo>
                  <a:cubicBezTo>
                    <a:pt x="2373" y="455"/>
                    <a:pt x="1919" y="1"/>
                    <a:pt x="1363" y="1"/>
                  </a:cubicBezTo>
                  <a:close/>
                </a:path>
              </a:pathLst>
            </a:custGeom>
            <a:solidFill>
              <a:srgbClr val="DD87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8"/>
            <p:cNvSpPr/>
            <p:nvPr/>
          </p:nvSpPr>
          <p:spPr>
            <a:xfrm>
              <a:off x="4696814" y="1593006"/>
              <a:ext cx="55030" cy="47238"/>
            </a:xfrm>
            <a:custGeom>
              <a:rect b="b" l="l" r="r" t="t"/>
              <a:pathLst>
                <a:path extrusionOk="0" h="2025" w="2359">
                  <a:moveTo>
                    <a:pt x="1348" y="1"/>
                  </a:moveTo>
                  <a:cubicBezTo>
                    <a:pt x="440" y="1"/>
                    <a:pt x="1" y="1085"/>
                    <a:pt x="630" y="1729"/>
                  </a:cubicBezTo>
                  <a:cubicBezTo>
                    <a:pt x="839" y="1933"/>
                    <a:pt x="1094" y="2025"/>
                    <a:pt x="1343" y="2025"/>
                  </a:cubicBezTo>
                  <a:cubicBezTo>
                    <a:pt x="1863" y="2025"/>
                    <a:pt x="2359" y="1625"/>
                    <a:pt x="2359" y="1011"/>
                  </a:cubicBezTo>
                  <a:cubicBezTo>
                    <a:pt x="2359" y="455"/>
                    <a:pt x="1904" y="1"/>
                    <a:pt x="1348" y="1"/>
                  </a:cubicBezTo>
                  <a:close/>
                </a:path>
              </a:pathLst>
            </a:custGeom>
            <a:solidFill>
              <a:srgbClr val="DD87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8"/>
            <p:cNvSpPr/>
            <p:nvPr/>
          </p:nvSpPr>
          <p:spPr>
            <a:xfrm>
              <a:off x="4504136" y="1593006"/>
              <a:ext cx="44019" cy="47425"/>
            </a:xfrm>
            <a:custGeom>
              <a:rect b="b" l="l" r="r" t="t"/>
              <a:pathLst>
                <a:path extrusionOk="0" h="2033" w="1887">
                  <a:moveTo>
                    <a:pt x="806" y="1"/>
                  </a:moveTo>
                  <a:lnTo>
                    <a:pt x="806" y="15"/>
                  </a:lnTo>
                  <a:cubicBezTo>
                    <a:pt x="812" y="16"/>
                    <a:pt x="819" y="17"/>
                    <a:pt x="825" y="18"/>
                  </a:cubicBezTo>
                  <a:lnTo>
                    <a:pt x="825" y="18"/>
                  </a:lnTo>
                  <a:cubicBezTo>
                    <a:pt x="819" y="12"/>
                    <a:pt x="812" y="7"/>
                    <a:pt x="806" y="1"/>
                  </a:cubicBezTo>
                  <a:close/>
                  <a:moveTo>
                    <a:pt x="825" y="18"/>
                  </a:moveTo>
                  <a:cubicBezTo>
                    <a:pt x="1507" y="648"/>
                    <a:pt x="1040" y="1783"/>
                    <a:pt x="145" y="1783"/>
                  </a:cubicBezTo>
                  <a:cubicBezTo>
                    <a:pt x="98" y="1783"/>
                    <a:pt x="50" y="1779"/>
                    <a:pt x="0" y="1773"/>
                  </a:cubicBezTo>
                  <a:lnTo>
                    <a:pt x="0" y="1773"/>
                  </a:lnTo>
                  <a:cubicBezTo>
                    <a:pt x="199" y="1949"/>
                    <a:pt x="441" y="2032"/>
                    <a:pt x="679" y="2032"/>
                  </a:cubicBezTo>
                  <a:cubicBezTo>
                    <a:pt x="1057" y="2032"/>
                    <a:pt x="1426" y="1822"/>
                    <a:pt x="1597" y="1436"/>
                  </a:cubicBezTo>
                  <a:cubicBezTo>
                    <a:pt x="1887" y="827"/>
                    <a:pt x="1487" y="117"/>
                    <a:pt x="825" y="18"/>
                  </a:cubicBezTo>
                  <a:close/>
                </a:path>
              </a:pathLst>
            </a:custGeom>
            <a:solidFill>
              <a:srgbClr val="CC4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8"/>
            <p:cNvSpPr/>
            <p:nvPr/>
          </p:nvSpPr>
          <p:spPr>
            <a:xfrm>
              <a:off x="4712536" y="1593006"/>
              <a:ext cx="43692" cy="47425"/>
            </a:xfrm>
            <a:custGeom>
              <a:rect b="b" l="l" r="r" t="t"/>
              <a:pathLst>
                <a:path extrusionOk="0" h="2033" w="1873">
                  <a:moveTo>
                    <a:pt x="791" y="1"/>
                  </a:moveTo>
                  <a:lnTo>
                    <a:pt x="791" y="15"/>
                  </a:lnTo>
                  <a:cubicBezTo>
                    <a:pt x="798" y="16"/>
                    <a:pt x="804" y="17"/>
                    <a:pt x="811" y="18"/>
                  </a:cubicBezTo>
                  <a:lnTo>
                    <a:pt x="811" y="18"/>
                  </a:lnTo>
                  <a:cubicBezTo>
                    <a:pt x="804" y="12"/>
                    <a:pt x="798" y="7"/>
                    <a:pt x="791" y="1"/>
                  </a:cubicBezTo>
                  <a:close/>
                  <a:moveTo>
                    <a:pt x="811" y="18"/>
                  </a:moveTo>
                  <a:cubicBezTo>
                    <a:pt x="1506" y="648"/>
                    <a:pt x="1040" y="1783"/>
                    <a:pt x="145" y="1783"/>
                  </a:cubicBezTo>
                  <a:cubicBezTo>
                    <a:pt x="98" y="1783"/>
                    <a:pt x="50" y="1779"/>
                    <a:pt x="0" y="1773"/>
                  </a:cubicBezTo>
                  <a:lnTo>
                    <a:pt x="0" y="1773"/>
                  </a:lnTo>
                  <a:cubicBezTo>
                    <a:pt x="193" y="1949"/>
                    <a:pt x="432" y="2032"/>
                    <a:pt x="669" y="2032"/>
                  </a:cubicBezTo>
                  <a:cubicBezTo>
                    <a:pt x="1045" y="2032"/>
                    <a:pt x="1417" y="1822"/>
                    <a:pt x="1597" y="1436"/>
                  </a:cubicBezTo>
                  <a:cubicBezTo>
                    <a:pt x="1872" y="827"/>
                    <a:pt x="1473" y="117"/>
                    <a:pt x="811" y="18"/>
                  </a:cubicBezTo>
                  <a:close/>
                </a:path>
              </a:pathLst>
            </a:custGeom>
            <a:solidFill>
              <a:srgbClr val="CC4B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8"/>
            <p:cNvSpPr/>
            <p:nvPr/>
          </p:nvSpPr>
          <p:spPr>
            <a:xfrm>
              <a:off x="4481253" y="1568070"/>
              <a:ext cx="101148" cy="101078"/>
            </a:xfrm>
            <a:custGeom>
              <a:rect b="b" l="l" r="r" t="t"/>
              <a:pathLst>
                <a:path extrusionOk="0" h="4333" w="4336">
                  <a:moveTo>
                    <a:pt x="2534" y="1"/>
                  </a:moveTo>
                  <a:lnTo>
                    <a:pt x="2534" y="15"/>
                  </a:lnTo>
                  <a:cubicBezTo>
                    <a:pt x="3933" y="1541"/>
                    <a:pt x="2685" y="3793"/>
                    <a:pt x="900" y="3793"/>
                  </a:cubicBezTo>
                  <a:cubicBezTo>
                    <a:pt x="611" y="3793"/>
                    <a:pt x="308" y="3734"/>
                    <a:pt x="0" y="3603"/>
                  </a:cubicBezTo>
                  <a:lnTo>
                    <a:pt x="0" y="3603"/>
                  </a:lnTo>
                  <a:cubicBezTo>
                    <a:pt x="449" y="4093"/>
                    <a:pt x="1055" y="4333"/>
                    <a:pt x="1659" y="4333"/>
                  </a:cubicBezTo>
                  <a:cubicBezTo>
                    <a:pt x="2357" y="4333"/>
                    <a:pt x="3053" y="4012"/>
                    <a:pt x="3500" y="3384"/>
                  </a:cubicBezTo>
                  <a:cubicBezTo>
                    <a:pt x="4335" y="2212"/>
                    <a:pt x="3867" y="572"/>
                    <a:pt x="2534" y="1"/>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8"/>
            <p:cNvSpPr/>
            <p:nvPr/>
          </p:nvSpPr>
          <p:spPr>
            <a:xfrm>
              <a:off x="4689303" y="1568420"/>
              <a:ext cx="101148" cy="100728"/>
            </a:xfrm>
            <a:custGeom>
              <a:rect b="b" l="l" r="r" t="t"/>
              <a:pathLst>
                <a:path extrusionOk="0" h="4318" w="4336">
                  <a:moveTo>
                    <a:pt x="2549" y="0"/>
                  </a:moveTo>
                  <a:lnTo>
                    <a:pt x="2549" y="0"/>
                  </a:lnTo>
                  <a:cubicBezTo>
                    <a:pt x="3948" y="1526"/>
                    <a:pt x="2700" y="3778"/>
                    <a:pt x="905" y="3778"/>
                  </a:cubicBezTo>
                  <a:cubicBezTo>
                    <a:pt x="615" y="3778"/>
                    <a:pt x="310" y="3719"/>
                    <a:pt x="0" y="3588"/>
                  </a:cubicBezTo>
                  <a:lnTo>
                    <a:pt x="0" y="3588"/>
                  </a:lnTo>
                  <a:cubicBezTo>
                    <a:pt x="449" y="4078"/>
                    <a:pt x="1055" y="4318"/>
                    <a:pt x="1659" y="4318"/>
                  </a:cubicBezTo>
                  <a:cubicBezTo>
                    <a:pt x="2357" y="4318"/>
                    <a:pt x="3053" y="3997"/>
                    <a:pt x="3501" y="3369"/>
                  </a:cubicBezTo>
                  <a:cubicBezTo>
                    <a:pt x="4335" y="2197"/>
                    <a:pt x="3867" y="557"/>
                    <a:pt x="2549"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8"/>
            <p:cNvSpPr/>
            <p:nvPr/>
          </p:nvSpPr>
          <p:spPr>
            <a:xfrm>
              <a:off x="4708431" y="1470028"/>
              <a:ext cx="92610" cy="10264"/>
            </a:xfrm>
            <a:custGeom>
              <a:rect b="b" l="l" r="r" t="t"/>
              <a:pathLst>
                <a:path extrusionOk="0" h="440" w="3970">
                  <a:moveTo>
                    <a:pt x="293" y="0"/>
                  </a:moveTo>
                  <a:cubicBezTo>
                    <a:pt x="1" y="0"/>
                    <a:pt x="1" y="440"/>
                    <a:pt x="293" y="440"/>
                  </a:cubicBezTo>
                  <a:lnTo>
                    <a:pt x="3691" y="440"/>
                  </a:lnTo>
                  <a:cubicBezTo>
                    <a:pt x="3969" y="440"/>
                    <a:pt x="3969" y="0"/>
                    <a:pt x="3691" y="0"/>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8"/>
            <p:cNvSpPr/>
            <p:nvPr/>
          </p:nvSpPr>
          <p:spPr>
            <a:xfrm>
              <a:off x="4469636" y="1470028"/>
              <a:ext cx="92610" cy="10264"/>
            </a:xfrm>
            <a:custGeom>
              <a:rect b="b" l="l" r="r" t="t"/>
              <a:pathLst>
                <a:path extrusionOk="0" h="440" w="3970">
                  <a:moveTo>
                    <a:pt x="293" y="0"/>
                  </a:moveTo>
                  <a:cubicBezTo>
                    <a:pt x="0" y="0"/>
                    <a:pt x="0" y="440"/>
                    <a:pt x="293" y="440"/>
                  </a:cubicBezTo>
                  <a:lnTo>
                    <a:pt x="3691" y="440"/>
                  </a:lnTo>
                  <a:cubicBezTo>
                    <a:pt x="3969" y="440"/>
                    <a:pt x="3969" y="0"/>
                    <a:pt x="3691" y="0"/>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8"/>
            <p:cNvSpPr/>
            <p:nvPr/>
          </p:nvSpPr>
          <p:spPr>
            <a:xfrm>
              <a:off x="4618576" y="1466599"/>
              <a:ext cx="109686" cy="53327"/>
            </a:xfrm>
            <a:custGeom>
              <a:rect b="b" l="l" r="r" t="t"/>
              <a:pathLst>
                <a:path extrusionOk="0" h="2286" w="4702">
                  <a:moveTo>
                    <a:pt x="3940" y="1"/>
                  </a:moveTo>
                  <a:cubicBezTo>
                    <a:pt x="3809" y="1"/>
                    <a:pt x="3677" y="45"/>
                    <a:pt x="3574" y="118"/>
                  </a:cubicBezTo>
                  <a:cubicBezTo>
                    <a:pt x="3355" y="265"/>
                    <a:pt x="3106" y="338"/>
                    <a:pt x="2857" y="338"/>
                  </a:cubicBezTo>
                  <a:lnTo>
                    <a:pt x="1202" y="338"/>
                  </a:lnTo>
                  <a:cubicBezTo>
                    <a:pt x="894" y="338"/>
                    <a:pt x="601" y="235"/>
                    <a:pt x="382" y="45"/>
                  </a:cubicBezTo>
                  <a:lnTo>
                    <a:pt x="118" y="558"/>
                  </a:lnTo>
                  <a:cubicBezTo>
                    <a:pt x="1" y="777"/>
                    <a:pt x="89" y="1055"/>
                    <a:pt x="323" y="1158"/>
                  </a:cubicBezTo>
                  <a:lnTo>
                    <a:pt x="2520" y="2286"/>
                  </a:lnTo>
                  <a:lnTo>
                    <a:pt x="4702" y="2286"/>
                  </a:lnTo>
                  <a:lnTo>
                    <a:pt x="4702" y="733"/>
                  </a:lnTo>
                  <a:cubicBezTo>
                    <a:pt x="4702" y="323"/>
                    <a:pt x="4365" y="1"/>
                    <a:pt x="3970"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8"/>
            <p:cNvSpPr/>
            <p:nvPr/>
          </p:nvSpPr>
          <p:spPr>
            <a:xfrm>
              <a:off x="4702972" y="1466599"/>
              <a:ext cx="25287" cy="53000"/>
            </a:xfrm>
            <a:custGeom>
              <a:rect b="b" l="l" r="r" t="t"/>
              <a:pathLst>
                <a:path extrusionOk="0" h="2272" w="1084">
                  <a:moveTo>
                    <a:pt x="322" y="1"/>
                  </a:moveTo>
                  <a:cubicBezTo>
                    <a:pt x="205" y="1"/>
                    <a:pt x="103" y="30"/>
                    <a:pt x="0" y="89"/>
                  </a:cubicBezTo>
                  <a:cubicBezTo>
                    <a:pt x="235" y="221"/>
                    <a:pt x="381" y="470"/>
                    <a:pt x="381" y="733"/>
                  </a:cubicBezTo>
                  <a:lnTo>
                    <a:pt x="381" y="2271"/>
                  </a:lnTo>
                  <a:lnTo>
                    <a:pt x="1084" y="2271"/>
                  </a:lnTo>
                  <a:lnTo>
                    <a:pt x="1084" y="733"/>
                  </a:lnTo>
                  <a:cubicBezTo>
                    <a:pt x="1084" y="323"/>
                    <a:pt x="747" y="1"/>
                    <a:pt x="352" y="1"/>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8"/>
            <p:cNvSpPr/>
            <p:nvPr/>
          </p:nvSpPr>
          <p:spPr>
            <a:xfrm>
              <a:off x="4457343" y="1490182"/>
              <a:ext cx="338925" cy="105930"/>
            </a:xfrm>
            <a:custGeom>
              <a:rect b="b" l="l" r="r" t="t"/>
              <a:pathLst>
                <a:path extrusionOk="0" h="4541" w="14529">
                  <a:moveTo>
                    <a:pt x="2009" y="0"/>
                  </a:moveTo>
                  <a:cubicBezTo>
                    <a:pt x="894" y="0"/>
                    <a:pt x="0" y="917"/>
                    <a:pt x="0" y="2036"/>
                  </a:cubicBezTo>
                  <a:lnTo>
                    <a:pt x="0" y="2227"/>
                  </a:lnTo>
                  <a:cubicBezTo>
                    <a:pt x="0" y="2358"/>
                    <a:pt x="103" y="2476"/>
                    <a:pt x="249" y="2476"/>
                  </a:cubicBezTo>
                  <a:lnTo>
                    <a:pt x="1128" y="2476"/>
                  </a:lnTo>
                  <a:cubicBezTo>
                    <a:pt x="1274" y="2476"/>
                    <a:pt x="1377" y="2358"/>
                    <a:pt x="1377" y="2227"/>
                  </a:cubicBezTo>
                  <a:lnTo>
                    <a:pt x="1377" y="2036"/>
                  </a:lnTo>
                  <a:cubicBezTo>
                    <a:pt x="1377" y="1670"/>
                    <a:pt x="1670" y="1377"/>
                    <a:pt x="2036" y="1377"/>
                  </a:cubicBezTo>
                  <a:lnTo>
                    <a:pt x="4086" y="1377"/>
                  </a:lnTo>
                  <a:cubicBezTo>
                    <a:pt x="4423" y="1377"/>
                    <a:pt x="4701" y="1626"/>
                    <a:pt x="4745" y="1963"/>
                  </a:cubicBezTo>
                  <a:lnTo>
                    <a:pt x="4818" y="3135"/>
                  </a:lnTo>
                  <a:cubicBezTo>
                    <a:pt x="4862" y="3926"/>
                    <a:pt x="5507" y="4526"/>
                    <a:pt x="6298" y="4541"/>
                  </a:cubicBezTo>
                  <a:lnTo>
                    <a:pt x="8011" y="4541"/>
                  </a:lnTo>
                  <a:cubicBezTo>
                    <a:pt x="8802" y="4541"/>
                    <a:pt x="9446" y="3926"/>
                    <a:pt x="9490" y="3135"/>
                  </a:cubicBezTo>
                  <a:lnTo>
                    <a:pt x="9564" y="1992"/>
                  </a:lnTo>
                  <a:cubicBezTo>
                    <a:pt x="9593" y="1641"/>
                    <a:pt x="9871" y="1377"/>
                    <a:pt x="10223" y="1377"/>
                  </a:cubicBezTo>
                  <a:lnTo>
                    <a:pt x="13005" y="1377"/>
                  </a:lnTo>
                  <a:cubicBezTo>
                    <a:pt x="13152" y="1377"/>
                    <a:pt x="13298" y="1406"/>
                    <a:pt x="13430" y="1465"/>
                  </a:cubicBezTo>
                  <a:lnTo>
                    <a:pt x="13782" y="1626"/>
                  </a:lnTo>
                  <a:cubicBezTo>
                    <a:pt x="13816" y="1642"/>
                    <a:pt x="13852" y="1649"/>
                    <a:pt x="13887" y="1649"/>
                  </a:cubicBezTo>
                  <a:cubicBezTo>
                    <a:pt x="13984" y="1649"/>
                    <a:pt x="14075" y="1592"/>
                    <a:pt x="14118" y="1494"/>
                  </a:cubicBezTo>
                  <a:lnTo>
                    <a:pt x="14470" y="689"/>
                  </a:lnTo>
                  <a:cubicBezTo>
                    <a:pt x="14528" y="557"/>
                    <a:pt x="14470" y="411"/>
                    <a:pt x="14338" y="352"/>
                  </a:cubicBezTo>
                  <a:lnTo>
                    <a:pt x="13972" y="206"/>
                  </a:lnTo>
                  <a:cubicBezTo>
                    <a:pt x="13664" y="59"/>
                    <a:pt x="13327" y="1"/>
                    <a:pt x="12991" y="1"/>
                  </a:cubicBezTo>
                  <a:lnTo>
                    <a:pt x="10223" y="1"/>
                  </a:lnTo>
                  <a:cubicBezTo>
                    <a:pt x="9212" y="1"/>
                    <a:pt x="8363" y="718"/>
                    <a:pt x="8202" y="1714"/>
                  </a:cubicBezTo>
                  <a:cubicBezTo>
                    <a:pt x="8202" y="1758"/>
                    <a:pt x="8158" y="1787"/>
                    <a:pt x="8114" y="1787"/>
                  </a:cubicBezTo>
                  <a:lnTo>
                    <a:pt x="6195" y="1787"/>
                  </a:lnTo>
                  <a:cubicBezTo>
                    <a:pt x="6151" y="1787"/>
                    <a:pt x="6107" y="1758"/>
                    <a:pt x="6107" y="1714"/>
                  </a:cubicBezTo>
                  <a:cubicBezTo>
                    <a:pt x="5946" y="718"/>
                    <a:pt x="5097" y="1"/>
                    <a:pt x="4086" y="1"/>
                  </a:cubicBezTo>
                  <a:lnTo>
                    <a:pt x="2036" y="1"/>
                  </a:lnTo>
                  <a:cubicBezTo>
                    <a:pt x="2027" y="0"/>
                    <a:pt x="2018" y="0"/>
                    <a:pt x="2009" y="0"/>
                  </a:cubicBezTo>
                  <a:close/>
                </a:path>
              </a:pathLst>
            </a:custGeom>
            <a:solidFill>
              <a:srgbClr val="8D2D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8"/>
            <p:cNvSpPr/>
            <p:nvPr/>
          </p:nvSpPr>
          <p:spPr>
            <a:xfrm>
              <a:off x="4668799" y="1490182"/>
              <a:ext cx="127461" cy="38140"/>
            </a:xfrm>
            <a:custGeom>
              <a:rect b="b" l="l" r="r" t="t"/>
              <a:pathLst>
                <a:path extrusionOk="0" h="1635" w="5464">
                  <a:moveTo>
                    <a:pt x="1158" y="1"/>
                  </a:moveTo>
                  <a:cubicBezTo>
                    <a:pt x="748" y="1"/>
                    <a:pt x="337" y="118"/>
                    <a:pt x="1" y="352"/>
                  </a:cubicBezTo>
                  <a:lnTo>
                    <a:pt x="2974" y="352"/>
                  </a:lnTo>
                  <a:cubicBezTo>
                    <a:pt x="3311" y="352"/>
                    <a:pt x="3647" y="411"/>
                    <a:pt x="3955" y="557"/>
                  </a:cubicBezTo>
                  <a:lnTo>
                    <a:pt x="4306" y="704"/>
                  </a:lnTo>
                  <a:cubicBezTo>
                    <a:pt x="4438" y="762"/>
                    <a:pt x="4497" y="909"/>
                    <a:pt x="4438" y="1040"/>
                  </a:cubicBezTo>
                  <a:lnTo>
                    <a:pt x="4262" y="1421"/>
                  </a:lnTo>
                  <a:cubicBezTo>
                    <a:pt x="4292" y="1436"/>
                    <a:pt x="4321" y="1450"/>
                    <a:pt x="4365" y="1465"/>
                  </a:cubicBezTo>
                  <a:lnTo>
                    <a:pt x="4717" y="1612"/>
                  </a:lnTo>
                  <a:cubicBezTo>
                    <a:pt x="4751" y="1627"/>
                    <a:pt x="4787" y="1634"/>
                    <a:pt x="4822" y="1634"/>
                  </a:cubicBezTo>
                  <a:cubicBezTo>
                    <a:pt x="4919" y="1634"/>
                    <a:pt x="5010" y="1577"/>
                    <a:pt x="5053" y="1480"/>
                  </a:cubicBezTo>
                  <a:lnTo>
                    <a:pt x="5405" y="689"/>
                  </a:lnTo>
                  <a:cubicBezTo>
                    <a:pt x="5463" y="557"/>
                    <a:pt x="5405" y="411"/>
                    <a:pt x="5273" y="352"/>
                  </a:cubicBezTo>
                  <a:lnTo>
                    <a:pt x="4907" y="206"/>
                  </a:lnTo>
                  <a:cubicBezTo>
                    <a:pt x="4599" y="59"/>
                    <a:pt x="4262" y="1"/>
                    <a:pt x="3926" y="1"/>
                  </a:cubicBezTo>
                  <a:close/>
                </a:path>
              </a:pathLst>
            </a:custGeom>
            <a:solidFill>
              <a:srgbClr val="7B27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8"/>
            <p:cNvSpPr/>
            <p:nvPr/>
          </p:nvSpPr>
          <p:spPr>
            <a:xfrm>
              <a:off x="4511647" y="1610431"/>
              <a:ext cx="14720" cy="12574"/>
            </a:xfrm>
            <a:custGeom>
              <a:rect b="b" l="l" r="r" t="t"/>
              <a:pathLst>
                <a:path extrusionOk="0" h="539" w="631">
                  <a:moveTo>
                    <a:pt x="367" y="1"/>
                  </a:moveTo>
                  <a:cubicBezTo>
                    <a:pt x="118" y="1"/>
                    <a:pt x="1" y="294"/>
                    <a:pt x="176" y="455"/>
                  </a:cubicBezTo>
                  <a:cubicBezTo>
                    <a:pt x="230" y="513"/>
                    <a:pt x="297" y="539"/>
                    <a:pt x="364" y="539"/>
                  </a:cubicBezTo>
                  <a:cubicBezTo>
                    <a:pt x="499" y="539"/>
                    <a:pt x="630" y="431"/>
                    <a:pt x="630" y="264"/>
                  </a:cubicBezTo>
                  <a:cubicBezTo>
                    <a:pt x="630" y="118"/>
                    <a:pt x="513" y="1"/>
                    <a:pt x="367"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8"/>
            <p:cNvSpPr/>
            <p:nvPr/>
          </p:nvSpPr>
          <p:spPr>
            <a:xfrm>
              <a:off x="4720047" y="1610431"/>
              <a:ext cx="14370" cy="12574"/>
            </a:xfrm>
            <a:custGeom>
              <a:rect b="b" l="l" r="r" t="t"/>
              <a:pathLst>
                <a:path extrusionOk="0" h="539" w="616">
                  <a:moveTo>
                    <a:pt x="352" y="1"/>
                  </a:moveTo>
                  <a:cubicBezTo>
                    <a:pt x="118" y="1"/>
                    <a:pt x="0" y="294"/>
                    <a:pt x="162" y="455"/>
                  </a:cubicBezTo>
                  <a:cubicBezTo>
                    <a:pt x="215" y="513"/>
                    <a:pt x="282" y="539"/>
                    <a:pt x="349" y="539"/>
                  </a:cubicBezTo>
                  <a:cubicBezTo>
                    <a:pt x="484" y="539"/>
                    <a:pt x="616" y="431"/>
                    <a:pt x="616" y="264"/>
                  </a:cubicBezTo>
                  <a:cubicBezTo>
                    <a:pt x="616" y="118"/>
                    <a:pt x="498" y="1"/>
                    <a:pt x="352"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3" name="Google Shape;2783;p48"/>
          <p:cNvGrpSpPr/>
          <p:nvPr/>
        </p:nvGrpSpPr>
        <p:grpSpPr>
          <a:xfrm>
            <a:off x="4437982" y="3096624"/>
            <a:ext cx="343591" cy="163918"/>
            <a:chOff x="4437982" y="3096624"/>
            <a:chExt cx="343591" cy="163918"/>
          </a:xfrm>
        </p:grpSpPr>
        <p:sp>
          <p:nvSpPr>
            <p:cNvPr id="2784" name="Google Shape;2784;p48"/>
            <p:cNvSpPr/>
            <p:nvPr/>
          </p:nvSpPr>
          <p:spPr>
            <a:xfrm>
              <a:off x="4437982" y="3209269"/>
              <a:ext cx="100658" cy="18802"/>
            </a:xfrm>
            <a:custGeom>
              <a:rect b="b" l="l" r="r" t="t"/>
              <a:pathLst>
                <a:path extrusionOk="0" h="806" w="4315">
                  <a:moveTo>
                    <a:pt x="1562" y="0"/>
                  </a:moveTo>
                  <a:cubicBezTo>
                    <a:pt x="1489" y="0"/>
                    <a:pt x="1416" y="44"/>
                    <a:pt x="1372" y="118"/>
                  </a:cubicBezTo>
                  <a:cubicBezTo>
                    <a:pt x="1277" y="286"/>
                    <a:pt x="1105" y="370"/>
                    <a:pt x="931" y="370"/>
                  </a:cubicBezTo>
                  <a:cubicBezTo>
                    <a:pt x="757" y="370"/>
                    <a:pt x="581" y="286"/>
                    <a:pt x="479" y="118"/>
                  </a:cubicBezTo>
                  <a:cubicBezTo>
                    <a:pt x="430" y="42"/>
                    <a:pt x="362" y="11"/>
                    <a:pt x="296" y="11"/>
                  </a:cubicBezTo>
                  <a:cubicBezTo>
                    <a:pt x="144" y="11"/>
                    <a:pt x="0" y="174"/>
                    <a:pt x="112" y="337"/>
                  </a:cubicBezTo>
                  <a:cubicBezTo>
                    <a:pt x="273" y="630"/>
                    <a:pt x="596" y="806"/>
                    <a:pt x="918" y="806"/>
                  </a:cubicBezTo>
                  <a:cubicBezTo>
                    <a:pt x="1152" y="806"/>
                    <a:pt x="1387" y="718"/>
                    <a:pt x="1562" y="557"/>
                  </a:cubicBezTo>
                  <a:cubicBezTo>
                    <a:pt x="1738" y="703"/>
                    <a:pt x="1958" y="791"/>
                    <a:pt x="2192" y="791"/>
                  </a:cubicBezTo>
                  <a:cubicBezTo>
                    <a:pt x="2851" y="513"/>
                    <a:pt x="3539" y="337"/>
                    <a:pt x="4242" y="308"/>
                  </a:cubicBezTo>
                  <a:cubicBezTo>
                    <a:pt x="4314" y="144"/>
                    <a:pt x="4185" y="1"/>
                    <a:pt x="4045" y="1"/>
                  </a:cubicBezTo>
                  <a:cubicBezTo>
                    <a:pt x="3986" y="1"/>
                    <a:pt x="3924" y="27"/>
                    <a:pt x="3876" y="88"/>
                  </a:cubicBezTo>
                  <a:cubicBezTo>
                    <a:pt x="3788" y="249"/>
                    <a:pt x="3613" y="352"/>
                    <a:pt x="3437" y="352"/>
                  </a:cubicBezTo>
                  <a:cubicBezTo>
                    <a:pt x="3261" y="352"/>
                    <a:pt x="3100" y="264"/>
                    <a:pt x="2998" y="118"/>
                  </a:cubicBezTo>
                  <a:cubicBezTo>
                    <a:pt x="2954" y="52"/>
                    <a:pt x="2884" y="19"/>
                    <a:pt x="2814" y="19"/>
                  </a:cubicBezTo>
                  <a:cubicBezTo>
                    <a:pt x="2745" y="19"/>
                    <a:pt x="2675" y="52"/>
                    <a:pt x="2631" y="118"/>
                  </a:cubicBezTo>
                  <a:cubicBezTo>
                    <a:pt x="2523" y="277"/>
                    <a:pt x="2353" y="357"/>
                    <a:pt x="2185" y="357"/>
                  </a:cubicBezTo>
                  <a:cubicBezTo>
                    <a:pt x="2013" y="357"/>
                    <a:pt x="1842" y="273"/>
                    <a:pt x="1738" y="103"/>
                  </a:cubicBezTo>
                  <a:cubicBezTo>
                    <a:pt x="1709" y="44"/>
                    <a:pt x="1636" y="0"/>
                    <a:pt x="1562"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8"/>
            <p:cNvSpPr/>
            <p:nvPr/>
          </p:nvSpPr>
          <p:spPr>
            <a:xfrm>
              <a:off x="4529445" y="3241763"/>
              <a:ext cx="101545" cy="18779"/>
            </a:xfrm>
            <a:custGeom>
              <a:rect b="b" l="l" r="r" t="t"/>
              <a:pathLst>
                <a:path extrusionOk="0" h="805" w="4353">
                  <a:moveTo>
                    <a:pt x="907" y="804"/>
                  </a:moveTo>
                  <a:cubicBezTo>
                    <a:pt x="907" y="804"/>
                    <a:pt x="907" y="804"/>
                    <a:pt x="907" y="804"/>
                  </a:cubicBezTo>
                  <a:lnTo>
                    <a:pt x="922" y="804"/>
                  </a:lnTo>
                  <a:cubicBezTo>
                    <a:pt x="917" y="804"/>
                    <a:pt x="912" y="804"/>
                    <a:pt x="907" y="804"/>
                  </a:cubicBezTo>
                  <a:close/>
                  <a:moveTo>
                    <a:pt x="4012" y="1"/>
                  </a:moveTo>
                  <a:cubicBezTo>
                    <a:pt x="3955" y="1"/>
                    <a:pt x="3905" y="26"/>
                    <a:pt x="3880" y="87"/>
                  </a:cubicBezTo>
                  <a:cubicBezTo>
                    <a:pt x="3778" y="248"/>
                    <a:pt x="3617" y="350"/>
                    <a:pt x="3426" y="350"/>
                  </a:cubicBezTo>
                  <a:cubicBezTo>
                    <a:pt x="3251" y="350"/>
                    <a:pt x="3089" y="262"/>
                    <a:pt x="2987" y="131"/>
                  </a:cubicBezTo>
                  <a:cubicBezTo>
                    <a:pt x="2950" y="57"/>
                    <a:pt x="2881" y="21"/>
                    <a:pt x="2809" y="21"/>
                  </a:cubicBezTo>
                  <a:cubicBezTo>
                    <a:pt x="2738" y="21"/>
                    <a:pt x="2665" y="57"/>
                    <a:pt x="2621" y="131"/>
                  </a:cubicBezTo>
                  <a:cubicBezTo>
                    <a:pt x="2521" y="288"/>
                    <a:pt x="2354" y="365"/>
                    <a:pt x="2188" y="365"/>
                  </a:cubicBezTo>
                  <a:cubicBezTo>
                    <a:pt x="2013" y="365"/>
                    <a:pt x="1839" y="281"/>
                    <a:pt x="1742" y="116"/>
                  </a:cubicBezTo>
                  <a:cubicBezTo>
                    <a:pt x="1698" y="43"/>
                    <a:pt x="1625" y="13"/>
                    <a:pt x="1552" y="13"/>
                  </a:cubicBezTo>
                  <a:cubicBezTo>
                    <a:pt x="1478" y="13"/>
                    <a:pt x="1405" y="43"/>
                    <a:pt x="1376" y="116"/>
                  </a:cubicBezTo>
                  <a:cubicBezTo>
                    <a:pt x="1271" y="288"/>
                    <a:pt x="1090" y="376"/>
                    <a:pt x="910" y="376"/>
                  </a:cubicBezTo>
                  <a:cubicBezTo>
                    <a:pt x="739" y="376"/>
                    <a:pt x="568" y="295"/>
                    <a:pt x="468" y="131"/>
                  </a:cubicBezTo>
                  <a:cubicBezTo>
                    <a:pt x="422" y="53"/>
                    <a:pt x="356" y="21"/>
                    <a:pt x="290" y="21"/>
                  </a:cubicBezTo>
                  <a:cubicBezTo>
                    <a:pt x="143" y="21"/>
                    <a:pt x="1" y="179"/>
                    <a:pt x="102" y="350"/>
                  </a:cubicBezTo>
                  <a:cubicBezTo>
                    <a:pt x="275" y="625"/>
                    <a:pt x="576" y="799"/>
                    <a:pt x="907" y="804"/>
                  </a:cubicBezTo>
                  <a:lnTo>
                    <a:pt x="907" y="804"/>
                  </a:lnTo>
                  <a:cubicBezTo>
                    <a:pt x="1092" y="641"/>
                    <a:pt x="1326" y="557"/>
                    <a:pt x="1559" y="557"/>
                  </a:cubicBezTo>
                  <a:cubicBezTo>
                    <a:pt x="1787" y="557"/>
                    <a:pt x="2015" y="638"/>
                    <a:pt x="2196" y="804"/>
                  </a:cubicBezTo>
                  <a:cubicBezTo>
                    <a:pt x="2840" y="511"/>
                    <a:pt x="3529" y="350"/>
                    <a:pt x="4246" y="306"/>
                  </a:cubicBezTo>
                  <a:cubicBezTo>
                    <a:pt x="4352" y="169"/>
                    <a:pt x="4160" y="1"/>
                    <a:pt x="4012"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8"/>
            <p:cNvSpPr/>
            <p:nvPr/>
          </p:nvSpPr>
          <p:spPr>
            <a:xfrm>
              <a:off x="4490467" y="3126739"/>
              <a:ext cx="144211" cy="34735"/>
            </a:xfrm>
            <a:custGeom>
              <a:rect b="b" l="l" r="r" t="t"/>
              <a:pathLst>
                <a:path extrusionOk="0" h="1489" w="6182">
                  <a:moveTo>
                    <a:pt x="3026" y="0"/>
                  </a:moveTo>
                  <a:cubicBezTo>
                    <a:pt x="2981" y="0"/>
                    <a:pt x="2938" y="10"/>
                    <a:pt x="2900" y="38"/>
                  </a:cubicBezTo>
                  <a:lnTo>
                    <a:pt x="1" y="1459"/>
                  </a:lnTo>
                  <a:lnTo>
                    <a:pt x="3984" y="1488"/>
                  </a:lnTo>
                  <a:lnTo>
                    <a:pt x="6181" y="858"/>
                  </a:lnTo>
                  <a:lnTo>
                    <a:pt x="3105" y="9"/>
                  </a:lnTo>
                  <a:cubicBezTo>
                    <a:pt x="3079" y="4"/>
                    <a:pt x="3052" y="0"/>
                    <a:pt x="3026" y="0"/>
                  </a:cubicBez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8"/>
            <p:cNvSpPr/>
            <p:nvPr/>
          </p:nvSpPr>
          <p:spPr>
            <a:xfrm>
              <a:off x="4529749" y="3129001"/>
              <a:ext cx="61445" cy="38607"/>
            </a:xfrm>
            <a:custGeom>
              <a:rect b="b" l="l" r="r" t="t"/>
              <a:pathLst>
                <a:path extrusionOk="0" h="1655" w="2634">
                  <a:moveTo>
                    <a:pt x="2300" y="1"/>
                  </a:moveTo>
                  <a:cubicBezTo>
                    <a:pt x="2258" y="1"/>
                    <a:pt x="2214" y="14"/>
                    <a:pt x="2168" y="44"/>
                  </a:cubicBezTo>
                  <a:lnTo>
                    <a:pt x="191" y="1230"/>
                  </a:lnTo>
                  <a:cubicBezTo>
                    <a:pt x="1" y="1347"/>
                    <a:pt x="89" y="1640"/>
                    <a:pt x="308" y="1655"/>
                  </a:cubicBezTo>
                  <a:cubicBezTo>
                    <a:pt x="352" y="1640"/>
                    <a:pt x="396" y="1640"/>
                    <a:pt x="426" y="1611"/>
                  </a:cubicBezTo>
                  <a:lnTo>
                    <a:pt x="2403" y="424"/>
                  </a:lnTo>
                  <a:cubicBezTo>
                    <a:pt x="2633" y="303"/>
                    <a:pt x="2502" y="1"/>
                    <a:pt x="2300" y="1"/>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8"/>
            <p:cNvSpPr/>
            <p:nvPr/>
          </p:nvSpPr>
          <p:spPr>
            <a:xfrm>
              <a:off x="4638591" y="3105185"/>
              <a:ext cx="41850" cy="63101"/>
            </a:xfrm>
            <a:custGeom>
              <a:rect b="b" l="l" r="r" t="t"/>
              <a:pathLst>
                <a:path extrusionOk="0" h="2705" w="1794">
                  <a:moveTo>
                    <a:pt x="292" y="0"/>
                  </a:moveTo>
                  <a:cubicBezTo>
                    <a:pt x="145" y="0"/>
                    <a:pt x="0" y="153"/>
                    <a:pt x="80" y="332"/>
                  </a:cubicBezTo>
                  <a:lnTo>
                    <a:pt x="1310" y="2588"/>
                  </a:lnTo>
                  <a:cubicBezTo>
                    <a:pt x="1354" y="2661"/>
                    <a:pt x="1427" y="2705"/>
                    <a:pt x="1515" y="2705"/>
                  </a:cubicBezTo>
                  <a:cubicBezTo>
                    <a:pt x="1676" y="2705"/>
                    <a:pt x="1794" y="2529"/>
                    <a:pt x="1706" y="2383"/>
                  </a:cubicBezTo>
                  <a:lnTo>
                    <a:pt x="475" y="113"/>
                  </a:lnTo>
                  <a:cubicBezTo>
                    <a:pt x="429" y="33"/>
                    <a:pt x="360" y="0"/>
                    <a:pt x="292" y="0"/>
                  </a:cubicBezTo>
                  <a:close/>
                </a:path>
              </a:pathLst>
            </a:custGeom>
            <a:solidFill>
              <a:srgbClr val="855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8"/>
            <p:cNvSpPr/>
            <p:nvPr/>
          </p:nvSpPr>
          <p:spPr>
            <a:xfrm>
              <a:off x="4555221" y="3096624"/>
              <a:ext cx="109173" cy="55613"/>
            </a:xfrm>
            <a:custGeom>
              <a:rect b="b" l="l" r="r" t="t"/>
              <a:pathLst>
                <a:path extrusionOk="0" h="2384" w="4680">
                  <a:moveTo>
                    <a:pt x="4433" y="0"/>
                  </a:moveTo>
                  <a:cubicBezTo>
                    <a:pt x="4392" y="0"/>
                    <a:pt x="4351" y="14"/>
                    <a:pt x="4313" y="40"/>
                  </a:cubicBezTo>
                  <a:lnTo>
                    <a:pt x="1941" y="1520"/>
                  </a:lnTo>
                  <a:lnTo>
                    <a:pt x="388" y="1080"/>
                  </a:lnTo>
                  <a:cubicBezTo>
                    <a:pt x="366" y="1075"/>
                    <a:pt x="344" y="1072"/>
                    <a:pt x="324" y="1072"/>
                  </a:cubicBezTo>
                  <a:cubicBezTo>
                    <a:pt x="80" y="1072"/>
                    <a:pt x="0" y="1452"/>
                    <a:pt x="271" y="1520"/>
                  </a:cubicBezTo>
                  <a:lnTo>
                    <a:pt x="3332" y="2369"/>
                  </a:lnTo>
                  <a:cubicBezTo>
                    <a:pt x="3362" y="2379"/>
                    <a:pt x="3390" y="2384"/>
                    <a:pt x="3416" y="2384"/>
                  </a:cubicBezTo>
                  <a:cubicBezTo>
                    <a:pt x="3658" y="2384"/>
                    <a:pt x="3728" y="1996"/>
                    <a:pt x="3464" y="1930"/>
                  </a:cubicBezTo>
                  <a:lnTo>
                    <a:pt x="2526" y="1681"/>
                  </a:lnTo>
                  <a:lnTo>
                    <a:pt x="4547" y="421"/>
                  </a:lnTo>
                  <a:cubicBezTo>
                    <a:pt x="4650" y="348"/>
                    <a:pt x="4679" y="216"/>
                    <a:pt x="4621" y="114"/>
                  </a:cubicBezTo>
                  <a:cubicBezTo>
                    <a:pt x="4574" y="39"/>
                    <a:pt x="4504" y="0"/>
                    <a:pt x="4433"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8"/>
            <p:cNvSpPr/>
            <p:nvPr/>
          </p:nvSpPr>
          <p:spPr>
            <a:xfrm>
              <a:off x="4438192" y="3141528"/>
              <a:ext cx="343381" cy="84166"/>
            </a:xfrm>
            <a:custGeom>
              <a:rect b="b" l="l" r="r" t="t"/>
              <a:pathLst>
                <a:path extrusionOk="0" h="3608" w="14720">
                  <a:moveTo>
                    <a:pt x="8227" y="0"/>
                  </a:moveTo>
                  <a:cubicBezTo>
                    <a:pt x="7829" y="0"/>
                    <a:pt x="7426" y="145"/>
                    <a:pt x="7060" y="312"/>
                  </a:cubicBezTo>
                  <a:cubicBezTo>
                    <a:pt x="6899" y="385"/>
                    <a:pt x="6723" y="429"/>
                    <a:pt x="6533" y="429"/>
                  </a:cubicBezTo>
                  <a:lnTo>
                    <a:pt x="162" y="429"/>
                  </a:lnTo>
                  <a:cubicBezTo>
                    <a:pt x="59" y="429"/>
                    <a:pt x="1" y="561"/>
                    <a:pt x="89" y="634"/>
                  </a:cubicBezTo>
                  <a:lnTo>
                    <a:pt x="953" y="1381"/>
                  </a:lnTo>
                  <a:cubicBezTo>
                    <a:pt x="2608" y="2817"/>
                    <a:pt x="4731" y="3607"/>
                    <a:pt x="6928" y="3607"/>
                  </a:cubicBezTo>
                  <a:lnTo>
                    <a:pt x="14471" y="3607"/>
                  </a:lnTo>
                  <a:cubicBezTo>
                    <a:pt x="14617" y="3607"/>
                    <a:pt x="14720" y="3505"/>
                    <a:pt x="14720" y="3373"/>
                  </a:cubicBezTo>
                  <a:lnTo>
                    <a:pt x="14720" y="2363"/>
                  </a:lnTo>
                  <a:cubicBezTo>
                    <a:pt x="14720" y="2201"/>
                    <a:pt x="14617" y="2055"/>
                    <a:pt x="14456" y="1996"/>
                  </a:cubicBezTo>
                  <a:lnTo>
                    <a:pt x="8700" y="78"/>
                  </a:lnTo>
                  <a:cubicBezTo>
                    <a:pt x="8545" y="23"/>
                    <a:pt x="8387" y="0"/>
                    <a:pt x="8227"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8"/>
            <p:cNvSpPr/>
            <p:nvPr/>
          </p:nvSpPr>
          <p:spPr>
            <a:xfrm>
              <a:off x="4528722" y="3181253"/>
              <a:ext cx="252847" cy="44439"/>
            </a:xfrm>
            <a:custGeom>
              <a:rect b="b" l="l" r="r" t="t"/>
              <a:pathLst>
                <a:path extrusionOk="0" h="1905" w="10839">
                  <a:moveTo>
                    <a:pt x="9726" y="1"/>
                  </a:moveTo>
                  <a:lnTo>
                    <a:pt x="9726" y="1187"/>
                  </a:lnTo>
                  <a:cubicBezTo>
                    <a:pt x="9726" y="1333"/>
                    <a:pt x="9594" y="1450"/>
                    <a:pt x="9447" y="1450"/>
                  </a:cubicBezTo>
                  <a:lnTo>
                    <a:pt x="1114" y="1450"/>
                  </a:lnTo>
                  <a:cubicBezTo>
                    <a:pt x="733" y="1450"/>
                    <a:pt x="367" y="1436"/>
                    <a:pt x="1" y="1392"/>
                  </a:cubicBezTo>
                  <a:lnTo>
                    <a:pt x="1" y="1392"/>
                  </a:lnTo>
                  <a:cubicBezTo>
                    <a:pt x="982" y="1729"/>
                    <a:pt x="2007" y="1904"/>
                    <a:pt x="3047" y="1904"/>
                  </a:cubicBezTo>
                  <a:lnTo>
                    <a:pt x="10590" y="1904"/>
                  </a:lnTo>
                  <a:cubicBezTo>
                    <a:pt x="10736" y="1904"/>
                    <a:pt x="10839" y="1802"/>
                    <a:pt x="10839" y="1670"/>
                  </a:cubicBezTo>
                  <a:lnTo>
                    <a:pt x="10839" y="660"/>
                  </a:lnTo>
                  <a:cubicBezTo>
                    <a:pt x="10839" y="498"/>
                    <a:pt x="10736" y="337"/>
                    <a:pt x="10575" y="293"/>
                  </a:cubicBezTo>
                  <a:lnTo>
                    <a:pt x="9726" y="1"/>
                  </a:ln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8"/>
            <p:cNvSpPr/>
            <p:nvPr/>
          </p:nvSpPr>
          <p:spPr>
            <a:xfrm>
              <a:off x="4492169" y="3196276"/>
              <a:ext cx="289401" cy="29416"/>
            </a:xfrm>
            <a:custGeom>
              <a:rect b="b" l="l" r="r" t="t"/>
              <a:pathLst>
                <a:path extrusionOk="0" h="1261" w="12406">
                  <a:moveTo>
                    <a:pt x="1" y="1"/>
                  </a:moveTo>
                  <a:lnTo>
                    <a:pt x="1" y="1"/>
                  </a:lnTo>
                  <a:cubicBezTo>
                    <a:pt x="1392" y="836"/>
                    <a:pt x="2989" y="1260"/>
                    <a:pt x="4614" y="1260"/>
                  </a:cubicBezTo>
                  <a:lnTo>
                    <a:pt x="12157" y="1260"/>
                  </a:lnTo>
                  <a:cubicBezTo>
                    <a:pt x="12303" y="1260"/>
                    <a:pt x="12406" y="1158"/>
                    <a:pt x="12406" y="1026"/>
                  </a:cubicBezTo>
                  <a:lnTo>
                    <a:pt x="12406" y="250"/>
                  </a:lnTo>
                  <a:lnTo>
                    <a:pt x="2066" y="250"/>
                  </a:lnTo>
                  <a:cubicBezTo>
                    <a:pt x="1363" y="250"/>
                    <a:pt x="675" y="162"/>
                    <a:pt x="1" y="1"/>
                  </a:cubicBezTo>
                  <a:close/>
                </a:path>
              </a:pathLst>
            </a:custGeom>
            <a:solidFill>
              <a:srgbClr val="1507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8"/>
            <p:cNvSpPr/>
            <p:nvPr/>
          </p:nvSpPr>
          <p:spPr>
            <a:xfrm>
              <a:off x="4528722" y="3202084"/>
              <a:ext cx="252847" cy="23607"/>
            </a:xfrm>
            <a:custGeom>
              <a:rect b="b" l="l" r="r" t="t"/>
              <a:pathLst>
                <a:path extrusionOk="0" h="1012" w="10839">
                  <a:moveTo>
                    <a:pt x="9711" y="1"/>
                  </a:moveTo>
                  <a:lnTo>
                    <a:pt x="9711" y="294"/>
                  </a:lnTo>
                  <a:cubicBezTo>
                    <a:pt x="9711" y="440"/>
                    <a:pt x="9594" y="557"/>
                    <a:pt x="9447" y="557"/>
                  </a:cubicBezTo>
                  <a:lnTo>
                    <a:pt x="1114" y="557"/>
                  </a:lnTo>
                  <a:cubicBezTo>
                    <a:pt x="733" y="557"/>
                    <a:pt x="367" y="543"/>
                    <a:pt x="1" y="499"/>
                  </a:cubicBezTo>
                  <a:lnTo>
                    <a:pt x="1" y="499"/>
                  </a:lnTo>
                  <a:cubicBezTo>
                    <a:pt x="982" y="836"/>
                    <a:pt x="2007" y="1011"/>
                    <a:pt x="3047" y="1011"/>
                  </a:cubicBezTo>
                  <a:lnTo>
                    <a:pt x="10590" y="1011"/>
                  </a:lnTo>
                  <a:cubicBezTo>
                    <a:pt x="10736" y="1011"/>
                    <a:pt x="10839" y="909"/>
                    <a:pt x="10839" y="777"/>
                  </a:cubicBezTo>
                  <a:lnTo>
                    <a:pt x="10839" y="1"/>
                  </a:ln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4" name="Google Shape;2794;p48"/>
          <p:cNvGrpSpPr/>
          <p:nvPr/>
        </p:nvGrpSpPr>
        <p:grpSpPr>
          <a:xfrm>
            <a:off x="1630667" y="1326895"/>
            <a:ext cx="282559" cy="342331"/>
            <a:chOff x="1630667" y="1326895"/>
            <a:chExt cx="282559" cy="342331"/>
          </a:xfrm>
        </p:grpSpPr>
        <p:sp>
          <p:nvSpPr>
            <p:cNvPr id="2795" name="Google Shape;2795;p48"/>
            <p:cNvSpPr/>
            <p:nvPr/>
          </p:nvSpPr>
          <p:spPr>
            <a:xfrm>
              <a:off x="1630667" y="1533920"/>
              <a:ext cx="105254" cy="28716"/>
            </a:xfrm>
            <a:custGeom>
              <a:rect b="b" l="l" r="r" t="t"/>
              <a:pathLst>
                <a:path extrusionOk="0" h="1231" w="4512">
                  <a:moveTo>
                    <a:pt x="352" y="0"/>
                  </a:moveTo>
                  <a:cubicBezTo>
                    <a:pt x="147" y="15"/>
                    <a:pt x="0" y="205"/>
                    <a:pt x="15" y="410"/>
                  </a:cubicBezTo>
                  <a:cubicBezTo>
                    <a:pt x="0" y="601"/>
                    <a:pt x="132" y="791"/>
                    <a:pt x="337" y="835"/>
                  </a:cubicBezTo>
                  <a:lnTo>
                    <a:pt x="4511" y="1230"/>
                  </a:lnTo>
                  <a:lnTo>
                    <a:pt x="4511" y="0"/>
                  </a:ln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8"/>
            <p:cNvSpPr/>
            <p:nvPr/>
          </p:nvSpPr>
          <p:spPr>
            <a:xfrm>
              <a:off x="1808323" y="1533920"/>
              <a:ext cx="104904" cy="28716"/>
            </a:xfrm>
            <a:custGeom>
              <a:rect b="b" l="l" r="r" t="t"/>
              <a:pathLst>
                <a:path extrusionOk="0" h="1231" w="4497">
                  <a:moveTo>
                    <a:pt x="0" y="0"/>
                  </a:moveTo>
                  <a:lnTo>
                    <a:pt x="0" y="1230"/>
                  </a:lnTo>
                  <a:lnTo>
                    <a:pt x="4174" y="835"/>
                  </a:lnTo>
                  <a:cubicBezTo>
                    <a:pt x="4365" y="791"/>
                    <a:pt x="4496" y="601"/>
                    <a:pt x="4482" y="410"/>
                  </a:cubicBezTo>
                  <a:cubicBezTo>
                    <a:pt x="4496" y="205"/>
                    <a:pt x="4350" y="15"/>
                    <a:pt x="4145" y="0"/>
                  </a:cubicBez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8"/>
            <p:cNvSpPr/>
            <p:nvPr/>
          </p:nvSpPr>
          <p:spPr>
            <a:xfrm>
              <a:off x="1808323" y="1533920"/>
              <a:ext cx="104904" cy="28716"/>
            </a:xfrm>
            <a:custGeom>
              <a:rect b="b" l="l" r="r" t="t"/>
              <a:pathLst>
                <a:path extrusionOk="0" h="1231" w="4497">
                  <a:moveTo>
                    <a:pt x="3647" y="0"/>
                  </a:moveTo>
                  <a:lnTo>
                    <a:pt x="3647" y="15"/>
                  </a:lnTo>
                  <a:cubicBezTo>
                    <a:pt x="3662" y="205"/>
                    <a:pt x="3530" y="396"/>
                    <a:pt x="3339" y="440"/>
                  </a:cubicBezTo>
                  <a:lnTo>
                    <a:pt x="0" y="747"/>
                  </a:lnTo>
                  <a:lnTo>
                    <a:pt x="0" y="1230"/>
                  </a:lnTo>
                  <a:lnTo>
                    <a:pt x="4174" y="835"/>
                  </a:lnTo>
                  <a:cubicBezTo>
                    <a:pt x="4365" y="791"/>
                    <a:pt x="4496" y="601"/>
                    <a:pt x="4482" y="410"/>
                  </a:cubicBezTo>
                  <a:cubicBezTo>
                    <a:pt x="4496" y="205"/>
                    <a:pt x="4350" y="15"/>
                    <a:pt x="4145" y="0"/>
                  </a:cubicBez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8"/>
            <p:cNvSpPr/>
            <p:nvPr/>
          </p:nvSpPr>
          <p:spPr>
            <a:xfrm>
              <a:off x="1630667" y="1533920"/>
              <a:ext cx="105254" cy="28716"/>
            </a:xfrm>
            <a:custGeom>
              <a:rect b="b" l="l" r="r" t="t"/>
              <a:pathLst>
                <a:path extrusionOk="0" h="1231" w="4512">
                  <a:moveTo>
                    <a:pt x="3471" y="0"/>
                  </a:moveTo>
                  <a:lnTo>
                    <a:pt x="3471" y="176"/>
                  </a:lnTo>
                  <a:cubicBezTo>
                    <a:pt x="3471" y="401"/>
                    <a:pt x="3296" y="572"/>
                    <a:pt x="3074" y="572"/>
                  </a:cubicBezTo>
                  <a:cubicBezTo>
                    <a:pt x="3065" y="572"/>
                    <a:pt x="3056" y="572"/>
                    <a:pt x="3047" y="571"/>
                  </a:cubicBezTo>
                  <a:lnTo>
                    <a:pt x="44" y="278"/>
                  </a:lnTo>
                  <a:cubicBezTo>
                    <a:pt x="30" y="322"/>
                    <a:pt x="15" y="366"/>
                    <a:pt x="15" y="410"/>
                  </a:cubicBezTo>
                  <a:cubicBezTo>
                    <a:pt x="0" y="601"/>
                    <a:pt x="132" y="791"/>
                    <a:pt x="337" y="835"/>
                  </a:cubicBezTo>
                  <a:lnTo>
                    <a:pt x="4511" y="1230"/>
                  </a:lnTo>
                  <a:lnTo>
                    <a:pt x="4511" y="0"/>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8"/>
            <p:cNvSpPr/>
            <p:nvPr/>
          </p:nvSpPr>
          <p:spPr>
            <a:xfrm>
              <a:off x="1710607" y="1379497"/>
              <a:ext cx="122329" cy="98069"/>
            </a:xfrm>
            <a:custGeom>
              <a:rect b="b" l="l" r="r" t="t"/>
              <a:pathLst>
                <a:path extrusionOk="0" h="4204" w="5244">
                  <a:moveTo>
                    <a:pt x="938" y="0"/>
                  </a:moveTo>
                  <a:cubicBezTo>
                    <a:pt x="425" y="0"/>
                    <a:pt x="1" y="425"/>
                    <a:pt x="1" y="938"/>
                  </a:cubicBezTo>
                  <a:lnTo>
                    <a:pt x="1" y="3266"/>
                  </a:lnTo>
                  <a:cubicBezTo>
                    <a:pt x="1" y="3779"/>
                    <a:pt x="425" y="4204"/>
                    <a:pt x="938" y="4204"/>
                  </a:cubicBezTo>
                  <a:lnTo>
                    <a:pt x="4306" y="4204"/>
                  </a:lnTo>
                  <a:cubicBezTo>
                    <a:pt x="4819" y="4204"/>
                    <a:pt x="5244" y="3779"/>
                    <a:pt x="5244" y="3266"/>
                  </a:cubicBezTo>
                  <a:lnTo>
                    <a:pt x="5244" y="938"/>
                  </a:lnTo>
                  <a:cubicBezTo>
                    <a:pt x="5244" y="425"/>
                    <a:pt x="4819" y="0"/>
                    <a:pt x="4306" y="0"/>
                  </a:cubicBezTo>
                  <a:close/>
                </a:path>
              </a:pathLst>
            </a:custGeom>
            <a:solidFill>
              <a:srgbClr val="8D6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8"/>
            <p:cNvSpPr/>
            <p:nvPr/>
          </p:nvSpPr>
          <p:spPr>
            <a:xfrm>
              <a:off x="1792600" y="1379497"/>
              <a:ext cx="40333" cy="98069"/>
            </a:xfrm>
            <a:custGeom>
              <a:rect b="b" l="l" r="r" t="t"/>
              <a:pathLst>
                <a:path extrusionOk="0" h="4204" w="1729">
                  <a:moveTo>
                    <a:pt x="0" y="0"/>
                  </a:moveTo>
                  <a:cubicBezTo>
                    <a:pt x="513" y="0"/>
                    <a:pt x="938" y="425"/>
                    <a:pt x="938" y="952"/>
                  </a:cubicBezTo>
                  <a:lnTo>
                    <a:pt x="938" y="3266"/>
                  </a:lnTo>
                  <a:cubicBezTo>
                    <a:pt x="938" y="3779"/>
                    <a:pt x="513" y="4204"/>
                    <a:pt x="0" y="4204"/>
                  </a:cubicBezTo>
                  <a:lnTo>
                    <a:pt x="791" y="4204"/>
                  </a:lnTo>
                  <a:cubicBezTo>
                    <a:pt x="1304" y="4204"/>
                    <a:pt x="1729" y="3779"/>
                    <a:pt x="1729" y="3266"/>
                  </a:cubicBezTo>
                  <a:lnTo>
                    <a:pt x="1729" y="952"/>
                  </a:lnTo>
                  <a:cubicBezTo>
                    <a:pt x="1729" y="425"/>
                    <a:pt x="1304" y="0"/>
                    <a:pt x="791"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8"/>
            <p:cNvSpPr/>
            <p:nvPr/>
          </p:nvSpPr>
          <p:spPr>
            <a:xfrm>
              <a:off x="1753318" y="1326895"/>
              <a:ext cx="36578" cy="342331"/>
            </a:xfrm>
            <a:custGeom>
              <a:rect b="b" l="l" r="r" t="t"/>
              <a:pathLst>
                <a:path extrusionOk="0" h="14675" w="1568">
                  <a:moveTo>
                    <a:pt x="322" y="0"/>
                  </a:moveTo>
                  <a:cubicBezTo>
                    <a:pt x="147" y="0"/>
                    <a:pt x="0" y="146"/>
                    <a:pt x="0" y="322"/>
                  </a:cubicBezTo>
                  <a:lnTo>
                    <a:pt x="0" y="14074"/>
                  </a:lnTo>
                  <a:cubicBezTo>
                    <a:pt x="0" y="14396"/>
                    <a:pt x="278" y="14675"/>
                    <a:pt x="615" y="14675"/>
                  </a:cubicBezTo>
                  <a:lnTo>
                    <a:pt x="981" y="14675"/>
                  </a:lnTo>
                  <a:cubicBezTo>
                    <a:pt x="1304" y="14675"/>
                    <a:pt x="1567" y="14396"/>
                    <a:pt x="1567" y="14074"/>
                  </a:cubicBezTo>
                  <a:lnTo>
                    <a:pt x="1567" y="322"/>
                  </a:lnTo>
                  <a:cubicBezTo>
                    <a:pt x="1567" y="146"/>
                    <a:pt x="1421" y="0"/>
                    <a:pt x="1245"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8"/>
            <p:cNvSpPr/>
            <p:nvPr/>
          </p:nvSpPr>
          <p:spPr>
            <a:xfrm>
              <a:off x="1764235" y="1326895"/>
              <a:ext cx="25987" cy="342331"/>
            </a:xfrm>
            <a:custGeom>
              <a:rect b="b" l="l" r="r" t="t"/>
              <a:pathLst>
                <a:path extrusionOk="0" h="14675" w="1114">
                  <a:moveTo>
                    <a:pt x="133" y="0"/>
                  </a:moveTo>
                  <a:cubicBezTo>
                    <a:pt x="323" y="0"/>
                    <a:pt x="470" y="146"/>
                    <a:pt x="470" y="322"/>
                  </a:cubicBezTo>
                  <a:lnTo>
                    <a:pt x="470" y="14074"/>
                  </a:lnTo>
                  <a:cubicBezTo>
                    <a:pt x="470" y="14353"/>
                    <a:pt x="264" y="14587"/>
                    <a:pt x="1" y="14660"/>
                  </a:cubicBezTo>
                  <a:cubicBezTo>
                    <a:pt x="45" y="14660"/>
                    <a:pt x="89" y="14675"/>
                    <a:pt x="133" y="14675"/>
                  </a:cubicBezTo>
                  <a:lnTo>
                    <a:pt x="499" y="14675"/>
                  </a:lnTo>
                  <a:cubicBezTo>
                    <a:pt x="836" y="14675"/>
                    <a:pt x="1099" y="14396"/>
                    <a:pt x="1099" y="14074"/>
                  </a:cubicBezTo>
                  <a:lnTo>
                    <a:pt x="1114" y="322"/>
                  </a:lnTo>
                  <a:cubicBezTo>
                    <a:pt x="1114" y="146"/>
                    <a:pt x="967" y="0"/>
                    <a:pt x="777" y="0"/>
                  </a:cubicBezTo>
                  <a:close/>
                </a:path>
              </a:pathLst>
            </a:custGeom>
            <a:solidFill>
              <a:srgbClr val="10050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8"/>
            <p:cNvSpPr/>
            <p:nvPr/>
          </p:nvSpPr>
          <p:spPr>
            <a:xfrm>
              <a:off x="1748536" y="1379147"/>
              <a:ext cx="46468" cy="30769"/>
            </a:xfrm>
            <a:custGeom>
              <a:rect b="b" l="l" r="r" t="t"/>
              <a:pathLst>
                <a:path extrusionOk="0" h="1319" w="1992">
                  <a:moveTo>
                    <a:pt x="0" y="1"/>
                  </a:moveTo>
                  <a:lnTo>
                    <a:pt x="0" y="1319"/>
                  </a:lnTo>
                  <a:lnTo>
                    <a:pt x="1992" y="1319"/>
                  </a:lnTo>
                  <a:lnTo>
                    <a:pt x="1992" y="1"/>
                  </a:lnTo>
                  <a:close/>
                </a:path>
              </a:pathLst>
            </a:custGeom>
            <a:solidFill>
              <a:srgbClr val="CB46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8"/>
            <p:cNvSpPr/>
            <p:nvPr/>
          </p:nvSpPr>
          <p:spPr>
            <a:xfrm>
              <a:off x="1775175" y="1379147"/>
              <a:ext cx="19828" cy="30769"/>
            </a:xfrm>
            <a:custGeom>
              <a:rect b="b" l="l" r="r" t="t"/>
              <a:pathLst>
                <a:path extrusionOk="0" h="1319" w="850">
                  <a:moveTo>
                    <a:pt x="1" y="1"/>
                  </a:moveTo>
                  <a:lnTo>
                    <a:pt x="1" y="1319"/>
                  </a:lnTo>
                  <a:lnTo>
                    <a:pt x="850" y="1319"/>
                  </a:lnTo>
                  <a:lnTo>
                    <a:pt x="850" y="1"/>
                  </a:lnTo>
                  <a:close/>
                </a:path>
              </a:pathLst>
            </a:custGeom>
            <a:solidFill>
              <a:srgbClr val="CA44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8"/>
            <p:cNvSpPr/>
            <p:nvPr/>
          </p:nvSpPr>
          <p:spPr>
            <a:xfrm>
              <a:off x="1726329" y="1326895"/>
              <a:ext cx="90884" cy="278367"/>
            </a:xfrm>
            <a:custGeom>
              <a:rect b="b" l="l" r="r" t="t"/>
              <a:pathLst>
                <a:path extrusionOk="0" h="11933" w="3896">
                  <a:moveTo>
                    <a:pt x="1186" y="0"/>
                  </a:moveTo>
                  <a:cubicBezTo>
                    <a:pt x="527" y="0"/>
                    <a:pt x="0" y="527"/>
                    <a:pt x="0" y="1186"/>
                  </a:cubicBezTo>
                  <a:lnTo>
                    <a:pt x="0" y="11057"/>
                  </a:lnTo>
                  <a:cubicBezTo>
                    <a:pt x="0" y="11350"/>
                    <a:pt x="103" y="11628"/>
                    <a:pt x="308" y="11848"/>
                  </a:cubicBezTo>
                  <a:cubicBezTo>
                    <a:pt x="361" y="11907"/>
                    <a:pt x="430" y="11933"/>
                    <a:pt x="497" y="11933"/>
                  </a:cubicBezTo>
                  <a:cubicBezTo>
                    <a:pt x="632" y="11933"/>
                    <a:pt x="762" y="11829"/>
                    <a:pt x="762" y="11672"/>
                  </a:cubicBezTo>
                  <a:lnTo>
                    <a:pt x="762" y="10310"/>
                  </a:lnTo>
                  <a:cubicBezTo>
                    <a:pt x="747" y="10032"/>
                    <a:pt x="864" y="9754"/>
                    <a:pt x="1069" y="9549"/>
                  </a:cubicBezTo>
                  <a:cubicBezTo>
                    <a:pt x="1274" y="9344"/>
                    <a:pt x="1392" y="9051"/>
                    <a:pt x="1377" y="8758"/>
                  </a:cubicBezTo>
                  <a:lnTo>
                    <a:pt x="1377" y="1040"/>
                  </a:lnTo>
                  <a:cubicBezTo>
                    <a:pt x="1377" y="916"/>
                    <a:pt x="1467" y="819"/>
                    <a:pt x="1586" y="819"/>
                  </a:cubicBezTo>
                  <a:cubicBezTo>
                    <a:pt x="1594" y="819"/>
                    <a:pt x="1603" y="819"/>
                    <a:pt x="1611" y="820"/>
                  </a:cubicBezTo>
                  <a:lnTo>
                    <a:pt x="2300" y="820"/>
                  </a:lnTo>
                  <a:cubicBezTo>
                    <a:pt x="2417" y="820"/>
                    <a:pt x="2505" y="923"/>
                    <a:pt x="2505" y="1040"/>
                  </a:cubicBezTo>
                  <a:lnTo>
                    <a:pt x="2505" y="8758"/>
                  </a:lnTo>
                  <a:cubicBezTo>
                    <a:pt x="2505" y="9051"/>
                    <a:pt x="2622" y="9344"/>
                    <a:pt x="2827" y="9549"/>
                  </a:cubicBezTo>
                  <a:cubicBezTo>
                    <a:pt x="3032" y="9754"/>
                    <a:pt x="3149" y="10017"/>
                    <a:pt x="3149" y="10310"/>
                  </a:cubicBezTo>
                  <a:lnTo>
                    <a:pt x="3149" y="11672"/>
                  </a:lnTo>
                  <a:cubicBezTo>
                    <a:pt x="3139" y="11829"/>
                    <a:pt x="3266" y="11933"/>
                    <a:pt x="3400" y="11933"/>
                  </a:cubicBezTo>
                  <a:cubicBezTo>
                    <a:pt x="3466" y="11933"/>
                    <a:pt x="3535" y="11907"/>
                    <a:pt x="3588" y="11848"/>
                  </a:cubicBezTo>
                  <a:cubicBezTo>
                    <a:pt x="3793" y="11628"/>
                    <a:pt x="3896" y="11350"/>
                    <a:pt x="3896" y="11057"/>
                  </a:cubicBezTo>
                  <a:lnTo>
                    <a:pt x="3896" y="1186"/>
                  </a:lnTo>
                  <a:cubicBezTo>
                    <a:pt x="3896" y="542"/>
                    <a:pt x="3369" y="0"/>
                    <a:pt x="2724" y="0"/>
                  </a:cubicBezTo>
                  <a:close/>
                </a:path>
              </a:pathLst>
            </a:custGeom>
            <a:solidFill>
              <a:srgbClr val="EEC2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8"/>
            <p:cNvSpPr/>
            <p:nvPr/>
          </p:nvSpPr>
          <p:spPr>
            <a:xfrm>
              <a:off x="1776878" y="1326895"/>
              <a:ext cx="40333" cy="278484"/>
            </a:xfrm>
            <a:custGeom>
              <a:rect b="b" l="l" r="r" t="t"/>
              <a:pathLst>
                <a:path extrusionOk="0" h="11938" w="1729">
                  <a:moveTo>
                    <a:pt x="1" y="0"/>
                  </a:moveTo>
                  <a:cubicBezTo>
                    <a:pt x="645" y="15"/>
                    <a:pt x="1158" y="542"/>
                    <a:pt x="1158" y="1186"/>
                  </a:cubicBezTo>
                  <a:lnTo>
                    <a:pt x="1158" y="11057"/>
                  </a:lnTo>
                  <a:cubicBezTo>
                    <a:pt x="1158" y="11277"/>
                    <a:pt x="1099" y="11511"/>
                    <a:pt x="982" y="11702"/>
                  </a:cubicBezTo>
                  <a:cubicBezTo>
                    <a:pt x="991" y="11844"/>
                    <a:pt x="1112" y="11937"/>
                    <a:pt x="1239" y="11937"/>
                  </a:cubicBezTo>
                  <a:cubicBezTo>
                    <a:pt x="1308" y="11937"/>
                    <a:pt x="1379" y="11910"/>
                    <a:pt x="1436" y="11848"/>
                  </a:cubicBezTo>
                  <a:cubicBezTo>
                    <a:pt x="1626" y="11628"/>
                    <a:pt x="1729" y="11350"/>
                    <a:pt x="1729" y="11057"/>
                  </a:cubicBezTo>
                  <a:lnTo>
                    <a:pt x="1729" y="1186"/>
                  </a:lnTo>
                  <a:cubicBezTo>
                    <a:pt x="1729" y="542"/>
                    <a:pt x="1202" y="0"/>
                    <a:pt x="557" y="0"/>
                  </a:cubicBezTo>
                  <a:close/>
                </a:path>
              </a:pathLst>
            </a:custGeom>
            <a:solidFill>
              <a:srgbClr val="DC8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7" name="Google Shape;2807;p48"/>
          <p:cNvGrpSpPr/>
          <p:nvPr/>
        </p:nvGrpSpPr>
        <p:grpSpPr>
          <a:xfrm>
            <a:off x="5016249" y="3681472"/>
            <a:ext cx="342354" cy="135133"/>
            <a:chOff x="5016249" y="3681472"/>
            <a:chExt cx="342354" cy="135133"/>
          </a:xfrm>
        </p:grpSpPr>
        <p:sp>
          <p:nvSpPr>
            <p:cNvPr id="2808" name="Google Shape;2808;p48"/>
            <p:cNvSpPr/>
            <p:nvPr/>
          </p:nvSpPr>
          <p:spPr>
            <a:xfrm>
              <a:off x="5224299" y="3691992"/>
              <a:ext cx="21881" cy="32145"/>
            </a:xfrm>
            <a:custGeom>
              <a:rect b="b" l="l" r="r" t="t"/>
              <a:pathLst>
                <a:path extrusionOk="0" h="1378" w="938">
                  <a:moveTo>
                    <a:pt x="205" y="0"/>
                  </a:moveTo>
                  <a:cubicBezTo>
                    <a:pt x="88" y="0"/>
                    <a:pt x="0" y="88"/>
                    <a:pt x="0" y="220"/>
                  </a:cubicBezTo>
                  <a:lnTo>
                    <a:pt x="0" y="1377"/>
                  </a:lnTo>
                  <a:lnTo>
                    <a:pt x="938" y="1377"/>
                  </a:lnTo>
                  <a:lnTo>
                    <a:pt x="938" y="513"/>
                  </a:lnTo>
                  <a:cubicBezTo>
                    <a:pt x="938" y="235"/>
                    <a:pt x="703" y="0"/>
                    <a:pt x="410"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8"/>
            <p:cNvSpPr/>
            <p:nvPr/>
          </p:nvSpPr>
          <p:spPr>
            <a:xfrm>
              <a:off x="5276901" y="3691992"/>
              <a:ext cx="21905" cy="32145"/>
            </a:xfrm>
            <a:custGeom>
              <a:rect b="b" l="l" r="r" t="t"/>
              <a:pathLst>
                <a:path extrusionOk="0" h="1378" w="939">
                  <a:moveTo>
                    <a:pt x="206" y="0"/>
                  </a:moveTo>
                  <a:cubicBezTo>
                    <a:pt x="89" y="0"/>
                    <a:pt x="1" y="88"/>
                    <a:pt x="1" y="220"/>
                  </a:cubicBezTo>
                  <a:lnTo>
                    <a:pt x="1" y="1377"/>
                  </a:lnTo>
                  <a:lnTo>
                    <a:pt x="938" y="1377"/>
                  </a:lnTo>
                  <a:lnTo>
                    <a:pt x="938" y="513"/>
                  </a:lnTo>
                  <a:cubicBezTo>
                    <a:pt x="923" y="235"/>
                    <a:pt x="704" y="0"/>
                    <a:pt x="411"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8"/>
            <p:cNvSpPr/>
            <p:nvPr/>
          </p:nvSpPr>
          <p:spPr>
            <a:xfrm>
              <a:off x="5228055" y="3691992"/>
              <a:ext cx="18125" cy="31795"/>
            </a:xfrm>
            <a:custGeom>
              <a:rect b="b" l="l" r="r" t="t"/>
              <a:pathLst>
                <a:path extrusionOk="0" h="1363" w="777">
                  <a:moveTo>
                    <a:pt x="0" y="0"/>
                  </a:moveTo>
                  <a:cubicBezTo>
                    <a:pt x="264" y="44"/>
                    <a:pt x="440" y="264"/>
                    <a:pt x="440" y="513"/>
                  </a:cubicBezTo>
                  <a:lnTo>
                    <a:pt x="440" y="1362"/>
                  </a:lnTo>
                  <a:lnTo>
                    <a:pt x="777" y="1362"/>
                  </a:lnTo>
                  <a:lnTo>
                    <a:pt x="777" y="513"/>
                  </a:lnTo>
                  <a:cubicBezTo>
                    <a:pt x="777" y="220"/>
                    <a:pt x="528" y="0"/>
                    <a:pt x="249"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8"/>
            <p:cNvSpPr/>
            <p:nvPr/>
          </p:nvSpPr>
          <p:spPr>
            <a:xfrm>
              <a:off x="5280657" y="3691992"/>
              <a:ext cx="18149" cy="31795"/>
            </a:xfrm>
            <a:custGeom>
              <a:rect b="b" l="l" r="r" t="t"/>
              <a:pathLst>
                <a:path extrusionOk="0" h="1363" w="778">
                  <a:moveTo>
                    <a:pt x="1" y="0"/>
                  </a:moveTo>
                  <a:cubicBezTo>
                    <a:pt x="264" y="44"/>
                    <a:pt x="440" y="264"/>
                    <a:pt x="440" y="513"/>
                  </a:cubicBezTo>
                  <a:lnTo>
                    <a:pt x="440" y="1362"/>
                  </a:lnTo>
                  <a:lnTo>
                    <a:pt x="777" y="1362"/>
                  </a:lnTo>
                  <a:lnTo>
                    <a:pt x="777" y="513"/>
                  </a:lnTo>
                  <a:cubicBezTo>
                    <a:pt x="777" y="220"/>
                    <a:pt x="528" y="0"/>
                    <a:pt x="250"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8"/>
            <p:cNvSpPr/>
            <p:nvPr/>
          </p:nvSpPr>
          <p:spPr>
            <a:xfrm>
              <a:off x="5110535" y="3681472"/>
              <a:ext cx="70052" cy="51530"/>
            </a:xfrm>
            <a:custGeom>
              <a:rect b="b" l="l" r="r" t="t"/>
              <a:pathLst>
                <a:path extrusionOk="0" h="2209" w="3003">
                  <a:moveTo>
                    <a:pt x="2300" y="1"/>
                  </a:moveTo>
                  <a:cubicBezTo>
                    <a:pt x="2080" y="1"/>
                    <a:pt x="1864" y="76"/>
                    <a:pt x="1685" y="217"/>
                  </a:cubicBezTo>
                  <a:lnTo>
                    <a:pt x="0" y="1521"/>
                  </a:lnTo>
                  <a:lnTo>
                    <a:pt x="542" y="2209"/>
                  </a:lnTo>
                  <a:lnTo>
                    <a:pt x="2915" y="378"/>
                  </a:lnTo>
                  <a:cubicBezTo>
                    <a:pt x="3003" y="320"/>
                    <a:pt x="2973" y="173"/>
                    <a:pt x="2886" y="144"/>
                  </a:cubicBezTo>
                  <a:lnTo>
                    <a:pt x="2666" y="71"/>
                  </a:lnTo>
                  <a:cubicBezTo>
                    <a:pt x="2546" y="24"/>
                    <a:pt x="2422" y="1"/>
                    <a:pt x="2300" y="1"/>
                  </a:cubicBezTo>
                  <a:close/>
                </a:path>
              </a:pathLst>
            </a:custGeom>
            <a:solidFill>
              <a:srgbClr val="CBB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8"/>
            <p:cNvSpPr/>
            <p:nvPr/>
          </p:nvSpPr>
          <p:spPr>
            <a:xfrm>
              <a:off x="5117020" y="3682778"/>
              <a:ext cx="63567" cy="50224"/>
            </a:xfrm>
            <a:custGeom>
              <a:rect b="b" l="l" r="r" t="t"/>
              <a:pathLst>
                <a:path extrusionOk="0" h="2153" w="2725">
                  <a:moveTo>
                    <a:pt x="2359" y="0"/>
                  </a:moveTo>
                  <a:lnTo>
                    <a:pt x="1" y="1816"/>
                  </a:lnTo>
                  <a:lnTo>
                    <a:pt x="264" y="2153"/>
                  </a:lnTo>
                  <a:lnTo>
                    <a:pt x="2637" y="322"/>
                  </a:lnTo>
                  <a:cubicBezTo>
                    <a:pt x="2725" y="264"/>
                    <a:pt x="2710" y="117"/>
                    <a:pt x="2608" y="88"/>
                  </a:cubicBezTo>
                  <a:lnTo>
                    <a:pt x="2388" y="15"/>
                  </a:lnTo>
                  <a:lnTo>
                    <a:pt x="2359" y="0"/>
                  </a:lnTo>
                  <a:close/>
                </a:path>
              </a:pathLst>
            </a:custGeom>
            <a:solidFill>
              <a:srgbClr val="FDF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8"/>
            <p:cNvSpPr/>
            <p:nvPr/>
          </p:nvSpPr>
          <p:spPr>
            <a:xfrm>
              <a:off x="5016249" y="3716252"/>
              <a:ext cx="342354" cy="77237"/>
            </a:xfrm>
            <a:custGeom>
              <a:rect b="b" l="l" r="r" t="t"/>
              <a:pathLst>
                <a:path extrusionOk="0" h="3311" w="14676">
                  <a:moveTo>
                    <a:pt x="4057" y="0"/>
                  </a:moveTo>
                  <a:lnTo>
                    <a:pt x="586" y="923"/>
                  </a:lnTo>
                  <a:cubicBezTo>
                    <a:pt x="235" y="1011"/>
                    <a:pt x="0" y="1318"/>
                    <a:pt x="0" y="1670"/>
                  </a:cubicBezTo>
                  <a:lnTo>
                    <a:pt x="0" y="2973"/>
                  </a:lnTo>
                  <a:cubicBezTo>
                    <a:pt x="0" y="3149"/>
                    <a:pt x="147" y="3310"/>
                    <a:pt x="337" y="3310"/>
                  </a:cubicBezTo>
                  <a:lnTo>
                    <a:pt x="14338" y="3310"/>
                  </a:lnTo>
                  <a:cubicBezTo>
                    <a:pt x="14514" y="3310"/>
                    <a:pt x="14675" y="3164"/>
                    <a:pt x="14675" y="2973"/>
                  </a:cubicBezTo>
                  <a:lnTo>
                    <a:pt x="14675" y="469"/>
                  </a:lnTo>
                  <a:cubicBezTo>
                    <a:pt x="14675" y="220"/>
                    <a:pt x="14455" y="0"/>
                    <a:pt x="14206" y="0"/>
                  </a:cubicBezTo>
                  <a:close/>
                </a:path>
              </a:pathLst>
            </a:custGeom>
            <a:solidFill>
              <a:srgbClr val="D15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8"/>
            <p:cNvSpPr/>
            <p:nvPr/>
          </p:nvSpPr>
          <p:spPr>
            <a:xfrm>
              <a:off x="5327123" y="3716252"/>
              <a:ext cx="31469" cy="77237"/>
            </a:xfrm>
            <a:custGeom>
              <a:rect b="b" l="l" r="r" t="t"/>
              <a:pathLst>
                <a:path extrusionOk="0" h="3311" w="1349">
                  <a:moveTo>
                    <a:pt x="1" y="0"/>
                  </a:moveTo>
                  <a:cubicBezTo>
                    <a:pt x="264" y="0"/>
                    <a:pt x="469" y="205"/>
                    <a:pt x="469" y="469"/>
                  </a:cubicBezTo>
                  <a:lnTo>
                    <a:pt x="469" y="2973"/>
                  </a:lnTo>
                  <a:cubicBezTo>
                    <a:pt x="469" y="3149"/>
                    <a:pt x="323" y="3310"/>
                    <a:pt x="132" y="3310"/>
                  </a:cubicBezTo>
                  <a:lnTo>
                    <a:pt x="1011" y="3310"/>
                  </a:lnTo>
                  <a:cubicBezTo>
                    <a:pt x="1202" y="3310"/>
                    <a:pt x="1348" y="3149"/>
                    <a:pt x="1348" y="2973"/>
                  </a:cubicBezTo>
                  <a:lnTo>
                    <a:pt x="1348" y="469"/>
                  </a:lnTo>
                  <a:cubicBezTo>
                    <a:pt x="1348" y="205"/>
                    <a:pt x="1143" y="0"/>
                    <a:pt x="879"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8"/>
            <p:cNvSpPr/>
            <p:nvPr/>
          </p:nvSpPr>
          <p:spPr>
            <a:xfrm>
              <a:off x="5325070" y="3734703"/>
              <a:ext cx="33522" cy="20178"/>
            </a:xfrm>
            <a:custGeom>
              <a:rect b="b" l="l" r="r" t="t"/>
              <a:pathLst>
                <a:path extrusionOk="0" h="865" w="1437">
                  <a:moveTo>
                    <a:pt x="426" y="0"/>
                  </a:moveTo>
                  <a:cubicBezTo>
                    <a:pt x="191" y="0"/>
                    <a:pt x="1" y="191"/>
                    <a:pt x="1" y="425"/>
                  </a:cubicBezTo>
                  <a:lnTo>
                    <a:pt x="1" y="440"/>
                  </a:lnTo>
                  <a:cubicBezTo>
                    <a:pt x="1" y="674"/>
                    <a:pt x="191" y="864"/>
                    <a:pt x="426" y="864"/>
                  </a:cubicBezTo>
                  <a:lnTo>
                    <a:pt x="1436" y="864"/>
                  </a:lnTo>
                  <a:lnTo>
                    <a:pt x="1436" y="0"/>
                  </a:lnTo>
                  <a:close/>
                </a:path>
              </a:pathLst>
            </a:custGeom>
            <a:solidFill>
              <a:srgbClr val="8129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8"/>
            <p:cNvSpPr/>
            <p:nvPr/>
          </p:nvSpPr>
          <p:spPr>
            <a:xfrm>
              <a:off x="5338390" y="3734703"/>
              <a:ext cx="20202" cy="20178"/>
            </a:xfrm>
            <a:custGeom>
              <a:rect b="b" l="l" r="r" t="t"/>
              <a:pathLst>
                <a:path extrusionOk="0" h="865" w="866">
                  <a:moveTo>
                    <a:pt x="1" y="0"/>
                  </a:moveTo>
                  <a:lnTo>
                    <a:pt x="1" y="864"/>
                  </a:lnTo>
                  <a:lnTo>
                    <a:pt x="865" y="864"/>
                  </a:lnTo>
                  <a:lnTo>
                    <a:pt x="865" y="0"/>
                  </a:lnTo>
                  <a:close/>
                </a:path>
              </a:pathLst>
            </a:custGeom>
            <a:solidFill>
              <a:srgbClr val="7525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8"/>
            <p:cNvSpPr/>
            <p:nvPr/>
          </p:nvSpPr>
          <p:spPr>
            <a:xfrm>
              <a:off x="5054855" y="3766474"/>
              <a:ext cx="58435" cy="50131"/>
            </a:xfrm>
            <a:custGeom>
              <a:rect b="b" l="l" r="r" t="t"/>
              <a:pathLst>
                <a:path extrusionOk="0" h="2149" w="2505">
                  <a:moveTo>
                    <a:pt x="1435" y="0"/>
                  </a:moveTo>
                  <a:cubicBezTo>
                    <a:pt x="469" y="0"/>
                    <a:pt x="0" y="1157"/>
                    <a:pt x="674" y="1831"/>
                  </a:cubicBezTo>
                  <a:cubicBezTo>
                    <a:pt x="893" y="2050"/>
                    <a:pt x="1163" y="2148"/>
                    <a:pt x="1429" y="2148"/>
                  </a:cubicBezTo>
                  <a:cubicBezTo>
                    <a:pt x="1978" y="2148"/>
                    <a:pt x="2505" y="1726"/>
                    <a:pt x="2505" y="1084"/>
                  </a:cubicBezTo>
                  <a:cubicBezTo>
                    <a:pt x="2505" y="483"/>
                    <a:pt x="2021" y="0"/>
                    <a:pt x="1435"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8"/>
            <p:cNvSpPr/>
            <p:nvPr/>
          </p:nvSpPr>
          <p:spPr>
            <a:xfrm>
              <a:off x="5067824" y="3768177"/>
              <a:ext cx="50597" cy="48405"/>
            </a:xfrm>
            <a:custGeom>
              <a:rect b="b" l="l" r="r" t="t"/>
              <a:pathLst>
                <a:path extrusionOk="0" h="2075" w="2169">
                  <a:moveTo>
                    <a:pt x="1231" y="0"/>
                  </a:moveTo>
                  <a:lnTo>
                    <a:pt x="1231" y="0"/>
                  </a:lnTo>
                  <a:cubicBezTo>
                    <a:pt x="1767" y="741"/>
                    <a:pt x="1180" y="1692"/>
                    <a:pt x="371" y="1692"/>
                  </a:cubicBezTo>
                  <a:cubicBezTo>
                    <a:pt x="251" y="1692"/>
                    <a:pt x="127" y="1671"/>
                    <a:pt x="1" y="1626"/>
                  </a:cubicBezTo>
                  <a:lnTo>
                    <a:pt x="1" y="1626"/>
                  </a:lnTo>
                  <a:cubicBezTo>
                    <a:pt x="210" y="1925"/>
                    <a:pt x="540" y="2075"/>
                    <a:pt x="872" y="2075"/>
                  </a:cubicBezTo>
                  <a:cubicBezTo>
                    <a:pt x="1192" y="2075"/>
                    <a:pt x="1513" y="1936"/>
                    <a:pt x="1729" y="1655"/>
                  </a:cubicBezTo>
                  <a:cubicBezTo>
                    <a:pt x="2168" y="1084"/>
                    <a:pt x="1919" y="235"/>
                    <a:pt x="1231"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8"/>
            <p:cNvSpPr/>
            <p:nvPr/>
          </p:nvSpPr>
          <p:spPr>
            <a:xfrm>
              <a:off x="5079091" y="3784926"/>
              <a:ext cx="15746" cy="13507"/>
            </a:xfrm>
            <a:custGeom>
              <a:rect b="b" l="l" r="r" t="t"/>
              <a:pathLst>
                <a:path extrusionOk="0" h="579" w="675">
                  <a:moveTo>
                    <a:pt x="382" y="0"/>
                  </a:moveTo>
                  <a:cubicBezTo>
                    <a:pt x="133" y="0"/>
                    <a:pt x="1" y="308"/>
                    <a:pt x="177" y="498"/>
                  </a:cubicBezTo>
                  <a:cubicBezTo>
                    <a:pt x="237" y="554"/>
                    <a:pt x="309" y="578"/>
                    <a:pt x="379" y="578"/>
                  </a:cubicBezTo>
                  <a:cubicBezTo>
                    <a:pt x="531" y="578"/>
                    <a:pt x="675" y="463"/>
                    <a:pt x="675" y="293"/>
                  </a:cubicBezTo>
                  <a:cubicBezTo>
                    <a:pt x="675" y="132"/>
                    <a:pt x="543" y="0"/>
                    <a:pt x="382"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8"/>
            <p:cNvSpPr/>
            <p:nvPr/>
          </p:nvSpPr>
          <p:spPr>
            <a:xfrm>
              <a:off x="5250262" y="3766474"/>
              <a:ext cx="58435" cy="50131"/>
            </a:xfrm>
            <a:custGeom>
              <a:rect b="b" l="l" r="r" t="t"/>
              <a:pathLst>
                <a:path extrusionOk="0" h="2149" w="2505">
                  <a:moveTo>
                    <a:pt x="1436" y="0"/>
                  </a:moveTo>
                  <a:cubicBezTo>
                    <a:pt x="484" y="0"/>
                    <a:pt x="0" y="1157"/>
                    <a:pt x="674" y="1831"/>
                  </a:cubicBezTo>
                  <a:cubicBezTo>
                    <a:pt x="893" y="2050"/>
                    <a:pt x="1164" y="2148"/>
                    <a:pt x="1429" y="2148"/>
                  </a:cubicBezTo>
                  <a:cubicBezTo>
                    <a:pt x="1978" y="2148"/>
                    <a:pt x="2505" y="1726"/>
                    <a:pt x="2505" y="1084"/>
                  </a:cubicBezTo>
                  <a:cubicBezTo>
                    <a:pt x="2505" y="483"/>
                    <a:pt x="2021" y="15"/>
                    <a:pt x="1436" y="0"/>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8"/>
            <p:cNvSpPr/>
            <p:nvPr/>
          </p:nvSpPr>
          <p:spPr>
            <a:xfrm>
              <a:off x="5263232" y="3768177"/>
              <a:ext cx="50597" cy="48405"/>
            </a:xfrm>
            <a:custGeom>
              <a:rect b="b" l="l" r="r" t="t"/>
              <a:pathLst>
                <a:path extrusionOk="0" h="2075" w="2169">
                  <a:moveTo>
                    <a:pt x="1246" y="0"/>
                  </a:moveTo>
                  <a:lnTo>
                    <a:pt x="1246" y="0"/>
                  </a:lnTo>
                  <a:cubicBezTo>
                    <a:pt x="1769" y="741"/>
                    <a:pt x="1180" y="1692"/>
                    <a:pt x="371" y="1692"/>
                  </a:cubicBezTo>
                  <a:cubicBezTo>
                    <a:pt x="251" y="1692"/>
                    <a:pt x="127" y="1671"/>
                    <a:pt x="1" y="1626"/>
                  </a:cubicBezTo>
                  <a:lnTo>
                    <a:pt x="1" y="1626"/>
                  </a:lnTo>
                  <a:cubicBezTo>
                    <a:pt x="217" y="1925"/>
                    <a:pt x="548" y="2075"/>
                    <a:pt x="878" y="2075"/>
                  </a:cubicBezTo>
                  <a:cubicBezTo>
                    <a:pt x="1196" y="2075"/>
                    <a:pt x="1514" y="1936"/>
                    <a:pt x="1729" y="1655"/>
                  </a:cubicBezTo>
                  <a:cubicBezTo>
                    <a:pt x="2168" y="1084"/>
                    <a:pt x="1920" y="235"/>
                    <a:pt x="1246" y="0"/>
                  </a:cubicBezTo>
                  <a:close/>
                </a:path>
              </a:pathLst>
            </a:custGeom>
            <a:solidFill>
              <a:srgbClr val="1E0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8"/>
            <p:cNvSpPr/>
            <p:nvPr/>
          </p:nvSpPr>
          <p:spPr>
            <a:xfrm>
              <a:off x="5274522" y="3784926"/>
              <a:ext cx="15723" cy="13507"/>
            </a:xfrm>
            <a:custGeom>
              <a:rect b="b" l="l" r="r" t="t"/>
              <a:pathLst>
                <a:path extrusionOk="0" h="579" w="674">
                  <a:moveTo>
                    <a:pt x="396" y="0"/>
                  </a:moveTo>
                  <a:cubicBezTo>
                    <a:pt x="132" y="0"/>
                    <a:pt x="0" y="308"/>
                    <a:pt x="191" y="498"/>
                  </a:cubicBezTo>
                  <a:cubicBezTo>
                    <a:pt x="246" y="554"/>
                    <a:pt x="315" y="578"/>
                    <a:pt x="383" y="578"/>
                  </a:cubicBezTo>
                  <a:cubicBezTo>
                    <a:pt x="530" y="578"/>
                    <a:pt x="674" y="463"/>
                    <a:pt x="674" y="293"/>
                  </a:cubicBezTo>
                  <a:cubicBezTo>
                    <a:pt x="674" y="132"/>
                    <a:pt x="557" y="0"/>
                    <a:pt x="396"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8"/>
            <p:cNvSpPr/>
            <p:nvPr/>
          </p:nvSpPr>
          <p:spPr>
            <a:xfrm>
              <a:off x="5026489" y="3750052"/>
              <a:ext cx="25310" cy="17099"/>
            </a:xfrm>
            <a:custGeom>
              <a:rect b="b" l="l" r="r" t="t"/>
              <a:pathLst>
                <a:path extrusionOk="0" h="733" w="1085">
                  <a:moveTo>
                    <a:pt x="730" y="0"/>
                  </a:moveTo>
                  <a:cubicBezTo>
                    <a:pt x="620" y="0"/>
                    <a:pt x="492" y="30"/>
                    <a:pt x="367" y="89"/>
                  </a:cubicBezTo>
                  <a:cubicBezTo>
                    <a:pt x="74" y="221"/>
                    <a:pt x="1" y="411"/>
                    <a:pt x="74" y="572"/>
                  </a:cubicBezTo>
                  <a:cubicBezTo>
                    <a:pt x="119" y="672"/>
                    <a:pt x="210" y="733"/>
                    <a:pt x="339" y="733"/>
                  </a:cubicBezTo>
                  <a:cubicBezTo>
                    <a:pt x="417" y="733"/>
                    <a:pt x="510" y="710"/>
                    <a:pt x="616" y="660"/>
                  </a:cubicBezTo>
                  <a:cubicBezTo>
                    <a:pt x="909" y="514"/>
                    <a:pt x="1084" y="279"/>
                    <a:pt x="1011" y="133"/>
                  </a:cubicBezTo>
                  <a:cubicBezTo>
                    <a:pt x="971" y="44"/>
                    <a:pt x="864" y="0"/>
                    <a:pt x="730" y="0"/>
                  </a:cubicBezTo>
                  <a:close/>
                </a:path>
              </a:pathLst>
            </a:custGeom>
            <a:solidFill>
              <a:srgbClr val="C3AB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8"/>
            <p:cNvSpPr/>
            <p:nvPr/>
          </p:nvSpPr>
          <p:spPr>
            <a:xfrm>
              <a:off x="5132392" y="3716252"/>
              <a:ext cx="116194" cy="68350"/>
            </a:xfrm>
            <a:custGeom>
              <a:rect b="b" l="l" r="r" t="t"/>
              <a:pathLst>
                <a:path extrusionOk="0" h="2930" w="4981">
                  <a:moveTo>
                    <a:pt x="1" y="0"/>
                  </a:moveTo>
                  <a:lnTo>
                    <a:pt x="1" y="2505"/>
                  </a:lnTo>
                  <a:cubicBezTo>
                    <a:pt x="1" y="2739"/>
                    <a:pt x="191" y="2929"/>
                    <a:pt x="425" y="2929"/>
                  </a:cubicBezTo>
                  <a:lnTo>
                    <a:pt x="3486" y="2929"/>
                  </a:lnTo>
                  <a:cubicBezTo>
                    <a:pt x="3940" y="2929"/>
                    <a:pt x="4365" y="2666"/>
                    <a:pt x="4555" y="2270"/>
                  </a:cubicBezTo>
                  <a:cubicBezTo>
                    <a:pt x="4834" y="1699"/>
                    <a:pt x="4980" y="1084"/>
                    <a:pt x="4980" y="454"/>
                  </a:cubicBezTo>
                  <a:lnTo>
                    <a:pt x="4980" y="0"/>
                  </a:lnTo>
                  <a:lnTo>
                    <a:pt x="4541" y="0"/>
                  </a:lnTo>
                  <a:lnTo>
                    <a:pt x="4541" y="454"/>
                  </a:lnTo>
                  <a:cubicBezTo>
                    <a:pt x="4541" y="1011"/>
                    <a:pt x="4409" y="1567"/>
                    <a:pt x="4175" y="2065"/>
                  </a:cubicBezTo>
                  <a:cubicBezTo>
                    <a:pt x="4043" y="2329"/>
                    <a:pt x="3779" y="2490"/>
                    <a:pt x="3486" y="2490"/>
                  </a:cubicBezTo>
                  <a:lnTo>
                    <a:pt x="440" y="2490"/>
                  </a:lnTo>
                  <a:lnTo>
                    <a:pt x="440"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8"/>
            <p:cNvSpPr/>
            <p:nvPr/>
          </p:nvSpPr>
          <p:spPr>
            <a:xfrm>
              <a:off x="5207224" y="3736056"/>
              <a:ext cx="23934" cy="10287"/>
            </a:xfrm>
            <a:custGeom>
              <a:rect b="b" l="l" r="r" t="t"/>
              <a:pathLst>
                <a:path extrusionOk="0" h="441" w="1026">
                  <a:moveTo>
                    <a:pt x="293" y="1"/>
                  </a:moveTo>
                  <a:cubicBezTo>
                    <a:pt x="0" y="1"/>
                    <a:pt x="0" y="440"/>
                    <a:pt x="293" y="440"/>
                  </a:cubicBezTo>
                  <a:lnTo>
                    <a:pt x="732" y="440"/>
                  </a:lnTo>
                  <a:cubicBezTo>
                    <a:pt x="1025" y="440"/>
                    <a:pt x="1025" y="1"/>
                    <a:pt x="732" y="1"/>
                  </a:cubicBezTo>
                  <a:close/>
                </a:path>
              </a:pathLst>
            </a:custGeom>
            <a:solidFill>
              <a:srgbClr val="240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0" name="Shape 2830"/>
        <p:cNvGrpSpPr/>
        <p:nvPr/>
      </p:nvGrpSpPr>
      <p:grpSpPr>
        <a:xfrm>
          <a:off x="0" y="0"/>
          <a:ext cx="0" cy="0"/>
          <a:chOff x="0" y="0"/>
          <a:chExt cx="0" cy="0"/>
        </a:xfrm>
      </p:grpSpPr>
      <p:sp>
        <p:nvSpPr>
          <p:cNvPr id="2831" name="Google Shape;2831;p49"/>
          <p:cNvSpPr/>
          <p:nvPr/>
        </p:nvSpPr>
        <p:spPr>
          <a:xfrm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9"/>
          <p:cNvSpPr txBox="1"/>
          <p:nvPr>
            <p:ph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FURNITURE  ICONS</a:t>
            </a:r>
            <a:endParaRPr>
              <a:solidFill>
                <a:schemeClr val="accent3"/>
              </a:solidFill>
            </a:endParaRPr>
          </a:p>
        </p:txBody>
      </p:sp>
      <p:grpSp>
        <p:nvGrpSpPr>
          <p:cNvPr id="2833" name="Google Shape;2833;p49"/>
          <p:cNvGrpSpPr/>
          <p:nvPr/>
        </p:nvGrpSpPr>
        <p:grpSpPr>
          <a:xfrm>
            <a:off x="7416916" y="3147309"/>
            <a:ext cx="218716" cy="343366"/>
            <a:chOff x="7334117" y="3475323"/>
            <a:chExt cx="241062" cy="378448"/>
          </a:xfrm>
        </p:grpSpPr>
        <p:sp>
          <p:nvSpPr>
            <p:cNvPr id="2834" name="Google Shape;2834;p49"/>
            <p:cNvSpPr/>
            <p:nvPr/>
          </p:nvSpPr>
          <p:spPr>
            <a:xfrm>
              <a:off x="7334477" y="3475323"/>
              <a:ext cx="8415" cy="28537"/>
            </a:xfrm>
            <a:custGeom>
              <a:rect b="b" l="l" r="r" t="t"/>
              <a:pathLst>
                <a:path extrusionOk="0" h="1109" w="327">
                  <a:moveTo>
                    <a:pt x="163" y="1"/>
                  </a:moveTo>
                  <a:cubicBezTo>
                    <a:pt x="82" y="1"/>
                    <a:pt x="0" y="56"/>
                    <a:pt x="0" y="167"/>
                  </a:cubicBezTo>
                  <a:lnTo>
                    <a:pt x="0" y="938"/>
                  </a:lnTo>
                  <a:cubicBezTo>
                    <a:pt x="0" y="1030"/>
                    <a:pt x="65" y="1108"/>
                    <a:pt x="157" y="1108"/>
                  </a:cubicBezTo>
                  <a:cubicBezTo>
                    <a:pt x="248" y="1108"/>
                    <a:pt x="327" y="1030"/>
                    <a:pt x="327" y="938"/>
                  </a:cubicBezTo>
                  <a:lnTo>
                    <a:pt x="327" y="167"/>
                  </a:lnTo>
                  <a:cubicBezTo>
                    <a:pt x="327" y="56"/>
                    <a:pt x="245" y="1"/>
                    <a:pt x="163"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49"/>
            <p:cNvSpPr/>
            <p:nvPr/>
          </p:nvSpPr>
          <p:spPr>
            <a:xfrm>
              <a:off x="7385891" y="3475323"/>
              <a:ext cx="8440" cy="28537"/>
            </a:xfrm>
            <a:custGeom>
              <a:rect b="b" l="l" r="r" t="t"/>
              <a:pathLst>
                <a:path extrusionOk="0" h="1109" w="328">
                  <a:moveTo>
                    <a:pt x="164" y="1"/>
                  </a:moveTo>
                  <a:cubicBezTo>
                    <a:pt x="82" y="1"/>
                    <a:pt x="1" y="56"/>
                    <a:pt x="1" y="167"/>
                  </a:cubicBezTo>
                  <a:lnTo>
                    <a:pt x="1" y="938"/>
                  </a:lnTo>
                  <a:cubicBezTo>
                    <a:pt x="1" y="1030"/>
                    <a:pt x="79" y="1108"/>
                    <a:pt x="171" y="1108"/>
                  </a:cubicBezTo>
                  <a:cubicBezTo>
                    <a:pt x="262" y="1108"/>
                    <a:pt x="327" y="1030"/>
                    <a:pt x="327" y="938"/>
                  </a:cubicBezTo>
                  <a:lnTo>
                    <a:pt x="327" y="167"/>
                  </a:lnTo>
                  <a:cubicBezTo>
                    <a:pt x="327" y="56"/>
                    <a:pt x="246"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49"/>
            <p:cNvSpPr/>
            <p:nvPr/>
          </p:nvSpPr>
          <p:spPr>
            <a:xfrm>
              <a:off x="7437999" y="3475323"/>
              <a:ext cx="8440" cy="28537"/>
            </a:xfrm>
            <a:custGeom>
              <a:rect b="b" l="l" r="r" t="t"/>
              <a:pathLst>
                <a:path extrusionOk="0" h="1109" w="328">
                  <a:moveTo>
                    <a:pt x="164" y="1"/>
                  </a:moveTo>
                  <a:cubicBezTo>
                    <a:pt x="82" y="1"/>
                    <a:pt x="1" y="56"/>
                    <a:pt x="1" y="167"/>
                  </a:cubicBezTo>
                  <a:lnTo>
                    <a:pt x="1" y="938"/>
                  </a:lnTo>
                  <a:cubicBezTo>
                    <a:pt x="1" y="1030"/>
                    <a:pt x="66" y="1108"/>
                    <a:pt x="157" y="1108"/>
                  </a:cubicBezTo>
                  <a:cubicBezTo>
                    <a:pt x="249" y="1108"/>
                    <a:pt x="327" y="1030"/>
                    <a:pt x="327" y="938"/>
                  </a:cubicBezTo>
                  <a:lnTo>
                    <a:pt x="327" y="167"/>
                  </a:lnTo>
                  <a:cubicBezTo>
                    <a:pt x="327" y="56"/>
                    <a:pt x="246"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9"/>
            <p:cNvSpPr/>
            <p:nvPr/>
          </p:nvSpPr>
          <p:spPr>
            <a:xfrm>
              <a:off x="7489438" y="3475323"/>
              <a:ext cx="8415" cy="28537"/>
            </a:xfrm>
            <a:custGeom>
              <a:rect b="b" l="l" r="r" t="t"/>
              <a:pathLst>
                <a:path extrusionOk="0" h="1109" w="327">
                  <a:moveTo>
                    <a:pt x="164" y="1"/>
                  </a:moveTo>
                  <a:cubicBezTo>
                    <a:pt x="82" y="1"/>
                    <a:pt x="0" y="56"/>
                    <a:pt x="0" y="167"/>
                  </a:cubicBezTo>
                  <a:lnTo>
                    <a:pt x="0" y="938"/>
                  </a:lnTo>
                  <a:cubicBezTo>
                    <a:pt x="0" y="1030"/>
                    <a:pt x="66" y="1108"/>
                    <a:pt x="157" y="1108"/>
                  </a:cubicBezTo>
                  <a:cubicBezTo>
                    <a:pt x="249" y="1108"/>
                    <a:pt x="327" y="1030"/>
                    <a:pt x="327" y="938"/>
                  </a:cubicBezTo>
                  <a:lnTo>
                    <a:pt x="327" y="167"/>
                  </a:lnTo>
                  <a:cubicBezTo>
                    <a:pt x="327" y="56"/>
                    <a:pt x="245"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49"/>
            <p:cNvSpPr/>
            <p:nvPr/>
          </p:nvSpPr>
          <p:spPr>
            <a:xfrm>
              <a:off x="7540878" y="3475323"/>
              <a:ext cx="8415" cy="28537"/>
            </a:xfrm>
            <a:custGeom>
              <a:rect b="b" l="l" r="r" t="t"/>
              <a:pathLst>
                <a:path extrusionOk="0" h="1109" w="327">
                  <a:moveTo>
                    <a:pt x="163" y="1"/>
                  </a:moveTo>
                  <a:cubicBezTo>
                    <a:pt x="82" y="1"/>
                    <a:pt x="0" y="56"/>
                    <a:pt x="0" y="167"/>
                  </a:cubicBezTo>
                  <a:lnTo>
                    <a:pt x="0" y="938"/>
                  </a:lnTo>
                  <a:cubicBezTo>
                    <a:pt x="0" y="1030"/>
                    <a:pt x="78" y="1108"/>
                    <a:pt x="170" y="1108"/>
                  </a:cubicBezTo>
                  <a:cubicBezTo>
                    <a:pt x="261" y="1108"/>
                    <a:pt x="327" y="1030"/>
                    <a:pt x="327" y="938"/>
                  </a:cubicBezTo>
                  <a:lnTo>
                    <a:pt x="327" y="167"/>
                  </a:lnTo>
                  <a:cubicBezTo>
                    <a:pt x="327" y="56"/>
                    <a:pt x="245" y="1"/>
                    <a:pt x="163"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49"/>
            <p:cNvSpPr/>
            <p:nvPr/>
          </p:nvSpPr>
          <p:spPr>
            <a:xfrm>
              <a:off x="7360338" y="3475323"/>
              <a:ext cx="8440" cy="28537"/>
            </a:xfrm>
            <a:custGeom>
              <a:rect b="b" l="l" r="r" t="t"/>
              <a:pathLst>
                <a:path extrusionOk="0" h="1109" w="328">
                  <a:moveTo>
                    <a:pt x="164" y="1"/>
                  </a:moveTo>
                  <a:cubicBezTo>
                    <a:pt x="83" y="1"/>
                    <a:pt x="1" y="56"/>
                    <a:pt x="1" y="167"/>
                  </a:cubicBezTo>
                  <a:lnTo>
                    <a:pt x="1" y="938"/>
                  </a:lnTo>
                  <a:cubicBezTo>
                    <a:pt x="1" y="1030"/>
                    <a:pt x="66" y="1108"/>
                    <a:pt x="158" y="1108"/>
                  </a:cubicBezTo>
                  <a:cubicBezTo>
                    <a:pt x="249" y="1108"/>
                    <a:pt x="328" y="1030"/>
                    <a:pt x="328" y="938"/>
                  </a:cubicBezTo>
                  <a:lnTo>
                    <a:pt x="328" y="167"/>
                  </a:lnTo>
                  <a:cubicBezTo>
                    <a:pt x="328" y="56"/>
                    <a:pt x="246"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9"/>
            <p:cNvSpPr/>
            <p:nvPr/>
          </p:nvSpPr>
          <p:spPr>
            <a:xfrm>
              <a:off x="7411778" y="3475323"/>
              <a:ext cx="8440" cy="28537"/>
            </a:xfrm>
            <a:custGeom>
              <a:rect b="b" l="l" r="r" t="t"/>
              <a:pathLst>
                <a:path extrusionOk="0" h="1109" w="328">
                  <a:moveTo>
                    <a:pt x="164" y="1"/>
                  </a:moveTo>
                  <a:cubicBezTo>
                    <a:pt x="82" y="1"/>
                    <a:pt x="1" y="56"/>
                    <a:pt x="1" y="167"/>
                  </a:cubicBezTo>
                  <a:lnTo>
                    <a:pt x="1" y="938"/>
                  </a:lnTo>
                  <a:cubicBezTo>
                    <a:pt x="1" y="1030"/>
                    <a:pt x="79" y="1108"/>
                    <a:pt x="170" y="1108"/>
                  </a:cubicBezTo>
                  <a:cubicBezTo>
                    <a:pt x="262" y="1108"/>
                    <a:pt x="327" y="1030"/>
                    <a:pt x="327" y="938"/>
                  </a:cubicBezTo>
                  <a:lnTo>
                    <a:pt x="327" y="167"/>
                  </a:lnTo>
                  <a:cubicBezTo>
                    <a:pt x="327" y="56"/>
                    <a:pt x="246"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49"/>
            <p:cNvSpPr/>
            <p:nvPr/>
          </p:nvSpPr>
          <p:spPr>
            <a:xfrm>
              <a:off x="7463552" y="3475323"/>
              <a:ext cx="8415" cy="28537"/>
            </a:xfrm>
            <a:custGeom>
              <a:rect b="b" l="l" r="r" t="t"/>
              <a:pathLst>
                <a:path extrusionOk="0" h="1109" w="327">
                  <a:moveTo>
                    <a:pt x="164" y="1"/>
                  </a:moveTo>
                  <a:cubicBezTo>
                    <a:pt x="82" y="1"/>
                    <a:pt x="0" y="56"/>
                    <a:pt x="0" y="167"/>
                  </a:cubicBezTo>
                  <a:lnTo>
                    <a:pt x="0" y="938"/>
                  </a:lnTo>
                  <a:cubicBezTo>
                    <a:pt x="0" y="1030"/>
                    <a:pt x="66" y="1108"/>
                    <a:pt x="157" y="1108"/>
                  </a:cubicBezTo>
                  <a:cubicBezTo>
                    <a:pt x="249" y="1108"/>
                    <a:pt x="327" y="1030"/>
                    <a:pt x="327" y="938"/>
                  </a:cubicBezTo>
                  <a:lnTo>
                    <a:pt x="327" y="167"/>
                  </a:lnTo>
                  <a:cubicBezTo>
                    <a:pt x="327" y="56"/>
                    <a:pt x="245"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9"/>
            <p:cNvSpPr/>
            <p:nvPr/>
          </p:nvSpPr>
          <p:spPr>
            <a:xfrm>
              <a:off x="7515325" y="3475323"/>
              <a:ext cx="8415" cy="28537"/>
            </a:xfrm>
            <a:custGeom>
              <a:rect b="b" l="l" r="r" t="t"/>
              <a:pathLst>
                <a:path extrusionOk="0" h="1109" w="327">
                  <a:moveTo>
                    <a:pt x="164" y="1"/>
                  </a:moveTo>
                  <a:cubicBezTo>
                    <a:pt x="82" y="1"/>
                    <a:pt x="0" y="56"/>
                    <a:pt x="0" y="167"/>
                  </a:cubicBezTo>
                  <a:lnTo>
                    <a:pt x="0" y="938"/>
                  </a:lnTo>
                  <a:cubicBezTo>
                    <a:pt x="0" y="1030"/>
                    <a:pt x="66" y="1108"/>
                    <a:pt x="157" y="1108"/>
                  </a:cubicBezTo>
                  <a:cubicBezTo>
                    <a:pt x="248" y="1108"/>
                    <a:pt x="327" y="1030"/>
                    <a:pt x="327" y="938"/>
                  </a:cubicBezTo>
                  <a:lnTo>
                    <a:pt x="327" y="167"/>
                  </a:lnTo>
                  <a:cubicBezTo>
                    <a:pt x="327" y="56"/>
                    <a:pt x="245"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9"/>
            <p:cNvSpPr/>
            <p:nvPr/>
          </p:nvSpPr>
          <p:spPr>
            <a:xfrm>
              <a:off x="7566739" y="3475323"/>
              <a:ext cx="8440" cy="28537"/>
            </a:xfrm>
            <a:custGeom>
              <a:rect b="b" l="l" r="r" t="t"/>
              <a:pathLst>
                <a:path extrusionOk="0" h="1109" w="328">
                  <a:moveTo>
                    <a:pt x="164" y="1"/>
                  </a:moveTo>
                  <a:cubicBezTo>
                    <a:pt x="83" y="1"/>
                    <a:pt x="1" y="56"/>
                    <a:pt x="1" y="167"/>
                  </a:cubicBezTo>
                  <a:lnTo>
                    <a:pt x="1" y="938"/>
                  </a:lnTo>
                  <a:cubicBezTo>
                    <a:pt x="1" y="1030"/>
                    <a:pt x="79" y="1108"/>
                    <a:pt x="171" y="1108"/>
                  </a:cubicBezTo>
                  <a:cubicBezTo>
                    <a:pt x="262" y="1108"/>
                    <a:pt x="328" y="1030"/>
                    <a:pt x="328" y="938"/>
                  </a:cubicBezTo>
                  <a:lnTo>
                    <a:pt x="328" y="167"/>
                  </a:lnTo>
                  <a:cubicBezTo>
                    <a:pt x="328" y="56"/>
                    <a:pt x="246"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9"/>
            <p:cNvSpPr/>
            <p:nvPr/>
          </p:nvSpPr>
          <p:spPr>
            <a:xfrm>
              <a:off x="7334477" y="3825594"/>
              <a:ext cx="8415" cy="28177"/>
            </a:xfrm>
            <a:custGeom>
              <a:rect b="b" l="l" r="r" t="t"/>
              <a:pathLst>
                <a:path extrusionOk="0" h="1095" w="327">
                  <a:moveTo>
                    <a:pt x="163" y="1"/>
                  </a:moveTo>
                  <a:cubicBezTo>
                    <a:pt x="82" y="1"/>
                    <a:pt x="0" y="56"/>
                    <a:pt x="0" y="167"/>
                  </a:cubicBezTo>
                  <a:lnTo>
                    <a:pt x="0" y="938"/>
                  </a:lnTo>
                  <a:cubicBezTo>
                    <a:pt x="0" y="1030"/>
                    <a:pt x="65" y="1095"/>
                    <a:pt x="157" y="1095"/>
                  </a:cubicBezTo>
                  <a:cubicBezTo>
                    <a:pt x="248" y="1095"/>
                    <a:pt x="327" y="1030"/>
                    <a:pt x="327" y="938"/>
                  </a:cubicBezTo>
                  <a:lnTo>
                    <a:pt x="327" y="167"/>
                  </a:lnTo>
                  <a:cubicBezTo>
                    <a:pt x="327" y="56"/>
                    <a:pt x="245" y="1"/>
                    <a:pt x="163"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9"/>
            <p:cNvSpPr/>
            <p:nvPr/>
          </p:nvSpPr>
          <p:spPr>
            <a:xfrm>
              <a:off x="7385891" y="3825594"/>
              <a:ext cx="8440" cy="28177"/>
            </a:xfrm>
            <a:custGeom>
              <a:rect b="b" l="l" r="r" t="t"/>
              <a:pathLst>
                <a:path extrusionOk="0" h="1095" w="328">
                  <a:moveTo>
                    <a:pt x="164" y="1"/>
                  </a:moveTo>
                  <a:cubicBezTo>
                    <a:pt x="82" y="1"/>
                    <a:pt x="1" y="56"/>
                    <a:pt x="1" y="167"/>
                  </a:cubicBezTo>
                  <a:lnTo>
                    <a:pt x="1" y="938"/>
                  </a:lnTo>
                  <a:cubicBezTo>
                    <a:pt x="1" y="1030"/>
                    <a:pt x="79" y="1095"/>
                    <a:pt x="171" y="1095"/>
                  </a:cubicBezTo>
                  <a:cubicBezTo>
                    <a:pt x="262" y="1095"/>
                    <a:pt x="327" y="1030"/>
                    <a:pt x="327" y="938"/>
                  </a:cubicBezTo>
                  <a:lnTo>
                    <a:pt x="327" y="167"/>
                  </a:lnTo>
                  <a:cubicBezTo>
                    <a:pt x="327" y="56"/>
                    <a:pt x="246"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9"/>
            <p:cNvSpPr/>
            <p:nvPr/>
          </p:nvSpPr>
          <p:spPr>
            <a:xfrm>
              <a:off x="7437999" y="3825594"/>
              <a:ext cx="8440" cy="28177"/>
            </a:xfrm>
            <a:custGeom>
              <a:rect b="b" l="l" r="r" t="t"/>
              <a:pathLst>
                <a:path extrusionOk="0" h="1095" w="328">
                  <a:moveTo>
                    <a:pt x="164" y="1"/>
                  </a:moveTo>
                  <a:cubicBezTo>
                    <a:pt x="82" y="1"/>
                    <a:pt x="1" y="56"/>
                    <a:pt x="1" y="167"/>
                  </a:cubicBezTo>
                  <a:lnTo>
                    <a:pt x="1" y="938"/>
                  </a:lnTo>
                  <a:cubicBezTo>
                    <a:pt x="1" y="1030"/>
                    <a:pt x="66" y="1095"/>
                    <a:pt x="157" y="1095"/>
                  </a:cubicBezTo>
                  <a:cubicBezTo>
                    <a:pt x="249" y="1095"/>
                    <a:pt x="327" y="1030"/>
                    <a:pt x="327" y="938"/>
                  </a:cubicBezTo>
                  <a:lnTo>
                    <a:pt x="327" y="167"/>
                  </a:lnTo>
                  <a:cubicBezTo>
                    <a:pt x="327" y="56"/>
                    <a:pt x="246"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9"/>
            <p:cNvSpPr/>
            <p:nvPr/>
          </p:nvSpPr>
          <p:spPr>
            <a:xfrm>
              <a:off x="7489438" y="3825594"/>
              <a:ext cx="8415" cy="28177"/>
            </a:xfrm>
            <a:custGeom>
              <a:rect b="b" l="l" r="r" t="t"/>
              <a:pathLst>
                <a:path extrusionOk="0" h="1095" w="327">
                  <a:moveTo>
                    <a:pt x="164" y="1"/>
                  </a:moveTo>
                  <a:cubicBezTo>
                    <a:pt x="82" y="1"/>
                    <a:pt x="0" y="56"/>
                    <a:pt x="0" y="167"/>
                  </a:cubicBezTo>
                  <a:lnTo>
                    <a:pt x="0" y="938"/>
                  </a:lnTo>
                  <a:cubicBezTo>
                    <a:pt x="0" y="1030"/>
                    <a:pt x="66" y="1095"/>
                    <a:pt x="157" y="1095"/>
                  </a:cubicBezTo>
                  <a:cubicBezTo>
                    <a:pt x="249" y="1095"/>
                    <a:pt x="327" y="1030"/>
                    <a:pt x="327" y="938"/>
                  </a:cubicBezTo>
                  <a:lnTo>
                    <a:pt x="327" y="167"/>
                  </a:lnTo>
                  <a:cubicBezTo>
                    <a:pt x="327" y="56"/>
                    <a:pt x="245"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9"/>
            <p:cNvSpPr/>
            <p:nvPr/>
          </p:nvSpPr>
          <p:spPr>
            <a:xfrm>
              <a:off x="7540878" y="3825594"/>
              <a:ext cx="8415" cy="28177"/>
            </a:xfrm>
            <a:custGeom>
              <a:rect b="b" l="l" r="r" t="t"/>
              <a:pathLst>
                <a:path extrusionOk="0" h="1095" w="327">
                  <a:moveTo>
                    <a:pt x="163" y="1"/>
                  </a:moveTo>
                  <a:cubicBezTo>
                    <a:pt x="82" y="1"/>
                    <a:pt x="0" y="56"/>
                    <a:pt x="0" y="167"/>
                  </a:cubicBezTo>
                  <a:lnTo>
                    <a:pt x="0" y="938"/>
                  </a:lnTo>
                  <a:cubicBezTo>
                    <a:pt x="0" y="1030"/>
                    <a:pt x="78" y="1095"/>
                    <a:pt x="170" y="1095"/>
                  </a:cubicBezTo>
                  <a:cubicBezTo>
                    <a:pt x="261" y="1095"/>
                    <a:pt x="327" y="1030"/>
                    <a:pt x="327" y="938"/>
                  </a:cubicBezTo>
                  <a:lnTo>
                    <a:pt x="327" y="167"/>
                  </a:lnTo>
                  <a:cubicBezTo>
                    <a:pt x="327" y="56"/>
                    <a:pt x="245" y="1"/>
                    <a:pt x="163"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9"/>
            <p:cNvSpPr/>
            <p:nvPr/>
          </p:nvSpPr>
          <p:spPr>
            <a:xfrm>
              <a:off x="7360338" y="3825594"/>
              <a:ext cx="8440" cy="28177"/>
            </a:xfrm>
            <a:custGeom>
              <a:rect b="b" l="l" r="r" t="t"/>
              <a:pathLst>
                <a:path extrusionOk="0" h="1095" w="328">
                  <a:moveTo>
                    <a:pt x="164" y="1"/>
                  </a:moveTo>
                  <a:cubicBezTo>
                    <a:pt x="83" y="1"/>
                    <a:pt x="1" y="56"/>
                    <a:pt x="1" y="167"/>
                  </a:cubicBezTo>
                  <a:lnTo>
                    <a:pt x="1" y="938"/>
                  </a:lnTo>
                  <a:cubicBezTo>
                    <a:pt x="1" y="1030"/>
                    <a:pt x="66" y="1095"/>
                    <a:pt x="158" y="1095"/>
                  </a:cubicBezTo>
                  <a:cubicBezTo>
                    <a:pt x="249" y="1095"/>
                    <a:pt x="328" y="1030"/>
                    <a:pt x="328" y="938"/>
                  </a:cubicBezTo>
                  <a:lnTo>
                    <a:pt x="328" y="167"/>
                  </a:lnTo>
                  <a:cubicBezTo>
                    <a:pt x="328" y="56"/>
                    <a:pt x="246"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9"/>
            <p:cNvSpPr/>
            <p:nvPr/>
          </p:nvSpPr>
          <p:spPr>
            <a:xfrm>
              <a:off x="7411778" y="3825594"/>
              <a:ext cx="8440" cy="28177"/>
            </a:xfrm>
            <a:custGeom>
              <a:rect b="b" l="l" r="r" t="t"/>
              <a:pathLst>
                <a:path extrusionOk="0" h="1095" w="328">
                  <a:moveTo>
                    <a:pt x="164" y="1"/>
                  </a:moveTo>
                  <a:cubicBezTo>
                    <a:pt x="82" y="1"/>
                    <a:pt x="1" y="56"/>
                    <a:pt x="1" y="167"/>
                  </a:cubicBezTo>
                  <a:lnTo>
                    <a:pt x="1" y="938"/>
                  </a:lnTo>
                  <a:cubicBezTo>
                    <a:pt x="1" y="1030"/>
                    <a:pt x="79" y="1095"/>
                    <a:pt x="170" y="1095"/>
                  </a:cubicBezTo>
                  <a:cubicBezTo>
                    <a:pt x="262" y="1095"/>
                    <a:pt x="327" y="1030"/>
                    <a:pt x="327" y="938"/>
                  </a:cubicBezTo>
                  <a:lnTo>
                    <a:pt x="327" y="167"/>
                  </a:lnTo>
                  <a:cubicBezTo>
                    <a:pt x="327" y="56"/>
                    <a:pt x="246"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9"/>
            <p:cNvSpPr/>
            <p:nvPr/>
          </p:nvSpPr>
          <p:spPr>
            <a:xfrm>
              <a:off x="7463552" y="3825594"/>
              <a:ext cx="8415" cy="28177"/>
            </a:xfrm>
            <a:custGeom>
              <a:rect b="b" l="l" r="r" t="t"/>
              <a:pathLst>
                <a:path extrusionOk="0" h="1095" w="327">
                  <a:moveTo>
                    <a:pt x="164" y="1"/>
                  </a:moveTo>
                  <a:cubicBezTo>
                    <a:pt x="82" y="1"/>
                    <a:pt x="0" y="56"/>
                    <a:pt x="0" y="167"/>
                  </a:cubicBezTo>
                  <a:lnTo>
                    <a:pt x="0" y="938"/>
                  </a:lnTo>
                  <a:cubicBezTo>
                    <a:pt x="0" y="1030"/>
                    <a:pt x="66" y="1095"/>
                    <a:pt x="157" y="1095"/>
                  </a:cubicBezTo>
                  <a:cubicBezTo>
                    <a:pt x="249" y="1095"/>
                    <a:pt x="327" y="1030"/>
                    <a:pt x="327" y="938"/>
                  </a:cubicBezTo>
                  <a:lnTo>
                    <a:pt x="327" y="167"/>
                  </a:lnTo>
                  <a:cubicBezTo>
                    <a:pt x="327" y="56"/>
                    <a:pt x="245"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9"/>
            <p:cNvSpPr/>
            <p:nvPr/>
          </p:nvSpPr>
          <p:spPr>
            <a:xfrm>
              <a:off x="7515325" y="3825594"/>
              <a:ext cx="8415" cy="28177"/>
            </a:xfrm>
            <a:custGeom>
              <a:rect b="b" l="l" r="r" t="t"/>
              <a:pathLst>
                <a:path extrusionOk="0" h="1095" w="327">
                  <a:moveTo>
                    <a:pt x="164" y="1"/>
                  </a:moveTo>
                  <a:cubicBezTo>
                    <a:pt x="82" y="1"/>
                    <a:pt x="0" y="56"/>
                    <a:pt x="0" y="167"/>
                  </a:cubicBezTo>
                  <a:lnTo>
                    <a:pt x="0" y="938"/>
                  </a:lnTo>
                  <a:cubicBezTo>
                    <a:pt x="0" y="1030"/>
                    <a:pt x="66" y="1095"/>
                    <a:pt x="157" y="1095"/>
                  </a:cubicBezTo>
                  <a:cubicBezTo>
                    <a:pt x="248" y="1095"/>
                    <a:pt x="327" y="1030"/>
                    <a:pt x="327" y="938"/>
                  </a:cubicBezTo>
                  <a:lnTo>
                    <a:pt x="327" y="167"/>
                  </a:lnTo>
                  <a:cubicBezTo>
                    <a:pt x="327" y="56"/>
                    <a:pt x="245"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9"/>
            <p:cNvSpPr/>
            <p:nvPr/>
          </p:nvSpPr>
          <p:spPr>
            <a:xfrm>
              <a:off x="7566739" y="3825594"/>
              <a:ext cx="8440" cy="28177"/>
            </a:xfrm>
            <a:custGeom>
              <a:rect b="b" l="l" r="r" t="t"/>
              <a:pathLst>
                <a:path extrusionOk="0" h="1095" w="328">
                  <a:moveTo>
                    <a:pt x="164" y="1"/>
                  </a:moveTo>
                  <a:cubicBezTo>
                    <a:pt x="83" y="1"/>
                    <a:pt x="1" y="56"/>
                    <a:pt x="1" y="167"/>
                  </a:cubicBezTo>
                  <a:lnTo>
                    <a:pt x="1" y="938"/>
                  </a:lnTo>
                  <a:cubicBezTo>
                    <a:pt x="1" y="1030"/>
                    <a:pt x="79" y="1095"/>
                    <a:pt x="171" y="1095"/>
                  </a:cubicBezTo>
                  <a:cubicBezTo>
                    <a:pt x="262" y="1095"/>
                    <a:pt x="328" y="1030"/>
                    <a:pt x="328" y="938"/>
                  </a:cubicBezTo>
                  <a:lnTo>
                    <a:pt x="328" y="167"/>
                  </a:lnTo>
                  <a:cubicBezTo>
                    <a:pt x="328" y="56"/>
                    <a:pt x="246" y="1"/>
                    <a:pt x="164"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9"/>
            <p:cNvSpPr/>
            <p:nvPr/>
          </p:nvSpPr>
          <p:spPr>
            <a:xfrm>
              <a:off x="7334117" y="3496089"/>
              <a:ext cx="241062" cy="336864"/>
            </a:xfrm>
            <a:custGeom>
              <a:rect b="b" l="l" r="r" t="t"/>
              <a:pathLst>
                <a:path extrusionOk="0" h="13091" w="9368">
                  <a:moveTo>
                    <a:pt x="1" y="1"/>
                  </a:moveTo>
                  <a:lnTo>
                    <a:pt x="1" y="13090"/>
                  </a:lnTo>
                  <a:lnTo>
                    <a:pt x="9368" y="13090"/>
                  </a:lnTo>
                  <a:lnTo>
                    <a:pt x="9368" y="1"/>
                  </a:ln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9"/>
            <p:cNvSpPr/>
            <p:nvPr/>
          </p:nvSpPr>
          <p:spPr>
            <a:xfrm>
              <a:off x="7360004" y="3521976"/>
              <a:ext cx="189623" cy="285090"/>
            </a:xfrm>
            <a:custGeom>
              <a:rect b="b" l="l" r="r" t="t"/>
              <a:pathLst>
                <a:path extrusionOk="0" h="11079" w="7369">
                  <a:moveTo>
                    <a:pt x="1" y="0"/>
                  </a:moveTo>
                  <a:lnTo>
                    <a:pt x="1" y="11078"/>
                  </a:lnTo>
                  <a:lnTo>
                    <a:pt x="7369" y="11078"/>
                  </a:lnTo>
                  <a:lnTo>
                    <a:pt x="7369"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9"/>
            <p:cNvSpPr/>
            <p:nvPr/>
          </p:nvSpPr>
          <p:spPr>
            <a:xfrm>
              <a:off x="7355295" y="3517267"/>
              <a:ext cx="199041" cy="294508"/>
            </a:xfrm>
            <a:custGeom>
              <a:rect b="b" l="l" r="r" t="t"/>
              <a:pathLst>
                <a:path extrusionOk="0" h="11445" w="7735">
                  <a:moveTo>
                    <a:pt x="7369" y="366"/>
                  </a:moveTo>
                  <a:lnTo>
                    <a:pt x="7369" y="11078"/>
                  </a:lnTo>
                  <a:lnTo>
                    <a:pt x="367" y="11078"/>
                  </a:lnTo>
                  <a:lnTo>
                    <a:pt x="367" y="366"/>
                  </a:lnTo>
                  <a:close/>
                  <a:moveTo>
                    <a:pt x="1" y="1"/>
                  </a:moveTo>
                  <a:lnTo>
                    <a:pt x="1" y="11444"/>
                  </a:lnTo>
                  <a:lnTo>
                    <a:pt x="7735" y="11444"/>
                  </a:lnTo>
                  <a:lnTo>
                    <a:pt x="7735" y="1"/>
                  </a:ln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9"/>
            <p:cNvSpPr/>
            <p:nvPr/>
          </p:nvSpPr>
          <p:spPr>
            <a:xfrm>
              <a:off x="7406734" y="3616852"/>
              <a:ext cx="96162" cy="95416"/>
            </a:xfrm>
            <a:custGeom>
              <a:rect b="b" l="l" r="r" t="t"/>
              <a:pathLst>
                <a:path extrusionOk="0" h="3708" w="3737">
                  <a:moveTo>
                    <a:pt x="1869" y="415"/>
                  </a:moveTo>
                  <a:lnTo>
                    <a:pt x="3306" y="1852"/>
                  </a:lnTo>
                  <a:lnTo>
                    <a:pt x="1869" y="3302"/>
                  </a:lnTo>
                  <a:lnTo>
                    <a:pt x="419" y="1852"/>
                  </a:lnTo>
                  <a:lnTo>
                    <a:pt x="1869" y="415"/>
                  </a:lnTo>
                  <a:close/>
                  <a:moveTo>
                    <a:pt x="1869" y="1"/>
                  </a:moveTo>
                  <a:cubicBezTo>
                    <a:pt x="1826" y="1"/>
                    <a:pt x="1784" y="17"/>
                    <a:pt x="1751" y="50"/>
                  </a:cubicBezTo>
                  <a:lnTo>
                    <a:pt x="66" y="1735"/>
                  </a:lnTo>
                  <a:cubicBezTo>
                    <a:pt x="1" y="1800"/>
                    <a:pt x="1" y="1905"/>
                    <a:pt x="66" y="1970"/>
                  </a:cubicBezTo>
                  <a:lnTo>
                    <a:pt x="1751" y="3655"/>
                  </a:lnTo>
                  <a:cubicBezTo>
                    <a:pt x="1777" y="3681"/>
                    <a:pt x="1817" y="3707"/>
                    <a:pt x="1869" y="3707"/>
                  </a:cubicBezTo>
                  <a:cubicBezTo>
                    <a:pt x="1908" y="3707"/>
                    <a:pt x="1947" y="3681"/>
                    <a:pt x="1986" y="3655"/>
                  </a:cubicBezTo>
                  <a:lnTo>
                    <a:pt x="3672" y="1970"/>
                  </a:lnTo>
                  <a:cubicBezTo>
                    <a:pt x="3737" y="1905"/>
                    <a:pt x="3737" y="1800"/>
                    <a:pt x="3672" y="1735"/>
                  </a:cubicBezTo>
                  <a:lnTo>
                    <a:pt x="1986" y="50"/>
                  </a:lnTo>
                  <a:cubicBezTo>
                    <a:pt x="1954" y="17"/>
                    <a:pt x="1911" y="1"/>
                    <a:pt x="1869"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9"/>
            <p:cNvSpPr/>
            <p:nvPr/>
          </p:nvSpPr>
          <p:spPr>
            <a:xfrm>
              <a:off x="7414480" y="3546345"/>
              <a:ext cx="80363" cy="79179"/>
            </a:xfrm>
            <a:custGeom>
              <a:rect b="b" l="l" r="r" t="t"/>
              <a:pathLst>
                <a:path extrusionOk="0" h="3077" w="3123">
                  <a:moveTo>
                    <a:pt x="1568" y="412"/>
                  </a:moveTo>
                  <a:lnTo>
                    <a:pt x="2691" y="1549"/>
                  </a:lnTo>
                  <a:lnTo>
                    <a:pt x="1568" y="2672"/>
                  </a:lnTo>
                  <a:lnTo>
                    <a:pt x="1137" y="2254"/>
                  </a:lnTo>
                  <a:lnTo>
                    <a:pt x="431" y="1549"/>
                  </a:lnTo>
                  <a:lnTo>
                    <a:pt x="1568" y="412"/>
                  </a:lnTo>
                  <a:close/>
                  <a:moveTo>
                    <a:pt x="1563" y="1"/>
                  </a:moveTo>
                  <a:cubicBezTo>
                    <a:pt x="1519" y="1"/>
                    <a:pt x="1476" y="20"/>
                    <a:pt x="1450" y="59"/>
                  </a:cubicBezTo>
                  <a:lnTo>
                    <a:pt x="79" y="1431"/>
                  </a:lnTo>
                  <a:cubicBezTo>
                    <a:pt x="0" y="1483"/>
                    <a:pt x="0" y="1601"/>
                    <a:pt x="79" y="1666"/>
                  </a:cubicBezTo>
                  <a:lnTo>
                    <a:pt x="902" y="2489"/>
                  </a:lnTo>
                  <a:lnTo>
                    <a:pt x="1450" y="3038"/>
                  </a:lnTo>
                  <a:cubicBezTo>
                    <a:pt x="1476" y="3064"/>
                    <a:pt x="1516" y="3077"/>
                    <a:pt x="1568" y="3077"/>
                  </a:cubicBezTo>
                  <a:cubicBezTo>
                    <a:pt x="1607" y="3077"/>
                    <a:pt x="1646" y="3064"/>
                    <a:pt x="1685" y="3038"/>
                  </a:cubicBezTo>
                  <a:lnTo>
                    <a:pt x="3057" y="1666"/>
                  </a:lnTo>
                  <a:cubicBezTo>
                    <a:pt x="3122" y="1601"/>
                    <a:pt x="3122" y="1483"/>
                    <a:pt x="3057" y="1431"/>
                  </a:cubicBezTo>
                  <a:lnTo>
                    <a:pt x="1685" y="59"/>
                  </a:lnTo>
                  <a:cubicBezTo>
                    <a:pt x="1653" y="20"/>
                    <a:pt x="1607" y="1"/>
                    <a:pt x="1563"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9"/>
            <p:cNvSpPr/>
            <p:nvPr/>
          </p:nvSpPr>
          <p:spPr>
            <a:xfrm>
              <a:off x="7414480" y="3703570"/>
              <a:ext cx="80363" cy="79282"/>
            </a:xfrm>
            <a:custGeom>
              <a:rect b="b" l="l" r="r" t="t"/>
              <a:pathLst>
                <a:path extrusionOk="0" h="3081" w="3123">
                  <a:moveTo>
                    <a:pt x="1568" y="403"/>
                  </a:moveTo>
                  <a:lnTo>
                    <a:pt x="2691" y="1539"/>
                  </a:lnTo>
                  <a:lnTo>
                    <a:pt x="1568" y="2676"/>
                  </a:lnTo>
                  <a:lnTo>
                    <a:pt x="431" y="1539"/>
                  </a:lnTo>
                  <a:lnTo>
                    <a:pt x="1568" y="403"/>
                  </a:lnTo>
                  <a:close/>
                  <a:moveTo>
                    <a:pt x="1563" y="1"/>
                  </a:moveTo>
                  <a:cubicBezTo>
                    <a:pt x="1519" y="1"/>
                    <a:pt x="1476" y="17"/>
                    <a:pt x="1450" y="50"/>
                  </a:cubicBezTo>
                  <a:lnTo>
                    <a:pt x="79" y="1422"/>
                  </a:lnTo>
                  <a:cubicBezTo>
                    <a:pt x="0" y="1487"/>
                    <a:pt x="0" y="1591"/>
                    <a:pt x="79" y="1657"/>
                  </a:cubicBezTo>
                  <a:lnTo>
                    <a:pt x="1450" y="3028"/>
                  </a:lnTo>
                  <a:cubicBezTo>
                    <a:pt x="1476" y="3054"/>
                    <a:pt x="1516" y="3081"/>
                    <a:pt x="1568" y="3081"/>
                  </a:cubicBezTo>
                  <a:cubicBezTo>
                    <a:pt x="1607" y="3081"/>
                    <a:pt x="1646" y="3054"/>
                    <a:pt x="1685" y="3028"/>
                  </a:cubicBezTo>
                  <a:lnTo>
                    <a:pt x="3057" y="1657"/>
                  </a:lnTo>
                  <a:cubicBezTo>
                    <a:pt x="3122" y="1591"/>
                    <a:pt x="3122" y="1487"/>
                    <a:pt x="3057" y="1422"/>
                  </a:cubicBezTo>
                  <a:lnTo>
                    <a:pt x="1685" y="50"/>
                  </a:lnTo>
                  <a:cubicBezTo>
                    <a:pt x="1653" y="17"/>
                    <a:pt x="1607" y="1"/>
                    <a:pt x="1563"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9"/>
            <p:cNvSpPr/>
            <p:nvPr/>
          </p:nvSpPr>
          <p:spPr>
            <a:xfrm>
              <a:off x="7481358" y="3680051"/>
              <a:ext cx="56509" cy="55402"/>
            </a:xfrm>
            <a:custGeom>
              <a:rect b="b" l="l" r="r" t="t"/>
              <a:pathLst>
                <a:path extrusionOk="0" h="2153" w="2196">
                  <a:moveTo>
                    <a:pt x="1098" y="415"/>
                  </a:moveTo>
                  <a:lnTo>
                    <a:pt x="1764" y="1081"/>
                  </a:lnTo>
                  <a:lnTo>
                    <a:pt x="1098" y="1748"/>
                  </a:lnTo>
                  <a:lnTo>
                    <a:pt x="419" y="1081"/>
                  </a:lnTo>
                  <a:lnTo>
                    <a:pt x="1098" y="415"/>
                  </a:lnTo>
                  <a:close/>
                  <a:moveTo>
                    <a:pt x="1098" y="0"/>
                  </a:moveTo>
                  <a:cubicBezTo>
                    <a:pt x="1056" y="0"/>
                    <a:pt x="1013" y="17"/>
                    <a:pt x="981" y="49"/>
                  </a:cubicBezTo>
                  <a:lnTo>
                    <a:pt x="66" y="964"/>
                  </a:lnTo>
                  <a:cubicBezTo>
                    <a:pt x="1" y="1029"/>
                    <a:pt x="1" y="1134"/>
                    <a:pt x="66" y="1199"/>
                  </a:cubicBezTo>
                  <a:lnTo>
                    <a:pt x="981" y="2100"/>
                  </a:lnTo>
                  <a:cubicBezTo>
                    <a:pt x="1007" y="2140"/>
                    <a:pt x="1046" y="2153"/>
                    <a:pt x="1098" y="2153"/>
                  </a:cubicBezTo>
                  <a:cubicBezTo>
                    <a:pt x="1137" y="2153"/>
                    <a:pt x="1177" y="2140"/>
                    <a:pt x="1216" y="2100"/>
                  </a:cubicBezTo>
                  <a:lnTo>
                    <a:pt x="2117" y="1199"/>
                  </a:lnTo>
                  <a:cubicBezTo>
                    <a:pt x="2195" y="1134"/>
                    <a:pt x="2195" y="1029"/>
                    <a:pt x="2117" y="964"/>
                  </a:cubicBezTo>
                  <a:lnTo>
                    <a:pt x="1216" y="49"/>
                  </a:lnTo>
                  <a:cubicBezTo>
                    <a:pt x="1183" y="17"/>
                    <a:pt x="1141" y="0"/>
                    <a:pt x="1098"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9"/>
            <p:cNvSpPr/>
            <p:nvPr/>
          </p:nvSpPr>
          <p:spPr>
            <a:xfrm>
              <a:off x="7371789" y="3680051"/>
              <a:ext cx="56483" cy="55402"/>
            </a:xfrm>
            <a:custGeom>
              <a:rect b="b" l="l" r="r" t="t"/>
              <a:pathLst>
                <a:path extrusionOk="0" h="2153" w="2195">
                  <a:moveTo>
                    <a:pt x="1097" y="415"/>
                  </a:moveTo>
                  <a:lnTo>
                    <a:pt x="1764" y="1081"/>
                  </a:lnTo>
                  <a:lnTo>
                    <a:pt x="1097" y="1761"/>
                  </a:lnTo>
                  <a:lnTo>
                    <a:pt x="431" y="1081"/>
                  </a:lnTo>
                  <a:lnTo>
                    <a:pt x="1097" y="415"/>
                  </a:lnTo>
                  <a:close/>
                  <a:moveTo>
                    <a:pt x="1097" y="0"/>
                  </a:moveTo>
                  <a:cubicBezTo>
                    <a:pt x="1055" y="0"/>
                    <a:pt x="1013" y="17"/>
                    <a:pt x="980" y="49"/>
                  </a:cubicBezTo>
                  <a:lnTo>
                    <a:pt x="78" y="964"/>
                  </a:lnTo>
                  <a:cubicBezTo>
                    <a:pt x="0" y="1029"/>
                    <a:pt x="0" y="1134"/>
                    <a:pt x="78" y="1199"/>
                  </a:cubicBezTo>
                  <a:lnTo>
                    <a:pt x="980" y="2100"/>
                  </a:lnTo>
                  <a:cubicBezTo>
                    <a:pt x="1006" y="2140"/>
                    <a:pt x="1058" y="2153"/>
                    <a:pt x="1097" y="2153"/>
                  </a:cubicBezTo>
                  <a:cubicBezTo>
                    <a:pt x="1137" y="2153"/>
                    <a:pt x="1189" y="2140"/>
                    <a:pt x="1215" y="2100"/>
                  </a:cubicBezTo>
                  <a:lnTo>
                    <a:pt x="2129" y="1199"/>
                  </a:lnTo>
                  <a:cubicBezTo>
                    <a:pt x="2195" y="1134"/>
                    <a:pt x="2195" y="1029"/>
                    <a:pt x="2129" y="964"/>
                  </a:cubicBezTo>
                  <a:lnTo>
                    <a:pt x="1215" y="49"/>
                  </a:lnTo>
                  <a:cubicBezTo>
                    <a:pt x="1182" y="17"/>
                    <a:pt x="1140" y="0"/>
                    <a:pt x="1097"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9"/>
            <p:cNvSpPr/>
            <p:nvPr/>
          </p:nvSpPr>
          <p:spPr>
            <a:xfrm>
              <a:off x="7481358" y="3756013"/>
              <a:ext cx="56509" cy="55402"/>
            </a:xfrm>
            <a:custGeom>
              <a:rect b="b" l="l" r="r" t="t"/>
              <a:pathLst>
                <a:path extrusionOk="0" h="2153" w="2196">
                  <a:moveTo>
                    <a:pt x="1098" y="416"/>
                  </a:moveTo>
                  <a:lnTo>
                    <a:pt x="1764" y="1082"/>
                  </a:lnTo>
                  <a:lnTo>
                    <a:pt x="1098" y="1748"/>
                  </a:lnTo>
                  <a:lnTo>
                    <a:pt x="419" y="1082"/>
                  </a:lnTo>
                  <a:lnTo>
                    <a:pt x="1098" y="416"/>
                  </a:lnTo>
                  <a:close/>
                  <a:moveTo>
                    <a:pt x="1098" y="1"/>
                  </a:moveTo>
                  <a:cubicBezTo>
                    <a:pt x="1056" y="1"/>
                    <a:pt x="1013" y="17"/>
                    <a:pt x="981" y="50"/>
                  </a:cubicBezTo>
                  <a:lnTo>
                    <a:pt x="66" y="964"/>
                  </a:lnTo>
                  <a:cubicBezTo>
                    <a:pt x="1" y="1030"/>
                    <a:pt x="1" y="1134"/>
                    <a:pt x="66" y="1199"/>
                  </a:cubicBezTo>
                  <a:lnTo>
                    <a:pt x="981" y="2101"/>
                  </a:lnTo>
                  <a:cubicBezTo>
                    <a:pt x="1007" y="2140"/>
                    <a:pt x="1046" y="2153"/>
                    <a:pt x="1098" y="2153"/>
                  </a:cubicBezTo>
                  <a:cubicBezTo>
                    <a:pt x="1137" y="2153"/>
                    <a:pt x="1177" y="2140"/>
                    <a:pt x="1216" y="2101"/>
                  </a:cubicBezTo>
                  <a:lnTo>
                    <a:pt x="2117" y="1199"/>
                  </a:lnTo>
                  <a:cubicBezTo>
                    <a:pt x="2195" y="1134"/>
                    <a:pt x="2195" y="1030"/>
                    <a:pt x="2117" y="964"/>
                  </a:cubicBezTo>
                  <a:lnTo>
                    <a:pt x="1216" y="50"/>
                  </a:lnTo>
                  <a:cubicBezTo>
                    <a:pt x="1183" y="17"/>
                    <a:pt x="1141" y="1"/>
                    <a:pt x="1098"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9"/>
            <p:cNvSpPr/>
            <p:nvPr/>
          </p:nvSpPr>
          <p:spPr>
            <a:xfrm>
              <a:off x="7371789" y="3756013"/>
              <a:ext cx="56483" cy="55402"/>
            </a:xfrm>
            <a:custGeom>
              <a:rect b="b" l="l" r="r" t="t"/>
              <a:pathLst>
                <a:path extrusionOk="0" h="2153" w="2195">
                  <a:moveTo>
                    <a:pt x="1097" y="416"/>
                  </a:moveTo>
                  <a:lnTo>
                    <a:pt x="1764" y="1082"/>
                  </a:lnTo>
                  <a:lnTo>
                    <a:pt x="1097" y="1748"/>
                  </a:lnTo>
                  <a:lnTo>
                    <a:pt x="431" y="1082"/>
                  </a:lnTo>
                  <a:lnTo>
                    <a:pt x="1097" y="416"/>
                  </a:lnTo>
                  <a:close/>
                  <a:moveTo>
                    <a:pt x="1097" y="1"/>
                  </a:moveTo>
                  <a:cubicBezTo>
                    <a:pt x="1055" y="1"/>
                    <a:pt x="1013" y="17"/>
                    <a:pt x="980" y="50"/>
                  </a:cubicBezTo>
                  <a:lnTo>
                    <a:pt x="78" y="964"/>
                  </a:lnTo>
                  <a:cubicBezTo>
                    <a:pt x="0" y="1030"/>
                    <a:pt x="0" y="1134"/>
                    <a:pt x="78" y="1199"/>
                  </a:cubicBezTo>
                  <a:lnTo>
                    <a:pt x="980" y="2101"/>
                  </a:lnTo>
                  <a:cubicBezTo>
                    <a:pt x="1006" y="2140"/>
                    <a:pt x="1058" y="2153"/>
                    <a:pt x="1097" y="2153"/>
                  </a:cubicBezTo>
                  <a:cubicBezTo>
                    <a:pt x="1137" y="2153"/>
                    <a:pt x="1189" y="2140"/>
                    <a:pt x="1215" y="2101"/>
                  </a:cubicBezTo>
                  <a:lnTo>
                    <a:pt x="2129" y="1199"/>
                  </a:lnTo>
                  <a:cubicBezTo>
                    <a:pt x="2195" y="1134"/>
                    <a:pt x="2195" y="1030"/>
                    <a:pt x="2129" y="964"/>
                  </a:cubicBezTo>
                  <a:lnTo>
                    <a:pt x="1215" y="50"/>
                  </a:lnTo>
                  <a:cubicBezTo>
                    <a:pt x="1182" y="17"/>
                    <a:pt x="1140" y="1"/>
                    <a:pt x="1097"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9"/>
            <p:cNvSpPr/>
            <p:nvPr/>
          </p:nvSpPr>
          <p:spPr>
            <a:xfrm>
              <a:off x="7481358" y="3517679"/>
              <a:ext cx="56509" cy="55428"/>
            </a:xfrm>
            <a:custGeom>
              <a:rect b="b" l="l" r="r" t="t"/>
              <a:pathLst>
                <a:path extrusionOk="0" h="2154" w="2196">
                  <a:moveTo>
                    <a:pt x="1098" y="403"/>
                  </a:moveTo>
                  <a:lnTo>
                    <a:pt x="1764" y="1082"/>
                  </a:lnTo>
                  <a:lnTo>
                    <a:pt x="1098" y="1748"/>
                  </a:lnTo>
                  <a:lnTo>
                    <a:pt x="419" y="1082"/>
                  </a:lnTo>
                  <a:lnTo>
                    <a:pt x="1098" y="403"/>
                  </a:lnTo>
                  <a:close/>
                  <a:moveTo>
                    <a:pt x="1098" y="1"/>
                  </a:moveTo>
                  <a:cubicBezTo>
                    <a:pt x="1056" y="1"/>
                    <a:pt x="1013" y="17"/>
                    <a:pt x="981" y="50"/>
                  </a:cubicBezTo>
                  <a:lnTo>
                    <a:pt x="66" y="951"/>
                  </a:lnTo>
                  <a:cubicBezTo>
                    <a:pt x="1" y="1017"/>
                    <a:pt x="1" y="1134"/>
                    <a:pt x="66" y="1186"/>
                  </a:cubicBezTo>
                  <a:lnTo>
                    <a:pt x="981" y="2101"/>
                  </a:lnTo>
                  <a:cubicBezTo>
                    <a:pt x="1007" y="2127"/>
                    <a:pt x="1046" y="2153"/>
                    <a:pt x="1098" y="2153"/>
                  </a:cubicBezTo>
                  <a:cubicBezTo>
                    <a:pt x="1137" y="2153"/>
                    <a:pt x="1177" y="2127"/>
                    <a:pt x="1216" y="2101"/>
                  </a:cubicBezTo>
                  <a:lnTo>
                    <a:pt x="2117" y="1186"/>
                  </a:lnTo>
                  <a:cubicBezTo>
                    <a:pt x="2195" y="1134"/>
                    <a:pt x="2195" y="1017"/>
                    <a:pt x="2117" y="951"/>
                  </a:cubicBezTo>
                  <a:lnTo>
                    <a:pt x="1216" y="50"/>
                  </a:lnTo>
                  <a:cubicBezTo>
                    <a:pt x="1183" y="17"/>
                    <a:pt x="1141" y="1"/>
                    <a:pt x="1098"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9"/>
            <p:cNvSpPr/>
            <p:nvPr/>
          </p:nvSpPr>
          <p:spPr>
            <a:xfrm>
              <a:off x="7371789" y="3517679"/>
              <a:ext cx="56483" cy="55428"/>
            </a:xfrm>
            <a:custGeom>
              <a:rect b="b" l="l" r="r" t="t"/>
              <a:pathLst>
                <a:path extrusionOk="0" h="2154" w="2195">
                  <a:moveTo>
                    <a:pt x="1097" y="403"/>
                  </a:moveTo>
                  <a:lnTo>
                    <a:pt x="1764" y="1082"/>
                  </a:lnTo>
                  <a:lnTo>
                    <a:pt x="1097" y="1748"/>
                  </a:lnTo>
                  <a:lnTo>
                    <a:pt x="431" y="1082"/>
                  </a:lnTo>
                  <a:lnTo>
                    <a:pt x="1097" y="403"/>
                  </a:lnTo>
                  <a:close/>
                  <a:moveTo>
                    <a:pt x="1097" y="1"/>
                  </a:moveTo>
                  <a:cubicBezTo>
                    <a:pt x="1055" y="1"/>
                    <a:pt x="1013" y="17"/>
                    <a:pt x="980" y="50"/>
                  </a:cubicBezTo>
                  <a:lnTo>
                    <a:pt x="78" y="951"/>
                  </a:lnTo>
                  <a:cubicBezTo>
                    <a:pt x="0" y="1017"/>
                    <a:pt x="0" y="1134"/>
                    <a:pt x="78" y="1186"/>
                  </a:cubicBezTo>
                  <a:lnTo>
                    <a:pt x="980" y="2101"/>
                  </a:lnTo>
                  <a:cubicBezTo>
                    <a:pt x="1006" y="2127"/>
                    <a:pt x="1058" y="2153"/>
                    <a:pt x="1097" y="2153"/>
                  </a:cubicBezTo>
                  <a:cubicBezTo>
                    <a:pt x="1137" y="2153"/>
                    <a:pt x="1189" y="2127"/>
                    <a:pt x="1215" y="2101"/>
                  </a:cubicBezTo>
                  <a:lnTo>
                    <a:pt x="2129" y="1186"/>
                  </a:lnTo>
                  <a:cubicBezTo>
                    <a:pt x="2195" y="1134"/>
                    <a:pt x="2195" y="1017"/>
                    <a:pt x="2129" y="951"/>
                  </a:cubicBezTo>
                  <a:lnTo>
                    <a:pt x="1215" y="50"/>
                  </a:lnTo>
                  <a:cubicBezTo>
                    <a:pt x="1182" y="17"/>
                    <a:pt x="1140" y="1"/>
                    <a:pt x="1097"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9"/>
            <p:cNvSpPr/>
            <p:nvPr/>
          </p:nvSpPr>
          <p:spPr>
            <a:xfrm>
              <a:off x="7481358" y="3593667"/>
              <a:ext cx="56509" cy="55402"/>
            </a:xfrm>
            <a:custGeom>
              <a:rect b="b" l="l" r="r" t="t"/>
              <a:pathLst>
                <a:path extrusionOk="0" h="2153" w="2196">
                  <a:moveTo>
                    <a:pt x="1098" y="402"/>
                  </a:moveTo>
                  <a:lnTo>
                    <a:pt x="1764" y="1081"/>
                  </a:lnTo>
                  <a:lnTo>
                    <a:pt x="1098" y="1747"/>
                  </a:lnTo>
                  <a:lnTo>
                    <a:pt x="419" y="1081"/>
                  </a:lnTo>
                  <a:lnTo>
                    <a:pt x="1098" y="402"/>
                  </a:lnTo>
                  <a:close/>
                  <a:moveTo>
                    <a:pt x="1098" y="0"/>
                  </a:moveTo>
                  <a:cubicBezTo>
                    <a:pt x="1056" y="0"/>
                    <a:pt x="1013" y="17"/>
                    <a:pt x="981" y="49"/>
                  </a:cubicBezTo>
                  <a:lnTo>
                    <a:pt x="66" y="951"/>
                  </a:lnTo>
                  <a:cubicBezTo>
                    <a:pt x="1" y="1016"/>
                    <a:pt x="1" y="1133"/>
                    <a:pt x="66" y="1199"/>
                  </a:cubicBezTo>
                  <a:lnTo>
                    <a:pt x="981" y="2100"/>
                  </a:lnTo>
                  <a:cubicBezTo>
                    <a:pt x="1007" y="2126"/>
                    <a:pt x="1046" y="2152"/>
                    <a:pt x="1098" y="2152"/>
                  </a:cubicBezTo>
                  <a:cubicBezTo>
                    <a:pt x="1137" y="2152"/>
                    <a:pt x="1177" y="2126"/>
                    <a:pt x="1216" y="2100"/>
                  </a:cubicBezTo>
                  <a:lnTo>
                    <a:pt x="2117" y="1199"/>
                  </a:lnTo>
                  <a:cubicBezTo>
                    <a:pt x="2195" y="1133"/>
                    <a:pt x="2195" y="1016"/>
                    <a:pt x="2117" y="951"/>
                  </a:cubicBezTo>
                  <a:lnTo>
                    <a:pt x="1216" y="49"/>
                  </a:lnTo>
                  <a:cubicBezTo>
                    <a:pt x="1183" y="17"/>
                    <a:pt x="1141" y="0"/>
                    <a:pt x="1098"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9"/>
            <p:cNvSpPr/>
            <p:nvPr/>
          </p:nvSpPr>
          <p:spPr>
            <a:xfrm>
              <a:off x="7371789" y="3593667"/>
              <a:ext cx="56483" cy="55402"/>
            </a:xfrm>
            <a:custGeom>
              <a:rect b="b" l="l" r="r" t="t"/>
              <a:pathLst>
                <a:path extrusionOk="0" h="2153" w="2195">
                  <a:moveTo>
                    <a:pt x="1097" y="402"/>
                  </a:moveTo>
                  <a:lnTo>
                    <a:pt x="1764" y="1081"/>
                  </a:lnTo>
                  <a:lnTo>
                    <a:pt x="1097" y="1747"/>
                  </a:lnTo>
                  <a:lnTo>
                    <a:pt x="431" y="1081"/>
                  </a:lnTo>
                  <a:lnTo>
                    <a:pt x="1097" y="402"/>
                  </a:lnTo>
                  <a:close/>
                  <a:moveTo>
                    <a:pt x="1097" y="0"/>
                  </a:moveTo>
                  <a:cubicBezTo>
                    <a:pt x="1055" y="0"/>
                    <a:pt x="1013" y="17"/>
                    <a:pt x="980" y="49"/>
                  </a:cubicBezTo>
                  <a:lnTo>
                    <a:pt x="78" y="951"/>
                  </a:lnTo>
                  <a:cubicBezTo>
                    <a:pt x="0" y="1016"/>
                    <a:pt x="0" y="1133"/>
                    <a:pt x="78" y="1199"/>
                  </a:cubicBezTo>
                  <a:lnTo>
                    <a:pt x="980" y="2100"/>
                  </a:lnTo>
                  <a:cubicBezTo>
                    <a:pt x="1006" y="2126"/>
                    <a:pt x="1058" y="2152"/>
                    <a:pt x="1097" y="2152"/>
                  </a:cubicBezTo>
                  <a:cubicBezTo>
                    <a:pt x="1137" y="2152"/>
                    <a:pt x="1189" y="2126"/>
                    <a:pt x="1215" y="2100"/>
                  </a:cubicBezTo>
                  <a:lnTo>
                    <a:pt x="2129" y="1199"/>
                  </a:lnTo>
                  <a:cubicBezTo>
                    <a:pt x="2195" y="1133"/>
                    <a:pt x="2195" y="1016"/>
                    <a:pt x="2129" y="951"/>
                  </a:cubicBezTo>
                  <a:lnTo>
                    <a:pt x="1215" y="49"/>
                  </a:lnTo>
                  <a:cubicBezTo>
                    <a:pt x="1182" y="17"/>
                    <a:pt x="1140" y="0"/>
                    <a:pt x="1097" y="0"/>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8" name="Google Shape;2868;p49"/>
          <p:cNvGrpSpPr/>
          <p:nvPr/>
        </p:nvGrpSpPr>
        <p:grpSpPr>
          <a:xfrm>
            <a:off x="6834990" y="3147239"/>
            <a:ext cx="332486" cy="343529"/>
            <a:chOff x="6692734" y="3475246"/>
            <a:chExt cx="366457" cy="378628"/>
          </a:xfrm>
        </p:grpSpPr>
        <p:sp>
          <p:nvSpPr>
            <p:cNvPr id="2869" name="Google Shape;2869;p49"/>
            <p:cNvSpPr/>
            <p:nvPr/>
          </p:nvSpPr>
          <p:spPr>
            <a:xfrm>
              <a:off x="6706862" y="3781154"/>
              <a:ext cx="52469" cy="72720"/>
            </a:xfrm>
            <a:custGeom>
              <a:rect b="b" l="l" r="r" t="t"/>
              <a:pathLst>
                <a:path extrusionOk="0" h="2826" w="2039">
                  <a:moveTo>
                    <a:pt x="1020" y="0"/>
                  </a:moveTo>
                  <a:cubicBezTo>
                    <a:pt x="432" y="275"/>
                    <a:pt x="1" y="1019"/>
                    <a:pt x="1" y="1894"/>
                  </a:cubicBezTo>
                  <a:cubicBezTo>
                    <a:pt x="1" y="2051"/>
                    <a:pt x="14" y="2208"/>
                    <a:pt x="53" y="2365"/>
                  </a:cubicBezTo>
                  <a:cubicBezTo>
                    <a:pt x="301" y="2672"/>
                    <a:pt x="660" y="2825"/>
                    <a:pt x="1020" y="2825"/>
                  </a:cubicBezTo>
                  <a:cubicBezTo>
                    <a:pt x="1379" y="2825"/>
                    <a:pt x="1738" y="2672"/>
                    <a:pt x="1986" y="2365"/>
                  </a:cubicBezTo>
                  <a:cubicBezTo>
                    <a:pt x="2025" y="2208"/>
                    <a:pt x="2038" y="2051"/>
                    <a:pt x="2038" y="1894"/>
                  </a:cubicBezTo>
                  <a:cubicBezTo>
                    <a:pt x="2038" y="1019"/>
                    <a:pt x="1607" y="275"/>
                    <a:pt x="1020"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9"/>
            <p:cNvSpPr/>
            <p:nvPr/>
          </p:nvSpPr>
          <p:spPr>
            <a:xfrm>
              <a:off x="6992595" y="3781154"/>
              <a:ext cx="52134" cy="72720"/>
            </a:xfrm>
            <a:custGeom>
              <a:rect b="b" l="l" r="r" t="t"/>
              <a:pathLst>
                <a:path extrusionOk="0" h="2826" w="2026">
                  <a:moveTo>
                    <a:pt x="1019" y="0"/>
                  </a:moveTo>
                  <a:cubicBezTo>
                    <a:pt x="419" y="275"/>
                    <a:pt x="1" y="1019"/>
                    <a:pt x="1" y="1894"/>
                  </a:cubicBezTo>
                  <a:cubicBezTo>
                    <a:pt x="1" y="2051"/>
                    <a:pt x="14" y="2208"/>
                    <a:pt x="40" y="2365"/>
                  </a:cubicBezTo>
                  <a:cubicBezTo>
                    <a:pt x="294" y="2672"/>
                    <a:pt x="657" y="2825"/>
                    <a:pt x="1018" y="2825"/>
                  </a:cubicBezTo>
                  <a:cubicBezTo>
                    <a:pt x="1379" y="2825"/>
                    <a:pt x="1738" y="2672"/>
                    <a:pt x="1986" y="2365"/>
                  </a:cubicBezTo>
                  <a:cubicBezTo>
                    <a:pt x="2012" y="2208"/>
                    <a:pt x="2025" y="2051"/>
                    <a:pt x="2025" y="1894"/>
                  </a:cubicBezTo>
                  <a:cubicBezTo>
                    <a:pt x="2025" y="1019"/>
                    <a:pt x="1607" y="275"/>
                    <a:pt x="1019"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9"/>
            <p:cNvSpPr/>
            <p:nvPr/>
          </p:nvSpPr>
          <p:spPr>
            <a:xfrm>
              <a:off x="6706862" y="3781154"/>
              <a:ext cx="26247" cy="72617"/>
            </a:xfrm>
            <a:custGeom>
              <a:rect b="b" l="l" r="r" t="t"/>
              <a:pathLst>
                <a:path extrusionOk="0" h="2822" w="1020">
                  <a:moveTo>
                    <a:pt x="1006" y="0"/>
                  </a:moveTo>
                  <a:lnTo>
                    <a:pt x="1006" y="0"/>
                  </a:lnTo>
                  <a:cubicBezTo>
                    <a:pt x="419" y="275"/>
                    <a:pt x="1" y="1019"/>
                    <a:pt x="1" y="1894"/>
                  </a:cubicBezTo>
                  <a:cubicBezTo>
                    <a:pt x="1" y="2051"/>
                    <a:pt x="14" y="2208"/>
                    <a:pt x="40" y="2365"/>
                  </a:cubicBezTo>
                  <a:cubicBezTo>
                    <a:pt x="288" y="2652"/>
                    <a:pt x="641" y="2822"/>
                    <a:pt x="1020" y="2822"/>
                  </a:cubicBezTo>
                  <a:cubicBezTo>
                    <a:pt x="445" y="1751"/>
                    <a:pt x="1006" y="26"/>
                    <a:pt x="1006"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9"/>
            <p:cNvSpPr/>
            <p:nvPr/>
          </p:nvSpPr>
          <p:spPr>
            <a:xfrm>
              <a:off x="6992261" y="3781154"/>
              <a:ext cx="26582" cy="72617"/>
            </a:xfrm>
            <a:custGeom>
              <a:rect b="b" l="l" r="r" t="t"/>
              <a:pathLst>
                <a:path extrusionOk="0" h="2822" w="1033">
                  <a:moveTo>
                    <a:pt x="1019" y="0"/>
                  </a:moveTo>
                  <a:lnTo>
                    <a:pt x="1019" y="0"/>
                  </a:lnTo>
                  <a:cubicBezTo>
                    <a:pt x="432" y="275"/>
                    <a:pt x="0" y="1019"/>
                    <a:pt x="0" y="1894"/>
                  </a:cubicBezTo>
                  <a:cubicBezTo>
                    <a:pt x="0" y="2051"/>
                    <a:pt x="14" y="2208"/>
                    <a:pt x="53" y="2365"/>
                  </a:cubicBezTo>
                  <a:cubicBezTo>
                    <a:pt x="288" y="2652"/>
                    <a:pt x="654" y="2822"/>
                    <a:pt x="1032" y="2822"/>
                  </a:cubicBezTo>
                  <a:cubicBezTo>
                    <a:pt x="445" y="1751"/>
                    <a:pt x="1019" y="26"/>
                    <a:pt x="1019"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9"/>
            <p:cNvSpPr/>
            <p:nvPr/>
          </p:nvSpPr>
          <p:spPr>
            <a:xfrm>
              <a:off x="6722661" y="3482168"/>
              <a:ext cx="307272" cy="301585"/>
            </a:xfrm>
            <a:custGeom>
              <a:rect b="b" l="l" r="r" t="t"/>
              <a:pathLst>
                <a:path extrusionOk="0" h="11720" w="11941">
                  <a:moveTo>
                    <a:pt x="6031" y="1"/>
                  </a:moveTo>
                  <a:cubicBezTo>
                    <a:pt x="5231" y="1"/>
                    <a:pt x="4431" y="37"/>
                    <a:pt x="3632" y="110"/>
                  </a:cubicBezTo>
                  <a:cubicBezTo>
                    <a:pt x="2613" y="189"/>
                    <a:pt x="1620" y="333"/>
                    <a:pt x="628" y="529"/>
                  </a:cubicBezTo>
                  <a:cubicBezTo>
                    <a:pt x="588" y="764"/>
                    <a:pt x="536" y="986"/>
                    <a:pt x="497" y="1208"/>
                  </a:cubicBezTo>
                  <a:lnTo>
                    <a:pt x="210" y="3442"/>
                  </a:lnTo>
                  <a:cubicBezTo>
                    <a:pt x="1" y="5662"/>
                    <a:pt x="79" y="7896"/>
                    <a:pt x="432" y="10091"/>
                  </a:cubicBezTo>
                  <a:cubicBezTo>
                    <a:pt x="484" y="10457"/>
                    <a:pt x="549" y="10822"/>
                    <a:pt x="628" y="11188"/>
                  </a:cubicBezTo>
                  <a:cubicBezTo>
                    <a:pt x="1620" y="11384"/>
                    <a:pt x="2613" y="11528"/>
                    <a:pt x="3619" y="11619"/>
                  </a:cubicBezTo>
                  <a:cubicBezTo>
                    <a:pt x="4406" y="11686"/>
                    <a:pt x="5192" y="11720"/>
                    <a:pt x="5978" y="11720"/>
                  </a:cubicBezTo>
                  <a:cubicBezTo>
                    <a:pt x="7344" y="11720"/>
                    <a:pt x="8707" y="11618"/>
                    <a:pt x="10059" y="11410"/>
                  </a:cubicBezTo>
                  <a:cubicBezTo>
                    <a:pt x="10464" y="11345"/>
                    <a:pt x="10869" y="11267"/>
                    <a:pt x="11287" y="11188"/>
                  </a:cubicBezTo>
                  <a:cubicBezTo>
                    <a:pt x="11797" y="8641"/>
                    <a:pt x="11941" y="6028"/>
                    <a:pt x="11705" y="3442"/>
                  </a:cubicBezTo>
                  <a:lnTo>
                    <a:pt x="11418" y="1208"/>
                  </a:lnTo>
                  <a:cubicBezTo>
                    <a:pt x="11379" y="986"/>
                    <a:pt x="11327" y="764"/>
                    <a:pt x="11287" y="529"/>
                  </a:cubicBezTo>
                  <a:cubicBezTo>
                    <a:pt x="9553" y="178"/>
                    <a:pt x="7794" y="1"/>
                    <a:pt x="6031"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9"/>
            <p:cNvSpPr/>
            <p:nvPr/>
          </p:nvSpPr>
          <p:spPr>
            <a:xfrm>
              <a:off x="6722661" y="3484998"/>
              <a:ext cx="258869" cy="298754"/>
            </a:xfrm>
            <a:custGeom>
              <a:rect b="b" l="l" r="r" t="t"/>
              <a:pathLst>
                <a:path extrusionOk="0" h="11610" w="10060">
                  <a:moveTo>
                    <a:pt x="3632" y="0"/>
                  </a:moveTo>
                  <a:lnTo>
                    <a:pt x="3632" y="0"/>
                  </a:lnTo>
                  <a:cubicBezTo>
                    <a:pt x="2626" y="79"/>
                    <a:pt x="1620" y="223"/>
                    <a:pt x="641" y="419"/>
                  </a:cubicBezTo>
                  <a:cubicBezTo>
                    <a:pt x="588" y="654"/>
                    <a:pt x="549" y="876"/>
                    <a:pt x="510" y="1098"/>
                  </a:cubicBezTo>
                  <a:lnTo>
                    <a:pt x="197" y="3345"/>
                  </a:lnTo>
                  <a:cubicBezTo>
                    <a:pt x="1" y="5552"/>
                    <a:pt x="66" y="7786"/>
                    <a:pt x="419" y="9981"/>
                  </a:cubicBezTo>
                  <a:lnTo>
                    <a:pt x="419" y="10007"/>
                  </a:lnTo>
                  <a:cubicBezTo>
                    <a:pt x="432" y="10072"/>
                    <a:pt x="445" y="10151"/>
                    <a:pt x="458" y="10216"/>
                  </a:cubicBezTo>
                  <a:lnTo>
                    <a:pt x="471" y="10281"/>
                  </a:lnTo>
                  <a:lnTo>
                    <a:pt x="497" y="10477"/>
                  </a:lnTo>
                  <a:lnTo>
                    <a:pt x="523" y="10556"/>
                  </a:lnTo>
                  <a:lnTo>
                    <a:pt x="549" y="10739"/>
                  </a:lnTo>
                  <a:lnTo>
                    <a:pt x="562" y="10817"/>
                  </a:lnTo>
                  <a:cubicBezTo>
                    <a:pt x="588" y="10908"/>
                    <a:pt x="601" y="10987"/>
                    <a:pt x="615" y="11078"/>
                  </a:cubicBezTo>
                  <a:cubicBezTo>
                    <a:pt x="1607" y="11274"/>
                    <a:pt x="2600" y="11418"/>
                    <a:pt x="3606" y="11509"/>
                  </a:cubicBezTo>
                  <a:cubicBezTo>
                    <a:pt x="4393" y="11576"/>
                    <a:pt x="5181" y="11610"/>
                    <a:pt x="5968" y="11610"/>
                  </a:cubicBezTo>
                  <a:cubicBezTo>
                    <a:pt x="7339" y="11610"/>
                    <a:pt x="8707" y="11508"/>
                    <a:pt x="10059" y="11300"/>
                  </a:cubicBezTo>
                  <a:cubicBezTo>
                    <a:pt x="5788" y="11300"/>
                    <a:pt x="3632" y="10660"/>
                    <a:pt x="2692" y="10255"/>
                  </a:cubicBezTo>
                  <a:cubicBezTo>
                    <a:pt x="2261" y="10072"/>
                    <a:pt x="1921" y="9720"/>
                    <a:pt x="1738" y="9289"/>
                  </a:cubicBezTo>
                  <a:cubicBezTo>
                    <a:pt x="1333" y="8309"/>
                    <a:pt x="1189" y="7029"/>
                    <a:pt x="1176" y="5161"/>
                  </a:cubicBezTo>
                  <a:cubicBezTo>
                    <a:pt x="1150" y="1568"/>
                    <a:pt x="3632" y="1"/>
                    <a:pt x="3632"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9"/>
            <p:cNvSpPr/>
            <p:nvPr/>
          </p:nvSpPr>
          <p:spPr>
            <a:xfrm>
              <a:off x="6753592" y="3510885"/>
              <a:ext cx="113969" cy="113635"/>
            </a:xfrm>
            <a:custGeom>
              <a:rect b="b" l="l" r="r" t="t"/>
              <a:pathLst>
                <a:path extrusionOk="0" h="4416" w="4429">
                  <a:moveTo>
                    <a:pt x="2221" y="0"/>
                  </a:moveTo>
                  <a:cubicBezTo>
                    <a:pt x="2169" y="92"/>
                    <a:pt x="2117" y="183"/>
                    <a:pt x="2078" y="275"/>
                  </a:cubicBezTo>
                  <a:cubicBezTo>
                    <a:pt x="2038" y="366"/>
                    <a:pt x="2012" y="458"/>
                    <a:pt x="1973" y="549"/>
                  </a:cubicBezTo>
                  <a:cubicBezTo>
                    <a:pt x="1921" y="732"/>
                    <a:pt x="1868" y="915"/>
                    <a:pt x="1829" y="1098"/>
                  </a:cubicBezTo>
                  <a:cubicBezTo>
                    <a:pt x="1790" y="1307"/>
                    <a:pt x="1764" y="1529"/>
                    <a:pt x="1738" y="1738"/>
                  </a:cubicBezTo>
                  <a:cubicBezTo>
                    <a:pt x="1529" y="1751"/>
                    <a:pt x="1320" y="1777"/>
                    <a:pt x="1111" y="1829"/>
                  </a:cubicBezTo>
                  <a:cubicBezTo>
                    <a:pt x="928" y="1855"/>
                    <a:pt x="745" y="1908"/>
                    <a:pt x="562" y="1973"/>
                  </a:cubicBezTo>
                  <a:cubicBezTo>
                    <a:pt x="471" y="1999"/>
                    <a:pt x="366" y="2038"/>
                    <a:pt x="275" y="2077"/>
                  </a:cubicBezTo>
                  <a:cubicBezTo>
                    <a:pt x="183" y="2117"/>
                    <a:pt x="92" y="2156"/>
                    <a:pt x="0" y="2208"/>
                  </a:cubicBezTo>
                  <a:cubicBezTo>
                    <a:pt x="92" y="2260"/>
                    <a:pt x="183" y="2313"/>
                    <a:pt x="275" y="2352"/>
                  </a:cubicBezTo>
                  <a:cubicBezTo>
                    <a:pt x="366" y="2391"/>
                    <a:pt x="471" y="2417"/>
                    <a:pt x="562" y="2456"/>
                  </a:cubicBezTo>
                  <a:cubicBezTo>
                    <a:pt x="745" y="2509"/>
                    <a:pt x="928" y="2561"/>
                    <a:pt x="1111" y="2600"/>
                  </a:cubicBezTo>
                  <a:cubicBezTo>
                    <a:pt x="1320" y="2639"/>
                    <a:pt x="1529" y="2665"/>
                    <a:pt x="1751" y="2678"/>
                  </a:cubicBezTo>
                  <a:cubicBezTo>
                    <a:pt x="1764" y="2900"/>
                    <a:pt x="1790" y="3109"/>
                    <a:pt x="1829" y="3318"/>
                  </a:cubicBezTo>
                  <a:cubicBezTo>
                    <a:pt x="1868" y="3501"/>
                    <a:pt x="1921" y="3684"/>
                    <a:pt x="1973" y="3867"/>
                  </a:cubicBezTo>
                  <a:cubicBezTo>
                    <a:pt x="2012" y="3959"/>
                    <a:pt x="2038" y="4050"/>
                    <a:pt x="2078" y="4141"/>
                  </a:cubicBezTo>
                  <a:cubicBezTo>
                    <a:pt x="2117" y="4246"/>
                    <a:pt x="2169" y="4337"/>
                    <a:pt x="2221" y="4416"/>
                  </a:cubicBezTo>
                  <a:cubicBezTo>
                    <a:pt x="2273" y="4337"/>
                    <a:pt x="2313" y="4246"/>
                    <a:pt x="2352" y="4141"/>
                  </a:cubicBezTo>
                  <a:cubicBezTo>
                    <a:pt x="2391" y="4050"/>
                    <a:pt x="2430" y="3959"/>
                    <a:pt x="2456" y="3867"/>
                  </a:cubicBezTo>
                  <a:cubicBezTo>
                    <a:pt x="2522" y="3684"/>
                    <a:pt x="2561" y="3501"/>
                    <a:pt x="2600" y="3318"/>
                  </a:cubicBezTo>
                  <a:cubicBezTo>
                    <a:pt x="2639" y="3109"/>
                    <a:pt x="2678" y="2900"/>
                    <a:pt x="2691" y="2678"/>
                  </a:cubicBezTo>
                  <a:cubicBezTo>
                    <a:pt x="2900" y="2665"/>
                    <a:pt x="3110" y="2639"/>
                    <a:pt x="3319" y="2600"/>
                  </a:cubicBezTo>
                  <a:cubicBezTo>
                    <a:pt x="3514" y="2561"/>
                    <a:pt x="3697" y="2509"/>
                    <a:pt x="3880" y="2443"/>
                  </a:cubicBezTo>
                  <a:cubicBezTo>
                    <a:pt x="3972" y="2417"/>
                    <a:pt x="4063" y="2391"/>
                    <a:pt x="4155" y="2339"/>
                  </a:cubicBezTo>
                  <a:cubicBezTo>
                    <a:pt x="4246" y="2313"/>
                    <a:pt x="4337" y="2260"/>
                    <a:pt x="4429" y="2208"/>
                  </a:cubicBezTo>
                  <a:cubicBezTo>
                    <a:pt x="4337" y="2156"/>
                    <a:pt x="4246" y="2117"/>
                    <a:pt x="4155" y="2077"/>
                  </a:cubicBezTo>
                  <a:cubicBezTo>
                    <a:pt x="4063" y="2038"/>
                    <a:pt x="3972" y="1999"/>
                    <a:pt x="3880" y="1973"/>
                  </a:cubicBezTo>
                  <a:cubicBezTo>
                    <a:pt x="3697" y="1908"/>
                    <a:pt x="3514" y="1855"/>
                    <a:pt x="3319" y="1829"/>
                  </a:cubicBezTo>
                  <a:cubicBezTo>
                    <a:pt x="3110" y="1777"/>
                    <a:pt x="2900" y="1751"/>
                    <a:pt x="2691" y="1738"/>
                  </a:cubicBezTo>
                  <a:cubicBezTo>
                    <a:pt x="2678" y="1529"/>
                    <a:pt x="2652" y="1307"/>
                    <a:pt x="2600" y="1098"/>
                  </a:cubicBezTo>
                  <a:cubicBezTo>
                    <a:pt x="2574" y="915"/>
                    <a:pt x="2522" y="732"/>
                    <a:pt x="2456" y="549"/>
                  </a:cubicBezTo>
                  <a:cubicBezTo>
                    <a:pt x="2430" y="458"/>
                    <a:pt x="2391" y="366"/>
                    <a:pt x="2352" y="275"/>
                  </a:cubicBezTo>
                  <a:cubicBezTo>
                    <a:pt x="2313" y="183"/>
                    <a:pt x="2273" y="92"/>
                    <a:pt x="2221"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9"/>
            <p:cNvSpPr/>
            <p:nvPr/>
          </p:nvSpPr>
          <p:spPr>
            <a:xfrm>
              <a:off x="6884030" y="3510885"/>
              <a:ext cx="113969" cy="113635"/>
            </a:xfrm>
            <a:custGeom>
              <a:rect b="b" l="l" r="r" t="t"/>
              <a:pathLst>
                <a:path extrusionOk="0" h="4416" w="4429">
                  <a:moveTo>
                    <a:pt x="2221" y="0"/>
                  </a:moveTo>
                  <a:cubicBezTo>
                    <a:pt x="2169" y="92"/>
                    <a:pt x="2116" y="183"/>
                    <a:pt x="2077" y="275"/>
                  </a:cubicBezTo>
                  <a:cubicBezTo>
                    <a:pt x="2038" y="366"/>
                    <a:pt x="2012" y="458"/>
                    <a:pt x="1973" y="549"/>
                  </a:cubicBezTo>
                  <a:cubicBezTo>
                    <a:pt x="1920" y="732"/>
                    <a:pt x="1868" y="915"/>
                    <a:pt x="1829" y="1098"/>
                  </a:cubicBezTo>
                  <a:cubicBezTo>
                    <a:pt x="1790" y="1307"/>
                    <a:pt x="1764" y="1529"/>
                    <a:pt x="1737" y="1738"/>
                  </a:cubicBezTo>
                  <a:cubicBezTo>
                    <a:pt x="1528" y="1751"/>
                    <a:pt x="1319" y="1777"/>
                    <a:pt x="1110" y="1829"/>
                  </a:cubicBezTo>
                  <a:cubicBezTo>
                    <a:pt x="928" y="1855"/>
                    <a:pt x="745" y="1908"/>
                    <a:pt x="562" y="1973"/>
                  </a:cubicBezTo>
                  <a:cubicBezTo>
                    <a:pt x="470" y="1999"/>
                    <a:pt x="366" y="2038"/>
                    <a:pt x="274" y="2077"/>
                  </a:cubicBezTo>
                  <a:cubicBezTo>
                    <a:pt x="183" y="2117"/>
                    <a:pt x="91" y="2156"/>
                    <a:pt x="0" y="2208"/>
                  </a:cubicBezTo>
                  <a:cubicBezTo>
                    <a:pt x="91" y="2260"/>
                    <a:pt x="183" y="2313"/>
                    <a:pt x="274" y="2352"/>
                  </a:cubicBezTo>
                  <a:cubicBezTo>
                    <a:pt x="366" y="2391"/>
                    <a:pt x="470" y="2417"/>
                    <a:pt x="562" y="2456"/>
                  </a:cubicBezTo>
                  <a:cubicBezTo>
                    <a:pt x="745" y="2509"/>
                    <a:pt x="928" y="2561"/>
                    <a:pt x="1110" y="2600"/>
                  </a:cubicBezTo>
                  <a:cubicBezTo>
                    <a:pt x="1319" y="2639"/>
                    <a:pt x="1528" y="2665"/>
                    <a:pt x="1751" y="2678"/>
                  </a:cubicBezTo>
                  <a:cubicBezTo>
                    <a:pt x="1764" y="2900"/>
                    <a:pt x="1790" y="3109"/>
                    <a:pt x="1829" y="3318"/>
                  </a:cubicBezTo>
                  <a:cubicBezTo>
                    <a:pt x="1868" y="3501"/>
                    <a:pt x="1920" y="3684"/>
                    <a:pt x="1973" y="3867"/>
                  </a:cubicBezTo>
                  <a:cubicBezTo>
                    <a:pt x="2012" y="3959"/>
                    <a:pt x="2038" y="4050"/>
                    <a:pt x="2077" y="4141"/>
                  </a:cubicBezTo>
                  <a:cubicBezTo>
                    <a:pt x="2116" y="4246"/>
                    <a:pt x="2169" y="4337"/>
                    <a:pt x="2221" y="4416"/>
                  </a:cubicBezTo>
                  <a:cubicBezTo>
                    <a:pt x="2273" y="4337"/>
                    <a:pt x="2312" y="4246"/>
                    <a:pt x="2351" y="4141"/>
                  </a:cubicBezTo>
                  <a:cubicBezTo>
                    <a:pt x="2391" y="4050"/>
                    <a:pt x="2430" y="3959"/>
                    <a:pt x="2456" y="3867"/>
                  </a:cubicBezTo>
                  <a:cubicBezTo>
                    <a:pt x="2521" y="3684"/>
                    <a:pt x="2560" y="3501"/>
                    <a:pt x="2600" y="3318"/>
                  </a:cubicBezTo>
                  <a:cubicBezTo>
                    <a:pt x="2639" y="3109"/>
                    <a:pt x="2678" y="2900"/>
                    <a:pt x="2691" y="2678"/>
                  </a:cubicBezTo>
                  <a:cubicBezTo>
                    <a:pt x="2900" y="2665"/>
                    <a:pt x="3109" y="2639"/>
                    <a:pt x="3331" y="2600"/>
                  </a:cubicBezTo>
                  <a:cubicBezTo>
                    <a:pt x="3514" y="2561"/>
                    <a:pt x="3697" y="2509"/>
                    <a:pt x="3880" y="2443"/>
                  </a:cubicBezTo>
                  <a:cubicBezTo>
                    <a:pt x="3971" y="2417"/>
                    <a:pt x="4063" y="2391"/>
                    <a:pt x="4154" y="2339"/>
                  </a:cubicBezTo>
                  <a:cubicBezTo>
                    <a:pt x="4246" y="2313"/>
                    <a:pt x="4337" y="2260"/>
                    <a:pt x="4429" y="2208"/>
                  </a:cubicBezTo>
                  <a:cubicBezTo>
                    <a:pt x="4337" y="2156"/>
                    <a:pt x="4246" y="2117"/>
                    <a:pt x="4154" y="2077"/>
                  </a:cubicBezTo>
                  <a:cubicBezTo>
                    <a:pt x="4063" y="2038"/>
                    <a:pt x="3971" y="1999"/>
                    <a:pt x="3880" y="1973"/>
                  </a:cubicBezTo>
                  <a:cubicBezTo>
                    <a:pt x="3697" y="1908"/>
                    <a:pt x="3514" y="1855"/>
                    <a:pt x="3331" y="1829"/>
                  </a:cubicBezTo>
                  <a:cubicBezTo>
                    <a:pt x="3109" y="1777"/>
                    <a:pt x="2900" y="1751"/>
                    <a:pt x="2691" y="1738"/>
                  </a:cubicBezTo>
                  <a:cubicBezTo>
                    <a:pt x="2678" y="1529"/>
                    <a:pt x="2652" y="1307"/>
                    <a:pt x="2600" y="1098"/>
                  </a:cubicBezTo>
                  <a:cubicBezTo>
                    <a:pt x="2574" y="915"/>
                    <a:pt x="2521" y="732"/>
                    <a:pt x="2456" y="549"/>
                  </a:cubicBezTo>
                  <a:cubicBezTo>
                    <a:pt x="2430" y="458"/>
                    <a:pt x="2391" y="366"/>
                    <a:pt x="2351" y="275"/>
                  </a:cubicBezTo>
                  <a:cubicBezTo>
                    <a:pt x="2312" y="183"/>
                    <a:pt x="2273" y="92"/>
                    <a:pt x="2221"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9"/>
            <p:cNvSpPr/>
            <p:nvPr/>
          </p:nvSpPr>
          <p:spPr>
            <a:xfrm>
              <a:off x="6753592" y="3641298"/>
              <a:ext cx="113969" cy="113995"/>
            </a:xfrm>
            <a:custGeom>
              <a:rect b="b" l="l" r="r" t="t"/>
              <a:pathLst>
                <a:path extrusionOk="0" h="4430" w="4429">
                  <a:moveTo>
                    <a:pt x="2221" y="1"/>
                  </a:moveTo>
                  <a:cubicBezTo>
                    <a:pt x="2169" y="92"/>
                    <a:pt x="2117" y="184"/>
                    <a:pt x="2078" y="275"/>
                  </a:cubicBezTo>
                  <a:cubicBezTo>
                    <a:pt x="2038" y="367"/>
                    <a:pt x="2012" y="458"/>
                    <a:pt x="1973" y="550"/>
                  </a:cubicBezTo>
                  <a:cubicBezTo>
                    <a:pt x="1921" y="732"/>
                    <a:pt x="1868" y="915"/>
                    <a:pt x="1829" y="1111"/>
                  </a:cubicBezTo>
                  <a:cubicBezTo>
                    <a:pt x="1790" y="1320"/>
                    <a:pt x="1764" y="1529"/>
                    <a:pt x="1738" y="1738"/>
                  </a:cubicBezTo>
                  <a:cubicBezTo>
                    <a:pt x="1529" y="1751"/>
                    <a:pt x="1320" y="1778"/>
                    <a:pt x="1111" y="1830"/>
                  </a:cubicBezTo>
                  <a:cubicBezTo>
                    <a:pt x="928" y="1856"/>
                    <a:pt x="745" y="1908"/>
                    <a:pt x="562" y="1974"/>
                  </a:cubicBezTo>
                  <a:cubicBezTo>
                    <a:pt x="471" y="2000"/>
                    <a:pt x="366" y="2039"/>
                    <a:pt x="275" y="2078"/>
                  </a:cubicBezTo>
                  <a:cubicBezTo>
                    <a:pt x="183" y="2117"/>
                    <a:pt x="92" y="2156"/>
                    <a:pt x="0" y="2209"/>
                  </a:cubicBezTo>
                  <a:cubicBezTo>
                    <a:pt x="92" y="2261"/>
                    <a:pt x="183" y="2313"/>
                    <a:pt x="275" y="2352"/>
                  </a:cubicBezTo>
                  <a:cubicBezTo>
                    <a:pt x="366" y="2392"/>
                    <a:pt x="471" y="2418"/>
                    <a:pt x="562" y="2457"/>
                  </a:cubicBezTo>
                  <a:cubicBezTo>
                    <a:pt x="745" y="2509"/>
                    <a:pt x="928" y="2561"/>
                    <a:pt x="1111" y="2601"/>
                  </a:cubicBezTo>
                  <a:cubicBezTo>
                    <a:pt x="1320" y="2640"/>
                    <a:pt x="1529" y="2666"/>
                    <a:pt x="1751" y="2679"/>
                  </a:cubicBezTo>
                  <a:cubicBezTo>
                    <a:pt x="1764" y="2901"/>
                    <a:pt x="1790" y="3110"/>
                    <a:pt x="1829" y="3319"/>
                  </a:cubicBezTo>
                  <a:cubicBezTo>
                    <a:pt x="1868" y="3502"/>
                    <a:pt x="1921" y="3685"/>
                    <a:pt x="1973" y="3868"/>
                  </a:cubicBezTo>
                  <a:cubicBezTo>
                    <a:pt x="2012" y="3959"/>
                    <a:pt x="2038" y="4051"/>
                    <a:pt x="2078" y="4142"/>
                  </a:cubicBezTo>
                  <a:cubicBezTo>
                    <a:pt x="2117" y="4247"/>
                    <a:pt x="2169" y="4338"/>
                    <a:pt x="2221" y="4429"/>
                  </a:cubicBezTo>
                  <a:cubicBezTo>
                    <a:pt x="2273" y="4338"/>
                    <a:pt x="2313" y="4247"/>
                    <a:pt x="2352" y="4142"/>
                  </a:cubicBezTo>
                  <a:cubicBezTo>
                    <a:pt x="2391" y="4051"/>
                    <a:pt x="2430" y="3959"/>
                    <a:pt x="2456" y="3868"/>
                  </a:cubicBezTo>
                  <a:cubicBezTo>
                    <a:pt x="2522" y="3685"/>
                    <a:pt x="2561" y="3502"/>
                    <a:pt x="2600" y="3319"/>
                  </a:cubicBezTo>
                  <a:cubicBezTo>
                    <a:pt x="2639" y="3110"/>
                    <a:pt x="2678" y="2901"/>
                    <a:pt x="2691" y="2679"/>
                  </a:cubicBezTo>
                  <a:cubicBezTo>
                    <a:pt x="2900" y="2666"/>
                    <a:pt x="3110" y="2640"/>
                    <a:pt x="3319" y="2601"/>
                  </a:cubicBezTo>
                  <a:cubicBezTo>
                    <a:pt x="3514" y="2561"/>
                    <a:pt x="3697" y="2509"/>
                    <a:pt x="3880" y="2457"/>
                  </a:cubicBezTo>
                  <a:cubicBezTo>
                    <a:pt x="3972" y="2418"/>
                    <a:pt x="4063" y="2392"/>
                    <a:pt x="4155" y="2352"/>
                  </a:cubicBezTo>
                  <a:cubicBezTo>
                    <a:pt x="4246" y="2313"/>
                    <a:pt x="4337" y="2261"/>
                    <a:pt x="4429" y="2209"/>
                  </a:cubicBezTo>
                  <a:cubicBezTo>
                    <a:pt x="4337" y="2156"/>
                    <a:pt x="4246" y="2117"/>
                    <a:pt x="4155" y="2078"/>
                  </a:cubicBezTo>
                  <a:cubicBezTo>
                    <a:pt x="4063" y="2039"/>
                    <a:pt x="3972" y="2000"/>
                    <a:pt x="3880" y="1974"/>
                  </a:cubicBezTo>
                  <a:cubicBezTo>
                    <a:pt x="3697" y="1908"/>
                    <a:pt x="3514" y="1869"/>
                    <a:pt x="3319" y="1830"/>
                  </a:cubicBezTo>
                  <a:cubicBezTo>
                    <a:pt x="3110" y="1791"/>
                    <a:pt x="2900" y="1751"/>
                    <a:pt x="2691" y="1738"/>
                  </a:cubicBezTo>
                  <a:cubicBezTo>
                    <a:pt x="2678" y="1529"/>
                    <a:pt x="2652" y="1320"/>
                    <a:pt x="2600" y="1111"/>
                  </a:cubicBezTo>
                  <a:cubicBezTo>
                    <a:pt x="2574" y="915"/>
                    <a:pt x="2522" y="732"/>
                    <a:pt x="2456" y="550"/>
                  </a:cubicBezTo>
                  <a:cubicBezTo>
                    <a:pt x="2430" y="458"/>
                    <a:pt x="2391" y="367"/>
                    <a:pt x="2352" y="275"/>
                  </a:cubicBezTo>
                  <a:cubicBezTo>
                    <a:pt x="2313" y="184"/>
                    <a:pt x="2273" y="92"/>
                    <a:pt x="2221"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9"/>
            <p:cNvSpPr/>
            <p:nvPr/>
          </p:nvSpPr>
          <p:spPr>
            <a:xfrm>
              <a:off x="6884030" y="3641298"/>
              <a:ext cx="113969" cy="113995"/>
            </a:xfrm>
            <a:custGeom>
              <a:rect b="b" l="l" r="r" t="t"/>
              <a:pathLst>
                <a:path extrusionOk="0" h="4430" w="4429">
                  <a:moveTo>
                    <a:pt x="2221" y="1"/>
                  </a:moveTo>
                  <a:cubicBezTo>
                    <a:pt x="2169" y="92"/>
                    <a:pt x="2116" y="184"/>
                    <a:pt x="2077" y="275"/>
                  </a:cubicBezTo>
                  <a:cubicBezTo>
                    <a:pt x="2038" y="367"/>
                    <a:pt x="2012" y="458"/>
                    <a:pt x="1973" y="550"/>
                  </a:cubicBezTo>
                  <a:cubicBezTo>
                    <a:pt x="1920" y="732"/>
                    <a:pt x="1868" y="915"/>
                    <a:pt x="1829" y="1111"/>
                  </a:cubicBezTo>
                  <a:cubicBezTo>
                    <a:pt x="1790" y="1320"/>
                    <a:pt x="1764" y="1529"/>
                    <a:pt x="1737" y="1738"/>
                  </a:cubicBezTo>
                  <a:cubicBezTo>
                    <a:pt x="1528" y="1751"/>
                    <a:pt x="1319" y="1778"/>
                    <a:pt x="1110" y="1830"/>
                  </a:cubicBezTo>
                  <a:cubicBezTo>
                    <a:pt x="928" y="1856"/>
                    <a:pt x="745" y="1908"/>
                    <a:pt x="562" y="1974"/>
                  </a:cubicBezTo>
                  <a:cubicBezTo>
                    <a:pt x="470" y="2000"/>
                    <a:pt x="366" y="2039"/>
                    <a:pt x="274" y="2078"/>
                  </a:cubicBezTo>
                  <a:cubicBezTo>
                    <a:pt x="183" y="2117"/>
                    <a:pt x="91" y="2156"/>
                    <a:pt x="0" y="2209"/>
                  </a:cubicBezTo>
                  <a:cubicBezTo>
                    <a:pt x="91" y="2261"/>
                    <a:pt x="183" y="2313"/>
                    <a:pt x="274" y="2352"/>
                  </a:cubicBezTo>
                  <a:cubicBezTo>
                    <a:pt x="366" y="2392"/>
                    <a:pt x="470" y="2418"/>
                    <a:pt x="562" y="2457"/>
                  </a:cubicBezTo>
                  <a:cubicBezTo>
                    <a:pt x="745" y="2509"/>
                    <a:pt x="928" y="2561"/>
                    <a:pt x="1110" y="2601"/>
                  </a:cubicBezTo>
                  <a:cubicBezTo>
                    <a:pt x="1319" y="2640"/>
                    <a:pt x="1528" y="2666"/>
                    <a:pt x="1751" y="2679"/>
                  </a:cubicBezTo>
                  <a:cubicBezTo>
                    <a:pt x="1764" y="2901"/>
                    <a:pt x="1790" y="3110"/>
                    <a:pt x="1829" y="3319"/>
                  </a:cubicBezTo>
                  <a:cubicBezTo>
                    <a:pt x="1868" y="3502"/>
                    <a:pt x="1920" y="3685"/>
                    <a:pt x="1973" y="3868"/>
                  </a:cubicBezTo>
                  <a:cubicBezTo>
                    <a:pt x="2012" y="3959"/>
                    <a:pt x="2038" y="4051"/>
                    <a:pt x="2077" y="4142"/>
                  </a:cubicBezTo>
                  <a:cubicBezTo>
                    <a:pt x="2116" y="4247"/>
                    <a:pt x="2169" y="4338"/>
                    <a:pt x="2221" y="4429"/>
                  </a:cubicBezTo>
                  <a:cubicBezTo>
                    <a:pt x="2273" y="4338"/>
                    <a:pt x="2312" y="4247"/>
                    <a:pt x="2351" y="4142"/>
                  </a:cubicBezTo>
                  <a:cubicBezTo>
                    <a:pt x="2391" y="4051"/>
                    <a:pt x="2430" y="3959"/>
                    <a:pt x="2456" y="3868"/>
                  </a:cubicBezTo>
                  <a:cubicBezTo>
                    <a:pt x="2521" y="3685"/>
                    <a:pt x="2560" y="3502"/>
                    <a:pt x="2600" y="3319"/>
                  </a:cubicBezTo>
                  <a:cubicBezTo>
                    <a:pt x="2639" y="3110"/>
                    <a:pt x="2678" y="2901"/>
                    <a:pt x="2691" y="2679"/>
                  </a:cubicBezTo>
                  <a:cubicBezTo>
                    <a:pt x="2900" y="2666"/>
                    <a:pt x="3109" y="2640"/>
                    <a:pt x="3331" y="2601"/>
                  </a:cubicBezTo>
                  <a:cubicBezTo>
                    <a:pt x="3514" y="2561"/>
                    <a:pt x="3697" y="2509"/>
                    <a:pt x="3880" y="2457"/>
                  </a:cubicBezTo>
                  <a:cubicBezTo>
                    <a:pt x="3971" y="2418"/>
                    <a:pt x="4063" y="2392"/>
                    <a:pt x="4154" y="2352"/>
                  </a:cubicBezTo>
                  <a:cubicBezTo>
                    <a:pt x="4246" y="2313"/>
                    <a:pt x="4337" y="2261"/>
                    <a:pt x="4429" y="2209"/>
                  </a:cubicBezTo>
                  <a:cubicBezTo>
                    <a:pt x="4337" y="2156"/>
                    <a:pt x="4246" y="2117"/>
                    <a:pt x="4154" y="2078"/>
                  </a:cubicBezTo>
                  <a:cubicBezTo>
                    <a:pt x="4063" y="2039"/>
                    <a:pt x="3971" y="2000"/>
                    <a:pt x="3880" y="1974"/>
                  </a:cubicBezTo>
                  <a:cubicBezTo>
                    <a:pt x="3697" y="1908"/>
                    <a:pt x="3514" y="1869"/>
                    <a:pt x="3331" y="1830"/>
                  </a:cubicBezTo>
                  <a:cubicBezTo>
                    <a:pt x="3109" y="1791"/>
                    <a:pt x="2900" y="1751"/>
                    <a:pt x="2691" y="1738"/>
                  </a:cubicBezTo>
                  <a:cubicBezTo>
                    <a:pt x="2678" y="1529"/>
                    <a:pt x="2652" y="1320"/>
                    <a:pt x="2600" y="1111"/>
                  </a:cubicBezTo>
                  <a:cubicBezTo>
                    <a:pt x="2574" y="915"/>
                    <a:pt x="2521" y="732"/>
                    <a:pt x="2456" y="550"/>
                  </a:cubicBezTo>
                  <a:cubicBezTo>
                    <a:pt x="2430" y="458"/>
                    <a:pt x="2391" y="367"/>
                    <a:pt x="2351" y="275"/>
                  </a:cubicBezTo>
                  <a:cubicBezTo>
                    <a:pt x="2312" y="184"/>
                    <a:pt x="2273" y="92"/>
                    <a:pt x="2221"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9"/>
            <p:cNvSpPr/>
            <p:nvPr/>
          </p:nvSpPr>
          <p:spPr>
            <a:xfrm>
              <a:off x="6692734" y="3496424"/>
              <a:ext cx="57512" cy="71897"/>
            </a:xfrm>
            <a:custGeom>
              <a:rect b="b" l="l" r="r" t="t"/>
              <a:pathLst>
                <a:path extrusionOk="0" h="2794" w="2235">
                  <a:moveTo>
                    <a:pt x="1464" y="1"/>
                  </a:moveTo>
                  <a:cubicBezTo>
                    <a:pt x="824" y="144"/>
                    <a:pt x="249" y="771"/>
                    <a:pt x="66" y="1634"/>
                  </a:cubicBezTo>
                  <a:cubicBezTo>
                    <a:pt x="27" y="1777"/>
                    <a:pt x="1" y="1934"/>
                    <a:pt x="1" y="2104"/>
                  </a:cubicBezTo>
                  <a:cubicBezTo>
                    <a:pt x="222" y="2547"/>
                    <a:pt x="665" y="2794"/>
                    <a:pt x="1119" y="2794"/>
                  </a:cubicBezTo>
                  <a:cubicBezTo>
                    <a:pt x="1388" y="2794"/>
                    <a:pt x="1662" y="2707"/>
                    <a:pt x="1895" y="2522"/>
                  </a:cubicBezTo>
                  <a:cubicBezTo>
                    <a:pt x="1960" y="2378"/>
                    <a:pt x="2000" y="2221"/>
                    <a:pt x="2039" y="2078"/>
                  </a:cubicBezTo>
                  <a:cubicBezTo>
                    <a:pt x="2235" y="1216"/>
                    <a:pt x="1987" y="406"/>
                    <a:pt x="1464"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9"/>
            <p:cNvSpPr/>
            <p:nvPr/>
          </p:nvSpPr>
          <p:spPr>
            <a:xfrm>
              <a:off x="7001679" y="3496424"/>
              <a:ext cx="57512" cy="72000"/>
            </a:xfrm>
            <a:custGeom>
              <a:rect b="b" l="l" r="r" t="t"/>
              <a:pathLst>
                <a:path extrusionOk="0" h="2798" w="2235">
                  <a:moveTo>
                    <a:pt x="758" y="1"/>
                  </a:moveTo>
                  <a:cubicBezTo>
                    <a:pt x="248" y="406"/>
                    <a:pt x="0" y="1216"/>
                    <a:pt x="183" y="2078"/>
                  </a:cubicBezTo>
                  <a:cubicBezTo>
                    <a:pt x="222" y="2234"/>
                    <a:pt x="275" y="2391"/>
                    <a:pt x="327" y="2535"/>
                  </a:cubicBezTo>
                  <a:cubicBezTo>
                    <a:pt x="558" y="2713"/>
                    <a:pt x="829" y="2797"/>
                    <a:pt x="1098" y="2797"/>
                  </a:cubicBezTo>
                  <a:cubicBezTo>
                    <a:pt x="1559" y="2797"/>
                    <a:pt x="2011" y="2549"/>
                    <a:pt x="2234" y="2104"/>
                  </a:cubicBezTo>
                  <a:cubicBezTo>
                    <a:pt x="2221" y="1947"/>
                    <a:pt x="2208" y="1790"/>
                    <a:pt x="2169" y="1634"/>
                  </a:cubicBezTo>
                  <a:cubicBezTo>
                    <a:pt x="1973" y="771"/>
                    <a:pt x="1398" y="144"/>
                    <a:pt x="758"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9"/>
            <p:cNvSpPr/>
            <p:nvPr/>
          </p:nvSpPr>
          <p:spPr>
            <a:xfrm>
              <a:off x="6718287" y="3760980"/>
              <a:ext cx="29953" cy="29953"/>
            </a:xfrm>
            <a:custGeom>
              <a:rect b="b" l="l" r="r" t="t"/>
              <a:pathLst>
                <a:path extrusionOk="0" h="1164" w="1164">
                  <a:moveTo>
                    <a:pt x="576" y="0"/>
                  </a:moveTo>
                  <a:cubicBezTo>
                    <a:pt x="249" y="0"/>
                    <a:pt x="1" y="249"/>
                    <a:pt x="1" y="575"/>
                  </a:cubicBezTo>
                  <a:cubicBezTo>
                    <a:pt x="1" y="902"/>
                    <a:pt x="249" y="1163"/>
                    <a:pt x="576" y="1163"/>
                  </a:cubicBezTo>
                  <a:cubicBezTo>
                    <a:pt x="902" y="1163"/>
                    <a:pt x="1163" y="902"/>
                    <a:pt x="1163" y="575"/>
                  </a:cubicBezTo>
                  <a:cubicBezTo>
                    <a:pt x="1163" y="249"/>
                    <a:pt x="902" y="0"/>
                    <a:pt x="576"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9"/>
            <p:cNvSpPr/>
            <p:nvPr/>
          </p:nvSpPr>
          <p:spPr>
            <a:xfrm>
              <a:off x="7003686" y="3760980"/>
              <a:ext cx="29953" cy="29953"/>
            </a:xfrm>
            <a:custGeom>
              <a:rect b="b" l="l" r="r" t="t"/>
              <a:pathLst>
                <a:path extrusionOk="0" h="1164" w="1164">
                  <a:moveTo>
                    <a:pt x="575" y="0"/>
                  </a:moveTo>
                  <a:cubicBezTo>
                    <a:pt x="262" y="0"/>
                    <a:pt x="1" y="249"/>
                    <a:pt x="1" y="575"/>
                  </a:cubicBezTo>
                  <a:cubicBezTo>
                    <a:pt x="1" y="902"/>
                    <a:pt x="262" y="1163"/>
                    <a:pt x="575" y="1163"/>
                  </a:cubicBezTo>
                  <a:cubicBezTo>
                    <a:pt x="902" y="1163"/>
                    <a:pt x="1163" y="902"/>
                    <a:pt x="1163" y="575"/>
                  </a:cubicBezTo>
                  <a:cubicBezTo>
                    <a:pt x="1163" y="249"/>
                    <a:pt x="902" y="0"/>
                    <a:pt x="575"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9"/>
            <p:cNvSpPr/>
            <p:nvPr/>
          </p:nvSpPr>
          <p:spPr>
            <a:xfrm>
              <a:off x="7003686" y="3760696"/>
              <a:ext cx="19865" cy="30030"/>
            </a:xfrm>
            <a:custGeom>
              <a:rect b="b" l="l" r="r" t="t"/>
              <a:pathLst>
                <a:path extrusionOk="0" h="1167" w="772">
                  <a:moveTo>
                    <a:pt x="570" y="0"/>
                  </a:moveTo>
                  <a:cubicBezTo>
                    <a:pt x="265" y="0"/>
                    <a:pt x="1" y="253"/>
                    <a:pt x="1" y="586"/>
                  </a:cubicBezTo>
                  <a:cubicBezTo>
                    <a:pt x="1" y="913"/>
                    <a:pt x="273" y="1167"/>
                    <a:pt x="583" y="1167"/>
                  </a:cubicBezTo>
                  <a:cubicBezTo>
                    <a:pt x="645" y="1167"/>
                    <a:pt x="708" y="1157"/>
                    <a:pt x="771" y="1135"/>
                  </a:cubicBezTo>
                  <a:cubicBezTo>
                    <a:pt x="536" y="1044"/>
                    <a:pt x="379" y="821"/>
                    <a:pt x="379" y="586"/>
                  </a:cubicBezTo>
                  <a:cubicBezTo>
                    <a:pt x="379" y="338"/>
                    <a:pt x="536" y="116"/>
                    <a:pt x="771" y="38"/>
                  </a:cubicBezTo>
                  <a:cubicBezTo>
                    <a:pt x="704" y="12"/>
                    <a:pt x="636" y="0"/>
                    <a:pt x="570"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9"/>
            <p:cNvSpPr/>
            <p:nvPr/>
          </p:nvSpPr>
          <p:spPr>
            <a:xfrm>
              <a:off x="6717952" y="3760696"/>
              <a:ext cx="19865" cy="30030"/>
            </a:xfrm>
            <a:custGeom>
              <a:rect b="b" l="l" r="r" t="t"/>
              <a:pathLst>
                <a:path extrusionOk="0" h="1167" w="772">
                  <a:moveTo>
                    <a:pt x="570" y="0"/>
                  </a:moveTo>
                  <a:cubicBezTo>
                    <a:pt x="265" y="0"/>
                    <a:pt x="1" y="253"/>
                    <a:pt x="1" y="586"/>
                  </a:cubicBezTo>
                  <a:cubicBezTo>
                    <a:pt x="1" y="913"/>
                    <a:pt x="273" y="1167"/>
                    <a:pt x="583" y="1167"/>
                  </a:cubicBezTo>
                  <a:cubicBezTo>
                    <a:pt x="645" y="1167"/>
                    <a:pt x="708" y="1157"/>
                    <a:pt x="771" y="1135"/>
                  </a:cubicBezTo>
                  <a:cubicBezTo>
                    <a:pt x="536" y="1044"/>
                    <a:pt x="380" y="821"/>
                    <a:pt x="380" y="586"/>
                  </a:cubicBezTo>
                  <a:cubicBezTo>
                    <a:pt x="380" y="338"/>
                    <a:pt x="536" y="116"/>
                    <a:pt x="771" y="38"/>
                  </a:cubicBezTo>
                  <a:cubicBezTo>
                    <a:pt x="704" y="12"/>
                    <a:pt x="636" y="0"/>
                    <a:pt x="570"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9"/>
            <p:cNvSpPr/>
            <p:nvPr/>
          </p:nvSpPr>
          <p:spPr>
            <a:xfrm>
              <a:off x="6795948" y="3553241"/>
              <a:ext cx="29258" cy="29258"/>
            </a:xfrm>
            <a:custGeom>
              <a:rect b="b" l="l" r="r" t="t"/>
              <a:pathLst>
                <a:path extrusionOk="0" h="1137" w="1137">
                  <a:moveTo>
                    <a:pt x="575" y="0"/>
                  </a:moveTo>
                  <a:cubicBezTo>
                    <a:pt x="262" y="0"/>
                    <a:pt x="0" y="249"/>
                    <a:pt x="0" y="562"/>
                  </a:cubicBezTo>
                  <a:cubicBezTo>
                    <a:pt x="0" y="876"/>
                    <a:pt x="262" y="1137"/>
                    <a:pt x="575" y="1137"/>
                  </a:cubicBezTo>
                  <a:cubicBezTo>
                    <a:pt x="889" y="1137"/>
                    <a:pt x="1137" y="876"/>
                    <a:pt x="1137" y="562"/>
                  </a:cubicBezTo>
                  <a:cubicBezTo>
                    <a:pt x="1137" y="249"/>
                    <a:pt x="889" y="0"/>
                    <a:pt x="575"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9"/>
            <p:cNvSpPr/>
            <p:nvPr/>
          </p:nvSpPr>
          <p:spPr>
            <a:xfrm>
              <a:off x="6795948" y="3552932"/>
              <a:ext cx="19865" cy="29567"/>
            </a:xfrm>
            <a:custGeom>
              <a:rect b="b" l="l" r="r" t="t"/>
              <a:pathLst>
                <a:path extrusionOk="0" h="1149" w="772">
                  <a:moveTo>
                    <a:pt x="569" y="1"/>
                  </a:moveTo>
                  <a:cubicBezTo>
                    <a:pt x="265" y="1"/>
                    <a:pt x="0" y="252"/>
                    <a:pt x="0" y="574"/>
                  </a:cubicBezTo>
                  <a:cubicBezTo>
                    <a:pt x="0" y="905"/>
                    <a:pt x="262" y="1148"/>
                    <a:pt x="564" y="1148"/>
                  </a:cubicBezTo>
                  <a:cubicBezTo>
                    <a:pt x="632" y="1148"/>
                    <a:pt x="702" y="1136"/>
                    <a:pt x="771" y="1110"/>
                  </a:cubicBezTo>
                  <a:cubicBezTo>
                    <a:pt x="549" y="1031"/>
                    <a:pt x="405" y="809"/>
                    <a:pt x="405" y="574"/>
                  </a:cubicBezTo>
                  <a:cubicBezTo>
                    <a:pt x="405" y="339"/>
                    <a:pt x="549" y="130"/>
                    <a:pt x="771" y="38"/>
                  </a:cubicBezTo>
                  <a:cubicBezTo>
                    <a:pt x="703" y="13"/>
                    <a:pt x="635" y="1"/>
                    <a:pt x="569"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9"/>
            <p:cNvSpPr/>
            <p:nvPr/>
          </p:nvSpPr>
          <p:spPr>
            <a:xfrm>
              <a:off x="6926386" y="3553241"/>
              <a:ext cx="29592" cy="29258"/>
            </a:xfrm>
            <a:custGeom>
              <a:rect b="b" l="l" r="r" t="t"/>
              <a:pathLst>
                <a:path extrusionOk="0" h="1137" w="1150">
                  <a:moveTo>
                    <a:pt x="575" y="0"/>
                  </a:moveTo>
                  <a:cubicBezTo>
                    <a:pt x="261" y="0"/>
                    <a:pt x="0" y="249"/>
                    <a:pt x="0" y="562"/>
                  </a:cubicBezTo>
                  <a:cubicBezTo>
                    <a:pt x="0" y="876"/>
                    <a:pt x="261" y="1137"/>
                    <a:pt x="575" y="1137"/>
                  </a:cubicBezTo>
                  <a:cubicBezTo>
                    <a:pt x="888" y="1137"/>
                    <a:pt x="1150" y="876"/>
                    <a:pt x="1150" y="562"/>
                  </a:cubicBezTo>
                  <a:cubicBezTo>
                    <a:pt x="1150" y="249"/>
                    <a:pt x="888" y="0"/>
                    <a:pt x="575"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9"/>
            <p:cNvSpPr/>
            <p:nvPr/>
          </p:nvSpPr>
          <p:spPr>
            <a:xfrm>
              <a:off x="7001010" y="3496424"/>
              <a:ext cx="34636" cy="71819"/>
            </a:xfrm>
            <a:custGeom>
              <a:rect b="b" l="l" r="r" t="t"/>
              <a:pathLst>
                <a:path extrusionOk="0" h="2791" w="1346">
                  <a:moveTo>
                    <a:pt x="784" y="1"/>
                  </a:moveTo>
                  <a:lnTo>
                    <a:pt x="784" y="1"/>
                  </a:lnTo>
                  <a:cubicBezTo>
                    <a:pt x="261" y="393"/>
                    <a:pt x="0" y="1202"/>
                    <a:pt x="170" y="2065"/>
                  </a:cubicBezTo>
                  <a:cubicBezTo>
                    <a:pt x="196" y="2221"/>
                    <a:pt x="248" y="2365"/>
                    <a:pt x="301" y="2522"/>
                  </a:cubicBezTo>
                  <a:cubicBezTo>
                    <a:pt x="537" y="2697"/>
                    <a:pt x="823" y="2791"/>
                    <a:pt x="1112" y="2791"/>
                  </a:cubicBezTo>
                  <a:cubicBezTo>
                    <a:pt x="1190" y="2791"/>
                    <a:pt x="1268" y="2784"/>
                    <a:pt x="1346" y="2770"/>
                  </a:cubicBezTo>
                  <a:cubicBezTo>
                    <a:pt x="562" y="1529"/>
                    <a:pt x="784" y="1"/>
                    <a:pt x="784"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9"/>
            <p:cNvSpPr/>
            <p:nvPr/>
          </p:nvSpPr>
          <p:spPr>
            <a:xfrm>
              <a:off x="6795948" y="3683319"/>
              <a:ext cx="29258" cy="29618"/>
            </a:xfrm>
            <a:custGeom>
              <a:rect b="b" l="l" r="r" t="t"/>
              <a:pathLst>
                <a:path extrusionOk="0" h="1151" w="1137">
                  <a:moveTo>
                    <a:pt x="575" y="1"/>
                  </a:moveTo>
                  <a:cubicBezTo>
                    <a:pt x="262" y="1"/>
                    <a:pt x="0" y="262"/>
                    <a:pt x="0" y="576"/>
                  </a:cubicBezTo>
                  <a:cubicBezTo>
                    <a:pt x="0" y="889"/>
                    <a:pt x="262" y="1150"/>
                    <a:pt x="575" y="1150"/>
                  </a:cubicBezTo>
                  <a:cubicBezTo>
                    <a:pt x="889" y="1150"/>
                    <a:pt x="1137" y="889"/>
                    <a:pt x="1137" y="576"/>
                  </a:cubicBezTo>
                  <a:cubicBezTo>
                    <a:pt x="1137" y="262"/>
                    <a:pt x="889" y="1"/>
                    <a:pt x="575"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9"/>
            <p:cNvSpPr/>
            <p:nvPr/>
          </p:nvSpPr>
          <p:spPr>
            <a:xfrm>
              <a:off x="6926386" y="3683319"/>
              <a:ext cx="29592" cy="29618"/>
            </a:xfrm>
            <a:custGeom>
              <a:rect b="b" l="l" r="r" t="t"/>
              <a:pathLst>
                <a:path extrusionOk="0" h="1151" w="1150">
                  <a:moveTo>
                    <a:pt x="575" y="1"/>
                  </a:moveTo>
                  <a:cubicBezTo>
                    <a:pt x="261" y="1"/>
                    <a:pt x="0" y="262"/>
                    <a:pt x="0" y="576"/>
                  </a:cubicBezTo>
                  <a:cubicBezTo>
                    <a:pt x="0" y="889"/>
                    <a:pt x="261" y="1150"/>
                    <a:pt x="575" y="1150"/>
                  </a:cubicBezTo>
                  <a:cubicBezTo>
                    <a:pt x="888" y="1150"/>
                    <a:pt x="1150" y="889"/>
                    <a:pt x="1150" y="576"/>
                  </a:cubicBezTo>
                  <a:cubicBezTo>
                    <a:pt x="1150" y="262"/>
                    <a:pt x="888" y="1"/>
                    <a:pt x="575"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9"/>
            <p:cNvSpPr/>
            <p:nvPr/>
          </p:nvSpPr>
          <p:spPr>
            <a:xfrm>
              <a:off x="6692734" y="3496424"/>
              <a:ext cx="37698" cy="70945"/>
            </a:xfrm>
            <a:custGeom>
              <a:rect b="b" l="l" r="r" t="t"/>
              <a:pathLst>
                <a:path extrusionOk="0" h="2757" w="1465">
                  <a:moveTo>
                    <a:pt x="1464" y="1"/>
                  </a:moveTo>
                  <a:lnTo>
                    <a:pt x="1464" y="1"/>
                  </a:lnTo>
                  <a:cubicBezTo>
                    <a:pt x="824" y="144"/>
                    <a:pt x="249" y="771"/>
                    <a:pt x="66" y="1634"/>
                  </a:cubicBezTo>
                  <a:cubicBezTo>
                    <a:pt x="27" y="1777"/>
                    <a:pt x="1" y="1934"/>
                    <a:pt x="1" y="2104"/>
                  </a:cubicBezTo>
                  <a:cubicBezTo>
                    <a:pt x="171" y="2430"/>
                    <a:pt x="484" y="2666"/>
                    <a:pt x="850" y="2757"/>
                  </a:cubicBezTo>
                  <a:cubicBezTo>
                    <a:pt x="641" y="1307"/>
                    <a:pt x="1464" y="1"/>
                    <a:pt x="1464"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9"/>
            <p:cNvSpPr/>
            <p:nvPr/>
          </p:nvSpPr>
          <p:spPr>
            <a:xfrm>
              <a:off x="6926386" y="3552932"/>
              <a:ext cx="19840" cy="29567"/>
            </a:xfrm>
            <a:custGeom>
              <a:rect b="b" l="l" r="r" t="t"/>
              <a:pathLst>
                <a:path extrusionOk="0" h="1149" w="771">
                  <a:moveTo>
                    <a:pt x="569" y="1"/>
                  </a:moveTo>
                  <a:cubicBezTo>
                    <a:pt x="264" y="1"/>
                    <a:pt x="0" y="252"/>
                    <a:pt x="0" y="574"/>
                  </a:cubicBezTo>
                  <a:cubicBezTo>
                    <a:pt x="0" y="905"/>
                    <a:pt x="261" y="1148"/>
                    <a:pt x="563" y="1148"/>
                  </a:cubicBezTo>
                  <a:cubicBezTo>
                    <a:pt x="631" y="1148"/>
                    <a:pt x="701" y="1136"/>
                    <a:pt x="771" y="1110"/>
                  </a:cubicBezTo>
                  <a:cubicBezTo>
                    <a:pt x="549" y="1031"/>
                    <a:pt x="405" y="809"/>
                    <a:pt x="405" y="574"/>
                  </a:cubicBezTo>
                  <a:cubicBezTo>
                    <a:pt x="405" y="339"/>
                    <a:pt x="549" y="130"/>
                    <a:pt x="771" y="38"/>
                  </a:cubicBezTo>
                  <a:cubicBezTo>
                    <a:pt x="703" y="13"/>
                    <a:pt x="635" y="1"/>
                    <a:pt x="569"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9"/>
            <p:cNvSpPr/>
            <p:nvPr/>
          </p:nvSpPr>
          <p:spPr>
            <a:xfrm>
              <a:off x="6926386" y="3683370"/>
              <a:ext cx="19840" cy="29541"/>
            </a:xfrm>
            <a:custGeom>
              <a:rect b="b" l="l" r="r" t="t"/>
              <a:pathLst>
                <a:path extrusionOk="0" h="1148" w="771">
                  <a:moveTo>
                    <a:pt x="569" y="0"/>
                  </a:moveTo>
                  <a:cubicBezTo>
                    <a:pt x="264" y="0"/>
                    <a:pt x="0" y="252"/>
                    <a:pt x="0" y="574"/>
                  </a:cubicBezTo>
                  <a:cubicBezTo>
                    <a:pt x="0" y="904"/>
                    <a:pt x="261" y="1148"/>
                    <a:pt x="563" y="1148"/>
                  </a:cubicBezTo>
                  <a:cubicBezTo>
                    <a:pt x="631" y="1148"/>
                    <a:pt x="701" y="1136"/>
                    <a:pt x="771" y="1109"/>
                  </a:cubicBezTo>
                  <a:cubicBezTo>
                    <a:pt x="549" y="1031"/>
                    <a:pt x="405" y="809"/>
                    <a:pt x="405" y="574"/>
                  </a:cubicBezTo>
                  <a:cubicBezTo>
                    <a:pt x="405" y="339"/>
                    <a:pt x="549" y="129"/>
                    <a:pt x="771" y="38"/>
                  </a:cubicBezTo>
                  <a:cubicBezTo>
                    <a:pt x="703" y="12"/>
                    <a:pt x="635" y="0"/>
                    <a:pt x="569"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9"/>
            <p:cNvSpPr/>
            <p:nvPr/>
          </p:nvSpPr>
          <p:spPr>
            <a:xfrm>
              <a:off x="6795948" y="3683370"/>
              <a:ext cx="19865" cy="29541"/>
            </a:xfrm>
            <a:custGeom>
              <a:rect b="b" l="l" r="r" t="t"/>
              <a:pathLst>
                <a:path extrusionOk="0" h="1148" w="772">
                  <a:moveTo>
                    <a:pt x="569" y="0"/>
                  </a:moveTo>
                  <a:cubicBezTo>
                    <a:pt x="265" y="0"/>
                    <a:pt x="0" y="252"/>
                    <a:pt x="0" y="574"/>
                  </a:cubicBezTo>
                  <a:cubicBezTo>
                    <a:pt x="0" y="904"/>
                    <a:pt x="262" y="1148"/>
                    <a:pt x="564" y="1148"/>
                  </a:cubicBezTo>
                  <a:cubicBezTo>
                    <a:pt x="632" y="1148"/>
                    <a:pt x="702" y="1136"/>
                    <a:pt x="771" y="1109"/>
                  </a:cubicBezTo>
                  <a:cubicBezTo>
                    <a:pt x="549" y="1031"/>
                    <a:pt x="405" y="809"/>
                    <a:pt x="405" y="574"/>
                  </a:cubicBezTo>
                  <a:cubicBezTo>
                    <a:pt x="405" y="339"/>
                    <a:pt x="549" y="129"/>
                    <a:pt x="771" y="38"/>
                  </a:cubicBezTo>
                  <a:cubicBezTo>
                    <a:pt x="703" y="12"/>
                    <a:pt x="635" y="0"/>
                    <a:pt x="569"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9"/>
            <p:cNvSpPr/>
            <p:nvPr/>
          </p:nvSpPr>
          <p:spPr>
            <a:xfrm>
              <a:off x="7003686" y="3475246"/>
              <a:ext cx="29953" cy="29953"/>
            </a:xfrm>
            <a:custGeom>
              <a:rect b="b" l="l" r="r" t="t"/>
              <a:pathLst>
                <a:path extrusionOk="0" h="1164" w="1164">
                  <a:moveTo>
                    <a:pt x="575" y="1"/>
                  </a:moveTo>
                  <a:cubicBezTo>
                    <a:pt x="262" y="1"/>
                    <a:pt x="1" y="262"/>
                    <a:pt x="1" y="575"/>
                  </a:cubicBezTo>
                  <a:cubicBezTo>
                    <a:pt x="1" y="902"/>
                    <a:pt x="262" y="1163"/>
                    <a:pt x="575" y="1163"/>
                  </a:cubicBezTo>
                  <a:cubicBezTo>
                    <a:pt x="902" y="1163"/>
                    <a:pt x="1163" y="902"/>
                    <a:pt x="1163" y="575"/>
                  </a:cubicBezTo>
                  <a:cubicBezTo>
                    <a:pt x="1163" y="262"/>
                    <a:pt x="902" y="1"/>
                    <a:pt x="575"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9"/>
            <p:cNvSpPr/>
            <p:nvPr/>
          </p:nvSpPr>
          <p:spPr>
            <a:xfrm>
              <a:off x="7003686" y="3475297"/>
              <a:ext cx="19865" cy="30056"/>
            </a:xfrm>
            <a:custGeom>
              <a:rect b="b" l="l" r="r" t="t"/>
              <a:pathLst>
                <a:path extrusionOk="0" h="1168" w="772">
                  <a:moveTo>
                    <a:pt x="570" y="0"/>
                  </a:moveTo>
                  <a:cubicBezTo>
                    <a:pt x="265" y="0"/>
                    <a:pt x="1" y="254"/>
                    <a:pt x="1" y="586"/>
                  </a:cubicBezTo>
                  <a:cubicBezTo>
                    <a:pt x="1" y="913"/>
                    <a:pt x="273" y="1167"/>
                    <a:pt x="583" y="1167"/>
                  </a:cubicBezTo>
                  <a:cubicBezTo>
                    <a:pt x="645" y="1167"/>
                    <a:pt x="708" y="1157"/>
                    <a:pt x="771" y="1135"/>
                  </a:cubicBezTo>
                  <a:cubicBezTo>
                    <a:pt x="536" y="1044"/>
                    <a:pt x="379" y="822"/>
                    <a:pt x="379" y="586"/>
                  </a:cubicBezTo>
                  <a:cubicBezTo>
                    <a:pt x="379" y="338"/>
                    <a:pt x="536" y="116"/>
                    <a:pt x="771" y="38"/>
                  </a:cubicBezTo>
                  <a:cubicBezTo>
                    <a:pt x="704" y="12"/>
                    <a:pt x="636" y="0"/>
                    <a:pt x="570"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9"/>
            <p:cNvSpPr/>
            <p:nvPr/>
          </p:nvSpPr>
          <p:spPr>
            <a:xfrm>
              <a:off x="6718287" y="3475246"/>
              <a:ext cx="29953" cy="29953"/>
            </a:xfrm>
            <a:custGeom>
              <a:rect b="b" l="l" r="r" t="t"/>
              <a:pathLst>
                <a:path extrusionOk="0" h="1164" w="1164">
                  <a:moveTo>
                    <a:pt x="576" y="1"/>
                  </a:moveTo>
                  <a:cubicBezTo>
                    <a:pt x="249" y="1"/>
                    <a:pt x="1" y="262"/>
                    <a:pt x="1" y="575"/>
                  </a:cubicBezTo>
                  <a:cubicBezTo>
                    <a:pt x="1" y="902"/>
                    <a:pt x="249" y="1163"/>
                    <a:pt x="576" y="1163"/>
                  </a:cubicBezTo>
                  <a:cubicBezTo>
                    <a:pt x="902" y="1163"/>
                    <a:pt x="1163" y="902"/>
                    <a:pt x="1163" y="575"/>
                  </a:cubicBezTo>
                  <a:cubicBezTo>
                    <a:pt x="1163" y="262"/>
                    <a:pt x="902" y="1"/>
                    <a:pt x="576"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9"/>
            <p:cNvSpPr/>
            <p:nvPr/>
          </p:nvSpPr>
          <p:spPr>
            <a:xfrm>
              <a:off x="6717952" y="3475297"/>
              <a:ext cx="19865" cy="30056"/>
            </a:xfrm>
            <a:custGeom>
              <a:rect b="b" l="l" r="r" t="t"/>
              <a:pathLst>
                <a:path extrusionOk="0" h="1168" w="772">
                  <a:moveTo>
                    <a:pt x="570" y="0"/>
                  </a:moveTo>
                  <a:cubicBezTo>
                    <a:pt x="265" y="0"/>
                    <a:pt x="1" y="254"/>
                    <a:pt x="1" y="586"/>
                  </a:cubicBezTo>
                  <a:cubicBezTo>
                    <a:pt x="1" y="913"/>
                    <a:pt x="273" y="1167"/>
                    <a:pt x="583" y="1167"/>
                  </a:cubicBezTo>
                  <a:cubicBezTo>
                    <a:pt x="645" y="1167"/>
                    <a:pt x="708" y="1157"/>
                    <a:pt x="771" y="1135"/>
                  </a:cubicBezTo>
                  <a:cubicBezTo>
                    <a:pt x="536" y="1044"/>
                    <a:pt x="380" y="822"/>
                    <a:pt x="380" y="586"/>
                  </a:cubicBezTo>
                  <a:cubicBezTo>
                    <a:pt x="380" y="338"/>
                    <a:pt x="536" y="116"/>
                    <a:pt x="771" y="38"/>
                  </a:cubicBezTo>
                  <a:cubicBezTo>
                    <a:pt x="704" y="12"/>
                    <a:pt x="636" y="0"/>
                    <a:pt x="570"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9" name="Google Shape;2899;p49"/>
          <p:cNvGrpSpPr/>
          <p:nvPr/>
        </p:nvGrpSpPr>
        <p:grpSpPr>
          <a:xfrm>
            <a:off x="6303703" y="3273196"/>
            <a:ext cx="344043" cy="217478"/>
            <a:chOff x="6107166" y="3614073"/>
            <a:chExt cx="379194" cy="239698"/>
          </a:xfrm>
        </p:grpSpPr>
        <p:sp>
          <p:nvSpPr>
            <p:cNvPr id="2900" name="Google Shape;2900;p49"/>
            <p:cNvSpPr/>
            <p:nvPr/>
          </p:nvSpPr>
          <p:spPr>
            <a:xfrm>
              <a:off x="6309861" y="3726446"/>
              <a:ext cx="13818" cy="110856"/>
            </a:xfrm>
            <a:custGeom>
              <a:rect b="b" l="l" r="r" t="t"/>
              <a:pathLst>
                <a:path extrusionOk="0" h="4308" w="537">
                  <a:moveTo>
                    <a:pt x="268" y="0"/>
                  </a:moveTo>
                  <a:cubicBezTo>
                    <a:pt x="135" y="0"/>
                    <a:pt x="1" y="95"/>
                    <a:pt x="14" y="284"/>
                  </a:cubicBezTo>
                  <a:lnTo>
                    <a:pt x="14" y="4034"/>
                  </a:lnTo>
                  <a:cubicBezTo>
                    <a:pt x="1" y="4216"/>
                    <a:pt x="135" y="4308"/>
                    <a:pt x="268" y="4308"/>
                  </a:cubicBezTo>
                  <a:cubicBezTo>
                    <a:pt x="402" y="4308"/>
                    <a:pt x="536" y="4216"/>
                    <a:pt x="523" y="4034"/>
                  </a:cubicBezTo>
                  <a:lnTo>
                    <a:pt x="523" y="284"/>
                  </a:lnTo>
                  <a:cubicBezTo>
                    <a:pt x="536" y="95"/>
                    <a:pt x="402" y="0"/>
                    <a:pt x="268"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9"/>
            <p:cNvSpPr/>
            <p:nvPr/>
          </p:nvSpPr>
          <p:spPr>
            <a:xfrm>
              <a:off x="6293726" y="3614073"/>
              <a:ext cx="81726" cy="26247"/>
            </a:xfrm>
            <a:custGeom>
              <a:rect b="b" l="l" r="r" t="t"/>
              <a:pathLst>
                <a:path extrusionOk="0" h="1020" w="3176">
                  <a:moveTo>
                    <a:pt x="1555" y="1"/>
                  </a:moveTo>
                  <a:cubicBezTo>
                    <a:pt x="157" y="1"/>
                    <a:pt x="1" y="1020"/>
                    <a:pt x="1" y="1020"/>
                  </a:cubicBezTo>
                  <a:lnTo>
                    <a:pt x="3175" y="981"/>
                  </a:lnTo>
                  <a:cubicBezTo>
                    <a:pt x="3175" y="981"/>
                    <a:pt x="2966" y="1"/>
                    <a:pt x="1555"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9"/>
            <p:cNvSpPr/>
            <p:nvPr/>
          </p:nvSpPr>
          <p:spPr>
            <a:xfrm>
              <a:off x="6197924" y="3624494"/>
              <a:ext cx="90115" cy="43050"/>
            </a:xfrm>
            <a:custGeom>
              <a:rect b="b" l="l" r="r" t="t"/>
              <a:pathLst>
                <a:path extrusionOk="0" h="1673" w="3502">
                  <a:moveTo>
                    <a:pt x="1816" y="1"/>
                  </a:moveTo>
                  <a:cubicBezTo>
                    <a:pt x="667" y="1"/>
                    <a:pt x="1" y="941"/>
                    <a:pt x="719" y="1673"/>
                  </a:cubicBezTo>
                  <a:lnTo>
                    <a:pt x="3502" y="615"/>
                  </a:lnTo>
                  <a:cubicBezTo>
                    <a:pt x="3502" y="615"/>
                    <a:pt x="2953" y="1"/>
                    <a:pt x="1816"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9"/>
            <p:cNvSpPr/>
            <p:nvPr/>
          </p:nvSpPr>
          <p:spPr>
            <a:xfrm>
              <a:off x="6209349" y="3706530"/>
              <a:ext cx="88443" cy="56354"/>
            </a:xfrm>
            <a:custGeom>
              <a:rect b="b" l="l" r="r" t="t"/>
              <a:pathLst>
                <a:path extrusionOk="0" h="2190" w="3437">
                  <a:moveTo>
                    <a:pt x="994" y="0"/>
                  </a:moveTo>
                  <a:lnTo>
                    <a:pt x="445" y="666"/>
                  </a:lnTo>
                  <a:cubicBezTo>
                    <a:pt x="445" y="666"/>
                    <a:pt x="1" y="1411"/>
                    <a:pt x="497" y="1907"/>
                  </a:cubicBezTo>
                  <a:cubicBezTo>
                    <a:pt x="691" y="2101"/>
                    <a:pt x="1057" y="2189"/>
                    <a:pt x="1480" y="2189"/>
                  </a:cubicBezTo>
                  <a:cubicBezTo>
                    <a:pt x="2142" y="2189"/>
                    <a:pt x="2942" y="1974"/>
                    <a:pt x="3436" y="1607"/>
                  </a:cubicBezTo>
                  <a:lnTo>
                    <a:pt x="3018" y="497"/>
                  </a:lnTo>
                  <a:lnTo>
                    <a:pt x="994" y="0"/>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9"/>
            <p:cNvSpPr/>
            <p:nvPr/>
          </p:nvSpPr>
          <p:spPr>
            <a:xfrm>
              <a:off x="6338449" y="3737795"/>
              <a:ext cx="44723" cy="37003"/>
            </a:xfrm>
            <a:custGeom>
              <a:rect b="b" l="l" r="r" t="t"/>
              <a:pathLst>
                <a:path extrusionOk="0" h="1438" w="1738">
                  <a:moveTo>
                    <a:pt x="1737" y="0"/>
                  </a:moveTo>
                  <a:lnTo>
                    <a:pt x="287" y="274"/>
                  </a:lnTo>
                  <a:lnTo>
                    <a:pt x="0" y="1437"/>
                  </a:lnTo>
                  <a:cubicBezTo>
                    <a:pt x="758" y="1241"/>
                    <a:pt x="1411" y="719"/>
                    <a:pt x="1737"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9"/>
            <p:cNvSpPr/>
            <p:nvPr/>
          </p:nvSpPr>
          <p:spPr>
            <a:xfrm>
              <a:off x="6436593" y="3693406"/>
              <a:ext cx="49767" cy="18527"/>
            </a:xfrm>
            <a:custGeom>
              <a:rect b="b" l="l" r="r" t="t"/>
              <a:pathLst>
                <a:path extrusionOk="0" h="720" w="1934">
                  <a:moveTo>
                    <a:pt x="1934" y="1"/>
                  </a:moveTo>
                  <a:lnTo>
                    <a:pt x="1" y="118"/>
                  </a:lnTo>
                  <a:lnTo>
                    <a:pt x="889" y="719"/>
                  </a:lnTo>
                  <a:cubicBezTo>
                    <a:pt x="1829" y="236"/>
                    <a:pt x="1934" y="1"/>
                    <a:pt x="1934"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9"/>
            <p:cNvSpPr/>
            <p:nvPr/>
          </p:nvSpPr>
          <p:spPr>
            <a:xfrm>
              <a:off x="6310195" y="3727707"/>
              <a:ext cx="13149" cy="45392"/>
            </a:xfrm>
            <a:custGeom>
              <a:rect b="b" l="l" r="r" t="t"/>
              <a:pathLst>
                <a:path extrusionOk="0" h="1764" w="511">
                  <a:moveTo>
                    <a:pt x="255" y="0"/>
                  </a:moveTo>
                  <a:cubicBezTo>
                    <a:pt x="135" y="0"/>
                    <a:pt x="14" y="79"/>
                    <a:pt x="1" y="235"/>
                  </a:cubicBezTo>
                  <a:lnTo>
                    <a:pt x="1" y="1738"/>
                  </a:lnTo>
                  <a:cubicBezTo>
                    <a:pt x="171" y="1751"/>
                    <a:pt x="340" y="1764"/>
                    <a:pt x="510" y="1764"/>
                  </a:cubicBezTo>
                  <a:lnTo>
                    <a:pt x="510" y="235"/>
                  </a:lnTo>
                  <a:cubicBezTo>
                    <a:pt x="497" y="79"/>
                    <a:pt x="376" y="0"/>
                    <a:pt x="255"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9"/>
            <p:cNvSpPr/>
            <p:nvPr/>
          </p:nvSpPr>
          <p:spPr>
            <a:xfrm>
              <a:off x="6107166" y="3632137"/>
              <a:ext cx="373816" cy="124828"/>
            </a:xfrm>
            <a:custGeom>
              <a:rect b="b" l="l" r="r" t="t"/>
              <a:pathLst>
                <a:path extrusionOk="0" h="4851" w="14527">
                  <a:moveTo>
                    <a:pt x="9050" y="0"/>
                  </a:moveTo>
                  <a:cubicBezTo>
                    <a:pt x="7523" y="0"/>
                    <a:pt x="5693" y="310"/>
                    <a:pt x="4246" y="1193"/>
                  </a:cubicBezTo>
                  <a:cubicBezTo>
                    <a:pt x="4037" y="1324"/>
                    <a:pt x="3828" y="1428"/>
                    <a:pt x="3606" y="1507"/>
                  </a:cubicBezTo>
                  <a:cubicBezTo>
                    <a:pt x="3475" y="1546"/>
                    <a:pt x="3345" y="1572"/>
                    <a:pt x="3214" y="1598"/>
                  </a:cubicBezTo>
                  <a:cubicBezTo>
                    <a:pt x="3126" y="1613"/>
                    <a:pt x="3038" y="1620"/>
                    <a:pt x="2949" y="1620"/>
                  </a:cubicBezTo>
                  <a:cubicBezTo>
                    <a:pt x="2803" y="1620"/>
                    <a:pt x="2656" y="1600"/>
                    <a:pt x="2509" y="1559"/>
                  </a:cubicBezTo>
                  <a:cubicBezTo>
                    <a:pt x="2456" y="1546"/>
                    <a:pt x="2391" y="1520"/>
                    <a:pt x="2339" y="1507"/>
                  </a:cubicBezTo>
                  <a:cubicBezTo>
                    <a:pt x="2339" y="1507"/>
                    <a:pt x="1789" y="60"/>
                    <a:pt x="232" y="60"/>
                  </a:cubicBezTo>
                  <a:cubicBezTo>
                    <a:pt x="161" y="60"/>
                    <a:pt x="88" y="63"/>
                    <a:pt x="13" y="70"/>
                  </a:cubicBezTo>
                  <a:cubicBezTo>
                    <a:pt x="66" y="827"/>
                    <a:pt x="222" y="1598"/>
                    <a:pt x="471" y="2330"/>
                  </a:cubicBezTo>
                  <a:cubicBezTo>
                    <a:pt x="471" y="2330"/>
                    <a:pt x="0" y="3270"/>
                    <a:pt x="105" y="4851"/>
                  </a:cubicBezTo>
                  <a:cubicBezTo>
                    <a:pt x="105" y="4851"/>
                    <a:pt x="1424" y="4812"/>
                    <a:pt x="2456" y="3479"/>
                  </a:cubicBezTo>
                  <a:lnTo>
                    <a:pt x="2522" y="3479"/>
                  </a:lnTo>
                  <a:cubicBezTo>
                    <a:pt x="2600" y="3466"/>
                    <a:pt x="2796" y="3453"/>
                    <a:pt x="3031" y="3453"/>
                  </a:cubicBezTo>
                  <a:cubicBezTo>
                    <a:pt x="3697" y="3453"/>
                    <a:pt x="4795" y="3505"/>
                    <a:pt x="5513" y="3910"/>
                  </a:cubicBezTo>
                  <a:cubicBezTo>
                    <a:pt x="5644" y="3975"/>
                    <a:pt x="5774" y="4041"/>
                    <a:pt x="5905" y="4093"/>
                  </a:cubicBezTo>
                  <a:cubicBezTo>
                    <a:pt x="6539" y="4359"/>
                    <a:pt x="7444" y="4564"/>
                    <a:pt x="8511" y="4564"/>
                  </a:cubicBezTo>
                  <a:cubicBezTo>
                    <a:pt x="9489" y="4564"/>
                    <a:pt x="10603" y="4392"/>
                    <a:pt x="11771" y="3936"/>
                  </a:cubicBezTo>
                  <a:cubicBezTo>
                    <a:pt x="12424" y="3688"/>
                    <a:pt x="13064" y="3401"/>
                    <a:pt x="13691" y="3087"/>
                  </a:cubicBezTo>
                  <a:cubicBezTo>
                    <a:pt x="13848" y="2395"/>
                    <a:pt x="14527" y="1493"/>
                    <a:pt x="14527" y="1493"/>
                  </a:cubicBezTo>
                  <a:cubicBezTo>
                    <a:pt x="13560" y="1193"/>
                    <a:pt x="12620" y="840"/>
                    <a:pt x="11705" y="422"/>
                  </a:cubicBezTo>
                  <a:cubicBezTo>
                    <a:pt x="11197" y="180"/>
                    <a:pt x="10211" y="0"/>
                    <a:pt x="9050"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9"/>
            <p:cNvSpPr/>
            <p:nvPr/>
          </p:nvSpPr>
          <p:spPr>
            <a:xfrm>
              <a:off x="6171703" y="3671225"/>
              <a:ext cx="87439" cy="66596"/>
            </a:xfrm>
            <a:custGeom>
              <a:rect b="b" l="l" r="r" t="t"/>
              <a:pathLst>
                <a:path extrusionOk="0" h="2588" w="3398">
                  <a:moveTo>
                    <a:pt x="1098" y="1"/>
                  </a:moveTo>
                  <a:cubicBezTo>
                    <a:pt x="889" y="70"/>
                    <a:pt x="671" y="108"/>
                    <a:pt x="451" y="108"/>
                  </a:cubicBezTo>
                  <a:cubicBezTo>
                    <a:pt x="301" y="108"/>
                    <a:pt x="150" y="90"/>
                    <a:pt x="1" y="53"/>
                  </a:cubicBezTo>
                  <a:lnTo>
                    <a:pt x="1" y="1960"/>
                  </a:lnTo>
                  <a:cubicBezTo>
                    <a:pt x="93" y="1956"/>
                    <a:pt x="295" y="1946"/>
                    <a:pt x="559" y="1946"/>
                  </a:cubicBezTo>
                  <a:cubicBezTo>
                    <a:pt x="1229" y="1946"/>
                    <a:pt x="2302" y="2011"/>
                    <a:pt x="3005" y="2404"/>
                  </a:cubicBezTo>
                  <a:cubicBezTo>
                    <a:pt x="3123" y="2470"/>
                    <a:pt x="3253" y="2535"/>
                    <a:pt x="3397" y="2587"/>
                  </a:cubicBezTo>
                  <a:cubicBezTo>
                    <a:pt x="1163" y="1464"/>
                    <a:pt x="1098" y="1"/>
                    <a:pt x="1098"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9"/>
            <p:cNvSpPr/>
            <p:nvPr/>
          </p:nvSpPr>
          <p:spPr>
            <a:xfrm>
              <a:off x="6436593" y="3671199"/>
              <a:ext cx="16495" cy="13175"/>
            </a:xfrm>
            <a:custGeom>
              <a:rect b="b" l="l" r="r" t="t"/>
              <a:pathLst>
                <a:path extrusionOk="0" h="512" w="641">
                  <a:moveTo>
                    <a:pt x="342" y="1"/>
                  </a:moveTo>
                  <a:cubicBezTo>
                    <a:pt x="288" y="1"/>
                    <a:pt x="233" y="17"/>
                    <a:pt x="183" y="54"/>
                  </a:cubicBezTo>
                  <a:cubicBezTo>
                    <a:pt x="1" y="211"/>
                    <a:pt x="105" y="511"/>
                    <a:pt x="353" y="511"/>
                  </a:cubicBezTo>
                  <a:cubicBezTo>
                    <a:pt x="471" y="511"/>
                    <a:pt x="575" y="433"/>
                    <a:pt x="601" y="315"/>
                  </a:cubicBezTo>
                  <a:cubicBezTo>
                    <a:pt x="640" y="140"/>
                    <a:pt x="498" y="1"/>
                    <a:pt x="342"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9"/>
            <p:cNvSpPr/>
            <p:nvPr/>
          </p:nvSpPr>
          <p:spPr>
            <a:xfrm>
              <a:off x="6333071" y="3701923"/>
              <a:ext cx="47065" cy="31188"/>
            </a:xfrm>
            <a:custGeom>
              <a:rect b="b" l="l" r="r" t="t"/>
              <a:pathLst>
                <a:path extrusionOk="0" h="1212" w="1829">
                  <a:moveTo>
                    <a:pt x="228" y="0"/>
                  </a:moveTo>
                  <a:cubicBezTo>
                    <a:pt x="152" y="0"/>
                    <a:pt x="76" y="3"/>
                    <a:pt x="0" y="9"/>
                  </a:cubicBezTo>
                  <a:cubicBezTo>
                    <a:pt x="78" y="480"/>
                    <a:pt x="314" y="898"/>
                    <a:pt x="679" y="1211"/>
                  </a:cubicBezTo>
                  <a:cubicBezTo>
                    <a:pt x="1097" y="1041"/>
                    <a:pt x="1489" y="806"/>
                    <a:pt x="1829" y="493"/>
                  </a:cubicBezTo>
                  <a:cubicBezTo>
                    <a:pt x="1357" y="170"/>
                    <a:pt x="793" y="0"/>
                    <a:pt x="228"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9"/>
            <p:cNvSpPr/>
            <p:nvPr/>
          </p:nvSpPr>
          <p:spPr>
            <a:xfrm>
              <a:off x="6389528" y="3664174"/>
              <a:ext cx="30956" cy="65232"/>
            </a:xfrm>
            <a:custGeom>
              <a:rect b="b" l="l" r="r" t="t"/>
              <a:pathLst>
                <a:path extrusionOk="0" h="2535" w="1203">
                  <a:moveTo>
                    <a:pt x="1020" y="0"/>
                  </a:moveTo>
                  <a:cubicBezTo>
                    <a:pt x="954" y="0"/>
                    <a:pt x="876" y="0"/>
                    <a:pt x="798" y="26"/>
                  </a:cubicBezTo>
                  <a:cubicBezTo>
                    <a:pt x="732" y="39"/>
                    <a:pt x="654" y="66"/>
                    <a:pt x="589" y="92"/>
                  </a:cubicBezTo>
                  <a:cubicBezTo>
                    <a:pt x="445" y="157"/>
                    <a:pt x="314" y="275"/>
                    <a:pt x="223" y="405"/>
                  </a:cubicBezTo>
                  <a:cubicBezTo>
                    <a:pt x="131" y="536"/>
                    <a:pt x="66" y="680"/>
                    <a:pt x="40" y="836"/>
                  </a:cubicBezTo>
                  <a:cubicBezTo>
                    <a:pt x="14" y="993"/>
                    <a:pt x="1" y="1150"/>
                    <a:pt x="14" y="1307"/>
                  </a:cubicBezTo>
                  <a:cubicBezTo>
                    <a:pt x="14" y="1346"/>
                    <a:pt x="14" y="1372"/>
                    <a:pt x="27" y="1424"/>
                  </a:cubicBezTo>
                  <a:cubicBezTo>
                    <a:pt x="40" y="1463"/>
                    <a:pt x="40" y="1503"/>
                    <a:pt x="53" y="1542"/>
                  </a:cubicBezTo>
                  <a:cubicBezTo>
                    <a:pt x="66" y="1581"/>
                    <a:pt x="79" y="1620"/>
                    <a:pt x="92" y="1659"/>
                  </a:cubicBezTo>
                  <a:cubicBezTo>
                    <a:pt x="105" y="1685"/>
                    <a:pt x="118" y="1725"/>
                    <a:pt x="131" y="1764"/>
                  </a:cubicBezTo>
                  <a:cubicBezTo>
                    <a:pt x="197" y="1907"/>
                    <a:pt x="301" y="2038"/>
                    <a:pt x="419" y="2143"/>
                  </a:cubicBezTo>
                  <a:cubicBezTo>
                    <a:pt x="523" y="2247"/>
                    <a:pt x="654" y="2339"/>
                    <a:pt x="784" y="2404"/>
                  </a:cubicBezTo>
                  <a:cubicBezTo>
                    <a:pt x="928" y="2469"/>
                    <a:pt x="1059" y="2508"/>
                    <a:pt x="1203" y="2535"/>
                  </a:cubicBezTo>
                  <a:cubicBezTo>
                    <a:pt x="1098" y="2430"/>
                    <a:pt x="994" y="2352"/>
                    <a:pt x="889" y="2247"/>
                  </a:cubicBezTo>
                  <a:cubicBezTo>
                    <a:pt x="798" y="2156"/>
                    <a:pt x="706" y="2064"/>
                    <a:pt x="628" y="1947"/>
                  </a:cubicBezTo>
                  <a:cubicBezTo>
                    <a:pt x="562" y="1855"/>
                    <a:pt x="497" y="1738"/>
                    <a:pt x="458" y="1620"/>
                  </a:cubicBezTo>
                  <a:cubicBezTo>
                    <a:pt x="445" y="1594"/>
                    <a:pt x="432" y="1568"/>
                    <a:pt x="432" y="1542"/>
                  </a:cubicBezTo>
                  <a:cubicBezTo>
                    <a:pt x="432" y="1516"/>
                    <a:pt x="419" y="1489"/>
                    <a:pt x="419" y="1450"/>
                  </a:cubicBezTo>
                  <a:cubicBezTo>
                    <a:pt x="406" y="1424"/>
                    <a:pt x="406" y="1398"/>
                    <a:pt x="393" y="1372"/>
                  </a:cubicBezTo>
                  <a:cubicBezTo>
                    <a:pt x="393" y="1333"/>
                    <a:pt x="393" y="1307"/>
                    <a:pt x="393" y="1267"/>
                  </a:cubicBezTo>
                  <a:cubicBezTo>
                    <a:pt x="353" y="1019"/>
                    <a:pt x="393" y="771"/>
                    <a:pt x="484" y="549"/>
                  </a:cubicBezTo>
                  <a:cubicBezTo>
                    <a:pt x="589" y="301"/>
                    <a:pt x="784" y="118"/>
                    <a:pt x="1020"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9"/>
            <p:cNvSpPr/>
            <p:nvPr/>
          </p:nvSpPr>
          <p:spPr>
            <a:xfrm>
              <a:off x="6139100" y="3814426"/>
              <a:ext cx="333828" cy="39345"/>
            </a:xfrm>
            <a:custGeom>
              <a:rect b="b" l="l" r="r" t="t"/>
              <a:pathLst>
                <a:path extrusionOk="0" h="1529" w="12973">
                  <a:moveTo>
                    <a:pt x="0" y="1"/>
                  </a:moveTo>
                  <a:lnTo>
                    <a:pt x="0" y="1529"/>
                  </a:lnTo>
                  <a:lnTo>
                    <a:pt x="12972" y="1529"/>
                  </a:lnTo>
                  <a:lnTo>
                    <a:pt x="12972" y="1"/>
                  </a:ln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9"/>
            <p:cNvSpPr/>
            <p:nvPr/>
          </p:nvSpPr>
          <p:spPr>
            <a:xfrm>
              <a:off x="6166994" y="3670890"/>
              <a:ext cx="22876" cy="50796"/>
            </a:xfrm>
            <a:custGeom>
              <a:rect b="b" l="l" r="r" t="t"/>
              <a:pathLst>
                <a:path extrusionOk="0" h="1974" w="889">
                  <a:moveTo>
                    <a:pt x="1" y="1"/>
                  </a:moveTo>
                  <a:lnTo>
                    <a:pt x="1" y="1"/>
                  </a:lnTo>
                  <a:cubicBezTo>
                    <a:pt x="144" y="654"/>
                    <a:pt x="184" y="1320"/>
                    <a:pt x="131" y="1973"/>
                  </a:cubicBezTo>
                  <a:lnTo>
                    <a:pt x="184" y="1973"/>
                  </a:lnTo>
                  <a:cubicBezTo>
                    <a:pt x="275" y="1973"/>
                    <a:pt x="458" y="1960"/>
                    <a:pt x="706" y="1960"/>
                  </a:cubicBezTo>
                  <a:lnTo>
                    <a:pt x="889" y="105"/>
                  </a:lnTo>
                  <a:lnTo>
                    <a:pt x="889" y="105"/>
                  </a:lnTo>
                  <a:cubicBezTo>
                    <a:pt x="801" y="120"/>
                    <a:pt x="713" y="127"/>
                    <a:pt x="624" y="127"/>
                  </a:cubicBezTo>
                  <a:cubicBezTo>
                    <a:pt x="478" y="127"/>
                    <a:pt x="331" y="107"/>
                    <a:pt x="184" y="66"/>
                  </a:cubicBezTo>
                  <a:cubicBezTo>
                    <a:pt x="118" y="40"/>
                    <a:pt x="66" y="27"/>
                    <a:pt x="1"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4" name="Google Shape;2914;p49"/>
          <p:cNvGrpSpPr/>
          <p:nvPr/>
        </p:nvGrpSpPr>
        <p:grpSpPr>
          <a:xfrm>
            <a:off x="5778814" y="3147239"/>
            <a:ext cx="343436" cy="343436"/>
            <a:chOff x="5528648" y="3475246"/>
            <a:chExt cx="378525" cy="378525"/>
          </a:xfrm>
        </p:grpSpPr>
        <p:sp>
          <p:nvSpPr>
            <p:cNvPr id="2915" name="Google Shape;2915;p49"/>
            <p:cNvSpPr/>
            <p:nvPr/>
          </p:nvSpPr>
          <p:spPr>
            <a:xfrm>
              <a:off x="5528648" y="3475246"/>
              <a:ext cx="378525" cy="378525"/>
            </a:xfrm>
            <a:custGeom>
              <a:rect b="b" l="l" r="r" t="t"/>
              <a:pathLst>
                <a:path extrusionOk="0" h="14710" w="14710">
                  <a:moveTo>
                    <a:pt x="7355" y="1"/>
                  </a:moveTo>
                  <a:cubicBezTo>
                    <a:pt x="3292" y="1"/>
                    <a:pt x="0" y="3293"/>
                    <a:pt x="0" y="7355"/>
                  </a:cubicBezTo>
                  <a:cubicBezTo>
                    <a:pt x="0" y="11418"/>
                    <a:pt x="3292" y="14710"/>
                    <a:pt x="7355" y="14710"/>
                  </a:cubicBezTo>
                  <a:cubicBezTo>
                    <a:pt x="11418" y="14710"/>
                    <a:pt x="14710" y="11418"/>
                    <a:pt x="14710" y="7355"/>
                  </a:cubicBezTo>
                  <a:cubicBezTo>
                    <a:pt x="14710" y="3293"/>
                    <a:pt x="11418" y="1"/>
                    <a:pt x="7355"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9"/>
            <p:cNvSpPr/>
            <p:nvPr/>
          </p:nvSpPr>
          <p:spPr>
            <a:xfrm>
              <a:off x="5571672" y="3517936"/>
              <a:ext cx="292810" cy="293145"/>
            </a:xfrm>
            <a:custGeom>
              <a:rect b="b" l="l" r="r" t="t"/>
              <a:pathLst>
                <a:path extrusionOk="0" h="11392" w="11379">
                  <a:moveTo>
                    <a:pt x="5683" y="1"/>
                  </a:moveTo>
                  <a:cubicBezTo>
                    <a:pt x="2548" y="1"/>
                    <a:pt x="0" y="2548"/>
                    <a:pt x="0" y="5696"/>
                  </a:cubicBezTo>
                  <a:cubicBezTo>
                    <a:pt x="0" y="8845"/>
                    <a:pt x="2548" y="11392"/>
                    <a:pt x="5683" y="11392"/>
                  </a:cubicBezTo>
                  <a:cubicBezTo>
                    <a:pt x="8831" y="11392"/>
                    <a:pt x="11379" y="8845"/>
                    <a:pt x="11379" y="5696"/>
                  </a:cubicBezTo>
                  <a:cubicBezTo>
                    <a:pt x="11379" y="2548"/>
                    <a:pt x="8831" y="1"/>
                    <a:pt x="5683" y="1"/>
                  </a:cubicBez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9"/>
            <p:cNvSpPr/>
            <p:nvPr/>
          </p:nvSpPr>
          <p:spPr>
            <a:xfrm>
              <a:off x="5542080" y="3493310"/>
              <a:ext cx="351660" cy="342757"/>
            </a:xfrm>
            <a:custGeom>
              <a:rect b="b" l="l" r="r" t="t"/>
              <a:pathLst>
                <a:path extrusionOk="0" h="13320" w="13666">
                  <a:moveTo>
                    <a:pt x="8102" y="516"/>
                  </a:moveTo>
                  <a:cubicBezTo>
                    <a:pt x="8537" y="516"/>
                    <a:pt x="8959" y="711"/>
                    <a:pt x="9237" y="1062"/>
                  </a:cubicBezTo>
                  <a:cubicBezTo>
                    <a:pt x="9550" y="1454"/>
                    <a:pt x="9994" y="1715"/>
                    <a:pt x="10491" y="1781"/>
                  </a:cubicBezTo>
                  <a:cubicBezTo>
                    <a:pt x="11118" y="1885"/>
                    <a:pt x="11614" y="2382"/>
                    <a:pt x="11719" y="3009"/>
                  </a:cubicBezTo>
                  <a:cubicBezTo>
                    <a:pt x="11784" y="3505"/>
                    <a:pt x="12045" y="3949"/>
                    <a:pt x="12437" y="4263"/>
                  </a:cubicBezTo>
                  <a:cubicBezTo>
                    <a:pt x="12934" y="4655"/>
                    <a:pt x="13116" y="5347"/>
                    <a:pt x="12881" y="5935"/>
                  </a:cubicBezTo>
                  <a:cubicBezTo>
                    <a:pt x="12685" y="6405"/>
                    <a:pt x="12685" y="6915"/>
                    <a:pt x="12881" y="7385"/>
                  </a:cubicBezTo>
                  <a:cubicBezTo>
                    <a:pt x="13103" y="7986"/>
                    <a:pt x="12934" y="8665"/>
                    <a:pt x="12424" y="9057"/>
                  </a:cubicBezTo>
                  <a:cubicBezTo>
                    <a:pt x="12032" y="9370"/>
                    <a:pt x="11771" y="9815"/>
                    <a:pt x="11706" y="10311"/>
                  </a:cubicBezTo>
                  <a:cubicBezTo>
                    <a:pt x="11601" y="10938"/>
                    <a:pt x="11118" y="11435"/>
                    <a:pt x="10478" y="11526"/>
                  </a:cubicBezTo>
                  <a:cubicBezTo>
                    <a:pt x="9981" y="11604"/>
                    <a:pt x="9537" y="11866"/>
                    <a:pt x="9224" y="12257"/>
                  </a:cubicBezTo>
                  <a:cubicBezTo>
                    <a:pt x="8946" y="12609"/>
                    <a:pt x="8524" y="12803"/>
                    <a:pt x="8093" y="12803"/>
                  </a:cubicBezTo>
                  <a:cubicBezTo>
                    <a:pt x="7915" y="12803"/>
                    <a:pt x="7736" y="12770"/>
                    <a:pt x="7564" y="12702"/>
                  </a:cubicBezTo>
                  <a:cubicBezTo>
                    <a:pt x="7329" y="12610"/>
                    <a:pt x="7081" y="12558"/>
                    <a:pt x="6833" y="12558"/>
                  </a:cubicBezTo>
                  <a:cubicBezTo>
                    <a:pt x="6598" y="12558"/>
                    <a:pt x="6350" y="12610"/>
                    <a:pt x="6114" y="12702"/>
                  </a:cubicBezTo>
                  <a:cubicBezTo>
                    <a:pt x="5944" y="12770"/>
                    <a:pt x="5765" y="12803"/>
                    <a:pt x="5588" y="12803"/>
                  </a:cubicBezTo>
                  <a:cubicBezTo>
                    <a:pt x="5155" y="12803"/>
                    <a:pt x="4730" y="12606"/>
                    <a:pt x="4442" y="12244"/>
                  </a:cubicBezTo>
                  <a:cubicBezTo>
                    <a:pt x="4142" y="11853"/>
                    <a:pt x="3685" y="11591"/>
                    <a:pt x="3188" y="11526"/>
                  </a:cubicBezTo>
                  <a:cubicBezTo>
                    <a:pt x="2561" y="11435"/>
                    <a:pt x="2065" y="10938"/>
                    <a:pt x="1973" y="10311"/>
                  </a:cubicBezTo>
                  <a:cubicBezTo>
                    <a:pt x="1895" y="9815"/>
                    <a:pt x="1647" y="9357"/>
                    <a:pt x="1242" y="9057"/>
                  </a:cubicBezTo>
                  <a:cubicBezTo>
                    <a:pt x="745" y="8652"/>
                    <a:pt x="562" y="7973"/>
                    <a:pt x="798" y="7385"/>
                  </a:cubicBezTo>
                  <a:cubicBezTo>
                    <a:pt x="994" y="6915"/>
                    <a:pt x="994" y="6392"/>
                    <a:pt x="798" y="5935"/>
                  </a:cubicBezTo>
                  <a:cubicBezTo>
                    <a:pt x="562" y="5334"/>
                    <a:pt x="745" y="4655"/>
                    <a:pt x="1242" y="4263"/>
                  </a:cubicBezTo>
                  <a:cubicBezTo>
                    <a:pt x="1647" y="3949"/>
                    <a:pt x="1908" y="3505"/>
                    <a:pt x="1973" y="3009"/>
                  </a:cubicBezTo>
                  <a:cubicBezTo>
                    <a:pt x="2065" y="2382"/>
                    <a:pt x="2561" y="1885"/>
                    <a:pt x="3188" y="1781"/>
                  </a:cubicBezTo>
                  <a:cubicBezTo>
                    <a:pt x="3685" y="1715"/>
                    <a:pt x="4142" y="1454"/>
                    <a:pt x="4442" y="1062"/>
                  </a:cubicBezTo>
                  <a:cubicBezTo>
                    <a:pt x="4729" y="711"/>
                    <a:pt x="5153" y="516"/>
                    <a:pt x="5585" y="516"/>
                  </a:cubicBezTo>
                  <a:cubicBezTo>
                    <a:pt x="5763" y="516"/>
                    <a:pt x="5943" y="549"/>
                    <a:pt x="6114" y="618"/>
                  </a:cubicBezTo>
                  <a:cubicBezTo>
                    <a:pt x="6350" y="709"/>
                    <a:pt x="6598" y="755"/>
                    <a:pt x="6844" y="755"/>
                  </a:cubicBezTo>
                  <a:cubicBezTo>
                    <a:pt x="7091" y="755"/>
                    <a:pt x="7336" y="709"/>
                    <a:pt x="7564" y="618"/>
                  </a:cubicBezTo>
                  <a:cubicBezTo>
                    <a:pt x="7740" y="549"/>
                    <a:pt x="7922" y="516"/>
                    <a:pt x="8102" y="516"/>
                  </a:cubicBezTo>
                  <a:close/>
                  <a:moveTo>
                    <a:pt x="5581" y="0"/>
                  </a:moveTo>
                  <a:cubicBezTo>
                    <a:pt x="4991" y="0"/>
                    <a:pt x="4418" y="266"/>
                    <a:pt x="4037" y="749"/>
                  </a:cubicBezTo>
                  <a:cubicBezTo>
                    <a:pt x="3802" y="1036"/>
                    <a:pt x="3476" y="1232"/>
                    <a:pt x="3110" y="1284"/>
                  </a:cubicBezTo>
                  <a:cubicBezTo>
                    <a:pt x="2248" y="1415"/>
                    <a:pt x="1581" y="2081"/>
                    <a:pt x="1451" y="2930"/>
                  </a:cubicBezTo>
                  <a:cubicBezTo>
                    <a:pt x="1399" y="3296"/>
                    <a:pt x="1216" y="3636"/>
                    <a:pt x="915" y="3858"/>
                  </a:cubicBezTo>
                  <a:cubicBezTo>
                    <a:pt x="236" y="4406"/>
                    <a:pt x="1" y="5321"/>
                    <a:pt x="314" y="6131"/>
                  </a:cubicBezTo>
                  <a:cubicBezTo>
                    <a:pt x="445" y="6470"/>
                    <a:pt x="445" y="6849"/>
                    <a:pt x="314" y="7202"/>
                  </a:cubicBezTo>
                  <a:cubicBezTo>
                    <a:pt x="1" y="7999"/>
                    <a:pt x="236" y="8926"/>
                    <a:pt x="915" y="9462"/>
                  </a:cubicBezTo>
                  <a:cubicBezTo>
                    <a:pt x="1216" y="9684"/>
                    <a:pt x="1399" y="10024"/>
                    <a:pt x="1451" y="10389"/>
                  </a:cubicBezTo>
                  <a:cubicBezTo>
                    <a:pt x="1581" y="11239"/>
                    <a:pt x="2248" y="11905"/>
                    <a:pt x="3110" y="12035"/>
                  </a:cubicBezTo>
                  <a:cubicBezTo>
                    <a:pt x="3476" y="12088"/>
                    <a:pt x="3802" y="12284"/>
                    <a:pt x="4037" y="12571"/>
                  </a:cubicBezTo>
                  <a:cubicBezTo>
                    <a:pt x="4403" y="13041"/>
                    <a:pt x="4978" y="13316"/>
                    <a:pt x="5579" y="13316"/>
                  </a:cubicBezTo>
                  <a:cubicBezTo>
                    <a:pt x="5827" y="13316"/>
                    <a:pt x="6075" y="13276"/>
                    <a:pt x="6297" y="13185"/>
                  </a:cubicBezTo>
                  <a:cubicBezTo>
                    <a:pt x="6467" y="13113"/>
                    <a:pt x="6650" y="13077"/>
                    <a:pt x="6833" y="13077"/>
                  </a:cubicBezTo>
                  <a:cubicBezTo>
                    <a:pt x="7016" y="13077"/>
                    <a:pt x="7199" y="13113"/>
                    <a:pt x="7369" y="13185"/>
                  </a:cubicBezTo>
                  <a:cubicBezTo>
                    <a:pt x="7602" y="13276"/>
                    <a:pt x="7845" y="13319"/>
                    <a:pt x="8085" y="13319"/>
                  </a:cubicBezTo>
                  <a:cubicBezTo>
                    <a:pt x="8675" y="13319"/>
                    <a:pt x="9248" y="13054"/>
                    <a:pt x="9628" y="12571"/>
                  </a:cubicBezTo>
                  <a:cubicBezTo>
                    <a:pt x="9864" y="12284"/>
                    <a:pt x="10190" y="12088"/>
                    <a:pt x="10556" y="12035"/>
                  </a:cubicBezTo>
                  <a:cubicBezTo>
                    <a:pt x="11418" y="11905"/>
                    <a:pt x="12084" y="11239"/>
                    <a:pt x="12215" y="10389"/>
                  </a:cubicBezTo>
                  <a:cubicBezTo>
                    <a:pt x="12267" y="10024"/>
                    <a:pt x="12450" y="9684"/>
                    <a:pt x="12751" y="9462"/>
                  </a:cubicBezTo>
                  <a:cubicBezTo>
                    <a:pt x="13430" y="8913"/>
                    <a:pt x="13665" y="7999"/>
                    <a:pt x="13352" y="7189"/>
                  </a:cubicBezTo>
                  <a:cubicBezTo>
                    <a:pt x="13221" y="6849"/>
                    <a:pt x="13221" y="6470"/>
                    <a:pt x="13352" y="6118"/>
                  </a:cubicBezTo>
                  <a:cubicBezTo>
                    <a:pt x="13665" y="5321"/>
                    <a:pt x="13430" y="4393"/>
                    <a:pt x="12751" y="3858"/>
                  </a:cubicBezTo>
                  <a:cubicBezTo>
                    <a:pt x="12450" y="3636"/>
                    <a:pt x="12267" y="3296"/>
                    <a:pt x="12215" y="2930"/>
                  </a:cubicBezTo>
                  <a:cubicBezTo>
                    <a:pt x="12084" y="2081"/>
                    <a:pt x="11418" y="1415"/>
                    <a:pt x="10556" y="1284"/>
                  </a:cubicBezTo>
                  <a:cubicBezTo>
                    <a:pt x="10190" y="1232"/>
                    <a:pt x="9864" y="1036"/>
                    <a:pt x="9628" y="749"/>
                  </a:cubicBezTo>
                  <a:cubicBezTo>
                    <a:pt x="9248" y="266"/>
                    <a:pt x="8675" y="0"/>
                    <a:pt x="8085" y="0"/>
                  </a:cubicBezTo>
                  <a:cubicBezTo>
                    <a:pt x="7845" y="0"/>
                    <a:pt x="7602" y="44"/>
                    <a:pt x="7369" y="135"/>
                  </a:cubicBezTo>
                  <a:cubicBezTo>
                    <a:pt x="7199" y="207"/>
                    <a:pt x="7016" y="242"/>
                    <a:pt x="6833" y="242"/>
                  </a:cubicBezTo>
                  <a:cubicBezTo>
                    <a:pt x="6650" y="242"/>
                    <a:pt x="6467" y="207"/>
                    <a:pt x="6297" y="135"/>
                  </a:cubicBezTo>
                  <a:cubicBezTo>
                    <a:pt x="6063" y="44"/>
                    <a:pt x="5821" y="0"/>
                    <a:pt x="5581"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9"/>
            <p:cNvSpPr/>
            <p:nvPr/>
          </p:nvSpPr>
          <p:spPr>
            <a:xfrm>
              <a:off x="5589145" y="3511451"/>
              <a:ext cx="135353" cy="169937"/>
            </a:xfrm>
            <a:custGeom>
              <a:rect b="b" l="l" r="r" t="t"/>
              <a:pathLst>
                <a:path extrusionOk="0" h="6604" w="5260">
                  <a:moveTo>
                    <a:pt x="4907" y="1"/>
                  </a:moveTo>
                  <a:cubicBezTo>
                    <a:pt x="4836" y="1"/>
                    <a:pt x="4762" y="32"/>
                    <a:pt x="4703" y="109"/>
                  </a:cubicBezTo>
                  <a:lnTo>
                    <a:pt x="118" y="6197"/>
                  </a:lnTo>
                  <a:cubicBezTo>
                    <a:pt x="1" y="6366"/>
                    <a:pt x="118" y="6601"/>
                    <a:pt x="327" y="6601"/>
                  </a:cubicBezTo>
                  <a:cubicBezTo>
                    <a:pt x="337" y="6603"/>
                    <a:pt x="347" y="6604"/>
                    <a:pt x="358" y="6604"/>
                  </a:cubicBezTo>
                  <a:cubicBezTo>
                    <a:pt x="425" y="6604"/>
                    <a:pt x="491" y="6567"/>
                    <a:pt x="536" y="6510"/>
                  </a:cubicBezTo>
                  <a:lnTo>
                    <a:pt x="5108" y="409"/>
                  </a:lnTo>
                  <a:cubicBezTo>
                    <a:pt x="5259" y="212"/>
                    <a:pt x="5091" y="1"/>
                    <a:pt x="49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9"/>
            <p:cNvSpPr/>
            <p:nvPr/>
          </p:nvSpPr>
          <p:spPr>
            <a:xfrm>
              <a:off x="5587807" y="3580363"/>
              <a:ext cx="137103" cy="172228"/>
            </a:xfrm>
            <a:custGeom>
              <a:rect b="b" l="l" r="r" t="t"/>
              <a:pathLst>
                <a:path extrusionOk="0" h="6693" w="5328">
                  <a:moveTo>
                    <a:pt x="4972" y="1"/>
                  </a:moveTo>
                  <a:cubicBezTo>
                    <a:pt x="4901" y="1"/>
                    <a:pt x="4827" y="32"/>
                    <a:pt x="4769" y="109"/>
                  </a:cubicBezTo>
                  <a:lnTo>
                    <a:pt x="118" y="6288"/>
                  </a:lnTo>
                  <a:cubicBezTo>
                    <a:pt x="0" y="6445"/>
                    <a:pt x="118" y="6693"/>
                    <a:pt x="327" y="6693"/>
                  </a:cubicBezTo>
                  <a:cubicBezTo>
                    <a:pt x="405" y="6693"/>
                    <a:pt x="484" y="6654"/>
                    <a:pt x="536" y="6588"/>
                  </a:cubicBezTo>
                  <a:lnTo>
                    <a:pt x="5187" y="409"/>
                  </a:lnTo>
                  <a:cubicBezTo>
                    <a:pt x="5328" y="212"/>
                    <a:pt x="5157" y="1"/>
                    <a:pt x="49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9"/>
            <p:cNvSpPr/>
            <p:nvPr/>
          </p:nvSpPr>
          <p:spPr>
            <a:xfrm>
              <a:off x="5723597" y="3518245"/>
              <a:ext cx="47991" cy="53498"/>
            </a:xfrm>
            <a:custGeom>
              <a:rect b="b" l="l" r="r" t="t"/>
              <a:pathLst>
                <a:path extrusionOk="0" h="2079" w="1865">
                  <a:moveTo>
                    <a:pt x="1506" y="0"/>
                  </a:moveTo>
                  <a:cubicBezTo>
                    <a:pt x="1436" y="0"/>
                    <a:pt x="1364" y="31"/>
                    <a:pt x="1307" y="106"/>
                  </a:cubicBezTo>
                  <a:lnTo>
                    <a:pt x="132" y="1661"/>
                  </a:lnTo>
                  <a:cubicBezTo>
                    <a:pt x="1" y="1831"/>
                    <a:pt x="132" y="2079"/>
                    <a:pt x="341" y="2079"/>
                  </a:cubicBezTo>
                  <a:cubicBezTo>
                    <a:pt x="419" y="2079"/>
                    <a:pt x="497" y="2040"/>
                    <a:pt x="550" y="1974"/>
                  </a:cubicBezTo>
                  <a:lnTo>
                    <a:pt x="1712" y="420"/>
                  </a:lnTo>
                  <a:cubicBezTo>
                    <a:pt x="1864" y="220"/>
                    <a:pt x="1692" y="0"/>
                    <a:pt x="15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9"/>
            <p:cNvSpPr/>
            <p:nvPr/>
          </p:nvSpPr>
          <p:spPr>
            <a:xfrm>
              <a:off x="5683943" y="3773717"/>
              <a:ext cx="39242" cy="41738"/>
            </a:xfrm>
            <a:custGeom>
              <a:rect b="b" l="l" r="r" t="t"/>
              <a:pathLst>
                <a:path extrusionOk="0" h="1622" w="1525">
                  <a:moveTo>
                    <a:pt x="1166" y="0"/>
                  </a:moveTo>
                  <a:cubicBezTo>
                    <a:pt x="1096" y="0"/>
                    <a:pt x="1024" y="31"/>
                    <a:pt x="967" y="106"/>
                  </a:cubicBezTo>
                  <a:lnTo>
                    <a:pt x="131" y="1217"/>
                  </a:lnTo>
                  <a:cubicBezTo>
                    <a:pt x="1" y="1374"/>
                    <a:pt x="131" y="1622"/>
                    <a:pt x="340" y="1622"/>
                  </a:cubicBezTo>
                  <a:cubicBezTo>
                    <a:pt x="419" y="1622"/>
                    <a:pt x="497" y="1583"/>
                    <a:pt x="549" y="1517"/>
                  </a:cubicBezTo>
                  <a:lnTo>
                    <a:pt x="1372" y="420"/>
                  </a:lnTo>
                  <a:cubicBezTo>
                    <a:pt x="1524" y="221"/>
                    <a:pt x="1352" y="0"/>
                    <a:pt x="1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9"/>
            <p:cNvSpPr/>
            <p:nvPr/>
          </p:nvSpPr>
          <p:spPr>
            <a:xfrm>
              <a:off x="5723957" y="3616672"/>
              <a:ext cx="117263" cy="145672"/>
            </a:xfrm>
            <a:custGeom>
              <a:rect b="b" l="l" r="r" t="t"/>
              <a:pathLst>
                <a:path extrusionOk="0" h="5661" w="4557">
                  <a:moveTo>
                    <a:pt x="4201" y="0"/>
                  </a:moveTo>
                  <a:cubicBezTo>
                    <a:pt x="4130" y="0"/>
                    <a:pt x="4056" y="32"/>
                    <a:pt x="3997" y="109"/>
                  </a:cubicBezTo>
                  <a:lnTo>
                    <a:pt x="131" y="5243"/>
                  </a:lnTo>
                  <a:cubicBezTo>
                    <a:pt x="0" y="5413"/>
                    <a:pt x="131" y="5661"/>
                    <a:pt x="340" y="5661"/>
                  </a:cubicBezTo>
                  <a:cubicBezTo>
                    <a:pt x="418" y="5661"/>
                    <a:pt x="496" y="5622"/>
                    <a:pt x="549" y="5556"/>
                  </a:cubicBezTo>
                  <a:lnTo>
                    <a:pt x="4415" y="409"/>
                  </a:lnTo>
                  <a:cubicBezTo>
                    <a:pt x="4557" y="212"/>
                    <a:pt x="4386" y="0"/>
                    <a:pt x="4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9"/>
            <p:cNvSpPr/>
            <p:nvPr/>
          </p:nvSpPr>
          <p:spPr>
            <a:xfrm>
              <a:off x="5552836" y="3511451"/>
              <a:ext cx="318362" cy="306371"/>
            </a:xfrm>
            <a:custGeom>
              <a:rect b="b" l="l" r="r" t="t"/>
              <a:pathLst>
                <a:path extrusionOk="0" h="11906" w="12372">
                  <a:moveTo>
                    <a:pt x="6415" y="514"/>
                  </a:moveTo>
                  <a:cubicBezTo>
                    <a:pt x="9420" y="514"/>
                    <a:pt x="11849" y="2944"/>
                    <a:pt x="11862" y="5948"/>
                  </a:cubicBezTo>
                  <a:cubicBezTo>
                    <a:pt x="11862" y="8143"/>
                    <a:pt x="10530" y="10129"/>
                    <a:pt x="8505" y="10978"/>
                  </a:cubicBezTo>
                  <a:cubicBezTo>
                    <a:pt x="7834" y="11253"/>
                    <a:pt x="7131" y="11387"/>
                    <a:pt x="6433" y="11387"/>
                  </a:cubicBezTo>
                  <a:cubicBezTo>
                    <a:pt x="5012" y="11387"/>
                    <a:pt x="3617" y="10832"/>
                    <a:pt x="2574" y="9789"/>
                  </a:cubicBezTo>
                  <a:cubicBezTo>
                    <a:pt x="1020" y="8234"/>
                    <a:pt x="562" y="5896"/>
                    <a:pt x="1399" y="3871"/>
                  </a:cubicBezTo>
                  <a:cubicBezTo>
                    <a:pt x="2235" y="1833"/>
                    <a:pt x="4220" y="514"/>
                    <a:pt x="6415" y="514"/>
                  </a:cubicBezTo>
                  <a:close/>
                  <a:moveTo>
                    <a:pt x="6428" y="0"/>
                  </a:moveTo>
                  <a:cubicBezTo>
                    <a:pt x="4876" y="0"/>
                    <a:pt x="3355" y="604"/>
                    <a:pt x="2208" y="1742"/>
                  </a:cubicBezTo>
                  <a:cubicBezTo>
                    <a:pt x="510" y="3440"/>
                    <a:pt x="1" y="6001"/>
                    <a:pt x="928" y="8221"/>
                  </a:cubicBezTo>
                  <a:cubicBezTo>
                    <a:pt x="1843" y="10455"/>
                    <a:pt x="4011" y="11892"/>
                    <a:pt x="6415" y="11905"/>
                  </a:cubicBezTo>
                  <a:cubicBezTo>
                    <a:pt x="9707" y="11892"/>
                    <a:pt x="12359" y="9240"/>
                    <a:pt x="12372" y="5948"/>
                  </a:cubicBezTo>
                  <a:cubicBezTo>
                    <a:pt x="12372" y="3545"/>
                    <a:pt x="10922" y="1376"/>
                    <a:pt x="8701" y="449"/>
                  </a:cubicBezTo>
                  <a:cubicBezTo>
                    <a:pt x="7964" y="147"/>
                    <a:pt x="7192" y="0"/>
                    <a:pt x="6428"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4" name="Google Shape;2924;p49"/>
          <p:cNvGrpSpPr/>
          <p:nvPr/>
        </p:nvGrpSpPr>
        <p:grpSpPr>
          <a:xfrm>
            <a:off x="5253597" y="3188119"/>
            <a:ext cx="343459" cy="302882"/>
            <a:chOff x="4949769" y="3520303"/>
            <a:chExt cx="378551" cy="333828"/>
          </a:xfrm>
        </p:grpSpPr>
        <p:sp>
          <p:nvSpPr>
            <p:cNvPr id="2925" name="Google Shape;2925;p49"/>
            <p:cNvSpPr/>
            <p:nvPr/>
          </p:nvSpPr>
          <p:spPr>
            <a:xfrm>
              <a:off x="4978358" y="3638621"/>
              <a:ext cx="303901" cy="49432"/>
            </a:xfrm>
            <a:custGeom>
              <a:rect b="b" l="l" r="r" t="t"/>
              <a:pathLst>
                <a:path extrusionOk="0" h="1921" w="11810">
                  <a:moveTo>
                    <a:pt x="0" y="0"/>
                  </a:moveTo>
                  <a:lnTo>
                    <a:pt x="1072" y="1921"/>
                  </a:lnTo>
                  <a:lnTo>
                    <a:pt x="11418" y="1921"/>
                  </a:lnTo>
                  <a:lnTo>
                    <a:pt x="11810"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9"/>
            <p:cNvSpPr/>
            <p:nvPr/>
          </p:nvSpPr>
          <p:spPr>
            <a:xfrm>
              <a:off x="4962558" y="3649712"/>
              <a:ext cx="58516" cy="204419"/>
            </a:xfrm>
            <a:custGeom>
              <a:rect b="b" l="l" r="r" t="t"/>
              <a:pathLst>
                <a:path extrusionOk="0" h="7944" w="2274">
                  <a:moveTo>
                    <a:pt x="601" y="1"/>
                  </a:moveTo>
                  <a:cubicBezTo>
                    <a:pt x="484" y="314"/>
                    <a:pt x="379" y="641"/>
                    <a:pt x="314" y="980"/>
                  </a:cubicBezTo>
                  <a:cubicBezTo>
                    <a:pt x="131" y="1790"/>
                    <a:pt x="0" y="2992"/>
                    <a:pt x="405" y="4102"/>
                  </a:cubicBezTo>
                  <a:cubicBezTo>
                    <a:pt x="1124" y="6049"/>
                    <a:pt x="13" y="7107"/>
                    <a:pt x="13" y="7107"/>
                  </a:cubicBezTo>
                  <a:lnTo>
                    <a:pt x="13" y="7943"/>
                  </a:lnTo>
                  <a:lnTo>
                    <a:pt x="797" y="7943"/>
                  </a:lnTo>
                  <a:cubicBezTo>
                    <a:pt x="915" y="7669"/>
                    <a:pt x="1019" y="7394"/>
                    <a:pt x="1098" y="7107"/>
                  </a:cubicBezTo>
                  <a:cubicBezTo>
                    <a:pt x="1385" y="6166"/>
                    <a:pt x="1476" y="5161"/>
                    <a:pt x="1359" y="4181"/>
                  </a:cubicBezTo>
                  <a:cubicBezTo>
                    <a:pt x="1189" y="3070"/>
                    <a:pt x="1542" y="1816"/>
                    <a:pt x="1842" y="980"/>
                  </a:cubicBezTo>
                  <a:cubicBezTo>
                    <a:pt x="1973" y="641"/>
                    <a:pt x="2104" y="314"/>
                    <a:pt x="2273"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9"/>
            <p:cNvSpPr/>
            <p:nvPr/>
          </p:nvSpPr>
          <p:spPr>
            <a:xfrm>
              <a:off x="5257350" y="3649378"/>
              <a:ext cx="58181" cy="204393"/>
            </a:xfrm>
            <a:custGeom>
              <a:rect b="b" l="l" r="r" t="t"/>
              <a:pathLst>
                <a:path extrusionOk="0" h="7943" w="2261">
                  <a:moveTo>
                    <a:pt x="1" y="0"/>
                  </a:moveTo>
                  <a:cubicBezTo>
                    <a:pt x="158" y="314"/>
                    <a:pt x="288" y="641"/>
                    <a:pt x="419" y="980"/>
                  </a:cubicBezTo>
                  <a:cubicBezTo>
                    <a:pt x="719" y="1816"/>
                    <a:pt x="1072" y="3070"/>
                    <a:pt x="902" y="4194"/>
                  </a:cubicBezTo>
                  <a:cubicBezTo>
                    <a:pt x="785" y="5174"/>
                    <a:pt x="876" y="6166"/>
                    <a:pt x="1164" y="7120"/>
                  </a:cubicBezTo>
                  <a:cubicBezTo>
                    <a:pt x="1242" y="7394"/>
                    <a:pt x="1347" y="7669"/>
                    <a:pt x="1464" y="7943"/>
                  </a:cubicBezTo>
                  <a:lnTo>
                    <a:pt x="2261" y="7943"/>
                  </a:lnTo>
                  <a:lnTo>
                    <a:pt x="2261" y="7120"/>
                  </a:lnTo>
                  <a:cubicBezTo>
                    <a:pt x="2261" y="7120"/>
                    <a:pt x="1151" y="6049"/>
                    <a:pt x="1856" y="4115"/>
                  </a:cubicBezTo>
                  <a:cubicBezTo>
                    <a:pt x="2261" y="2992"/>
                    <a:pt x="2130" y="1803"/>
                    <a:pt x="1947" y="980"/>
                  </a:cubicBezTo>
                  <a:cubicBezTo>
                    <a:pt x="1882" y="641"/>
                    <a:pt x="1778" y="314"/>
                    <a:pt x="1660"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9"/>
            <p:cNvSpPr/>
            <p:nvPr/>
          </p:nvSpPr>
          <p:spPr>
            <a:xfrm>
              <a:off x="4962893" y="3832567"/>
              <a:ext cx="27920" cy="21204"/>
            </a:xfrm>
            <a:custGeom>
              <a:rect b="b" l="l" r="r" t="t"/>
              <a:pathLst>
                <a:path extrusionOk="0" h="824" w="1085">
                  <a:moveTo>
                    <a:pt x="0" y="1"/>
                  </a:moveTo>
                  <a:lnTo>
                    <a:pt x="0" y="824"/>
                  </a:lnTo>
                  <a:lnTo>
                    <a:pt x="797" y="824"/>
                  </a:lnTo>
                  <a:cubicBezTo>
                    <a:pt x="902" y="550"/>
                    <a:pt x="1006" y="275"/>
                    <a:pt x="1085"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9"/>
            <p:cNvSpPr/>
            <p:nvPr/>
          </p:nvSpPr>
          <p:spPr>
            <a:xfrm>
              <a:off x="5287277" y="3832567"/>
              <a:ext cx="28254" cy="21204"/>
            </a:xfrm>
            <a:custGeom>
              <a:rect b="b" l="l" r="r" t="t"/>
              <a:pathLst>
                <a:path extrusionOk="0" h="824" w="1098">
                  <a:moveTo>
                    <a:pt x="1" y="1"/>
                  </a:moveTo>
                  <a:cubicBezTo>
                    <a:pt x="79" y="275"/>
                    <a:pt x="184" y="550"/>
                    <a:pt x="301" y="824"/>
                  </a:cubicBezTo>
                  <a:lnTo>
                    <a:pt x="1098" y="824"/>
                  </a:lnTo>
                  <a:lnTo>
                    <a:pt x="1098"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9"/>
            <p:cNvSpPr/>
            <p:nvPr/>
          </p:nvSpPr>
          <p:spPr>
            <a:xfrm>
              <a:off x="4970613" y="3649378"/>
              <a:ext cx="50461" cy="25244"/>
            </a:xfrm>
            <a:custGeom>
              <a:rect b="b" l="l" r="r" t="t"/>
              <a:pathLst>
                <a:path extrusionOk="0" h="981" w="1961">
                  <a:moveTo>
                    <a:pt x="288" y="0"/>
                  </a:moveTo>
                  <a:cubicBezTo>
                    <a:pt x="171" y="314"/>
                    <a:pt x="66" y="641"/>
                    <a:pt x="1" y="980"/>
                  </a:cubicBezTo>
                  <a:lnTo>
                    <a:pt x="1529" y="980"/>
                  </a:lnTo>
                  <a:cubicBezTo>
                    <a:pt x="1660" y="641"/>
                    <a:pt x="1791" y="314"/>
                    <a:pt x="1960"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9"/>
            <p:cNvSpPr/>
            <p:nvPr/>
          </p:nvSpPr>
          <p:spPr>
            <a:xfrm>
              <a:off x="5257350" y="3649712"/>
              <a:ext cx="50461" cy="25244"/>
            </a:xfrm>
            <a:custGeom>
              <a:rect b="b" l="l" r="r" t="t"/>
              <a:pathLst>
                <a:path extrusionOk="0" h="981" w="1961">
                  <a:moveTo>
                    <a:pt x="1" y="1"/>
                  </a:moveTo>
                  <a:cubicBezTo>
                    <a:pt x="158" y="314"/>
                    <a:pt x="301" y="641"/>
                    <a:pt x="419" y="980"/>
                  </a:cubicBezTo>
                  <a:lnTo>
                    <a:pt x="1960" y="980"/>
                  </a:lnTo>
                  <a:cubicBezTo>
                    <a:pt x="1882" y="641"/>
                    <a:pt x="1791" y="314"/>
                    <a:pt x="1660"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9"/>
            <p:cNvSpPr/>
            <p:nvPr/>
          </p:nvSpPr>
          <p:spPr>
            <a:xfrm>
              <a:off x="5037517" y="3520303"/>
              <a:ext cx="115333" cy="52108"/>
            </a:xfrm>
            <a:custGeom>
              <a:rect b="b" l="l" r="r" t="t"/>
              <a:pathLst>
                <a:path extrusionOk="0" h="2025" w="4482">
                  <a:moveTo>
                    <a:pt x="0" y="0"/>
                  </a:moveTo>
                  <a:lnTo>
                    <a:pt x="0" y="2025"/>
                  </a:lnTo>
                  <a:lnTo>
                    <a:pt x="4481" y="2025"/>
                  </a:lnTo>
                  <a:lnTo>
                    <a:pt x="4481"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9"/>
            <p:cNvSpPr/>
            <p:nvPr/>
          </p:nvSpPr>
          <p:spPr>
            <a:xfrm>
              <a:off x="4974987" y="3556947"/>
              <a:ext cx="328450" cy="70275"/>
            </a:xfrm>
            <a:custGeom>
              <a:rect b="b" l="l" r="r" t="t"/>
              <a:pathLst>
                <a:path extrusionOk="0" h="2731" w="12764">
                  <a:moveTo>
                    <a:pt x="1385" y="0"/>
                  </a:moveTo>
                  <a:cubicBezTo>
                    <a:pt x="1385" y="758"/>
                    <a:pt x="758" y="1372"/>
                    <a:pt x="1" y="1372"/>
                  </a:cubicBezTo>
                  <a:lnTo>
                    <a:pt x="1" y="2730"/>
                  </a:lnTo>
                  <a:lnTo>
                    <a:pt x="12764" y="2730"/>
                  </a:lnTo>
                  <a:lnTo>
                    <a:pt x="12764" y="1372"/>
                  </a:lnTo>
                  <a:cubicBezTo>
                    <a:pt x="11993" y="1372"/>
                    <a:pt x="11379" y="758"/>
                    <a:pt x="11379"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9"/>
            <p:cNvSpPr/>
            <p:nvPr/>
          </p:nvSpPr>
          <p:spPr>
            <a:xfrm>
              <a:off x="4949769" y="3627196"/>
              <a:ext cx="378551" cy="23545"/>
            </a:xfrm>
            <a:custGeom>
              <a:rect b="b" l="l" r="r" t="t"/>
              <a:pathLst>
                <a:path extrusionOk="0" h="915" w="14711">
                  <a:moveTo>
                    <a:pt x="1" y="0"/>
                  </a:moveTo>
                  <a:lnTo>
                    <a:pt x="288" y="915"/>
                  </a:lnTo>
                  <a:lnTo>
                    <a:pt x="14436" y="915"/>
                  </a:lnTo>
                  <a:lnTo>
                    <a:pt x="14710"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9"/>
            <p:cNvSpPr/>
            <p:nvPr/>
          </p:nvSpPr>
          <p:spPr>
            <a:xfrm>
              <a:off x="5025423" y="3556947"/>
              <a:ext cx="10447" cy="70275"/>
            </a:xfrm>
            <a:custGeom>
              <a:rect b="b" l="l" r="r" t="t"/>
              <a:pathLst>
                <a:path extrusionOk="0" h="2731" w="406">
                  <a:moveTo>
                    <a:pt x="0" y="0"/>
                  </a:moveTo>
                  <a:lnTo>
                    <a:pt x="0" y="2730"/>
                  </a:lnTo>
                  <a:lnTo>
                    <a:pt x="405" y="2730"/>
                  </a:lnTo>
                  <a:lnTo>
                    <a:pt x="405"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9"/>
            <p:cNvSpPr/>
            <p:nvPr/>
          </p:nvSpPr>
          <p:spPr>
            <a:xfrm>
              <a:off x="5079538" y="3556947"/>
              <a:ext cx="10447" cy="70275"/>
            </a:xfrm>
            <a:custGeom>
              <a:rect b="b" l="l" r="r" t="t"/>
              <a:pathLst>
                <a:path extrusionOk="0" h="2731" w="406">
                  <a:moveTo>
                    <a:pt x="0" y="0"/>
                  </a:moveTo>
                  <a:lnTo>
                    <a:pt x="0" y="2730"/>
                  </a:lnTo>
                  <a:lnTo>
                    <a:pt x="405" y="2730"/>
                  </a:lnTo>
                  <a:lnTo>
                    <a:pt x="405"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9"/>
            <p:cNvSpPr/>
            <p:nvPr/>
          </p:nvSpPr>
          <p:spPr>
            <a:xfrm>
              <a:off x="5242245" y="3556947"/>
              <a:ext cx="10447" cy="70275"/>
            </a:xfrm>
            <a:custGeom>
              <a:rect b="b" l="l" r="r" t="t"/>
              <a:pathLst>
                <a:path extrusionOk="0" h="2731" w="406">
                  <a:moveTo>
                    <a:pt x="0" y="0"/>
                  </a:moveTo>
                  <a:lnTo>
                    <a:pt x="0" y="2730"/>
                  </a:lnTo>
                  <a:lnTo>
                    <a:pt x="405" y="2730"/>
                  </a:lnTo>
                  <a:lnTo>
                    <a:pt x="405"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9"/>
            <p:cNvSpPr/>
            <p:nvPr/>
          </p:nvSpPr>
          <p:spPr>
            <a:xfrm>
              <a:off x="5188104" y="3556947"/>
              <a:ext cx="10447" cy="70275"/>
            </a:xfrm>
            <a:custGeom>
              <a:rect b="b" l="l" r="r" t="t"/>
              <a:pathLst>
                <a:path extrusionOk="0" h="2731" w="406">
                  <a:moveTo>
                    <a:pt x="1" y="0"/>
                  </a:moveTo>
                  <a:lnTo>
                    <a:pt x="1" y="2730"/>
                  </a:lnTo>
                  <a:lnTo>
                    <a:pt x="406" y="2730"/>
                  </a:lnTo>
                  <a:lnTo>
                    <a:pt x="406"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9"/>
            <p:cNvSpPr/>
            <p:nvPr/>
          </p:nvSpPr>
          <p:spPr>
            <a:xfrm>
              <a:off x="5133988" y="3556947"/>
              <a:ext cx="10447" cy="70275"/>
            </a:xfrm>
            <a:custGeom>
              <a:rect b="b" l="l" r="r" t="t"/>
              <a:pathLst>
                <a:path extrusionOk="0" h="2731" w="406">
                  <a:moveTo>
                    <a:pt x="1" y="0"/>
                  </a:moveTo>
                  <a:lnTo>
                    <a:pt x="1" y="2730"/>
                  </a:lnTo>
                  <a:lnTo>
                    <a:pt x="406" y="2730"/>
                  </a:lnTo>
                  <a:lnTo>
                    <a:pt x="406"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9"/>
            <p:cNvSpPr/>
            <p:nvPr/>
          </p:nvSpPr>
          <p:spPr>
            <a:xfrm>
              <a:off x="5048942" y="3586101"/>
              <a:ext cx="16134" cy="13227"/>
            </a:xfrm>
            <a:custGeom>
              <a:rect b="b" l="l" r="r" t="t"/>
              <a:pathLst>
                <a:path extrusionOk="0" h="514" w="627">
                  <a:moveTo>
                    <a:pt x="340" y="1"/>
                  </a:moveTo>
                  <a:cubicBezTo>
                    <a:pt x="287" y="1"/>
                    <a:pt x="232" y="18"/>
                    <a:pt x="184" y="56"/>
                  </a:cubicBezTo>
                  <a:cubicBezTo>
                    <a:pt x="1" y="200"/>
                    <a:pt x="105" y="513"/>
                    <a:pt x="340" y="513"/>
                  </a:cubicBezTo>
                  <a:cubicBezTo>
                    <a:pt x="458" y="500"/>
                    <a:pt x="562" y="422"/>
                    <a:pt x="588" y="304"/>
                  </a:cubicBezTo>
                  <a:cubicBezTo>
                    <a:pt x="627" y="131"/>
                    <a:pt x="489" y="1"/>
                    <a:pt x="340"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9"/>
            <p:cNvSpPr/>
            <p:nvPr/>
          </p:nvSpPr>
          <p:spPr>
            <a:xfrm>
              <a:off x="5103058" y="3586101"/>
              <a:ext cx="16495" cy="13227"/>
            </a:xfrm>
            <a:custGeom>
              <a:rect b="b" l="l" r="r" t="t"/>
              <a:pathLst>
                <a:path extrusionOk="0" h="514" w="641">
                  <a:moveTo>
                    <a:pt x="349" y="1"/>
                  </a:moveTo>
                  <a:cubicBezTo>
                    <a:pt x="293" y="1"/>
                    <a:pt x="236" y="18"/>
                    <a:pt x="184" y="56"/>
                  </a:cubicBezTo>
                  <a:cubicBezTo>
                    <a:pt x="1" y="200"/>
                    <a:pt x="105" y="513"/>
                    <a:pt x="354" y="513"/>
                  </a:cubicBezTo>
                  <a:cubicBezTo>
                    <a:pt x="471" y="500"/>
                    <a:pt x="563" y="422"/>
                    <a:pt x="602" y="304"/>
                  </a:cubicBezTo>
                  <a:cubicBezTo>
                    <a:pt x="640" y="131"/>
                    <a:pt x="502" y="1"/>
                    <a:pt x="349"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9"/>
            <p:cNvSpPr/>
            <p:nvPr/>
          </p:nvSpPr>
          <p:spPr>
            <a:xfrm>
              <a:off x="5211649" y="3586101"/>
              <a:ext cx="16134" cy="13227"/>
            </a:xfrm>
            <a:custGeom>
              <a:rect b="b" l="l" r="r" t="t"/>
              <a:pathLst>
                <a:path extrusionOk="0" h="514" w="627">
                  <a:moveTo>
                    <a:pt x="340" y="1"/>
                  </a:moveTo>
                  <a:cubicBezTo>
                    <a:pt x="287" y="1"/>
                    <a:pt x="232" y="18"/>
                    <a:pt x="183" y="56"/>
                  </a:cubicBezTo>
                  <a:cubicBezTo>
                    <a:pt x="0" y="213"/>
                    <a:pt x="105" y="513"/>
                    <a:pt x="340" y="513"/>
                  </a:cubicBezTo>
                  <a:cubicBezTo>
                    <a:pt x="458" y="500"/>
                    <a:pt x="562" y="422"/>
                    <a:pt x="588" y="304"/>
                  </a:cubicBezTo>
                  <a:cubicBezTo>
                    <a:pt x="627" y="131"/>
                    <a:pt x="489" y="1"/>
                    <a:pt x="340"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9"/>
            <p:cNvSpPr/>
            <p:nvPr/>
          </p:nvSpPr>
          <p:spPr>
            <a:xfrm>
              <a:off x="5157534" y="3586153"/>
              <a:ext cx="16134" cy="13175"/>
            </a:xfrm>
            <a:custGeom>
              <a:rect b="b" l="l" r="r" t="t"/>
              <a:pathLst>
                <a:path extrusionOk="0" h="512" w="627">
                  <a:moveTo>
                    <a:pt x="339" y="1"/>
                  </a:moveTo>
                  <a:cubicBezTo>
                    <a:pt x="287" y="1"/>
                    <a:pt x="233" y="17"/>
                    <a:pt x="183" y="54"/>
                  </a:cubicBezTo>
                  <a:cubicBezTo>
                    <a:pt x="0" y="198"/>
                    <a:pt x="105" y="511"/>
                    <a:pt x="340" y="511"/>
                  </a:cubicBezTo>
                  <a:cubicBezTo>
                    <a:pt x="457" y="498"/>
                    <a:pt x="562" y="420"/>
                    <a:pt x="588" y="315"/>
                  </a:cubicBezTo>
                  <a:cubicBezTo>
                    <a:pt x="627" y="140"/>
                    <a:pt x="492" y="1"/>
                    <a:pt x="339"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49"/>
            <p:cNvSpPr/>
            <p:nvPr/>
          </p:nvSpPr>
          <p:spPr>
            <a:xfrm>
              <a:off x="5052648" y="3520303"/>
              <a:ext cx="13124" cy="36669"/>
            </a:xfrm>
            <a:custGeom>
              <a:rect b="b" l="l" r="r" t="t"/>
              <a:pathLst>
                <a:path extrusionOk="0" h="1425" w="510">
                  <a:moveTo>
                    <a:pt x="0" y="0"/>
                  </a:moveTo>
                  <a:lnTo>
                    <a:pt x="0" y="1424"/>
                  </a:lnTo>
                  <a:lnTo>
                    <a:pt x="510" y="1424"/>
                  </a:lnTo>
                  <a:lnTo>
                    <a:pt x="510" y="0"/>
                  </a:ln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49"/>
            <p:cNvSpPr/>
            <p:nvPr/>
          </p:nvSpPr>
          <p:spPr>
            <a:xfrm>
              <a:off x="5124570" y="3520303"/>
              <a:ext cx="13149" cy="36669"/>
            </a:xfrm>
            <a:custGeom>
              <a:rect b="b" l="l" r="r" t="t"/>
              <a:pathLst>
                <a:path extrusionOk="0" h="1425" w="511">
                  <a:moveTo>
                    <a:pt x="1" y="0"/>
                  </a:moveTo>
                  <a:lnTo>
                    <a:pt x="1" y="1424"/>
                  </a:lnTo>
                  <a:lnTo>
                    <a:pt x="510" y="1424"/>
                  </a:lnTo>
                  <a:lnTo>
                    <a:pt x="510" y="0"/>
                  </a:ln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6" name="Google Shape;2946;p49"/>
          <p:cNvGrpSpPr/>
          <p:nvPr/>
        </p:nvGrpSpPr>
        <p:grpSpPr>
          <a:xfrm>
            <a:off x="4728404" y="3278379"/>
            <a:ext cx="343459" cy="212295"/>
            <a:chOff x="4370917" y="3619785"/>
            <a:chExt cx="378551" cy="233986"/>
          </a:xfrm>
        </p:grpSpPr>
        <p:sp>
          <p:nvSpPr>
            <p:cNvPr id="2947" name="Google Shape;2947;p49"/>
            <p:cNvSpPr/>
            <p:nvPr/>
          </p:nvSpPr>
          <p:spPr>
            <a:xfrm>
              <a:off x="4380000" y="3619785"/>
              <a:ext cx="360384" cy="204084"/>
            </a:xfrm>
            <a:custGeom>
              <a:rect b="b" l="l" r="r" t="t"/>
              <a:pathLst>
                <a:path extrusionOk="0" h="7931" w="14005">
                  <a:moveTo>
                    <a:pt x="6989" y="1"/>
                  </a:moveTo>
                  <a:cubicBezTo>
                    <a:pt x="5095" y="1"/>
                    <a:pt x="3501" y="1412"/>
                    <a:pt x="3266" y="3293"/>
                  </a:cubicBezTo>
                  <a:cubicBezTo>
                    <a:pt x="3058" y="4930"/>
                    <a:pt x="1674" y="6154"/>
                    <a:pt x="27" y="6154"/>
                  </a:cubicBezTo>
                  <a:cubicBezTo>
                    <a:pt x="18" y="6154"/>
                    <a:pt x="9" y="6154"/>
                    <a:pt x="0" y="6154"/>
                  </a:cubicBezTo>
                  <a:lnTo>
                    <a:pt x="0" y="7930"/>
                  </a:lnTo>
                  <a:lnTo>
                    <a:pt x="14004" y="7930"/>
                  </a:lnTo>
                  <a:lnTo>
                    <a:pt x="14004" y="6154"/>
                  </a:lnTo>
                  <a:cubicBezTo>
                    <a:pt x="13996" y="6154"/>
                    <a:pt x="13987" y="6154"/>
                    <a:pt x="13978" y="6154"/>
                  </a:cubicBezTo>
                  <a:cubicBezTo>
                    <a:pt x="12330" y="6154"/>
                    <a:pt x="10933" y="4930"/>
                    <a:pt x="10725" y="3293"/>
                  </a:cubicBezTo>
                  <a:cubicBezTo>
                    <a:pt x="10490" y="1412"/>
                    <a:pt x="8897" y="1"/>
                    <a:pt x="6989"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9"/>
            <p:cNvSpPr/>
            <p:nvPr/>
          </p:nvSpPr>
          <p:spPr>
            <a:xfrm>
              <a:off x="4490264" y="3646676"/>
              <a:ext cx="139856" cy="139547"/>
            </a:xfrm>
            <a:custGeom>
              <a:rect b="b" l="l" r="r" t="t"/>
              <a:pathLst>
                <a:path extrusionOk="0" h="5423" w="5435">
                  <a:moveTo>
                    <a:pt x="2717" y="1"/>
                  </a:moveTo>
                  <a:cubicBezTo>
                    <a:pt x="1215" y="1"/>
                    <a:pt x="0" y="1216"/>
                    <a:pt x="0" y="2718"/>
                  </a:cubicBezTo>
                  <a:cubicBezTo>
                    <a:pt x="0" y="4207"/>
                    <a:pt x="1215" y="5422"/>
                    <a:pt x="2717" y="5422"/>
                  </a:cubicBezTo>
                  <a:cubicBezTo>
                    <a:pt x="4220" y="5422"/>
                    <a:pt x="5435" y="4207"/>
                    <a:pt x="5435" y="2718"/>
                  </a:cubicBezTo>
                  <a:cubicBezTo>
                    <a:pt x="5435" y="1216"/>
                    <a:pt x="4220" y="1"/>
                    <a:pt x="2717"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9"/>
            <p:cNvSpPr/>
            <p:nvPr/>
          </p:nvSpPr>
          <p:spPr>
            <a:xfrm>
              <a:off x="4380000" y="3812753"/>
              <a:ext cx="360384" cy="11116"/>
            </a:xfrm>
            <a:custGeom>
              <a:rect b="b" l="l" r="r" t="t"/>
              <a:pathLst>
                <a:path extrusionOk="0" h="432" w="14005">
                  <a:moveTo>
                    <a:pt x="0" y="0"/>
                  </a:moveTo>
                  <a:lnTo>
                    <a:pt x="0" y="431"/>
                  </a:lnTo>
                  <a:lnTo>
                    <a:pt x="14004" y="431"/>
                  </a:lnTo>
                  <a:lnTo>
                    <a:pt x="14004" y="0"/>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9"/>
            <p:cNvSpPr/>
            <p:nvPr/>
          </p:nvSpPr>
          <p:spPr>
            <a:xfrm>
              <a:off x="4535965" y="3674853"/>
              <a:ext cx="28949" cy="57255"/>
            </a:xfrm>
            <a:custGeom>
              <a:rect b="b" l="l" r="r" t="t"/>
              <a:pathLst>
                <a:path extrusionOk="0" h="2225" w="1125">
                  <a:moveTo>
                    <a:pt x="941" y="0"/>
                  </a:moveTo>
                  <a:cubicBezTo>
                    <a:pt x="850" y="0"/>
                    <a:pt x="758" y="62"/>
                    <a:pt x="758" y="186"/>
                  </a:cubicBezTo>
                  <a:lnTo>
                    <a:pt x="758" y="1519"/>
                  </a:lnTo>
                  <a:lnTo>
                    <a:pt x="158" y="1871"/>
                  </a:lnTo>
                  <a:cubicBezTo>
                    <a:pt x="1" y="1976"/>
                    <a:pt x="66" y="2224"/>
                    <a:pt x="249" y="2224"/>
                  </a:cubicBezTo>
                  <a:cubicBezTo>
                    <a:pt x="288" y="2224"/>
                    <a:pt x="314" y="2211"/>
                    <a:pt x="354" y="2198"/>
                  </a:cubicBezTo>
                  <a:lnTo>
                    <a:pt x="1033" y="1780"/>
                  </a:lnTo>
                  <a:cubicBezTo>
                    <a:pt x="1098" y="1754"/>
                    <a:pt x="1124" y="1688"/>
                    <a:pt x="1124" y="1623"/>
                  </a:cubicBezTo>
                  <a:lnTo>
                    <a:pt x="1124" y="186"/>
                  </a:lnTo>
                  <a:cubicBezTo>
                    <a:pt x="1124" y="62"/>
                    <a:pt x="1033" y="0"/>
                    <a:pt x="941" y="0"/>
                  </a:cubicBezTo>
                  <a:close/>
                </a:path>
              </a:pathLst>
            </a:custGeom>
            <a:solidFill>
              <a:srgbClr val="531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9"/>
            <p:cNvSpPr/>
            <p:nvPr/>
          </p:nvSpPr>
          <p:spPr>
            <a:xfrm>
              <a:off x="4555470" y="3641889"/>
              <a:ext cx="9444" cy="18270"/>
            </a:xfrm>
            <a:custGeom>
              <a:rect b="b" l="l" r="r" t="t"/>
              <a:pathLst>
                <a:path extrusionOk="0" h="710" w="367">
                  <a:moveTo>
                    <a:pt x="183" y="1"/>
                  </a:moveTo>
                  <a:cubicBezTo>
                    <a:pt x="92" y="1"/>
                    <a:pt x="0" y="63"/>
                    <a:pt x="0" y="187"/>
                  </a:cubicBezTo>
                  <a:lnTo>
                    <a:pt x="0" y="527"/>
                  </a:lnTo>
                  <a:cubicBezTo>
                    <a:pt x="0" y="618"/>
                    <a:pt x="79" y="709"/>
                    <a:pt x="183" y="709"/>
                  </a:cubicBezTo>
                  <a:cubicBezTo>
                    <a:pt x="288" y="709"/>
                    <a:pt x="366" y="618"/>
                    <a:pt x="366" y="527"/>
                  </a:cubicBezTo>
                  <a:lnTo>
                    <a:pt x="366" y="187"/>
                  </a:lnTo>
                  <a:cubicBezTo>
                    <a:pt x="366" y="63"/>
                    <a:pt x="275" y="1"/>
                    <a:pt x="183" y="1"/>
                  </a:cubicBezTo>
                  <a:close/>
                </a:path>
              </a:pathLst>
            </a:custGeom>
            <a:solidFill>
              <a:srgbClr val="531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9"/>
            <p:cNvSpPr/>
            <p:nvPr/>
          </p:nvSpPr>
          <p:spPr>
            <a:xfrm>
              <a:off x="4555470" y="3772997"/>
              <a:ext cx="9444" cy="18270"/>
            </a:xfrm>
            <a:custGeom>
              <a:rect b="b" l="l" r="r" t="t"/>
              <a:pathLst>
                <a:path extrusionOk="0" h="710" w="367">
                  <a:moveTo>
                    <a:pt x="183" y="1"/>
                  </a:moveTo>
                  <a:cubicBezTo>
                    <a:pt x="92" y="1"/>
                    <a:pt x="0" y="63"/>
                    <a:pt x="0" y="187"/>
                  </a:cubicBezTo>
                  <a:lnTo>
                    <a:pt x="0" y="526"/>
                  </a:lnTo>
                  <a:cubicBezTo>
                    <a:pt x="0" y="618"/>
                    <a:pt x="79" y="709"/>
                    <a:pt x="183" y="709"/>
                  </a:cubicBezTo>
                  <a:cubicBezTo>
                    <a:pt x="288" y="709"/>
                    <a:pt x="366" y="618"/>
                    <a:pt x="366" y="526"/>
                  </a:cubicBezTo>
                  <a:lnTo>
                    <a:pt x="366" y="187"/>
                  </a:lnTo>
                  <a:cubicBezTo>
                    <a:pt x="366" y="63"/>
                    <a:pt x="275" y="1"/>
                    <a:pt x="183" y="1"/>
                  </a:cubicBezTo>
                  <a:close/>
                </a:path>
              </a:pathLst>
            </a:custGeom>
            <a:solidFill>
              <a:srgbClr val="531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9"/>
            <p:cNvSpPr/>
            <p:nvPr/>
          </p:nvSpPr>
          <p:spPr>
            <a:xfrm>
              <a:off x="4614964" y="3711882"/>
              <a:ext cx="21538" cy="9470"/>
            </a:xfrm>
            <a:custGeom>
              <a:rect b="b" l="l" r="r" t="t"/>
              <a:pathLst>
                <a:path extrusionOk="0" h="368" w="837">
                  <a:moveTo>
                    <a:pt x="237" y="1"/>
                  </a:moveTo>
                  <a:cubicBezTo>
                    <a:pt x="1" y="1"/>
                    <a:pt x="5" y="367"/>
                    <a:pt x="249" y="367"/>
                  </a:cubicBezTo>
                  <a:lnTo>
                    <a:pt x="589" y="367"/>
                  </a:lnTo>
                  <a:cubicBezTo>
                    <a:pt x="837" y="367"/>
                    <a:pt x="837" y="1"/>
                    <a:pt x="589" y="1"/>
                  </a:cubicBezTo>
                  <a:lnTo>
                    <a:pt x="249" y="1"/>
                  </a:lnTo>
                  <a:cubicBezTo>
                    <a:pt x="245" y="1"/>
                    <a:pt x="241" y="1"/>
                    <a:pt x="237" y="1"/>
                  </a:cubicBezTo>
                  <a:close/>
                </a:path>
              </a:pathLst>
            </a:custGeom>
            <a:solidFill>
              <a:srgbClr val="531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9"/>
            <p:cNvSpPr/>
            <p:nvPr/>
          </p:nvSpPr>
          <p:spPr>
            <a:xfrm>
              <a:off x="4483857" y="3711882"/>
              <a:ext cx="21538" cy="9470"/>
            </a:xfrm>
            <a:custGeom>
              <a:rect b="b" l="l" r="r" t="t"/>
              <a:pathLst>
                <a:path extrusionOk="0" h="368" w="837">
                  <a:moveTo>
                    <a:pt x="601" y="1"/>
                  </a:moveTo>
                  <a:cubicBezTo>
                    <a:pt x="597" y="1"/>
                    <a:pt x="593" y="1"/>
                    <a:pt x="589" y="1"/>
                  </a:cubicBezTo>
                  <a:lnTo>
                    <a:pt x="249" y="1"/>
                  </a:lnTo>
                  <a:cubicBezTo>
                    <a:pt x="1" y="1"/>
                    <a:pt x="1" y="367"/>
                    <a:pt x="249" y="367"/>
                  </a:cubicBezTo>
                  <a:lnTo>
                    <a:pt x="589" y="367"/>
                  </a:lnTo>
                  <a:cubicBezTo>
                    <a:pt x="833" y="367"/>
                    <a:pt x="837" y="1"/>
                    <a:pt x="601" y="1"/>
                  </a:cubicBezTo>
                  <a:close/>
                </a:path>
              </a:pathLst>
            </a:custGeom>
            <a:solidFill>
              <a:srgbClr val="531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9"/>
            <p:cNvSpPr/>
            <p:nvPr/>
          </p:nvSpPr>
          <p:spPr>
            <a:xfrm>
              <a:off x="4457996" y="3639960"/>
              <a:ext cx="178506" cy="152980"/>
            </a:xfrm>
            <a:custGeom>
              <a:rect b="b" l="l" r="r" t="t"/>
              <a:pathLst>
                <a:path extrusionOk="0" h="5945" w="6937">
                  <a:moveTo>
                    <a:pt x="3971" y="510"/>
                  </a:moveTo>
                  <a:cubicBezTo>
                    <a:pt x="5330" y="510"/>
                    <a:pt x="6440" y="1607"/>
                    <a:pt x="6440" y="2979"/>
                  </a:cubicBezTo>
                  <a:cubicBezTo>
                    <a:pt x="6440" y="4463"/>
                    <a:pt x="5228" y="5445"/>
                    <a:pt x="3962" y="5445"/>
                  </a:cubicBezTo>
                  <a:cubicBezTo>
                    <a:pt x="3356" y="5445"/>
                    <a:pt x="2737" y="5220"/>
                    <a:pt x="2234" y="4717"/>
                  </a:cubicBezTo>
                  <a:cubicBezTo>
                    <a:pt x="679" y="3162"/>
                    <a:pt x="1777" y="510"/>
                    <a:pt x="3971" y="510"/>
                  </a:cubicBezTo>
                  <a:close/>
                  <a:moveTo>
                    <a:pt x="3952" y="1"/>
                  </a:moveTo>
                  <a:cubicBezTo>
                    <a:pt x="3222" y="1"/>
                    <a:pt x="2477" y="272"/>
                    <a:pt x="1868" y="876"/>
                  </a:cubicBezTo>
                  <a:cubicBezTo>
                    <a:pt x="0" y="2744"/>
                    <a:pt x="1333" y="5945"/>
                    <a:pt x="3971" y="5945"/>
                  </a:cubicBezTo>
                  <a:cubicBezTo>
                    <a:pt x="5617" y="5945"/>
                    <a:pt x="6937" y="4612"/>
                    <a:pt x="6937" y="2979"/>
                  </a:cubicBezTo>
                  <a:cubicBezTo>
                    <a:pt x="6937" y="1185"/>
                    <a:pt x="5478" y="1"/>
                    <a:pt x="3952"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9"/>
            <p:cNvSpPr/>
            <p:nvPr/>
          </p:nvSpPr>
          <p:spPr>
            <a:xfrm>
              <a:off x="4370917" y="3822171"/>
              <a:ext cx="378551" cy="31600"/>
            </a:xfrm>
            <a:custGeom>
              <a:rect b="b" l="l" r="r" t="t"/>
              <a:pathLst>
                <a:path extrusionOk="0" h="1228" w="14711">
                  <a:moveTo>
                    <a:pt x="1" y="0"/>
                  </a:moveTo>
                  <a:lnTo>
                    <a:pt x="1" y="1228"/>
                  </a:lnTo>
                  <a:lnTo>
                    <a:pt x="14710" y="1228"/>
                  </a:lnTo>
                  <a:lnTo>
                    <a:pt x="14710" y="0"/>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7" name="Google Shape;2957;p49"/>
          <p:cNvGrpSpPr/>
          <p:nvPr/>
        </p:nvGrpSpPr>
        <p:grpSpPr>
          <a:xfrm>
            <a:off x="4266949" y="3147239"/>
            <a:ext cx="215961" cy="343436"/>
            <a:chOff x="3862314" y="3475246"/>
            <a:chExt cx="238026" cy="378525"/>
          </a:xfrm>
        </p:grpSpPr>
        <p:sp>
          <p:nvSpPr>
            <p:cNvPr id="2958" name="Google Shape;2958;p49"/>
            <p:cNvSpPr/>
            <p:nvPr/>
          </p:nvSpPr>
          <p:spPr>
            <a:xfrm>
              <a:off x="4038787" y="3585432"/>
              <a:ext cx="6588" cy="70275"/>
            </a:xfrm>
            <a:custGeom>
              <a:rect b="b" l="l" r="r" t="t"/>
              <a:pathLst>
                <a:path extrusionOk="0" h="2731" w="256">
                  <a:moveTo>
                    <a:pt x="132" y="0"/>
                  </a:moveTo>
                  <a:cubicBezTo>
                    <a:pt x="76" y="0"/>
                    <a:pt x="21" y="36"/>
                    <a:pt x="14" y="108"/>
                  </a:cubicBezTo>
                  <a:lnTo>
                    <a:pt x="14" y="2603"/>
                  </a:lnTo>
                  <a:cubicBezTo>
                    <a:pt x="1" y="2688"/>
                    <a:pt x="63" y="2730"/>
                    <a:pt x="127" y="2730"/>
                  </a:cubicBezTo>
                  <a:cubicBezTo>
                    <a:pt x="190" y="2730"/>
                    <a:pt x="256" y="2688"/>
                    <a:pt x="249" y="2603"/>
                  </a:cubicBezTo>
                  <a:lnTo>
                    <a:pt x="249" y="108"/>
                  </a:lnTo>
                  <a:cubicBezTo>
                    <a:pt x="243" y="36"/>
                    <a:pt x="187" y="0"/>
                    <a:pt x="132"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9"/>
            <p:cNvSpPr/>
            <p:nvPr/>
          </p:nvSpPr>
          <p:spPr>
            <a:xfrm>
              <a:off x="4038787" y="3584660"/>
              <a:ext cx="6588" cy="22722"/>
            </a:xfrm>
            <a:custGeom>
              <a:rect b="b" l="l" r="r" t="t"/>
              <a:pathLst>
                <a:path extrusionOk="0" h="883" w="256">
                  <a:moveTo>
                    <a:pt x="127" y="1"/>
                  </a:moveTo>
                  <a:cubicBezTo>
                    <a:pt x="63" y="1"/>
                    <a:pt x="1" y="46"/>
                    <a:pt x="14" y="138"/>
                  </a:cubicBezTo>
                  <a:lnTo>
                    <a:pt x="14" y="883"/>
                  </a:lnTo>
                  <a:lnTo>
                    <a:pt x="249" y="883"/>
                  </a:lnTo>
                  <a:lnTo>
                    <a:pt x="249" y="138"/>
                  </a:lnTo>
                  <a:cubicBezTo>
                    <a:pt x="256" y="46"/>
                    <a:pt x="190" y="1"/>
                    <a:pt x="127" y="1"/>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9"/>
            <p:cNvSpPr/>
            <p:nvPr/>
          </p:nvSpPr>
          <p:spPr>
            <a:xfrm>
              <a:off x="3932898" y="3586513"/>
              <a:ext cx="96857" cy="267258"/>
            </a:xfrm>
            <a:custGeom>
              <a:rect b="b" l="l" r="r" t="t"/>
              <a:pathLst>
                <a:path extrusionOk="0" h="10386" w="3764">
                  <a:moveTo>
                    <a:pt x="1438" y="1"/>
                  </a:moveTo>
                  <a:lnTo>
                    <a:pt x="1438" y="9106"/>
                  </a:lnTo>
                  <a:lnTo>
                    <a:pt x="641" y="9106"/>
                  </a:lnTo>
                  <a:cubicBezTo>
                    <a:pt x="641" y="9445"/>
                    <a:pt x="354" y="9733"/>
                    <a:pt x="1" y="9733"/>
                  </a:cubicBezTo>
                  <a:lnTo>
                    <a:pt x="1" y="10386"/>
                  </a:lnTo>
                  <a:lnTo>
                    <a:pt x="3763" y="10386"/>
                  </a:lnTo>
                  <a:lnTo>
                    <a:pt x="3763" y="9733"/>
                  </a:lnTo>
                  <a:cubicBezTo>
                    <a:pt x="3411" y="9733"/>
                    <a:pt x="3123" y="9445"/>
                    <a:pt x="3123" y="9106"/>
                  </a:cubicBezTo>
                  <a:lnTo>
                    <a:pt x="2326" y="9106"/>
                  </a:lnTo>
                  <a:lnTo>
                    <a:pt x="2326"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9"/>
            <p:cNvSpPr/>
            <p:nvPr/>
          </p:nvSpPr>
          <p:spPr>
            <a:xfrm>
              <a:off x="4035108" y="3650716"/>
              <a:ext cx="14127" cy="14153"/>
            </a:xfrm>
            <a:custGeom>
              <a:rect b="b" l="l" r="r" t="t"/>
              <a:pathLst>
                <a:path extrusionOk="0" h="550" w="549">
                  <a:moveTo>
                    <a:pt x="275" y="1"/>
                  </a:moveTo>
                  <a:cubicBezTo>
                    <a:pt x="118" y="1"/>
                    <a:pt x="0" y="131"/>
                    <a:pt x="0" y="275"/>
                  </a:cubicBezTo>
                  <a:cubicBezTo>
                    <a:pt x="0" y="432"/>
                    <a:pt x="118" y="549"/>
                    <a:pt x="275" y="549"/>
                  </a:cubicBezTo>
                  <a:cubicBezTo>
                    <a:pt x="431" y="549"/>
                    <a:pt x="549" y="432"/>
                    <a:pt x="549" y="275"/>
                  </a:cubicBezTo>
                  <a:cubicBezTo>
                    <a:pt x="549" y="131"/>
                    <a:pt x="431" y="1"/>
                    <a:pt x="275" y="1"/>
                  </a:cubicBez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9"/>
            <p:cNvSpPr/>
            <p:nvPr/>
          </p:nvSpPr>
          <p:spPr>
            <a:xfrm>
              <a:off x="3969876" y="3590888"/>
              <a:ext cx="11477" cy="229946"/>
            </a:xfrm>
            <a:custGeom>
              <a:rect b="b" l="l" r="r" t="t"/>
              <a:pathLst>
                <a:path extrusionOk="0" h="8936" w="446">
                  <a:moveTo>
                    <a:pt x="1" y="0"/>
                  </a:moveTo>
                  <a:lnTo>
                    <a:pt x="1" y="8936"/>
                  </a:lnTo>
                  <a:lnTo>
                    <a:pt x="445" y="8936"/>
                  </a:lnTo>
                  <a:lnTo>
                    <a:pt x="445"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9"/>
            <p:cNvSpPr/>
            <p:nvPr/>
          </p:nvSpPr>
          <p:spPr>
            <a:xfrm>
              <a:off x="3969876" y="3590888"/>
              <a:ext cx="22902" cy="45058"/>
            </a:xfrm>
            <a:custGeom>
              <a:rect b="b" l="l" r="r" t="t"/>
              <a:pathLst>
                <a:path extrusionOk="0" h="1751" w="890">
                  <a:moveTo>
                    <a:pt x="1" y="0"/>
                  </a:moveTo>
                  <a:lnTo>
                    <a:pt x="1" y="1751"/>
                  </a:lnTo>
                  <a:lnTo>
                    <a:pt x="889" y="1751"/>
                  </a:lnTo>
                  <a:lnTo>
                    <a:pt x="889"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9"/>
            <p:cNvSpPr/>
            <p:nvPr/>
          </p:nvSpPr>
          <p:spPr>
            <a:xfrm>
              <a:off x="3933258" y="3820808"/>
              <a:ext cx="45727" cy="32963"/>
            </a:xfrm>
            <a:custGeom>
              <a:rect b="b" l="l" r="r" t="t"/>
              <a:pathLst>
                <a:path extrusionOk="0" h="1281" w="1777">
                  <a:moveTo>
                    <a:pt x="627" y="1"/>
                  </a:moveTo>
                  <a:cubicBezTo>
                    <a:pt x="627" y="340"/>
                    <a:pt x="340" y="628"/>
                    <a:pt x="0" y="628"/>
                  </a:cubicBezTo>
                  <a:lnTo>
                    <a:pt x="0" y="1281"/>
                  </a:lnTo>
                  <a:lnTo>
                    <a:pt x="1137" y="1281"/>
                  </a:lnTo>
                  <a:lnTo>
                    <a:pt x="1137" y="628"/>
                  </a:lnTo>
                  <a:cubicBezTo>
                    <a:pt x="1489" y="628"/>
                    <a:pt x="1777" y="340"/>
                    <a:pt x="1777"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9"/>
            <p:cNvSpPr/>
            <p:nvPr/>
          </p:nvSpPr>
          <p:spPr>
            <a:xfrm>
              <a:off x="3932898" y="3836942"/>
              <a:ext cx="96857" cy="16829"/>
            </a:xfrm>
            <a:custGeom>
              <a:rect b="b" l="l" r="r" t="t"/>
              <a:pathLst>
                <a:path extrusionOk="0" h="654" w="3764">
                  <a:moveTo>
                    <a:pt x="1" y="1"/>
                  </a:moveTo>
                  <a:lnTo>
                    <a:pt x="1" y="654"/>
                  </a:lnTo>
                  <a:lnTo>
                    <a:pt x="3763" y="654"/>
                  </a:lnTo>
                  <a:lnTo>
                    <a:pt x="3763"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9"/>
            <p:cNvSpPr/>
            <p:nvPr/>
          </p:nvSpPr>
          <p:spPr>
            <a:xfrm>
              <a:off x="3862314" y="3475246"/>
              <a:ext cx="238026" cy="115668"/>
            </a:xfrm>
            <a:custGeom>
              <a:rect b="b" l="l" r="r" t="t"/>
              <a:pathLst>
                <a:path extrusionOk="0" h="4495" w="9250">
                  <a:moveTo>
                    <a:pt x="2444" y="1"/>
                  </a:moveTo>
                  <a:cubicBezTo>
                    <a:pt x="1738" y="1555"/>
                    <a:pt x="928" y="3057"/>
                    <a:pt x="1" y="4494"/>
                  </a:cubicBezTo>
                  <a:lnTo>
                    <a:pt x="9250" y="4494"/>
                  </a:lnTo>
                  <a:cubicBezTo>
                    <a:pt x="8322" y="3057"/>
                    <a:pt x="7499" y="1555"/>
                    <a:pt x="6807" y="1"/>
                  </a:cubicBez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9"/>
            <p:cNvSpPr/>
            <p:nvPr/>
          </p:nvSpPr>
          <p:spPr>
            <a:xfrm>
              <a:off x="3862314" y="3475246"/>
              <a:ext cx="84403" cy="115668"/>
            </a:xfrm>
            <a:custGeom>
              <a:rect b="b" l="l" r="r" t="t"/>
              <a:pathLst>
                <a:path extrusionOk="0" h="4495" w="3280">
                  <a:moveTo>
                    <a:pt x="2444" y="1"/>
                  </a:moveTo>
                  <a:cubicBezTo>
                    <a:pt x="1738" y="1555"/>
                    <a:pt x="928" y="3057"/>
                    <a:pt x="1" y="4494"/>
                  </a:cubicBezTo>
                  <a:lnTo>
                    <a:pt x="2065" y="4494"/>
                  </a:lnTo>
                  <a:cubicBezTo>
                    <a:pt x="2653" y="3044"/>
                    <a:pt x="2862" y="1542"/>
                    <a:pt x="3280" y="1"/>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9"/>
            <p:cNvSpPr/>
            <p:nvPr/>
          </p:nvSpPr>
          <p:spPr>
            <a:xfrm>
              <a:off x="4015268" y="3475246"/>
              <a:ext cx="56843" cy="115668"/>
            </a:xfrm>
            <a:custGeom>
              <a:rect b="b" l="l" r="r" t="t"/>
              <a:pathLst>
                <a:path extrusionOk="0" h="4495" w="2209">
                  <a:moveTo>
                    <a:pt x="1" y="1"/>
                  </a:moveTo>
                  <a:lnTo>
                    <a:pt x="27" y="40"/>
                  </a:lnTo>
                  <a:cubicBezTo>
                    <a:pt x="497" y="1555"/>
                    <a:pt x="1072" y="3044"/>
                    <a:pt x="1738" y="4494"/>
                  </a:cubicBezTo>
                  <a:lnTo>
                    <a:pt x="2208" y="4494"/>
                  </a:lnTo>
                  <a:lnTo>
                    <a:pt x="2182" y="4429"/>
                  </a:lnTo>
                  <a:cubicBezTo>
                    <a:pt x="1516" y="2992"/>
                    <a:pt x="941" y="1516"/>
                    <a:pt x="458" y="1"/>
                  </a:cubicBezTo>
                  <a:close/>
                </a:path>
              </a:pathLst>
            </a:custGeom>
            <a:solidFill>
              <a:srgbClr val="AB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9"/>
            <p:cNvSpPr/>
            <p:nvPr/>
          </p:nvSpPr>
          <p:spPr>
            <a:xfrm>
              <a:off x="3890542" y="3475246"/>
              <a:ext cx="56509" cy="115668"/>
            </a:xfrm>
            <a:custGeom>
              <a:rect b="b" l="l" r="r" t="t"/>
              <a:pathLst>
                <a:path extrusionOk="0" h="4495" w="2196">
                  <a:moveTo>
                    <a:pt x="1738" y="1"/>
                  </a:moveTo>
                  <a:cubicBezTo>
                    <a:pt x="1268" y="1516"/>
                    <a:pt x="693" y="2992"/>
                    <a:pt x="27" y="4429"/>
                  </a:cubicBezTo>
                  <a:lnTo>
                    <a:pt x="1" y="4494"/>
                  </a:lnTo>
                  <a:lnTo>
                    <a:pt x="458" y="4494"/>
                  </a:lnTo>
                  <a:cubicBezTo>
                    <a:pt x="1124" y="3044"/>
                    <a:pt x="1699" y="1555"/>
                    <a:pt x="2183" y="40"/>
                  </a:cubicBezTo>
                  <a:lnTo>
                    <a:pt x="2196" y="1"/>
                  </a:lnTo>
                  <a:close/>
                </a:path>
              </a:pathLst>
            </a:custGeom>
            <a:solidFill>
              <a:srgbClr val="AB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9"/>
            <p:cNvSpPr/>
            <p:nvPr/>
          </p:nvSpPr>
          <p:spPr>
            <a:xfrm>
              <a:off x="3939306" y="3475246"/>
              <a:ext cx="30596" cy="115668"/>
            </a:xfrm>
            <a:custGeom>
              <a:rect b="b" l="l" r="r" t="t"/>
              <a:pathLst>
                <a:path extrusionOk="0" h="4495" w="1189">
                  <a:moveTo>
                    <a:pt x="745" y="1"/>
                  </a:moveTo>
                  <a:cubicBezTo>
                    <a:pt x="536" y="1529"/>
                    <a:pt x="275" y="3031"/>
                    <a:pt x="0" y="4455"/>
                  </a:cubicBezTo>
                  <a:lnTo>
                    <a:pt x="0" y="4494"/>
                  </a:lnTo>
                  <a:lnTo>
                    <a:pt x="444" y="4494"/>
                  </a:lnTo>
                  <a:cubicBezTo>
                    <a:pt x="719" y="3057"/>
                    <a:pt x="980" y="1555"/>
                    <a:pt x="1189" y="27"/>
                  </a:cubicBezTo>
                  <a:lnTo>
                    <a:pt x="1189" y="1"/>
                  </a:lnTo>
                  <a:close/>
                </a:path>
              </a:pathLst>
            </a:custGeom>
            <a:solidFill>
              <a:srgbClr val="AB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9"/>
            <p:cNvSpPr/>
            <p:nvPr/>
          </p:nvSpPr>
          <p:spPr>
            <a:xfrm>
              <a:off x="3993086" y="3475246"/>
              <a:ext cx="30622" cy="115668"/>
            </a:xfrm>
            <a:custGeom>
              <a:rect b="b" l="l" r="r" t="t"/>
              <a:pathLst>
                <a:path extrusionOk="0" h="4495" w="1190">
                  <a:moveTo>
                    <a:pt x="0" y="1"/>
                  </a:moveTo>
                  <a:lnTo>
                    <a:pt x="0" y="27"/>
                  </a:lnTo>
                  <a:cubicBezTo>
                    <a:pt x="53" y="471"/>
                    <a:pt x="118" y="915"/>
                    <a:pt x="196" y="1359"/>
                  </a:cubicBezTo>
                  <a:lnTo>
                    <a:pt x="301" y="2025"/>
                  </a:lnTo>
                  <a:cubicBezTo>
                    <a:pt x="431" y="2862"/>
                    <a:pt x="575" y="3685"/>
                    <a:pt x="745" y="4494"/>
                  </a:cubicBezTo>
                  <a:lnTo>
                    <a:pt x="1189" y="4494"/>
                  </a:lnTo>
                  <a:lnTo>
                    <a:pt x="1176" y="4455"/>
                  </a:lnTo>
                  <a:cubicBezTo>
                    <a:pt x="1019" y="3645"/>
                    <a:pt x="876" y="2809"/>
                    <a:pt x="732" y="1973"/>
                  </a:cubicBezTo>
                  <a:lnTo>
                    <a:pt x="627" y="1307"/>
                  </a:lnTo>
                  <a:cubicBezTo>
                    <a:pt x="562" y="876"/>
                    <a:pt x="497" y="445"/>
                    <a:pt x="431" y="1"/>
                  </a:cubicBezTo>
                  <a:close/>
                </a:path>
              </a:pathLst>
            </a:custGeom>
            <a:solidFill>
              <a:srgbClr val="AB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2" name="Google Shape;2972;p49"/>
          <p:cNvGrpSpPr/>
          <p:nvPr/>
        </p:nvGrpSpPr>
        <p:grpSpPr>
          <a:xfrm>
            <a:off x="3665504" y="3147682"/>
            <a:ext cx="372410" cy="343016"/>
            <a:chOff x="3199419" y="3475735"/>
            <a:chExt cx="410459" cy="378062"/>
          </a:xfrm>
        </p:grpSpPr>
        <p:sp>
          <p:nvSpPr>
            <p:cNvPr id="2973" name="Google Shape;2973;p49"/>
            <p:cNvSpPr/>
            <p:nvPr/>
          </p:nvSpPr>
          <p:spPr>
            <a:xfrm>
              <a:off x="3219593" y="3481962"/>
              <a:ext cx="365427" cy="365427"/>
            </a:xfrm>
            <a:custGeom>
              <a:rect b="b" l="l" r="r" t="t"/>
              <a:pathLst>
                <a:path extrusionOk="0" h="14201" w="14201">
                  <a:moveTo>
                    <a:pt x="7107" y="1"/>
                  </a:moveTo>
                  <a:cubicBezTo>
                    <a:pt x="3188" y="1"/>
                    <a:pt x="0" y="3175"/>
                    <a:pt x="0" y="7094"/>
                  </a:cubicBezTo>
                  <a:cubicBezTo>
                    <a:pt x="0" y="11013"/>
                    <a:pt x="3188" y="14201"/>
                    <a:pt x="7107" y="14201"/>
                  </a:cubicBezTo>
                  <a:cubicBezTo>
                    <a:pt x="11026" y="14201"/>
                    <a:pt x="14200" y="11013"/>
                    <a:pt x="14200" y="7094"/>
                  </a:cubicBezTo>
                  <a:cubicBezTo>
                    <a:pt x="14200" y="3175"/>
                    <a:pt x="11026" y="1"/>
                    <a:pt x="7107"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9"/>
            <p:cNvSpPr/>
            <p:nvPr/>
          </p:nvSpPr>
          <p:spPr>
            <a:xfrm>
              <a:off x="3199419" y="3475735"/>
              <a:ext cx="410459" cy="378062"/>
            </a:xfrm>
            <a:custGeom>
              <a:rect b="b" l="l" r="r" t="t"/>
              <a:pathLst>
                <a:path extrusionOk="0" h="14692" w="15951">
                  <a:moveTo>
                    <a:pt x="7891" y="491"/>
                  </a:moveTo>
                  <a:cubicBezTo>
                    <a:pt x="11666" y="504"/>
                    <a:pt x="14723" y="3561"/>
                    <a:pt x="14736" y="7336"/>
                  </a:cubicBezTo>
                  <a:cubicBezTo>
                    <a:pt x="14736" y="10106"/>
                    <a:pt x="13064" y="12601"/>
                    <a:pt x="10504" y="13659"/>
                  </a:cubicBezTo>
                  <a:cubicBezTo>
                    <a:pt x="9657" y="14009"/>
                    <a:pt x="8770" y="14179"/>
                    <a:pt x="7889" y="14179"/>
                  </a:cubicBezTo>
                  <a:cubicBezTo>
                    <a:pt x="6107" y="14179"/>
                    <a:pt x="4356" y="13482"/>
                    <a:pt x="3044" y="12170"/>
                  </a:cubicBezTo>
                  <a:cubicBezTo>
                    <a:pt x="1085" y="10210"/>
                    <a:pt x="510" y="7271"/>
                    <a:pt x="1568" y="4711"/>
                  </a:cubicBezTo>
                  <a:cubicBezTo>
                    <a:pt x="2626" y="2150"/>
                    <a:pt x="5121" y="491"/>
                    <a:pt x="7891" y="491"/>
                  </a:cubicBezTo>
                  <a:close/>
                  <a:moveTo>
                    <a:pt x="7891" y="0"/>
                  </a:moveTo>
                  <a:cubicBezTo>
                    <a:pt x="6949" y="0"/>
                    <a:pt x="5996" y="181"/>
                    <a:pt x="5082" y="556"/>
                  </a:cubicBezTo>
                  <a:cubicBezTo>
                    <a:pt x="1842" y="1902"/>
                    <a:pt x="1" y="5338"/>
                    <a:pt x="680" y="8773"/>
                  </a:cubicBezTo>
                  <a:cubicBezTo>
                    <a:pt x="1372" y="12222"/>
                    <a:pt x="4377" y="14691"/>
                    <a:pt x="7891" y="14691"/>
                  </a:cubicBezTo>
                  <a:cubicBezTo>
                    <a:pt x="7907" y="14691"/>
                    <a:pt x="7923" y="14691"/>
                    <a:pt x="7939" y="14691"/>
                  </a:cubicBezTo>
                  <a:cubicBezTo>
                    <a:pt x="9868" y="14691"/>
                    <a:pt x="11730" y="13909"/>
                    <a:pt x="13090" y="12536"/>
                  </a:cubicBezTo>
                  <a:cubicBezTo>
                    <a:pt x="15572" y="10067"/>
                    <a:pt x="15951" y="6174"/>
                    <a:pt x="14005" y="3261"/>
                  </a:cubicBezTo>
                  <a:cubicBezTo>
                    <a:pt x="12607" y="1169"/>
                    <a:pt x="10287" y="0"/>
                    <a:pt x="7891"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9"/>
            <p:cNvSpPr/>
            <p:nvPr/>
          </p:nvSpPr>
          <p:spPr>
            <a:xfrm>
              <a:off x="3247153" y="3509213"/>
              <a:ext cx="310643" cy="310617"/>
            </a:xfrm>
            <a:custGeom>
              <a:rect b="b" l="l" r="r" t="t"/>
              <a:pathLst>
                <a:path extrusionOk="0" h="12071" w="12072">
                  <a:moveTo>
                    <a:pt x="6036" y="0"/>
                  </a:moveTo>
                  <a:cubicBezTo>
                    <a:pt x="2705" y="0"/>
                    <a:pt x="1" y="2704"/>
                    <a:pt x="1" y="6035"/>
                  </a:cubicBezTo>
                  <a:cubicBezTo>
                    <a:pt x="1" y="9366"/>
                    <a:pt x="2705" y="12071"/>
                    <a:pt x="6036" y="12071"/>
                  </a:cubicBezTo>
                  <a:cubicBezTo>
                    <a:pt x="9367" y="12071"/>
                    <a:pt x="12071" y="9366"/>
                    <a:pt x="12071" y="6035"/>
                  </a:cubicBezTo>
                  <a:cubicBezTo>
                    <a:pt x="12071" y="2704"/>
                    <a:pt x="9367" y="0"/>
                    <a:pt x="6036"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9"/>
            <p:cNvSpPr/>
            <p:nvPr/>
          </p:nvSpPr>
          <p:spPr>
            <a:xfrm>
              <a:off x="3269000" y="3528023"/>
              <a:ext cx="266589" cy="273331"/>
            </a:xfrm>
            <a:custGeom>
              <a:rect b="b" l="l" r="r" t="t"/>
              <a:pathLst>
                <a:path extrusionOk="0" h="10622" w="10360">
                  <a:moveTo>
                    <a:pt x="5187" y="1"/>
                  </a:moveTo>
                  <a:lnTo>
                    <a:pt x="4168" y="837"/>
                  </a:lnTo>
                  <a:lnTo>
                    <a:pt x="2875" y="523"/>
                  </a:lnTo>
                  <a:lnTo>
                    <a:pt x="2326" y="1712"/>
                  </a:lnTo>
                  <a:lnTo>
                    <a:pt x="1033" y="1999"/>
                  </a:lnTo>
                  <a:lnTo>
                    <a:pt x="1046" y="3319"/>
                  </a:lnTo>
                  <a:lnTo>
                    <a:pt x="1" y="4129"/>
                  </a:lnTo>
                  <a:lnTo>
                    <a:pt x="588" y="5304"/>
                  </a:lnTo>
                  <a:lnTo>
                    <a:pt x="1" y="6493"/>
                  </a:lnTo>
                  <a:lnTo>
                    <a:pt x="1046" y="7303"/>
                  </a:lnTo>
                  <a:lnTo>
                    <a:pt x="1033" y="8622"/>
                  </a:lnTo>
                  <a:lnTo>
                    <a:pt x="2326" y="8897"/>
                  </a:lnTo>
                  <a:lnTo>
                    <a:pt x="2875" y="10099"/>
                  </a:lnTo>
                  <a:lnTo>
                    <a:pt x="4168" y="9785"/>
                  </a:lnTo>
                  <a:lnTo>
                    <a:pt x="5187" y="10621"/>
                  </a:lnTo>
                  <a:lnTo>
                    <a:pt x="6206" y="9785"/>
                  </a:lnTo>
                  <a:lnTo>
                    <a:pt x="7486" y="10099"/>
                  </a:lnTo>
                  <a:lnTo>
                    <a:pt x="8048" y="8897"/>
                  </a:lnTo>
                  <a:lnTo>
                    <a:pt x="9341" y="8622"/>
                  </a:lnTo>
                  <a:lnTo>
                    <a:pt x="9328" y="7303"/>
                  </a:lnTo>
                  <a:lnTo>
                    <a:pt x="10360" y="6493"/>
                  </a:lnTo>
                  <a:lnTo>
                    <a:pt x="9772" y="5304"/>
                  </a:lnTo>
                  <a:lnTo>
                    <a:pt x="10360" y="4129"/>
                  </a:lnTo>
                  <a:lnTo>
                    <a:pt x="9328" y="3319"/>
                  </a:lnTo>
                  <a:lnTo>
                    <a:pt x="9341" y="1999"/>
                  </a:lnTo>
                  <a:lnTo>
                    <a:pt x="8048" y="1712"/>
                  </a:lnTo>
                  <a:lnTo>
                    <a:pt x="7486" y="523"/>
                  </a:lnTo>
                  <a:lnTo>
                    <a:pt x="6206" y="837"/>
                  </a:lnTo>
                  <a:lnTo>
                    <a:pt x="5187"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9"/>
            <p:cNvSpPr/>
            <p:nvPr/>
          </p:nvSpPr>
          <p:spPr>
            <a:xfrm>
              <a:off x="3395398" y="3737100"/>
              <a:ext cx="13973" cy="70636"/>
            </a:xfrm>
            <a:custGeom>
              <a:rect b="b" l="l" r="r" t="t"/>
              <a:pathLst>
                <a:path extrusionOk="0" h="2745" w="543">
                  <a:moveTo>
                    <a:pt x="273" y="1"/>
                  </a:moveTo>
                  <a:cubicBezTo>
                    <a:pt x="138" y="1"/>
                    <a:pt x="1" y="92"/>
                    <a:pt x="14" y="275"/>
                  </a:cubicBezTo>
                  <a:lnTo>
                    <a:pt x="14" y="2496"/>
                  </a:lnTo>
                  <a:cubicBezTo>
                    <a:pt x="14" y="2640"/>
                    <a:pt x="131" y="2744"/>
                    <a:pt x="275" y="2744"/>
                  </a:cubicBezTo>
                  <a:cubicBezTo>
                    <a:pt x="419" y="2744"/>
                    <a:pt x="523" y="2640"/>
                    <a:pt x="523" y="2496"/>
                  </a:cubicBezTo>
                  <a:lnTo>
                    <a:pt x="523" y="275"/>
                  </a:lnTo>
                  <a:cubicBezTo>
                    <a:pt x="543" y="92"/>
                    <a:pt x="409" y="1"/>
                    <a:pt x="273"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9"/>
            <p:cNvSpPr/>
            <p:nvPr/>
          </p:nvSpPr>
          <p:spPr>
            <a:xfrm>
              <a:off x="3395398" y="3520638"/>
              <a:ext cx="13973" cy="70945"/>
            </a:xfrm>
            <a:custGeom>
              <a:rect b="b" l="l" r="r" t="t"/>
              <a:pathLst>
                <a:path extrusionOk="0" h="2757" w="543">
                  <a:moveTo>
                    <a:pt x="273" y="0"/>
                  </a:moveTo>
                  <a:cubicBezTo>
                    <a:pt x="138" y="0"/>
                    <a:pt x="1" y="92"/>
                    <a:pt x="14" y="275"/>
                  </a:cubicBezTo>
                  <a:lnTo>
                    <a:pt x="14" y="2495"/>
                  </a:lnTo>
                  <a:cubicBezTo>
                    <a:pt x="14" y="2639"/>
                    <a:pt x="131" y="2757"/>
                    <a:pt x="275" y="2757"/>
                  </a:cubicBezTo>
                  <a:cubicBezTo>
                    <a:pt x="419" y="2757"/>
                    <a:pt x="536" y="2639"/>
                    <a:pt x="523" y="2495"/>
                  </a:cubicBezTo>
                  <a:lnTo>
                    <a:pt x="523" y="275"/>
                  </a:lnTo>
                  <a:cubicBezTo>
                    <a:pt x="543" y="92"/>
                    <a:pt x="409" y="0"/>
                    <a:pt x="273"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9"/>
            <p:cNvSpPr/>
            <p:nvPr/>
          </p:nvSpPr>
          <p:spPr>
            <a:xfrm>
              <a:off x="3335235" y="3730384"/>
              <a:ext cx="40683" cy="63894"/>
            </a:xfrm>
            <a:custGeom>
              <a:rect b="b" l="l" r="r" t="t"/>
              <a:pathLst>
                <a:path extrusionOk="0" h="2483" w="1581">
                  <a:moveTo>
                    <a:pt x="1261" y="0"/>
                  </a:moveTo>
                  <a:cubicBezTo>
                    <a:pt x="1180" y="0"/>
                    <a:pt x="1098" y="39"/>
                    <a:pt x="1045" y="131"/>
                  </a:cubicBezTo>
                  <a:lnTo>
                    <a:pt x="79" y="2117"/>
                  </a:lnTo>
                  <a:cubicBezTo>
                    <a:pt x="0" y="2287"/>
                    <a:pt x="118" y="2483"/>
                    <a:pt x="301" y="2483"/>
                  </a:cubicBezTo>
                  <a:cubicBezTo>
                    <a:pt x="405" y="2483"/>
                    <a:pt x="497" y="2431"/>
                    <a:pt x="536" y="2352"/>
                  </a:cubicBezTo>
                  <a:lnTo>
                    <a:pt x="1502" y="353"/>
                  </a:lnTo>
                  <a:cubicBezTo>
                    <a:pt x="1581" y="154"/>
                    <a:pt x="1422" y="0"/>
                    <a:pt x="1261"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9"/>
            <p:cNvSpPr/>
            <p:nvPr/>
          </p:nvSpPr>
          <p:spPr>
            <a:xfrm>
              <a:off x="3429004" y="3534250"/>
              <a:ext cx="41790" cy="65077"/>
            </a:xfrm>
            <a:custGeom>
              <a:rect b="b" l="l" r="r" t="t"/>
              <a:pathLst>
                <a:path extrusionOk="0" h="2529" w="1624">
                  <a:moveTo>
                    <a:pt x="1269" y="0"/>
                  </a:moveTo>
                  <a:cubicBezTo>
                    <a:pt x="1179" y="0"/>
                    <a:pt x="1090" y="48"/>
                    <a:pt x="1046" y="164"/>
                  </a:cubicBezTo>
                  <a:lnTo>
                    <a:pt x="79" y="2162"/>
                  </a:lnTo>
                  <a:cubicBezTo>
                    <a:pt x="1" y="2332"/>
                    <a:pt x="118" y="2528"/>
                    <a:pt x="314" y="2528"/>
                  </a:cubicBezTo>
                  <a:cubicBezTo>
                    <a:pt x="406" y="2528"/>
                    <a:pt x="497" y="2476"/>
                    <a:pt x="536" y="2384"/>
                  </a:cubicBezTo>
                  <a:lnTo>
                    <a:pt x="1503" y="386"/>
                  </a:lnTo>
                  <a:cubicBezTo>
                    <a:pt x="1624" y="179"/>
                    <a:pt x="1443" y="0"/>
                    <a:pt x="1269"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9"/>
            <p:cNvSpPr/>
            <p:nvPr/>
          </p:nvSpPr>
          <p:spPr>
            <a:xfrm>
              <a:off x="3455560" y="3572540"/>
              <a:ext cx="63508" cy="48969"/>
            </a:xfrm>
            <a:custGeom>
              <a:rect b="b" l="l" r="r" t="t"/>
              <a:pathLst>
                <a:path extrusionOk="0" h="1903" w="2468">
                  <a:moveTo>
                    <a:pt x="2086" y="1"/>
                  </a:moveTo>
                  <a:cubicBezTo>
                    <a:pt x="2033" y="1"/>
                    <a:pt x="1976" y="19"/>
                    <a:pt x="1921" y="60"/>
                  </a:cubicBezTo>
                  <a:lnTo>
                    <a:pt x="197" y="1445"/>
                  </a:lnTo>
                  <a:cubicBezTo>
                    <a:pt x="1" y="1602"/>
                    <a:pt x="105" y="1902"/>
                    <a:pt x="354" y="1902"/>
                  </a:cubicBezTo>
                  <a:cubicBezTo>
                    <a:pt x="406" y="1902"/>
                    <a:pt x="471" y="1889"/>
                    <a:pt x="510" y="1850"/>
                  </a:cubicBezTo>
                  <a:lnTo>
                    <a:pt x="2248" y="465"/>
                  </a:lnTo>
                  <a:cubicBezTo>
                    <a:pt x="2467" y="287"/>
                    <a:pt x="2302" y="1"/>
                    <a:pt x="2086"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49"/>
            <p:cNvSpPr/>
            <p:nvPr/>
          </p:nvSpPr>
          <p:spPr>
            <a:xfrm>
              <a:off x="3286472" y="3707507"/>
              <a:ext cx="63431" cy="48789"/>
            </a:xfrm>
            <a:custGeom>
              <a:rect b="b" l="l" r="r" t="t"/>
              <a:pathLst>
                <a:path extrusionOk="0" h="1896" w="2465">
                  <a:moveTo>
                    <a:pt x="2094" y="1"/>
                  </a:moveTo>
                  <a:cubicBezTo>
                    <a:pt x="2038" y="1"/>
                    <a:pt x="1979" y="20"/>
                    <a:pt x="1921" y="67"/>
                  </a:cubicBezTo>
                  <a:lnTo>
                    <a:pt x="184" y="1438"/>
                  </a:lnTo>
                  <a:cubicBezTo>
                    <a:pt x="1" y="1595"/>
                    <a:pt x="105" y="1896"/>
                    <a:pt x="354" y="1896"/>
                  </a:cubicBezTo>
                  <a:cubicBezTo>
                    <a:pt x="406" y="1896"/>
                    <a:pt x="471" y="1883"/>
                    <a:pt x="510" y="1843"/>
                  </a:cubicBezTo>
                  <a:lnTo>
                    <a:pt x="2248" y="459"/>
                  </a:lnTo>
                  <a:cubicBezTo>
                    <a:pt x="2465" y="283"/>
                    <a:pt x="2306" y="1"/>
                    <a:pt x="2094"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9"/>
            <p:cNvSpPr/>
            <p:nvPr/>
          </p:nvSpPr>
          <p:spPr>
            <a:xfrm>
              <a:off x="3260251" y="3675599"/>
              <a:ext cx="74521" cy="25913"/>
            </a:xfrm>
            <a:custGeom>
              <a:rect b="b" l="l" r="r" t="t"/>
              <a:pathLst>
                <a:path extrusionOk="0" h="1007" w="2896">
                  <a:moveTo>
                    <a:pt x="2530" y="0"/>
                  </a:moveTo>
                  <a:cubicBezTo>
                    <a:pt x="2503" y="0"/>
                    <a:pt x="2474" y="4"/>
                    <a:pt x="2444" y="13"/>
                  </a:cubicBezTo>
                  <a:lnTo>
                    <a:pt x="288" y="510"/>
                  </a:lnTo>
                  <a:cubicBezTo>
                    <a:pt x="1" y="575"/>
                    <a:pt x="40" y="1006"/>
                    <a:pt x="341" y="1006"/>
                  </a:cubicBezTo>
                  <a:lnTo>
                    <a:pt x="406" y="1006"/>
                  </a:lnTo>
                  <a:lnTo>
                    <a:pt x="2561" y="510"/>
                  </a:lnTo>
                  <a:cubicBezTo>
                    <a:pt x="2896" y="462"/>
                    <a:pt x="2815" y="0"/>
                    <a:pt x="2530"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9"/>
            <p:cNvSpPr/>
            <p:nvPr/>
          </p:nvSpPr>
          <p:spPr>
            <a:xfrm>
              <a:off x="3471025" y="3627454"/>
              <a:ext cx="74779" cy="25990"/>
            </a:xfrm>
            <a:custGeom>
              <a:rect b="b" l="l" r="r" t="t"/>
              <a:pathLst>
                <a:path extrusionOk="0" h="1010" w="2906">
                  <a:moveTo>
                    <a:pt x="2550" y="0"/>
                  </a:moveTo>
                  <a:cubicBezTo>
                    <a:pt x="2521" y="0"/>
                    <a:pt x="2490" y="5"/>
                    <a:pt x="2457" y="16"/>
                  </a:cubicBezTo>
                  <a:lnTo>
                    <a:pt x="301" y="500"/>
                  </a:lnTo>
                  <a:cubicBezTo>
                    <a:pt x="1" y="578"/>
                    <a:pt x="53" y="996"/>
                    <a:pt x="353" y="1009"/>
                  </a:cubicBezTo>
                  <a:lnTo>
                    <a:pt x="406" y="1009"/>
                  </a:lnTo>
                  <a:lnTo>
                    <a:pt x="2574" y="513"/>
                  </a:lnTo>
                  <a:cubicBezTo>
                    <a:pt x="2906" y="465"/>
                    <a:pt x="2830" y="0"/>
                    <a:pt x="2550"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9"/>
            <p:cNvSpPr/>
            <p:nvPr/>
          </p:nvSpPr>
          <p:spPr>
            <a:xfrm>
              <a:off x="3259067" y="3627531"/>
              <a:ext cx="74496" cy="26247"/>
            </a:xfrm>
            <a:custGeom>
              <a:rect b="b" l="l" r="r" t="t"/>
              <a:pathLst>
                <a:path extrusionOk="0" h="1020" w="2895">
                  <a:moveTo>
                    <a:pt x="366" y="0"/>
                  </a:moveTo>
                  <a:cubicBezTo>
                    <a:pt x="80" y="0"/>
                    <a:pt x="0" y="463"/>
                    <a:pt x="334" y="523"/>
                  </a:cubicBezTo>
                  <a:lnTo>
                    <a:pt x="2490" y="1006"/>
                  </a:lnTo>
                  <a:lnTo>
                    <a:pt x="2555" y="1006"/>
                  </a:lnTo>
                  <a:lnTo>
                    <a:pt x="2555" y="1019"/>
                  </a:lnTo>
                  <a:cubicBezTo>
                    <a:pt x="2856" y="1006"/>
                    <a:pt x="2895" y="588"/>
                    <a:pt x="2607" y="510"/>
                  </a:cubicBezTo>
                  <a:lnTo>
                    <a:pt x="452" y="13"/>
                  </a:lnTo>
                  <a:cubicBezTo>
                    <a:pt x="421" y="4"/>
                    <a:pt x="393" y="0"/>
                    <a:pt x="366"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9"/>
            <p:cNvSpPr/>
            <p:nvPr/>
          </p:nvSpPr>
          <p:spPr>
            <a:xfrm>
              <a:off x="3469945" y="3675856"/>
              <a:ext cx="74727" cy="25990"/>
            </a:xfrm>
            <a:custGeom>
              <a:rect b="b" l="l" r="r" t="t"/>
              <a:pathLst>
                <a:path extrusionOk="0" h="1010" w="2904">
                  <a:moveTo>
                    <a:pt x="354" y="0"/>
                  </a:moveTo>
                  <a:cubicBezTo>
                    <a:pt x="75" y="0"/>
                    <a:pt x="0" y="466"/>
                    <a:pt x="343" y="513"/>
                  </a:cubicBezTo>
                  <a:lnTo>
                    <a:pt x="2499" y="996"/>
                  </a:lnTo>
                  <a:lnTo>
                    <a:pt x="2551" y="996"/>
                  </a:lnTo>
                  <a:lnTo>
                    <a:pt x="2551" y="1009"/>
                  </a:lnTo>
                  <a:cubicBezTo>
                    <a:pt x="2851" y="996"/>
                    <a:pt x="2904" y="578"/>
                    <a:pt x="2616" y="500"/>
                  </a:cubicBezTo>
                  <a:lnTo>
                    <a:pt x="448" y="17"/>
                  </a:lnTo>
                  <a:cubicBezTo>
                    <a:pt x="414" y="5"/>
                    <a:pt x="383" y="0"/>
                    <a:pt x="354"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9"/>
            <p:cNvSpPr/>
            <p:nvPr/>
          </p:nvSpPr>
          <p:spPr>
            <a:xfrm>
              <a:off x="3285803" y="3572540"/>
              <a:ext cx="63559" cy="48969"/>
            </a:xfrm>
            <a:custGeom>
              <a:rect b="b" l="l" r="r" t="t"/>
              <a:pathLst>
                <a:path extrusionOk="0" h="1903" w="2470">
                  <a:moveTo>
                    <a:pt x="377" y="1"/>
                  </a:moveTo>
                  <a:cubicBezTo>
                    <a:pt x="168" y="1"/>
                    <a:pt x="1" y="287"/>
                    <a:pt x="210" y="465"/>
                  </a:cubicBezTo>
                  <a:lnTo>
                    <a:pt x="1947" y="1850"/>
                  </a:lnTo>
                  <a:cubicBezTo>
                    <a:pt x="2000" y="1889"/>
                    <a:pt x="2052" y="1902"/>
                    <a:pt x="2117" y="1902"/>
                  </a:cubicBezTo>
                  <a:cubicBezTo>
                    <a:pt x="2352" y="1902"/>
                    <a:pt x="2470" y="1602"/>
                    <a:pt x="2274" y="1445"/>
                  </a:cubicBezTo>
                  <a:lnTo>
                    <a:pt x="536" y="60"/>
                  </a:lnTo>
                  <a:cubicBezTo>
                    <a:pt x="484" y="19"/>
                    <a:pt x="430" y="1"/>
                    <a:pt x="377"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9"/>
            <p:cNvSpPr/>
            <p:nvPr/>
          </p:nvSpPr>
          <p:spPr>
            <a:xfrm>
              <a:off x="3454994" y="3707559"/>
              <a:ext cx="63096" cy="48737"/>
            </a:xfrm>
            <a:custGeom>
              <a:rect b="b" l="l" r="r" t="t"/>
              <a:pathLst>
                <a:path extrusionOk="0" h="1894" w="2452">
                  <a:moveTo>
                    <a:pt x="376" y="0"/>
                  </a:moveTo>
                  <a:cubicBezTo>
                    <a:pt x="163" y="0"/>
                    <a:pt x="1" y="290"/>
                    <a:pt x="219" y="457"/>
                  </a:cubicBezTo>
                  <a:lnTo>
                    <a:pt x="1943" y="1841"/>
                  </a:lnTo>
                  <a:cubicBezTo>
                    <a:pt x="1993" y="1879"/>
                    <a:pt x="2044" y="1893"/>
                    <a:pt x="2106" y="1894"/>
                  </a:cubicBezTo>
                  <a:lnTo>
                    <a:pt x="2106" y="1894"/>
                  </a:lnTo>
                  <a:cubicBezTo>
                    <a:pt x="2350" y="1889"/>
                    <a:pt x="2451" y="1592"/>
                    <a:pt x="2270" y="1436"/>
                  </a:cubicBezTo>
                  <a:lnTo>
                    <a:pt x="545" y="65"/>
                  </a:lnTo>
                  <a:cubicBezTo>
                    <a:pt x="489" y="19"/>
                    <a:pt x="431" y="0"/>
                    <a:pt x="376" y="0"/>
                  </a:cubicBezTo>
                  <a:close/>
                  <a:moveTo>
                    <a:pt x="2106" y="1894"/>
                  </a:moveTo>
                  <a:cubicBezTo>
                    <a:pt x="2104" y="1894"/>
                    <a:pt x="2102" y="1894"/>
                    <a:pt x="2100" y="1894"/>
                  </a:cubicBezTo>
                  <a:lnTo>
                    <a:pt x="2113" y="1894"/>
                  </a:lnTo>
                  <a:cubicBezTo>
                    <a:pt x="2111" y="1894"/>
                    <a:pt x="2108" y="1894"/>
                    <a:pt x="2106" y="1894"/>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9"/>
            <p:cNvSpPr/>
            <p:nvPr/>
          </p:nvSpPr>
          <p:spPr>
            <a:xfrm>
              <a:off x="3335209" y="3535151"/>
              <a:ext cx="40709" cy="64177"/>
            </a:xfrm>
            <a:custGeom>
              <a:rect b="b" l="l" r="r" t="t"/>
              <a:pathLst>
                <a:path extrusionOk="0" h="2494" w="1582">
                  <a:moveTo>
                    <a:pt x="325" y="0"/>
                  </a:moveTo>
                  <a:cubicBezTo>
                    <a:pt x="163" y="0"/>
                    <a:pt x="1" y="158"/>
                    <a:pt x="80" y="351"/>
                  </a:cubicBezTo>
                  <a:lnTo>
                    <a:pt x="1033" y="2349"/>
                  </a:lnTo>
                  <a:cubicBezTo>
                    <a:pt x="1085" y="2441"/>
                    <a:pt x="1164" y="2493"/>
                    <a:pt x="1268" y="2493"/>
                  </a:cubicBezTo>
                  <a:cubicBezTo>
                    <a:pt x="1451" y="2493"/>
                    <a:pt x="1582" y="2297"/>
                    <a:pt x="1503" y="2127"/>
                  </a:cubicBezTo>
                  <a:lnTo>
                    <a:pt x="537" y="129"/>
                  </a:lnTo>
                  <a:cubicBezTo>
                    <a:pt x="485" y="38"/>
                    <a:pt x="405" y="0"/>
                    <a:pt x="325"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9"/>
            <p:cNvSpPr/>
            <p:nvPr/>
          </p:nvSpPr>
          <p:spPr>
            <a:xfrm>
              <a:off x="3427924" y="3729226"/>
              <a:ext cx="41790" cy="65052"/>
            </a:xfrm>
            <a:custGeom>
              <a:rect b="b" l="l" r="r" t="t"/>
              <a:pathLst>
                <a:path extrusionOk="0" h="2528" w="1624">
                  <a:moveTo>
                    <a:pt x="356" y="0"/>
                  </a:moveTo>
                  <a:cubicBezTo>
                    <a:pt x="181" y="0"/>
                    <a:pt x="1" y="179"/>
                    <a:pt x="121" y="385"/>
                  </a:cubicBezTo>
                  <a:lnTo>
                    <a:pt x="1088" y="2384"/>
                  </a:lnTo>
                  <a:cubicBezTo>
                    <a:pt x="1127" y="2476"/>
                    <a:pt x="1219" y="2528"/>
                    <a:pt x="1310" y="2528"/>
                  </a:cubicBezTo>
                  <a:cubicBezTo>
                    <a:pt x="1506" y="2528"/>
                    <a:pt x="1624" y="2332"/>
                    <a:pt x="1545" y="2162"/>
                  </a:cubicBezTo>
                  <a:lnTo>
                    <a:pt x="578" y="163"/>
                  </a:lnTo>
                  <a:cubicBezTo>
                    <a:pt x="534" y="48"/>
                    <a:pt x="446" y="0"/>
                    <a:pt x="356"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9"/>
            <p:cNvSpPr/>
            <p:nvPr/>
          </p:nvSpPr>
          <p:spPr>
            <a:xfrm>
              <a:off x="3322781" y="3584841"/>
              <a:ext cx="159361" cy="159361"/>
            </a:xfrm>
            <a:custGeom>
              <a:rect b="b" l="l" r="r" t="t"/>
              <a:pathLst>
                <a:path extrusionOk="0" h="6193" w="6193">
                  <a:moveTo>
                    <a:pt x="3097" y="0"/>
                  </a:moveTo>
                  <a:cubicBezTo>
                    <a:pt x="1386" y="0"/>
                    <a:pt x="1" y="1385"/>
                    <a:pt x="1" y="3096"/>
                  </a:cubicBezTo>
                  <a:cubicBezTo>
                    <a:pt x="1" y="4808"/>
                    <a:pt x="1386" y="6192"/>
                    <a:pt x="3097" y="6192"/>
                  </a:cubicBezTo>
                  <a:cubicBezTo>
                    <a:pt x="4808" y="6192"/>
                    <a:pt x="6193" y="4808"/>
                    <a:pt x="6193" y="3096"/>
                  </a:cubicBezTo>
                  <a:cubicBezTo>
                    <a:pt x="6193" y="1385"/>
                    <a:pt x="4808" y="0"/>
                    <a:pt x="3097"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9"/>
            <p:cNvSpPr/>
            <p:nvPr/>
          </p:nvSpPr>
          <p:spPr>
            <a:xfrm>
              <a:off x="3357751" y="3619785"/>
              <a:ext cx="89446" cy="89446"/>
            </a:xfrm>
            <a:custGeom>
              <a:rect b="b" l="l" r="r" t="t"/>
              <a:pathLst>
                <a:path extrusionOk="0" h="3476" w="3476">
                  <a:moveTo>
                    <a:pt x="1738" y="1"/>
                  </a:moveTo>
                  <a:cubicBezTo>
                    <a:pt x="771" y="1"/>
                    <a:pt x="0" y="785"/>
                    <a:pt x="0" y="1738"/>
                  </a:cubicBezTo>
                  <a:cubicBezTo>
                    <a:pt x="0" y="2705"/>
                    <a:pt x="771" y="3476"/>
                    <a:pt x="1738" y="3476"/>
                  </a:cubicBezTo>
                  <a:cubicBezTo>
                    <a:pt x="2691" y="3476"/>
                    <a:pt x="3475" y="2705"/>
                    <a:pt x="3475" y="1738"/>
                  </a:cubicBezTo>
                  <a:cubicBezTo>
                    <a:pt x="3475" y="785"/>
                    <a:pt x="2691" y="1"/>
                    <a:pt x="1738"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9"/>
            <p:cNvSpPr/>
            <p:nvPr/>
          </p:nvSpPr>
          <p:spPr>
            <a:xfrm>
              <a:off x="3372213" y="3634247"/>
              <a:ext cx="60188" cy="60523"/>
            </a:xfrm>
            <a:custGeom>
              <a:rect b="b" l="l" r="r" t="t"/>
              <a:pathLst>
                <a:path extrusionOk="0" h="2352" w="2339">
                  <a:moveTo>
                    <a:pt x="1176" y="1"/>
                  </a:moveTo>
                  <a:cubicBezTo>
                    <a:pt x="523" y="1"/>
                    <a:pt x="0" y="536"/>
                    <a:pt x="0" y="1176"/>
                  </a:cubicBezTo>
                  <a:cubicBezTo>
                    <a:pt x="0" y="1829"/>
                    <a:pt x="523" y="2352"/>
                    <a:pt x="1176" y="2352"/>
                  </a:cubicBezTo>
                  <a:cubicBezTo>
                    <a:pt x="1816" y="2352"/>
                    <a:pt x="2338" y="1829"/>
                    <a:pt x="2338" y="1176"/>
                  </a:cubicBezTo>
                  <a:cubicBezTo>
                    <a:pt x="2338" y="536"/>
                    <a:pt x="1816" y="1"/>
                    <a:pt x="1176"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9"/>
            <p:cNvSpPr/>
            <p:nvPr/>
          </p:nvSpPr>
          <p:spPr>
            <a:xfrm>
              <a:off x="3383484" y="3647345"/>
              <a:ext cx="37492" cy="33993"/>
            </a:xfrm>
            <a:custGeom>
              <a:rect b="b" l="l" r="r" t="t"/>
              <a:pathLst>
                <a:path extrusionOk="0" h="1321" w="1457">
                  <a:moveTo>
                    <a:pt x="273" y="1"/>
                  </a:moveTo>
                  <a:cubicBezTo>
                    <a:pt x="124" y="1"/>
                    <a:pt x="1" y="198"/>
                    <a:pt x="150" y="328"/>
                  </a:cubicBezTo>
                  <a:lnTo>
                    <a:pt x="1077" y="1268"/>
                  </a:lnTo>
                  <a:cubicBezTo>
                    <a:pt x="1104" y="1307"/>
                    <a:pt x="1156" y="1320"/>
                    <a:pt x="1208" y="1320"/>
                  </a:cubicBezTo>
                  <a:cubicBezTo>
                    <a:pt x="1378" y="1320"/>
                    <a:pt x="1456" y="1125"/>
                    <a:pt x="1339" y="1007"/>
                  </a:cubicBezTo>
                  <a:lnTo>
                    <a:pt x="411" y="66"/>
                  </a:lnTo>
                  <a:cubicBezTo>
                    <a:pt x="368" y="20"/>
                    <a:pt x="319" y="1"/>
                    <a:pt x="273"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9"/>
            <p:cNvSpPr/>
            <p:nvPr/>
          </p:nvSpPr>
          <p:spPr>
            <a:xfrm>
              <a:off x="3383972" y="3647757"/>
              <a:ext cx="37106" cy="33581"/>
            </a:xfrm>
            <a:custGeom>
              <a:rect b="b" l="l" r="r" t="t"/>
              <a:pathLst>
                <a:path extrusionOk="0" h="1305" w="1442">
                  <a:moveTo>
                    <a:pt x="1178" y="1"/>
                  </a:moveTo>
                  <a:cubicBezTo>
                    <a:pt x="1138" y="1"/>
                    <a:pt x="1096" y="16"/>
                    <a:pt x="1058" y="50"/>
                  </a:cubicBezTo>
                  <a:lnTo>
                    <a:pt x="118" y="991"/>
                  </a:lnTo>
                  <a:cubicBezTo>
                    <a:pt x="0" y="1109"/>
                    <a:pt x="79" y="1304"/>
                    <a:pt x="249" y="1304"/>
                  </a:cubicBezTo>
                  <a:cubicBezTo>
                    <a:pt x="301" y="1304"/>
                    <a:pt x="340" y="1291"/>
                    <a:pt x="379" y="1252"/>
                  </a:cubicBezTo>
                  <a:lnTo>
                    <a:pt x="1320" y="325"/>
                  </a:lnTo>
                  <a:cubicBezTo>
                    <a:pt x="1442" y="182"/>
                    <a:pt x="1319" y="1"/>
                    <a:pt x="1178"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6" name="Google Shape;2996;p49"/>
          <p:cNvGrpSpPr/>
          <p:nvPr/>
        </p:nvGrpSpPr>
        <p:grpSpPr>
          <a:xfrm>
            <a:off x="3207971" y="3147239"/>
            <a:ext cx="231557" cy="343436"/>
            <a:chOff x="2695139" y="3475246"/>
            <a:chExt cx="255215" cy="378525"/>
          </a:xfrm>
        </p:grpSpPr>
        <p:sp>
          <p:nvSpPr>
            <p:cNvPr id="2997" name="Google Shape;2997;p49"/>
            <p:cNvSpPr/>
            <p:nvPr/>
          </p:nvSpPr>
          <p:spPr>
            <a:xfrm>
              <a:off x="2811502" y="3706864"/>
              <a:ext cx="23880" cy="64228"/>
            </a:xfrm>
            <a:custGeom>
              <a:rect b="b" l="l" r="r" t="t"/>
              <a:pathLst>
                <a:path extrusionOk="0" h="2496" w="928">
                  <a:moveTo>
                    <a:pt x="0" y="0"/>
                  </a:moveTo>
                  <a:lnTo>
                    <a:pt x="0" y="2495"/>
                  </a:lnTo>
                  <a:lnTo>
                    <a:pt x="928" y="2495"/>
                  </a:lnTo>
                  <a:lnTo>
                    <a:pt x="928"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9"/>
            <p:cNvSpPr/>
            <p:nvPr/>
          </p:nvSpPr>
          <p:spPr>
            <a:xfrm>
              <a:off x="2711659" y="3643073"/>
              <a:ext cx="52134" cy="77918"/>
            </a:xfrm>
            <a:custGeom>
              <a:rect b="b" l="l" r="r" t="t"/>
              <a:pathLst>
                <a:path extrusionOk="0" h="3028" w="2026">
                  <a:moveTo>
                    <a:pt x="164" y="1"/>
                  </a:moveTo>
                  <a:cubicBezTo>
                    <a:pt x="82" y="1"/>
                    <a:pt x="0" y="56"/>
                    <a:pt x="0" y="167"/>
                  </a:cubicBezTo>
                  <a:lnTo>
                    <a:pt x="0" y="2296"/>
                  </a:lnTo>
                  <a:cubicBezTo>
                    <a:pt x="0" y="2701"/>
                    <a:pt x="327" y="3028"/>
                    <a:pt x="745" y="3028"/>
                  </a:cubicBezTo>
                  <a:lnTo>
                    <a:pt x="1816" y="3028"/>
                  </a:lnTo>
                  <a:cubicBezTo>
                    <a:pt x="2025" y="3028"/>
                    <a:pt x="2025" y="2701"/>
                    <a:pt x="1816" y="2701"/>
                  </a:cubicBezTo>
                  <a:lnTo>
                    <a:pt x="732" y="2701"/>
                  </a:lnTo>
                  <a:cubicBezTo>
                    <a:pt x="510" y="2701"/>
                    <a:pt x="327" y="2518"/>
                    <a:pt x="327" y="2296"/>
                  </a:cubicBezTo>
                  <a:lnTo>
                    <a:pt x="327" y="167"/>
                  </a:lnTo>
                  <a:cubicBezTo>
                    <a:pt x="327" y="56"/>
                    <a:pt x="245" y="1"/>
                    <a:pt x="164" y="1"/>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9"/>
            <p:cNvSpPr/>
            <p:nvPr/>
          </p:nvSpPr>
          <p:spPr>
            <a:xfrm>
              <a:off x="2883089" y="3643073"/>
              <a:ext cx="52134" cy="77918"/>
            </a:xfrm>
            <a:custGeom>
              <a:rect b="b" l="l" r="r" t="t"/>
              <a:pathLst>
                <a:path extrusionOk="0" h="3028" w="2026">
                  <a:moveTo>
                    <a:pt x="1862" y="1"/>
                  </a:moveTo>
                  <a:cubicBezTo>
                    <a:pt x="1781" y="1"/>
                    <a:pt x="1699" y="56"/>
                    <a:pt x="1699" y="167"/>
                  </a:cubicBezTo>
                  <a:lnTo>
                    <a:pt x="1699" y="2296"/>
                  </a:lnTo>
                  <a:cubicBezTo>
                    <a:pt x="1699" y="2518"/>
                    <a:pt x="1516" y="2701"/>
                    <a:pt x="1294" y="2701"/>
                  </a:cubicBezTo>
                  <a:lnTo>
                    <a:pt x="210" y="2701"/>
                  </a:lnTo>
                  <a:cubicBezTo>
                    <a:pt x="1" y="2701"/>
                    <a:pt x="1" y="3028"/>
                    <a:pt x="210" y="3028"/>
                  </a:cubicBezTo>
                  <a:lnTo>
                    <a:pt x="1294" y="3028"/>
                  </a:lnTo>
                  <a:cubicBezTo>
                    <a:pt x="1699" y="3028"/>
                    <a:pt x="2026" y="2701"/>
                    <a:pt x="2026" y="2296"/>
                  </a:cubicBezTo>
                  <a:lnTo>
                    <a:pt x="2026" y="167"/>
                  </a:lnTo>
                  <a:cubicBezTo>
                    <a:pt x="2026" y="56"/>
                    <a:pt x="1944" y="1"/>
                    <a:pt x="1862" y="1"/>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9"/>
            <p:cNvSpPr/>
            <p:nvPr/>
          </p:nvSpPr>
          <p:spPr>
            <a:xfrm>
              <a:off x="2704274" y="3608360"/>
              <a:ext cx="23545" cy="39036"/>
            </a:xfrm>
            <a:custGeom>
              <a:rect b="b" l="l" r="r" t="t"/>
              <a:pathLst>
                <a:path extrusionOk="0" h="1517" w="915">
                  <a:moveTo>
                    <a:pt x="0" y="1"/>
                  </a:moveTo>
                  <a:lnTo>
                    <a:pt x="0" y="1085"/>
                  </a:lnTo>
                  <a:cubicBezTo>
                    <a:pt x="0" y="1320"/>
                    <a:pt x="183" y="1516"/>
                    <a:pt x="431" y="1516"/>
                  </a:cubicBezTo>
                  <a:lnTo>
                    <a:pt x="483" y="1516"/>
                  </a:lnTo>
                  <a:cubicBezTo>
                    <a:pt x="719" y="1516"/>
                    <a:pt x="914" y="1320"/>
                    <a:pt x="914" y="1085"/>
                  </a:cubicBezTo>
                  <a:lnTo>
                    <a:pt x="914" y="1"/>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9"/>
            <p:cNvSpPr/>
            <p:nvPr/>
          </p:nvSpPr>
          <p:spPr>
            <a:xfrm>
              <a:off x="2919398" y="3608360"/>
              <a:ext cx="23571" cy="39036"/>
            </a:xfrm>
            <a:custGeom>
              <a:rect b="b" l="l" r="r" t="t"/>
              <a:pathLst>
                <a:path extrusionOk="0" h="1517" w="916">
                  <a:moveTo>
                    <a:pt x="1" y="1"/>
                  </a:moveTo>
                  <a:lnTo>
                    <a:pt x="1" y="1085"/>
                  </a:lnTo>
                  <a:cubicBezTo>
                    <a:pt x="1" y="1320"/>
                    <a:pt x="184" y="1516"/>
                    <a:pt x="419" y="1516"/>
                  </a:cubicBezTo>
                  <a:lnTo>
                    <a:pt x="484" y="1516"/>
                  </a:lnTo>
                  <a:cubicBezTo>
                    <a:pt x="719" y="1516"/>
                    <a:pt x="915" y="1320"/>
                    <a:pt x="915" y="1085"/>
                  </a:cubicBezTo>
                  <a:lnTo>
                    <a:pt x="915" y="1"/>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9"/>
            <p:cNvSpPr/>
            <p:nvPr/>
          </p:nvSpPr>
          <p:spPr>
            <a:xfrm>
              <a:off x="2704274" y="3608360"/>
              <a:ext cx="23545" cy="14487"/>
            </a:xfrm>
            <a:custGeom>
              <a:rect b="b" l="l" r="r" t="t"/>
              <a:pathLst>
                <a:path extrusionOk="0" h="563" w="915">
                  <a:moveTo>
                    <a:pt x="0" y="1"/>
                  </a:moveTo>
                  <a:lnTo>
                    <a:pt x="0" y="562"/>
                  </a:lnTo>
                  <a:lnTo>
                    <a:pt x="914" y="562"/>
                  </a:lnTo>
                  <a:lnTo>
                    <a:pt x="914" y="1"/>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9"/>
            <p:cNvSpPr/>
            <p:nvPr/>
          </p:nvSpPr>
          <p:spPr>
            <a:xfrm>
              <a:off x="2919398" y="3608360"/>
              <a:ext cx="23236" cy="14487"/>
            </a:xfrm>
            <a:custGeom>
              <a:rect b="b" l="l" r="r" t="t"/>
              <a:pathLst>
                <a:path extrusionOk="0" h="563" w="903">
                  <a:moveTo>
                    <a:pt x="1" y="1"/>
                  </a:moveTo>
                  <a:lnTo>
                    <a:pt x="1" y="562"/>
                  </a:lnTo>
                  <a:lnTo>
                    <a:pt x="902" y="562"/>
                  </a:lnTo>
                  <a:lnTo>
                    <a:pt x="902" y="1"/>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9"/>
            <p:cNvSpPr/>
            <p:nvPr/>
          </p:nvSpPr>
          <p:spPr>
            <a:xfrm>
              <a:off x="2911678" y="3602313"/>
              <a:ext cx="38676" cy="12455"/>
            </a:xfrm>
            <a:custGeom>
              <a:rect b="b" l="l" r="r" t="t"/>
              <a:pathLst>
                <a:path extrusionOk="0" h="484" w="1503">
                  <a:moveTo>
                    <a:pt x="301" y="1"/>
                  </a:moveTo>
                  <a:cubicBezTo>
                    <a:pt x="0" y="27"/>
                    <a:pt x="0" y="445"/>
                    <a:pt x="301" y="484"/>
                  </a:cubicBezTo>
                  <a:lnTo>
                    <a:pt x="1215" y="484"/>
                  </a:lnTo>
                  <a:cubicBezTo>
                    <a:pt x="1502" y="445"/>
                    <a:pt x="1502" y="27"/>
                    <a:pt x="1215" y="1"/>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9"/>
            <p:cNvSpPr/>
            <p:nvPr/>
          </p:nvSpPr>
          <p:spPr>
            <a:xfrm>
              <a:off x="2695139" y="3602236"/>
              <a:ext cx="41790" cy="12583"/>
            </a:xfrm>
            <a:custGeom>
              <a:rect b="b" l="l" r="r" t="t"/>
              <a:pathLst>
                <a:path extrusionOk="0" h="489" w="1624">
                  <a:moveTo>
                    <a:pt x="309" y="0"/>
                  </a:moveTo>
                  <a:cubicBezTo>
                    <a:pt x="1" y="0"/>
                    <a:pt x="5" y="489"/>
                    <a:pt x="320" y="489"/>
                  </a:cubicBezTo>
                  <a:cubicBezTo>
                    <a:pt x="331" y="489"/>
                    <a:pt x="343" y="488"/>
                    <a:pt x="355" y="487"/>
                  </a:cubicBezTo>
                  <a:lnTo>
                    <a:pt x="1269" y="487"/>
                  </a:lnTo>
                  <a:cubicBezTo>
                    <a:pt x="1282" y="488"/>
                    <a:pt x="1293" y="489"/>
                    <a:pt x="1305" y="489"/>
                  </a:cubicBezTo>
                  <a:cubicBezTo>
                    <a:pt x="1620" y="489"/>
                    <a:pt x="1624" y="0"/>
                    <a:pt x="1315" y="0"/>
                  </a:cubicBezTo>
                  <a:cubicBezTo>
                    <a:pt x="1301" y="0"/>
                    <a:pt x="1285" y="1"/>
                    <a:pt x="1269" y="4"/>
                  </a:cubicBezTo>
                  <a:lnTo>
                    <a:pt x="355" y="4"/>
                  </a:lnTo>
                  <a:cubicBezTo>
                    <a:pt x="339" y="1"/>
                    <a:pt x="324" y="0"/>
                    <a:pt x="309"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9"/>
            <p:cNvSpPr/>
            <p:nvPr/>
          </p:nvSpPr>
          <p:spPr>
            <a:xfrm>
              <a:off x="2745266" y="3475246"/>
              <a:ext cx="156351" cy="205423"/>
            </a:xfrm>
            <a:custGeom>
              <a:rect b="b" l="l" r="r" t="t"/>
              <a:pathLst>
                <a:path extrusionOk="0" h="7983" w="6076">
                  <a:moveTo>
                    <a:pt x="1555" y="1"/>
                  </a:moveTo>
                  <a:cubicBezTo>
                    <a:pt x="915" y="1"/>
                    <a:pt x="393" y="510"/>
                    <a:pt x="353" y="1150"/>
                  </a:cubicBezTo>
                  <a:lnTo>
                    <a:pt x="1" y="7982"/>
                  </a:lnTo>
                  <a:lnTo>
                    <a:pt x="6075" y="7982"/>
                  </a:lnTo>
                  <a:lnTo>
                    <a:pt x="5723" y="1150"/>
                  </a:lnTo>
                  <a:cubicBezTo>
                    <a:pt x="5696" y="510"/>
                    <a:pt x="5161" y="1"/>
                    <a:pt x="4521"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9"/>
            <p:cNvSpPr/>
            <p:nvPr/>
          </p:nvSpPr>
          <p:spPr>
            <a:xfrm>
              <a:off x="2745266" y="3475246"/>
              <a:ext cx="51465" cy="205423"/>
            </a:xfrm>
            <a:custGeom>
              <a:rect b="b" l="l" r="r" t="t"/>
              <a:pathLst>
                <a:path extrusionOk="0" h="7983" w="2000">
                  <a:moveTo>
                    <a:pt x="1555" y="1"/>
                  </a:moveTo>
                  <a:cubicBezTo>
                    <a:pt x="915" y="1"/>
                    <a:pt x="393" y="510"/>
                    <a:pt x="353" y="1150"/>
                  </a:cubicBezTo>
                  <a:lnTo>
                    <a:pt x="1" y="7982"/>
                  </a:lnTo>
                  <a:lnTo>
                    <a:pt x="915" y="7982"/>
                  </a:lnTo>
                  <a:lnTo>
                    <a:pt x="1163" y="1150"/>
                  </a:lnTo>
                  <a:cubicBezTo>
                    <a:pt x="1190" y="497"/>
                    <a:pt x="1555" y="1"/>
                    <a:pt x="1999"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9"/>
            <p:cNvSpPr/>
            <p:nvPr/>
          </p:nvSpPr>
          <p:spPr>
            <a:xfrm>
              <a:off x="2735874" y="3680643"/>
              <a:ext cx="175496" cy="40349"/>
            </a:xfrm>
            <a:custGeom>
              <a:rect b="b" l="l" r="r" t="t"/>
              <a:pathLst>
                <a:path extrusionOk="0" h="1568" w="6820">
                  <a:moveTo>
                    <a:pt x="509" y="0"/>
                  </a:moveTo>
                  <a:cubicBezTo>
                    <a:pt x="222" y="0"/>
                    <a:pt x="0" y="222"/>
                    <a:pt x="0" y="497"/>
                  </a:cubicBezTo>
                  <a:lnTo>
                    <a:pt x="0" y="1085"/>
                  </a:lnTo>
                  <a:cubicBezTo>
                    <a:pt x="13" y="1346"/>
                    <a:pt x="222" y="1568"/>
                    <a:pt x="496" y="1568"/>
                  </a:cubicBezTo>
                  <a:lnTo>
                    <a:pt x="6310" y="1568"/>
                  </a:lnTo>
                  <a:cubicBezTo>
                    <a:pt x="6584" y="1568"/>
                    <a:pt x="6806" y="1346"/>
                    <a:pt x="6819" y="1085"/>
                  </a:cubicBezTo>
                  <a:lnTo>
                    <a:pt x="6819" y="497"/>
                  </a:lnTo>
                  <a:cubicBezTo>
                    <a:pt x="6819" y="222"/>
                    <a:pt x="6597" y="0"/>
                    <a:pt x="6310" y="0"/>
                  </a:cubicBezTo>
                  <a:close/>
                </a:path>
              </a:pathLst>
            </a:custGeom>
            <a:solidFill>
              <a:srgbClr val="6E36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9"/>
            <p:cNvSpPr/>
            <p:nvPr/>
          </p:nvSpPr>
          <p:spPr>
            <a:xfrm>
              <a:off x="2735874" y="3698115"/>
              <a:ext cx="175496" cy="23236"/>
            </a:xfrm>
            <a:custGeom>
              <a:rect b="b" l="l" r="r" t="t"/>
              <a:pathLst>
                <a:path extrusionOk="0" h="903" w="6820">
                  <a:moveTo>
                    <a:pt x="0" y="1"/>
                  </a:moveTo>
                  <a:lnTo>
                    <a:pt x="0" y="406"/>
                  </a:lnTo>
                  <a:cubicBezTo>
                    <a:pt x="0" y="680"/>
                    <a:pt x="222" y="902"/>
                    <a:pt x="496" y="902"/>
                  </a:cubicBezTo>
                  <a:lnTo>
                    <a:pt x="6310" y="902"/>
                  </a:lnTo>
                  <a:cubicBezTo>
                    <a:pt x="6584" y="902"/>
                    <a:pt x="6819" y="680"/>
                    <a:pt x="6819" y="406"/>
                  </a:cubicBezTo>
                  <a:lnTo>
                    <a:pt x="6819" y="1"/>
                  </a:lnTo>
                  <a:cubicBezTo>
                    <a:pt x="6806" y="275"/>
                    <a:pt x="6584" y="497"/>
                    <a:pt x="6310" y="497"/>
                  </a:cubicBezTo>
                  <a:lnTo>
                    <a:pt x="496" y="497"/>
                  </a:lnTo>
                  <a:cubicBezTo>
                    <a:pt x="222" y="497"/>
                    <a:pt x="0" y="275"/>
                    <a:pt x="0" y="1"/>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9"/>
            <p:cNvSpPr/>
            <p:nvPr/>
          </p:nvSpPr>
          <p:spPr>
            <a:xfrm>
              <a:off x="2735874" y="3680643"/>
              <a:ext cx="43385" cy="40709"/>
            </a:xfrm>
            <a:custGeom>
              <a:rect b="b" l="l" r="r" t="t"/>
              <a:pathLst>
                <a:path extrusionOk="0" h="1582" w="1686">
                  <a:moveTo>
                    <a:pt x="496" y="0"/>
                  </a:moveTo>
                  <a:cubicBezTo>
                    <a:pt x="222" y="0"/>
                    <a:pt x="0" y="222"/>
                    <a:pt x="0" y="497"/>
                  </a:cubicBezTo>
                  <a:lnTo>
                    <a:pt x="0" y="1085"/>
                  </a:lnTo>
                  <a:cubicBezTo>
                    <a:pt x="0" y="1359"/>
                    <a:pt x="222" y="1581"/>
                    <a:pt x="496" y="1581"/>
                  </a:cubicBezTo>
                  <a:lnTo>
                    <a:pt x="1685" y="1581"/>
                  </a:lnTo>
                  <a:cubicBezTo>
                    <a:pt x="1411" y="1581"/>
                    <a:pt x="1189" y="1359"/>
                    <a:pt x="1189" y="1085"/>
                  </a:cubicBezTo>
                  <a:lnTo>
                    <a:pt x="1189" y="497"/>
                  </a:lnTo>
                  <a:cubicBezTo>
                    <a:pt x="1189" y="222"/>
                    <a:pt x="1411" y="0"/>
                    <a:pt x="1685"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9"/>
            <p:cNvSpPr/>
            <p:nvPr/>
          </p:nvSpPr>
          <p:spPr>
            <a:xfrm>
              <a:off x="2746270" y="3653083"/>
              <a:ext cx="154344" cy="27251"/>
            </a:xfrm>
            <a:custGeom>
              <a:rect b="b" l="l" r="r" t="t"/>
              <a:pathLst>
                <a:path extrusionOk="0" h="1059" w="5998">
                  <a:moveTo>
                    <a:pt x="2999" y="0"/>
                  </a:moveTo>
                  <a:cubicBezTo>
                    <a:pt x="1938" y="0"/>
                    <a:pt x="876" y="353"/>
                    <a:pt x="1" y="1058"/>
                  </a:cubicBezTo>
                  <a:lnTo>
                    <a:pt x="5997" y="1058"/>
                  </a:lnTo>
                  <a:cubicBezTo>
                    <a:pt x="5122" y="353"/>
                    <a:pt x="4060" y="0"/>
                    <a:pt x="2999" y="0"/>
                  </a:cubicBezTo>
                  <a:close/>
                </a:path>
              </a:pathLst>
            </a:custGeom>
            <a:solidFill>
              <a:srgbClr val="771C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9"/>
            <p:cNvSpPr/>
            <p:nvPr/>
          </p:nvSpPr>
          <p:spPr>
            <a:xfrm>
              <a:off x="2746270" y="3653083"/>
              <a:ext cx="97192" cy="27251"/>
            </a:xfrm>
            <a:custGeom>
              <a:rect b="b" l="l" r="r" t="t"/>
              <a:pathLst>
                <a:path extrusionOk="0" h="1059" w="3777">
                  <a:moveTo>
                    <a:pt x="3006" y="0"/>
                  </a:moveTo>
                  <a:cubicBezTo>
                    <a:pt x="1908" y="0"/>
                    <a:pt x="850" y="379"/>
                    <a:pt x="1" y="1058"/>
                  </a:cubicBezTo>
                  <a:lnTo>
                    <a:pt x="2039" y="1058"/>
                  </a:lnTo>
                  <a:cubicBezTo>
                    <a:pt x="2183" y="719"/>
                    <a:pt x="2940" y="209"/>
                    <a:pt x="3776" y="65"/>
                  </a:cubicBezTo>
                  <a:cubicBezTo>
                    <a:pt x="3515" y="26"/>
                    <a:pt x="3254" y="0"/>
                    <a:pt x="3006"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9"/>
            <p:cNvSpPr/>
            <p:nvPr/>
          </p:nvSpPr>
          <p:spPr>
            <a:xfrm>
              <a:off x="2742924" y="3782569"/>
              <a:ext cx="161034" cy="39113"/>
            </a:xfrm>
            <a:custGeom>
              <a:rect b="b" l="l" r="r" t="t"/>
              <a:pathLst>
                <a:path extrusionOk="0" h="1520" w="6258">
                  <a:moveTo>
                    <a:pt x="3129" y="1"/>
                  </a:moveTo>
                  <a:cubicBezTo>
                    <a:pt x="2022" y="1"/>
                    <a:pt x="915" y="370"/>
                    <a:pt x="0" y="1108"/>
                  </a:cubicBezTo>
                  <a:lnTo>
                    <a:pt x="13" y="1121"/>
                  </a:lnTo>
                  <a:cubicBezTo>
                    <a:pt x="230" y="1380"/>
                    <a:pt x="549" y="1520"/>
                    <a:pt x="873" y="1520"/>
                  </a:cubicBezTo>
                  <a:cubicBezTo>
                    <a:pt x="1038" y="1520"/>
                    <a:pt x="1204" y="1483"/>
                    <a:pt x="1359" y="1408"/>
                  </a:cubicBezTo>
                  <a:cubicBezTo>
                    <a:pt x="1921" y="1128"/>
                    <a:pt x="2528" y="987"/>
                    <a:pt x="3134" y="987"/>
                  </a:cubicBezTo>
                  <a:cubicBezTo>
                    <a:pt x="3740" y="987"/>
                    <a:pt x="4344" y="1128"/>
                    <a:pt x="4899" y="1408"/>
                  </a:cubicBezTo>
                  <a:cubicBezTo>
                    <a:pt x="5054" y="1483"/>
                    <a:pt x="5220" y="1520"/>
                    <a:pt x="5385" y="1520"/>
                  </a:cubicBezTo>
                  <a:cubicBezTo>
                    <a:pt x="5709" y="1520"/>
                    <a:pt x="6028" y="1380"/>
                    <a:pt x="6245" y="1121"/>
                  </a:cubicBezTo>
                  <a:lnTo>
                    <a:pt x="6258" y="1108"/>
                  </a:lnTo>
                  <a:cubicBezTo>
                    <a:pt x="5343" y="370"/>
                    <a:pt x="4236" y="1"/>
                    <a:pt x="3129"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9"/>
            <p:cNvSpPr/>
            <p:nvPr/>
          </p:nvSpPr>
          <p:spPr>
            <a:xfrm>
              <a:off x="2806792" y="3756605"/>
              <a:ext cx="33298" cy="31625"/>
            </a:xfrm>
            <a:custGeom>
              <a:rect b="b" l="l" r="r" t="t"/>
              <a:pathLst>
                <a:path extrusionOk="0" h="1229" w="1294">
                  <a:moveTo>
                    <a:pt x="0" y="1"/>
                  </a:moveTo>
                  <a:lnTo>
                    <a:pt x="0" y="1229"/>
                  </a:lnTo>
                  <a:lnTo>
                    <a:pt x="1294" y="1229"/>
                  </a:lnTo>
                  <a:lnTo>
                    <a:pt x="1294"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9"/>
            <p:cNvSpPr/>
            <p:nvPr/>
          </p:nvSpPr>
          <p:spPr>
            <a:xfrm>
              <a:off x="2737212" y="3820808"/>
              <a:ext cx="33298" cy="32963"/>
            </a:xfrm>
            <a:custGeom>
              <a:rect b="b" l="l" r="r" t="t"/>
              <a:pathLst>
                <a:path extrusionOk="0" h="1281" w="1294">
                  <a:moveTo>
                    <a:pt x="653" y="1"/>
                  </a:moveTo>
                  <a:cubicBezTo>
                    <a:pt x="288" y="1"/>
                    <a:pt x="0" y="288"/>
                    <a:pt x="0" y="641"/>
                  </a:cubicBezTo>
                  <a:cubicBezTo>
                    <a:pt x="0" y="994"/>
                    <a:pt x="288" y="1281"/>
                    <a:pt x="653" y="1281"/>
                  </a:cubicBezTo>
                  <a:cubicBezTo>
                    <a:pt x="1006" y="1281"/>
                    <a:pt x="1294" y="994"/>
                    <a:pt x="1294" y="641"/>
                  </a:cubicBezTo>
                  <a:cubicBezTo>
                    <a:pt x="1294" y="288"/>
                    <a:pt x="1006" y="1"/>
                    <a:pt x="653" y="1"/>
                  </a:cubicBezTo>
                  <a:close/>
                </a:path>
              </a:pathLst>
            </a:custGeom>
            <a:solidFill>
              <a:srgbClr val="9122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9"/>
            <p:cNvSpPr/>
            <p:nvPr/>
          </p:nvSpPr>
          <p:spPr>
            <a:xfrm>
              <a:off x="2876373" y="3820808"/>
              <a:ext cx="33298" cy="32963"/>
            </a:xfrm>
            <a:custGeom>
              <a:rect b="b" l="l" r="r" t="t"/>
              <a:pathLst>
                <a:path extrusionOk="0" h="1281" w="1294">
                  <a:moveTo>
                    <a:pt x="654" y="1"/>
                  </a:moveTo>
                  <a:cubicBezTo>
                    <a:pt x="288" y="1"/>
                    <a:pt x="1" y="288"/>
                    <a:pt x="1" y="641"/>
                  </a:cubicBezTo>
                  <a:cubicBezTo>
                    <a:pt x="1" y="994"/>
                    <a:pt x="288" y="1281"/>
                    <a:pt x="654" y="1281"/>
                  </a:cubicBezTo>
                  <a:cubicBezTo>
                    <a:pt x="1006" y="1281"/>
                    <a:pt x="1294" y="994"/>
                    <a:pt x="1294" y="641"/>
                  </a:cubicBezTo>
                  <a:cubicBezTo>
                    <a:pt x="1294" y="288"/>
                    <a:pt x="1006" y="1"/>
                    <a:pt x="654" y="1"/>
                  </a:cubicBezTo>
                  <a:close/>
                </a:path>
              </a:pathLst>
            </a:custGeom>
            <a:solidFill>
              <a:srgbClr val="9122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7" name="Google Shape;3017;p49"/>
          <p:cNvGrpSpPr/>
          <p:nvPr/>
        </p:nvGrpSpPr>
        <p:grpSpPr>
          <a:xfrm>
            <a:off x="2627306" y="3219825"/>
            <a:ext cx="344066" cy="270850"/>
            <a:chOff x="2055146" y="3555248"/>
            <a:chExt cx="379220" cy="298523"/>
          </a:xfrm>
        </p:grpSpPr>
        <p:sp>
          <p:nvSpPr>
            <p:cNvPr id="3018" name="Google Shape;3018;p49"/>
            <p:cNvSpPr/>
            <p:nvPr/>
          </p:nvSpPr>
          <p:spPr>
            <a:xfrm>
              <a:off x="2134814" y="3743842"/>
              <a:ext cx="219524" cy="54476"/>
            </a:xfrm>
            <a:custGeom>
              <a:rect b="b" l="l" r="r" t="t"/>
              <a:pathLst>
                <a:path extrusionOk="0" h="2117" w="8531">
                  <a:moveTo>
                    <a:pt x="824" y="0"/>
                  </a:moveTo>
                  <a:cubicBezTo>
                    <a:pt x="366" y="0"/>
                    <a:pt x="1" y="379"/>
                    <a:pt x="14" y="836"/>
                  </a:cubicBezTo>
                  <a:lnTo>
                    <a:pt x="14" y="2117"/>
                  </a:lnTo>
                  <a:lnTo>
                    <a:pt x="8531" y="2117"/>
                  </a:lnTo>
                  <a:lnTo>
                    <a:pt x="8531" y="836"/>
                  </a:lnTo>
                  <a:cubicBezTo>
                    <a:pt x="8531" y="379"/>
                    <a:pt x="8165" y="0"/>
                    <a:pt x="7721"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9"/>
            <p:cNvSpPr/>
            <p:nvPr/>
          </p:nvSpPr>
          <p:spPr>
            <a:xfrm>
              <a:off x="2107923" y="3555248"/>
              <a:ext cx="273331" cy="243069"/>
            </a:xfrm>
            <a:custGeom>
              <a:rect b="b" l="l" r="r" t="t"/>
              <a:pathLst>
                <a:path extrusionOk="0" h="9446" w="10622">
                  <a:moveTo>
                    <a:pt x="3018" y="1"/>
                  </a:moveTo>
                  <a:cubicBezTo>
                    <a:pt x="1333" y="27"/>
                    <a:pt x="0" y="1412"/>
                    <a:pt x="14" y="3084"/>
                  </a:cubicBezTo>
                  <a:lnTo>
                    <a:pt x="14" y="9446"/>
                  </a:lnTo>
                  <a:lnTo>
                    <a:pt x="10490" y="9446"/>
                  </a:lnTo>
                  <a:lnTo>
                    <a:pt x="10608" y="4821"/>
                  </a:lnTo>
                  <a:lnTo>
                    <a:pt x="10608" y="3084"/>
                  </a:lnTo>
                  <a:cubicBezTo>
                    <a:pt x="10621" y="1399"/>
                    <a:pt x="9276" y="14"/>
                    <a:pt x="7590"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9"/>
            <p:cNvSpPr/>
            <p:nvPr/>
          </p:nvSpPr>
          <p:spPr>
            <a:xfrm>
              <a:off x="2134814" y="3743842"/>
              <a:ext cx="42381" cy="54476"/>
            </a:xfrm>
            <a:custGeom>
              <a:rect b="b" l="l" r="r" t="t"/>
              <a:pathLst>
                <a:path extrusionOk="0" h="2117" w="1647">
                  <a:moveTo>
                    <a:pt x="824" y="0"/>
                  </a:moveTo>
                  <a:cubicBezTo>
                    <a:pt x="366" y="0"/>
                    <a:pt x="1" y="379"/>
                    <a:pt x="14" y="836"/>
                  </a:cubicBezTo>
                  <a:lnTo>
                    <a:pt x="14" y="2117"/>
                  </a:lnTo>
                  <a:lnTo>
                    <a:pt x="824" y="2117"/>
                  </a:lnTo>
                  <a:lnTo>
                    <a:pt x="824" y="836"/>
                  </a:lnTo>
                  <a:cubicBezTo>
                    <a:pt x="824" y="379"/>
                    <a:pt x="1189" y="0"/>
                    <a:pt x="1647"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9"/>
            <p:cNvSpPr/>
            <p:nvPr/>
          </p:nvSpPr>
          <p:spPr>
            <a:xfrm>
              <a:off x="2312317" y="3743842"/>
              <a:ext cx="42021" cy="54476"/>
            </a:xfrm>
            <a:custGeom>
              <a:rect b="b" l="l" r="r" t="t"/>
              <a:pathLst>
                <a:path extrusionOk="0" h="2117" w="1633">
                  <a:moveTo>
                    <a:pt x="0" y="0"/>
                  </a:moveTo>
                  <a:cubicBezTo>
                    <a:pt x="457" y="0"/>
                    <a:pt x="823" y="379"/>
                    <a:pt x="810" y="836"/>
                  </a:cubicBezTo>
                  <a:lnTo>
                    <a:pt x="810" y="2117"/>
                  </a:lnTo>
                  <a:lnTo>
                    <a:pt x="1633" y="2117"/>
                  </a:lnTo>
                  <a:lnTo>
                    <a:pt x="1633" y="836"/>
                  </a:lnTo>
                  <a:cubicBezTo>
                    <a:pt x="1633" y="379"/>
                    <a:pt x="1267" y="0"/>
                    <a:pt x="810"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49"/>
            <p:cNvSpPr/>
            <p:nvPr/>
          </p:nvSpPr>
          <p:spPr>
            <a:xfrm>
              <a:off x="2107589" y="3555248"/>
              <a:ext cx="101540" cy="243069"/>
            </a:xfrm>
            <a:custGeom>
              <a:rect b="b" l="l" r="r" t="t"/>
              <a:pathLst>
                <a:path extrusionOk="0" h="9446" w="3946">
                  <a:moveTo>
                    <a:pt x="3031" y="1"/>
                  </a:moveTo>
                  <a:cubicBezTo>
                    <a:pt x="1346" y="27"/>
                    <a:pt x="0" y="1399"/>
                    <a:pt x="27" y="3084"/>
                  </a:cubicBezTo>
                  <a:lnTo>
                    <a:pt x="27" y="9446"/>
                  </a:lnTo>
                  <a:lnTo>
                    <a:pt x="928" y="9446"/>
                  </a:lnTo>
                  <a:lnTo>
                    <a:pt x="928" y="3084"/>
                  </a:lnTo>
                  <a:lnTo>
                    <a:pt x="941" y="3084"/>
                  </a:lnTo>
                  <a:cubicBezTo>
                    <a:pt x="915" y="1399"/>
                    <a:pt x="2260" y="27"/>
                    <a:pt x="3946"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9"/>
            <p:cNvSpPr/>
            <p:nvPr/>
          </p:nvSpPr>
          <p:spPr>
            <a:xfrm>
              <a:off x="2342887" y="3676937"/>
              <a:ext cx="38007" cy="121380"/>
            </a:xfrm>
            <a:custGeom>
              <a:rect b="b" l="l" r="r" t="t"/>
              <a:pathLst>
                <a:path extrusionOk="0" h="4717" w="1477">
                  <a:moveTo>
                    <a:pt x="1477" y="1"/>
                  </a:moveTo>
                  <a:cubicBezTo>
                    <a:pt x="1320" y="14"/>
                    <a:pt x="1177" y="40"/>
                    <a:pt x="1033" y="92"/>
                  </a:cubicBezTo>
                  <a:cubicBezTo>
                    <a:pt x="406" y="327"/>
                    <a:pt x="1" y="928"/>
                    <a:pt x="1" y="1594"/>
                  </a:cubicBezTo>
                  <a:lnTo>
                    <a:pt x="1" y="4717"/>
                  </a:lnTo>
                  <a:lnTo>
                    <a:pt x="1359" y="4717"/>
                  </a:lnTo>
                  <a:lnTo>
                    <a:pt x="1477" y="92"/>
                  </a:lnTo>
                  <a:lnTo>
                    <a:pt x="1477" y="1"/>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9"/>
            <p:cNvSpPr/>
            <p:nvPr/>
          </p:nvSpPr>
          <p:spPr>
            <a:xfrm>
              <a:off x="2108258" y="3676937"/>
              <a:ext cx="38007" cy="121380"/>
            </a:xfrm>
            <a:custGeom>
              <a:rect b="b" l="l" r="r" t="t"/>
              <a:pathLst>
                <a:path extrusionOk="0" h="4717" w="1477">
                  <a:moveTo>
                    <a:pt x="1" y="1"/>
                  </a:moveTo>
                  <a:lnTo>
                    <a:pt x="1" y="92"/>
                  </a:lnTo>
                  <a:lnTo>
                    <a:pt x="118" y="4717"/>
                  </a:lnTo>
                  <a:lnTo>
                    <a:pt x="1477" y="4717"/>
                  </a:lnTo>
                  <a:lnTo>
                    <a:pt x="1477" y="1594"/>
                  </a:lnTo>
                  <a:cubicBezTo>
                    <a:pt x="1477" y="928"/>
                    <a:pt x="1059" y="327"/>
                    <a:pt x="445" y="92"/>
                  </a:cubicBezTo>
                  <a:cubicBezTo>
                    <a:pt x="301" y="40"/>
                    <a:pt x="157" y="14"/>
                    <a:pt x="1"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9"/>
            <p:cNvSpPr/>
            <p:nvPr/>
          </p:nvSpPr>
          <p:spPr>
            <a:xfrm>
              <a:off x="2055146" y="3676937"/>
              <a:ext cx="80028" cy="121380"/>
            </a:xfrm>
            <a:custGeom>
              <a:rect b="b" l="l" r="r" t="t"/>
              <a:pathLst>
                <a:path extrusionOk="0" h="4717" w="3110">
                  <a:moveTo>
                    <a:pt x="1542" y="1"/>
                  </a:moveTo>
                  <a:cubicBezTo>
                    <a:pt x="693" y="27"/>
                    <a:pt x="14" y="719"/>
                    <a:pt x="14" y="1581"/>
                  </a:cubicBezTo>
                  <a:cubicBezTo>
                    <a:pt x="1" y="2065"/>
                    <a:pt x="223" y="2535"/>
                    <a:pt x="614" y="2848"/>
                  </a:cubicBezTo>
                  <a:cubicBezTo>
                    <a:pt x="1085" y="3240"/>
                    <a:pt x="1359" y="3815"/>
                    <a:pt x="1346" y="4429"/>
                  </a:cubicBezTo>
                  <a:lnTo>
                    <a:pt x="1346" y="4717"/>
                  </a:lnTo>
                  <a:lnTo>
                    <a:pt x="3110" y="4717"/>
                  </a:lnTo>
                  <a:lnTo>
                    <a:pt x="3110" y="1594"/>
                  </a:lnTo>
                  <a:cubicBezTo>
                    <a:pt x="3110" y="928"/>
                    <a:pt x="2692" y="327"/>
                    <a:pt x="2078" y="92"/>
                  </a:cubicBezTo>
                  <a:cubicBezTo>
                    <a:pt x="1895" y="27"/>
                    <a:pt x="1725" y="1"/>
                    <a:pt x="1542"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9"/>
            <p:cNvSpPr/>
            <p:nvPr/>
          </p:nvSpPr>
          <p:spPr>
            <a:xfrm>
              <a:off x="2353978" y="3676937"/>
              <a:ext cx="80388" cy="121380"/>
            </a:xfrm>
            <a:custGeom>
              <a:rect b="b" l="l" r="r" t="t"/>
              <a:pathLst>
                <a:path extrusionOk="0" h="4717" w="3124">
                  <a:moveTo>
                    <a:pt x="1555" y="1"/>
                  </a:moveTo>
                  <a:cubicBezTo>
                    <a:pt x="1386" y="1"/>
                    <a:pt x="1203" y="27"/>
                    <a:pt x="1046" y="92"/>
                  </a:cubicBezTo>
                  <a:cubicBezTo>
                    <a:pt x="419" y="327"/>
                    <a:pt x="1" y="928"/>
                    <a:pt x="14" y="1594"/>
                  </a:cubicBezTo>
                  <a:lnTo>
                    <a:pt x="14" y="4717"/>
                  </a:lnTo>
                  <a:lnTo>
                    <a:pt x="1764" y="4717"/>
                  </a:lnTo>
                  <a:lnTo>
                    <a:pt x="1764" y="4403"/>
                  </a:lnTo>
                  <a:cubicBezTo>
                    <a:pt x="1764" y="3789"/>
                    <a:pt x="2052" y="3214"/>
                    <a:pt x="2522" y="2835"/>
                  </a:cubicBezTo>
                  <a:cubicBezTo>
                    <a:pt x="2888" y="2522"/>
                    <a:pt x="3110" y="2065"/>
                    <a:pt x="3110" y="1594"/>
                  </a:cubicBezTo>
                  <a:cubicBezTo>
                    <a:pt x="3123" y="719"/>
                    <a:pt x="2431" y="14"/>
                    <a:pt x="1555"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9"/>
            <p:cNvSpPr/>
            <p:nvPr/>
          </p:nvSpPr>
          <p:spPr>
            <a:xfrm>
              <a:off x="2190293" y="3618190"/>
              <a:ext cx="9753" cy="40632"/>
            </a:xfrm>
            <a:custGeom>
              <a:rect b="b" l="l" r="r" t="t"/>
              <a:pathLst>
                <a:path extrusionOk="0" h="1579" w="379">
                  <a:moveTo>
                    <a:pt x="189" y="1"/>
                  </a:moveTo>
                  <a:cubicBezTo>
                    <a:pt x="95" y="1"/>
                    <a:pt x="0" y="69"/>
                    <a:pt x="13" y="207"/>
                  </a:cubicBezTo>
                  <a:lnTo>
                    <a:pt x="13" y="1395"/>
                  </a:lnTo>
                  <a:cubicBezTo>
                    <a:pt x="0" y="1487"/>
                    <a:pt x="91" y="1578"/>
                    <a:pt x="196" y="1578"/>
                  </a:cubicBezTo>
                  <a:cubicBezTo>
                    <a:pt x="287" y="1578"/>
                    <a:pt x="379" y="1487"/>
                    <a:pt x="366" y="1382"/>
                  </a:cubicBezTo>
                  <a:lnTo>
                    <a:pt x="366" y="207"/>
                  </a:lnTo>
                  <a:cubicBezTo>
                    <a:pt x="379" y="69"/>
                    <a:pt x="284" y="1"/>
                    <a:pt x="189"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9"/>
            <p:cNvSpPr/>
            <p:nvPr/>
          </p:nvSpPr>
          <p:spPr>
            <a:xfrm>
              <a:off x="2174493" y="3633912"/>
              <a:ext cx="41352" cy="9778"/>
            </a:xfrm>
            <a:custGeom>
              <a:rect b="b" l="l" r="r" t="t"/>
              <a:pathLst>
                <a:path extrusionOk="0" h="380" w="1607">
                  <a:moveTo>
                    <a:pt x="222" y="1"/>
                  </a:moveTo>
                  <a:cubicBezTo>
                    <a:pt x="0" y="27"/>
                    <a:pt x="0" y="353"/>
                    <a:pt x="222" y="379"/>
                  </a:cubicBezTo>
                  <a:lnTo>
                    <a:pt x="1385" y="379"/>
                  </a:lnTo>
                  <a:cubicBezTo>
                    <a:pt x="1607" y="353"/>
                    <a:pt x="1607" y="27"/>
                    <a:pt x="1385"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9"/>
            <p:cNvSpPr/>
            <p:nvPr/>
          </p:nvSpPr>
          <p:spPr>
            <a:xfrm>
              <a:off x="2289106" y="3618190"/>
              <a:ext cx="9778" cy="40632"/>
            </a:xfrm>
            <a:custGeom>
              <a:rect b="b" l="l" r="r" t="t"/>
              <a:pathLst>
                <a:path extrusionOk="0" h="1579" w="380">
                  <a:moveTo>
                    <a:pt x="190" y="1"/>
                  </a:moveTo>
                  <a:cubicBezTo>
                    <a:pt x="95" y="1"/>
                    <a:pt x="1" y="69"/>
                    <a:pt x="14" y="207"/>
                  </a:cubicBezTo>
                  <a:lnTo>
                    <a:pt x="14" y="1395"/>
                  </a:lnTo>
                  <a:cubicBezTo>
                    <a:pt x="1" y="1487"/>
                    <a:pt x="92" y="1578"/>
                    <a:pt x="197" y="1578"/>
                  </a:cubicBezTo>
                  <a:cubicBezTo>
                    <a:pt x="288" y="1578"/>
                    <a:pt x="380" y="1487"/>
                    <a:pt x="366" y="1382"/>
                  </a:cubicBezTo>
                  <a:lnTo>
                    <a:pt x="366" y="207"/>
                  </a:lnTo>
                  <a:cubicBezTo>
                    <a:pt x="380" y="69"/>
                    <a:pt x="285" y="1"/>
                    <a:pt x="190"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9"/>
            <p:cNvSpPr/>
            <p:nvPr/>
          </p:nvSpPr>
          <p:spPr>
            <a:xfrm>
              <a:off x="2273306" y="3633912"/>
              <a:ext cx="41378" cy="9778"/>
            </a:xfrm>
            <a:custGeom>
              <a:rect b="b" l="l" r="r" t="t"/>
              <a:pathLst>
                <a:path extrusionOk="0" h="380" w="1608">
                  <a:moveTo>
                    <a:pt x="223" y="1"/>
                  </a:moveTo>
                  <a:cubicBezTo>
                    <a:pt x="1" y="27"/>
                    <a:pt x="1" y="353"/>
                    <a:pt x="223" y="379"/>
                  </a:cubicBezTo>
                  <a:lnTo>
                    <a:pt x="1385" y="379"/>
                  </a:lnTo>
                  <a:cubicBezTo>
                    <a:pt x="1607" y="353"/>
                    <a:pt x="1607" y="27"/>
                    <a:pt x="1385"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9"/>
            <p:cNvSpPr/>
            <p:nvPr/>
          </p:nvSpPr>
          <p:spPr>
            <a:xfrm>
              <a:off x="2106585" y="3816433"/>
              <a:ext cx="32294" cy="37338"/>
            </a:xfrm>
            <a:custGeom>
              <a:rect b="b" l="l" r="r" t="t"/>
              <a:pathLst>
                <a:path extrusionOk="0" h="1451" w="1255">
                  <a:moveTo>
                    <a:pt x="0" y="1"/>
                  </a:moveTo>
                  <a:cubicBezTo>
                    <a:pt x="0" y="184"/>
                    <a:pt x="92" y="367"/>
                    <a:pt x="235" y="497"/>
                  </a:cubicBezTo>
                  <a:cubicBezTo>
                    <a:pt x="418" y="654"/>
                    <a:pt x="457" y="928"/>
                    <a:pt x="327" y="1124"/>
                  </a:cubicBezTo>
                  <a:lnTo>
                    <a:pt x="131" y="1451"/>
                  </a:lnTo>
                  <a:lnTo>
                    <a:pt x="1254" y="1451"/>
                  </a:lnTo>
                  <a:lnTo>
                    <a:pt x="1254" y="1"/>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9"/>
            <p:cNvSpPr/>
            <p:nvPr/>
          </p:nvSpPr>
          <p:spPr>
            <a:xfrm>
              <a:off x="2350632" y="3816433"/>
              <a:ext cx="31960" cy="37338"/>
            </a:xfrm>
            <a:custGeom>
              <a:rect b="b" l="l" r="r" t="t"/>
              <a:pathLst>
                <a:path extrusionOk="0" h="1451" w="1242">
                  <a:moveTo>
                    <a:pt x="0" y="1"/>
                  </a:moveTo>
                  <a:lnTo>
                    <a:pt x="0" y="1451"/>
                  </a:lnTo>
                  <a:lnTo>
                    <a:pt x="1111" y="1451"/>
                  </a:lnTo>
                  <a:lnTo>
                    <a:pt x="915" y="1124"/>
                  </a:lnTo>
                  <a:cubicBezTo>
                    <a:pt x="784" y="928"/>
                    <a:pt x="823" y="654"/>
                    <a:pt x="1006" y="497"/>
                  </a:cubicBezTo>
                  <a:cubicBezTo>
                    <a:pt x="1150" y="367"/>
                    <a:pt x="1228" y="197"/>
                    <a:pt x="1241"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9"/>
            <p:cNvSpPr/>
            <p:nvPr/>
          </p:nvSpPr>
          <p:spPr>
            <a:xfrm>
              <a:off x="2089782" y="3797288"/>
              <a:ext cx="309613" cy="24909"/>
            </a:xfrm>
            <a:custGeom>
              <a:rect b="b" l="l" r="r" t="t"/>
              <a:pathLst>
                <a:path extrusionOk="0" h="968" w="12032">
                  <a:moveTo>
                    <a:pt x="0" y="0"/>
                  </a:moveTo>
                  <a:lnTo>
                    <a:pt x="0" y="967"/>
                  </a:lnTo>
                  <a:lnTo>
                    <a:pt x="12031" y="967"/>
                  </a:lnTo>
                  <a:lnTo>
                    <a:pt x="12031"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9"/>
            <p:cNvSpPr/>
            <p:nvPr/>
          </p:nvSpPr>
          <p:spPr>
            <a:xfrm>
              <a:off x="2089782" y="3797288"/>
              <a:ext cx="28254" cy="24909"/>
            </a:xfrm>
            <a:custGeom>
              <a:rect b="b" l="l" r="r" t="t"/>
              <a:pathLst>
                <a:path extrusionOk="0" h="968" w="1098">
                  <a:moveTo>
                    <a:pt x="0" y="0"/>
                  </a:moveTo>
                  <a:lnTo>
                    <a:pt x="0" y="967"/>
                  </a:lnTo>
                  <a:lnTo>
                    <a:pt x="1097" y="967"/>
                  </a:lnTo>
                  <a:lnTo>
                    <a:pt x="1097"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9"/>
            <p:cNvSpPr/>
            <p:nvPr/>
          </p:nvSpPr>
          <p:spPr>
            <a:xfrm>
              <a:off x="2141865" y="3726344"/>
              <a:ext cx="206426" cy="17524"/>
            </a:xfrm>
            <a:custGeom>
              <a:rect b="b" l="l" r="r" t="t"/>
              <a:pathLst>
                <a:path extrusionOk="0" h="681" w="8022">
                  <a:moveTo>
                    <a:pt x="1" y="1"/>
                  </a:moveTo>
                  <a:lnTo>
                    <a:pt x="1" y="680"/>
                  </a:lnTo>
                  <a:lnTo>
                    <a:pt x="8022" y="680"/>
                  </a:lnTo>
                  <a:lnTo>
                    <a:pt x="8022" y="1"/>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9"/>
            <p:cNvSpPr/>
            <p:nvPr/>
          </p:nvSpPr>
          <p:spPr>
            <a:xfrm>
              <a:off x="2377857" y="3700482"/>
              <a:ext cx="35665" cy="36309"/>
            </a:xfrm>
            <a:custGeom>
              <a:rect b="b" l="l" r="r" t="t"/>
              <a:pathLst>
                <a:path extrusionOk="0" h="1411" w="1386">
                  <a:moveTo>
                    <a:pt x="693" y="0"/>
                  </a:moveTo>
                  <a:cubicBezTo>
                    <a:pt x="314" y="0"/>
                    <a:pt x="0" y="314"/>
                    <a:pt x="0" y="706"/>
                  </a:cubicBezTo>
                  <a:cubicBezTo>
                    <a:pt x="0" y="1097"/>
                    <a:pt x="314" y="1411"/>
                    <a:pt x="693" y="1411"/>
                  </a:cubicBezTo>
                  <a:cubicBezTo>
                    <a:pt x="1072" y="1411"/>
                    <a:pt x="1385" y="1097"/>
                    <a:pt x="1385" y="706"/>
                  </a:cubicBezTo>
                  <a:cubicBezTo>
                    <a:pt x="1385" y="314"/>
                    <a:pt x="1072" y="0"/>
                    <a:pt x="693"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9"/>
            <p:cNvSpPr/>
            <p:nvPr/>
          </p:nvSpPr>
          <p:spPr>
            <a:xfrm>
              <a:off x="2075655" y="3700482"/>
              <a:ext cx="35665" cy="36309"/>
            </a:xfrm>
            <a:custGeom>
              <a:rect b="b" l="l" r="r" t="t"/>
              <a:pathLst>
                <a:path extrusionOk="0" h="1411" w="1386">
                  <a:moveTo>
                    <a:pt x="693" y="0"/>
                  </a:moveTo>
                  <a:cubicBezTo>
                    <a:pt x="314" y="0"/>
                    <a:pt x="0" y="314"/>
                    <a:pt x="0" y="706"/>
                  </a:cubicBezTo>
                  <a:cubicBezTo>
                    <a:pt x="0" y="1097"/>
                    <a:pt x="314" y="1411"/>
                    <a:pt x="693" y="1411"/>
                  </a:cubicBezTo>
                  <a:cubicBezTo>
                    <a:pt x="1072" y="1411"/>
                    <a:pt x="1385" y="1097"/>
                    <a:pt x="1385" y="706"/>
                  </a:cubicBezTo>
                  <a:cubicBezTo>
                    <a:pt x="1385" y="314"/>
                    <a:pt x="1072" y="0"/>
                    <a:pt x="693"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8" name="Google Shape;3038;p49"/>
          <p:cNvGrpSpPr/>
          <p:nvPr/>
        </p:nvGrpSpPr>
        <p:grpSpPr>
          <a:xfrm>
            <a:off x="2102113" y="3275041"/>
            <a:ext cx="343436" cy="215634"/>
            <a:chOff x="1476294" y="3616106"/>
            <a:chExt cx="378525" cy="237665"/>
          </a:xfrm>
        </p:grpSpPr>
        <p:sp>
          <p:nvSpPr>
            <p:cNvPr id="3039" name="Google Shape;3039;p49"/>
            <p:cNvSpPr/>
            <p:nvPr/>
          </p:nvSpPr>
          <p:spPr>
            <a:xfrm>
              <a:off x="1593943" y="3616106"/>
              <a:ext cx="10113" cy="22542"/>
            </a:xfrm>
            <a:custGeom>
              <a:rect b="b" l="l" r="r" t="t"/>
              <a:pathLst>
                <a:path extrusionOk="0" h="876" w="393">
                  <a:moveTo>
                    <a:pt x="196" y="0"/>
                  </a:moveTo>
                  <a:cubicBezTo>
                    <a:pt x="98" y="0"/>
                    <a:pt x="0" y="66"/>
                    <a:pt x="0" y="196"/>
                  </a:cubicBezTo>
                  <a:lnTo>
                    <a:pt x="0" y="679"/>
                  </a:lnTo>
                  <a:cubicBezTo>
                    <a:pt x="0" y="797"/>
                    <a:pt x="92" y="875"/>
                    <a:pt x="196" y="875"/>
                  </a:cubicBezTo>
                  <a:cubicBezTo>
                    <a:pt x="301" y="875"/>
                    <a:pt x="392" y="797"/>
                    <a:pt x="392" y="679"/>
                  </a:cubicBezTo>
                  <a:lnTo>
                    <a:pt x="392" y="196"/>
                  </a:lnTo>
                  <a:cubicBezTo>
                    <a:pt x="392" y="66"/>
                    <a:pt x="294" y="0"/>
                    <a:pt x="196"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9"/>
            <p:cNvSpPr/>
            <p:nvPr/>
          </p:nvSpPr>
          <p:spPr>
            <a:xfrm>
              <a:off x="1530074" y="3637361"/>
              <a:ext cx="45186" cy="59108"/>
            </a:xfrm>
            <a:custGeom>
              <a:rect b="b" l="l" r="r" t="t"/>
              <a:pathLst>
                <a:path extrusionOk="0" h="2297" w="1756">
                  <a:moveTo>
                    <a:pt x="819" y="0"/>
                  </a:moveTo>
                  <a:cubicBezTo>
                    <a:pt x="623" y="0"/>
                    <a:pt x="495" y="77"/>
                    <a:pt x="418" y="154"/>
                  </a:cubicBezTo>
                  <a:cubicBezTo>
                    <a:pt x="183" y="376"/>
                    <a:pt x="0" y="1055"/>
                    <a:pt x="222" y="1591"/>
                  </a:cubicBezTo>
                  <a:cubicBezTo>
                    <a:pt x="366" y="1917"/>
                    <a:pt x="680" y="2296"/>
                    <a:pt x="1477" y="2296"/>
                  </a:cubicBezTo>
                  <a:cubicBezTo>
                    <a:pt x="1712" y="2296"/>
                    <a:pt x="1712" y="1944"/>
                    <a:pt x="1477" y="1944"/>
                  </a:cubicBezTo>
                  <a:cubicBezTo>
                    <a:pt x="993" y="1944"/>
                    <a:pt x="680" y="1787"/>
                    <a:pt x="549" y="1460"/>
                  </a:cubicBezTo>
                  <a:cubicBezTo>
                    <a:pt x="418" y="1108"/>
                    <a:pt x="458" y="716"/>
                    <a:pt x="667" y="402"/>
                  </a:cubicBezTo>
                  <a:cubicBezTo>
                    <a:pt x="703" y="366"/>
                    <a:pt x="756" y="351"/>
                    <a:pt x="819" y="351"/>
                  </a:cubicBezTo>
                  <a:cubicBezTo>
                    <a:pt x="1005" y="351"/>
                    <a:pt x="1271" y="481"/>
                    <a:pt x="1398" y="559"/>
                  </a:cubicBezTo>
                  <a:cubicBezTo>
                    <a:pt x="1433" y="582"/>
                    <a:pt x="1468" y="592"/>
                    <a:pt x="1501" y="592"/>
                  </a:cubicBezTo>
                  <a:cubicBezTo>
                    <a:pt x="1651" y="592"/>
                    <a:pt x="1755" y="379"/>
                    <a:pt x="1594" y="272"/>
                  </a:cubicBezTo>
                  <a:cubicBezTo>
                    <a:pt x="1463" y="193"/>
                    <a:pt x="1333" y="128"/>
                    <a:pt x="1189" y="76"/>
                  </a:cubicBezTo>
                  <a:cubicBezTo>
                    <a:pt x="1045" y="21"/>
                    <a:pt x="922" y="0"/>
                    <a:pt x="819"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9"/>
            <p:cNvSpPr/>
            <p:nvPr/>
          </p:nvSpPr>
          <p:spPr>
            <a:xfrm>
              <a:off x="1760329" y="3663042"/>
              <a:ext cx="39036" cy="38470"/>
            </a:xfrm>
            <a:custGeom>
              <a:rect b="b" l="l" r="r" t="t"/>
              <a:pathLst>
                <a:path extrusionOk="0" h="1495" w="1517">
                  <a:moveTo>
                    <a:pt x="164" y="1"/>
                  </a:moveTo>
                  <a:cubicBezTo>
                    <a:pt x="12" y="1"/>
                    <a:pt x="12" y="323"/>
                    <a:pt x="164" y="323"/>
                  </a:cubicBezTo>
                  <a:cubicBezTo>
                    <a:pt x="174" y="323"/>
                    <a:pt x="185" y="322"/>
                    <a:pt x="197" y="319"/>
                  </a:cubicBezTo>
                  <a:lnTo>
                    <a:pt x="576" y="319"/>
                  </a:lnTo>
                  <a:cubicBezTo>
                    <a:pt x="981" y="319"/>
                    <a:pt x="1072" y="906"/>
                    <a:pt x="680" y="1024"/>
                  </a:cubicBezTo>
                  <a:lnTo>
                    <a:pt x="145" y="1181"/>
                  </a:lnTo>
                  <a:cubicBezTo>
                    <a:pt x="1" y="1246"/>
                    <a:pt x="27" y="1468"/>
                    <a:pt x="197" y="1494"/>
                  </a:cubicBezTo>
                  <a:cubicBezTo>
                    <a:pt x="210" y="1494"/>
                    <a:pt x="223" y="1494"/>
                    <a:pt x="236" y="1481"/>
                  </a:cubicBezTo>
                  <a:lnTo>
                    <a:pt x="759" y="1324"/>
                  </a:lnTo>
                  <a:cubicBezTo>
                    <a:pt x="1516" y="1102"/>
                    <a:pt x="1359" y="5"/>
                    <a:pt x="576" y="5"/>
                  </a:cubicBezTo>
                  <a:lnTo>
                    <a:pt x="197" y="5"/>
                  </a:lnTo>
                  <a:cubicBezTo>
                    <a:pt x="185" y="2"/>
                    <a:pt x="174" y="1"/>
                    <a:pt x="164"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9"/>
            <p:cNvSpPr/>
            <p:nvPr/>
          </p:nvSpPr>
          <p:spPr>
            <a:xfrm>
              <a:off x="1553929" y="3629229"/>
              <a:ext cx="86435" cy="82627"/>
            </a:xfrm>
            <a:custGeom>
              <a:rect b="b" l="l" r="r" t="t"/>
              <a:pathLst>
                <a:path extrusionOk="0" h="3211" w="3359">
                  <a:moveTo>
                    <a:pt x="1756" y="0"/>
                  </a:moveTo>
                  <a:cubicBezTo>
                    <a:pt x="1567" y="0"/>
                    <a:pt x="1375" y="34"/>
                    <a:pt x="1190" y="104"/>
                  </a:cubicBezTo>
                  <a:cubicBezTo>
                    <a:pt x="432" y="378"/>
                    <a:pt x="1" y="1188"/>
                    <a:pt x="184" y="1985"/>
                  </a:cubicBezTo>
                  <a:cubicBezTo>
                    <a:pt x="365" y="2709"/>
                    <a:pt x="1025" y="3211"/>
                    <a:pt x="1753" y="3211"/>
                  </a:cubicBezTo>
                  <a:cubicBezTo>
                    <a:pt x="1813" y="3211"/>
                    <a:pt x="1874" y="3207"/>
                    <a:pt x="1934" y="3200"/>
                  </a:cubicBezTo>
                  <a:cubicBezTo>
                    <a:pt x="2744" y="3109"/>
                    <a:pt x="3358" y="2416"/>
                    <a:pt x="3358" y="1606"/>
                  </a:cubicBezTo>
                  <a:cubicBezTo>
                    <a:pt x="3358" y="1345"/>
                    <a:pt x="3293" y="1097"/>
                    <a:pt x="3175" y="862"/>
                  </a:cubicBezTo>
                  <a:cubicBezTo>
                    <a:pt x="2899" y="319"/>
                    <a:pt x="2340" y="0"/>
                    <a:pt x="1756"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9"/>
            <p:cNvSpPr/>
            <p:nvPr/>
          </p:nvSpPr>
          <p:spPr>
            <a:xfrm>
              <a:off x="1557299" y="3629126"/>
              <a:ext cx="52469" cy="82884"/>
            </a:xfrm>
            <a:custGeom>
              <a:rect b="b" l="l" r="r" t="t"/>
              <a:pathLst>
                <a:path extrusionOk="0" h="3221" w="2039">
                  <a:moveTo>
                    <a:pt x="1619" y="0"/>
                  </a:moveTo>
                  <a:cubicBezTo>
                    <a:pt x="757" y="0"/>
                    <a:pt x="1" y="699"/>
                    <a:pt x="1" y="1610"/>
                  </a:cubicBezTo>
                  <a:cubicBezTo>
                    <a:pt x="1" y="2522"/>
                    <a:pt x="757" y="3221"/>
                    <a:pt x="1619" y="3221"/>
                  </a:cubicBezTo>
                  <a:cubicBezTo>
                    <a:pt x="1757" y="3221"/>
                    <a:pt x="1898" y="3203"/>
                    <a:pt x="2038" y="3165"/>
                  </a:cubicBezTo>
                  <a:cubicBezTo>
                    <a:pt x="1333" y="2969"/>
                    <a:pt x="850" y="2342"/>
                    <a:pt x="850" y="1610"/>
                  </a:cubicBezTo>
                  <a:cubicBezTo>
                    <a:pt x="850" y="879"/>
                    <a:pt x="1333" y="252"/>
                    <a:pt x="2038" y="56"/>
                  </a:cubicBezTo>
                  <a:cubicBezTo>
                    <a:pt x="1898" y="18"/>
                    <a:pt x="1757" y="0"/>
                    <a:pt x="1619"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9"/>
            <p:cNvSpPr/>
            <p:nvPr/>
          </p:nvSpPr>
          <p:spPr>
            <a:xfrm>
              <a:off x="1631924" y="3636254"/>
              <a:ext cx="51130" cy="52211"/>
            </a:xfrm>
            <a:custGeom>
              <a:rect b="b" l="l" r="r" t="t"/>
              <a:pathLst>
                <a:path extrusionOk="0" h="2029" w="1987">
                  <a:moveTo>
                    <a:pt x="1268" y="1"/>
                  </a:moveTo>
                  <a:cubicBezTo>
                    <a:pt x="980" y="1"/>
                    <a:pt x="719" y="184"/>
                    <a:pt x="628" y="458"/>
                  </a:cubicBezTo>
                  <a:cubicBezTo>
                    <a:pt x="546" y="723"/>
                    <a:pt x="409" y="1003"/>
                    <a:pt x="248" y="1003"/>
                  </a:cubicBezTo>
                  <a:cubicBezTo>
                    <a:pt x="202" y="1003"/>
                    <a:pt x="154" y="980"/>
                    <a:pt x="105" y="928"/>
                  </a:cubicBezTo>
                  <a:lnTo>
                    <a:pt x="1" y="2013"/>
                  </a:lnTo>
                  <a:cubicBezTo>
                    <a:pt x="1" y="2013"/>
                    <a:pt x="95" y="2029"/>
                    <a:pt x="231" y="2029"/>
                  </a:cubicBezTo>
                  <a:cubicBezTo>
                    <a:pt x="541" y="2029"/>
                    <a:pt x="1070" y="1947"/>
                    <a:pt x="1216" y="1412"/>
                  </a:cubicBezTo>
                  <a:cubicBezTo>
                    <a:pt x="1425" y="641"/>
                    <a:pt x="1451" y="1"/>
                    <a:pt x="1986"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9"/>
            <p:cNvSpPr/>
            <p:nvPr/>
          </p:nvSpPr>
          <p:spPr>
            <a:xfrm>
              <a:off x="1725384" y="3658461"/>
              <a:ext cx="44389" cy="53472"/>
            </a:xfrm>
            <a:custGeom>
              <a:rect b="b" l="l" r="r" t="t"/>
              <a:pathLst>
                <a:path extrusionOk="0" h="2078" w="1725">
                  <a:moveTo>
                    <a:pt x="0" y="0"/>
                  </a:moveTo>
                  <a:lnTo>
                    <a:pt x="0" y="1516"/>
                  </a:lnTo>
                  <a:cubicBezTo>
                    <a:pt x="0" y="1829"/>
                    <a:pt x="248" y="2077"/>
                    <a:pt x="562" y="2077"/>
                  </a:cubicBezTo>
                  <a:lnTo>
                    <a:pt x="1163" y="2077"/>
                  </a:lnTo>
                  <a:cubicBezTo>
                    <a:pt x="1476" y="2077"/>
                    <a:pt x="1725" y="1829"/>
                    <a:pt x="1725" y="1516"/>
                  </a:cubicBezTo>
                  <a:lnTo>
                    <a:pt x="1725"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9"/>
            <p:cNvSpPr/>
            <p:nvPr/>
          </p:nvSpPr>
          <p:spPr>
            <a:xfrm>
              <a:off x="1725384" y="3658461"/>
              <a:ext cx="29927" cy="53472"/>
            </a:xfrm>
            <a:custGeom>
              <a:rect b="b" l="l" r="r" t="t"/>
              <a:pathLst>
                <a:path extrusionOk="0" h="2078" w="1163">
                  <a:moveTo>
                    <a:pt x="0" y="0"/>
                  </a:moveTo>
                  <a:lnTo>
                    <a:pt x="0" y="1516"/>
                  </a:lnTo>
                  <a:cubicBezTo>
                    <a:pt x="0" y="1829"/>
                    <a:pt x="248" y="2077"/>
                    <a:pt x="562" y="2077"/>
                  </a:cubicBezTo>
                  <a:lnTo>
                    <a:pt x="1163" y="2077"/>
                  </a:lnTo>
                  <a:cubicBezTo>
                    <a:pt x="849" y="2077"/>
                    <a:pt x="588" y="1829"/>
                    <a:pt x="588" y="1516"/>
                  </a:cubicBezTo>
                  <a:lnTo>
                    <a:pt x="588"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9"/>
            <p:cNvSpPr/>
            <p:nvPr/>
          </p:nvSpPr>
          <p:spPr>
            <a:xfrm>
              <a:off x="1503853" y="3712911"/>
              <a:ext cx="315686" cy="59699"/>
            </a:xfrm>
            <a:custGeom>
              <a:rect b="b" l="l" r="r" t="t"/>
              <a:pathLst>
                <a:path extrusionOk="0" h="2320" w="12268">
                  <a:moveTo>
                    <a:pt x="0" y="0"/>
                  </a:moveTo>
                  <a:lnTo>
                    <a:pt x="432" y="1437"/>
                  </a:lnTo>
                  <a:lnTo>
                    <a:pt x="588" y="1999"/>
                  </a:lnTo>
                  <a:lnTo>
                    <a:pt x="2287" y="1842"/>
                  </a:lnTo>
                  <a:cubicBezTo>
                    <a:pt x="2481" y="1823"/>
                    <a:pt x="2677" y="1813"/>
                    <a:pt x="2872" y="1813"/>
                  </a:cubicBezTo>
                  <a:cubicBezTo>
                    <a:pt x="3451" y="1813"/>
                    <a:pt x="4029" y="1898"/>
                    <a:pt x="4586" y="2064"/>
                  </a:cubicBezTo>
                  <a:cubicBezTo>
                    <a:pt x="5141" y="2234"/>
                    <a:pt x="5719" y="2319"/>
                    <a:pt x="6297" y="2319"/>
                  </a:cubicBezTo>
                  <a:cubicBezTo>
                    <a:pt x="6875" y="2319"/>
                    <a:pt x="7453" y="2234"/>
                    <a:pt x="8008" y="2064"/>
                  </a:cubicBezTo>
                  <a:cubicBezTo>
                    <a:pt x="8570" y="1895"/>
                    <a:pt x="9145" y="1803"/>
                    <a:pt x="9720" y="1803"/>
                  </a:cubicBezTo>
                  <a:cubicBezTo>
                    <a:pt x="9916" y="1803"/>
                    <a:pt x="10112" y="1816"/>
                    <a:pt x="10308" y="1829"/>
                  </a:cubicBezTo>
                  <a:lnTo>
                    <a:pt x="12006" y="1999"/>
                  </a:lnTo>
                  <a:lnTo>
                    <a:pt x="12084" y="1437"/>
                  </a:lnTo>
                  <a:lnTo>
                    <a:pt x="12267" y="196"/>
                  </a:lnTo>
                  <a:lnTo>
                    <a:pt x="0"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9"/>
            <p:cNvSpPr/>
            <p:nvPr/>
          </p:nvSpPr>
          <p:spPr>
            <a:xfrm>
              <a:off x="1514944" y="3749889"/>
              <a:ext cx="299887" cy="22722"/>
            </a:xfrm>
            <a:custGeom>
              <a:rect b="b" l="l" r="r" t="t"/>
              <a:pathLst>
                <a:path extrusionOk="0" h="883" w="11654">
                  <a:moveTo>
                    <a:pt x="1" y="0"/>
                  </a:moveTo>
                  <a:lnTo>
                    <a:pt x="157" y="562"/>
                  </a:lnTo>
                  <a:lnTo>
                    <a:pt x="1856" y="405"/>
                  </a:lnTo>
                  <a:cubicBezTo>
                    <a:pt x="2050" y="386"/>
                    <a:pt x="2246" y="376"/>
                    <a:pt x="2441" y="376"/>
                  </a:cubicBezTo>
                  <a:cubicBezTo>
                    <a:pt x="3020" y="376"/>
                    <a:pt x="3598" y="461"/>
                    <a:pt x="4155" y="627"/>
                  </a:cubicBezTo>
                  <a:cubicBezTo>
                    <a:pt x="4710" y="797"/>
                    <a:pt x="5288" y="882"/>
                    <a:pt x="5866" y="882"/>
                  </a:cubicBezTo>
                  <a:cubicBezTo>
                    <a:pt x="6444" y="882"/>
                    <a:pt x="7022" y="797"/>
                    <a:pt x="7577" y="627"/>
                  </a:cubicBezTo>
                  <a:cubicBezTo>
                    <a:pt x="8139" y="458"/>
                    <a:pt x="8714" y="366"/>
                    <a:pt x="9289" y="366"/>
                  </a:cubicBezTo>
                  <a:cubicBezTo>
                    <a:pt x="9485" y="366"/>
                    <a:pt x="9681" y="379"/>
                    <a:pt x="9877" y="405"/>
                  </a:cubicBezTo>
                  <a:lnTo>
                    <a:pt x="11575" y="562"/>
                  </a:lnTo>
                  <a:lnTo>
                    <a:pt x="11653"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9"/>
            <p:cNvSpPr/>
            <p:nvPr/>
          </p:nvSpPr>
          <p:spPr>
            <a:xfrm>
              <a:off x="1482006" y="3736096"/>
              <a:ext cx="60523" cy="117675"/>
            </a:xfrm>
            <a:custGeom>
              <a:rect b="b" l="l" r="r" t="t"/>
              <a:pathLst>
                <a:path extrusionOk="0" h="4573" w="2352">
                  <a:moveTo>
                    <a:pt x="2352" y="1"/>
                  </a:moveTo>
                  <a:cubicBezTo>
                    <a:pt x="2352" y="1"/>
                    <a:pt x="2348" y="5"/>
                    <a:pt x="2340" y="14"/>
                  </a:cubicBezTo>
                  <a:lnTo>
                    <a:pt x="2352" y="14"/>
                  </a:lnTo>
                  <a:lnTo>
                    <a:pt x="2352" y="1"/>
                  </a:lnTo>
                  <a:close/>
                  <a:moveTo>
                    <a:pt x="640" y="14"/>
                  </a:moveTo>
                  <a:cubicBezTo>
                    <a:pt x="562" y="105"/>
                    <a:pt x="497" y="223"/>
                    <a:pt x="431" y="340"/>
                  </a:cubicBezTo>
                  <a:cubicBezTo>
                    <a:pt x="405" y="406"/>
                    <a:pt x="366" y="484"/>
                    <a:pt x="327" y="576"/>
                  </a:cubicBezTo>
                  <a:cubicBezTo>
                    <a:pt x="144" y="1033"/>
                    <a:pt x="0" y="1725"/>
                    <a:pt x="431" y="2365"/>
                  </a:cubicBezTo>
                  <a:cubicBezTo>
                    <a:pt x="1176" y="3489"/>
                    <a:pt x="13" y="4103"/>
                    <a:pt x="13" y="4103"/>
                  </a:cubicBezTo>
                  <a:lnTo>
                    <a:pt x="13" y="4573"/>
                  </a:lnTo>
                  <a:lnTo>
                    <a:pt x="836" y="4573"/>
                  </a:lnTo>
                  <a:cubicBezTo>
                    <a:pt x="954" y="4429"/>
                    <a:pt x="1045" y="4259"/>
                    <a:pt x="1137" y="4103"/>
                  </a:cubicBezTo>
                  <a:cubicBezTo>
                    <a:pt x="1359" y="3685"/>
                    <a:pt x="1581" y="3058"/>
                    <a:pt x="1411" y="2418"/>
                  </a:cubicBezTo>
                  <a:cubicBezTo>
                    <a:pt x="1241" y="1777"/>
                    <a:pt x="1594" y="1059"/>
                    <a:pt x="1921" y="576"/>
                  </a:cubicBezTo>
                  <a:cubicBezTo>
                    <a:pt x="1973" y="484"/>
                    <a:pt x="2025" y="406"/>
                    <a:pt x="2090" y="327"/>
                  </a:cubicBezTo>
                  <a:cubicBezTo>
                    <a:pt x="2208" y="168"/>
                    <a:pt x="2307" y="52"/>
                    <a:pt x="2340" y="14"/>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9"/>
            <p:cNvSpPr/>
            <p:nvPr/>
          </p:nvSpPr>
          <p:spPr>
            <a:xfrm>
              <a:off x="1788918" y="3736096"/>
              <a:ext cx="60857" cy="117675"/>
            </a:xfrm>
            <a:custGeom>
              <a:rect b="b" l="l" r="r" t="t"/>
              <a:pathLst>
                <a:path extrusionOk="0" h="4573" w="2365">
                  <a:moveTo>
                    <a:pt x="0" y="1"/>
                  </a:moveTo>
                  <a:cubicBezTo>
                    <a:pt x="0" y="1"/>
                    <a:pt x="118" y="131"/>
                    <a:pt x="275" y="327"/>
                  </a:cubicBezTo>
                  <a:cubicBezTo>
                    <a:pt x="314" y="406"/>
                    <a:pt x="379" y="484"/>
                    <a:pt x="431" y="576"/>
                  </a:cubicBezTo>
                  <a:cubicBezTo>
                    <a:pt x="758" y="1059"/>
                    <a:pt x="1111" y="1777"/>
                    <a:pt x="941" y="2418"/>
                  </a:cubicBezTo>
                  <a:cubicBezTo>
                    <a:pt x="771" y="3058"/>
                    <a:pt x="993" y="3685"/>
                    <a:pt x="1215" y="4103"/>
                  </a:cubicBezTo>
                  <a:cubicBezTo>
                    <a:pt x="1307" y="4273"/>
                    <a:pt x="1398" y="4429"/>
                    <a:pt x="1516" y="4573"/>
                  </a:cubicBezTo>
                  <a:lnTo>
                    <a:pt x="2339" y="4573"/>
                  </a:lnTo>
                  <a:lnTo>
                    <a:pt x="2339" y="4103"/>
                  </a:lnTo>
                  <a:cubicBezTo>
                    <a:pt x="2339" y="4103"/>
                    <a:pt x="1189" y="3489"/>
                    <a:pt x="1934" y="2365"/>
                  </a:cubicBezTo>
                  <a:cubicBezTo>
                    <a:pt x="2365" y="1725"/>
                    <a:pt x="2221" y="1033"/>
                    <a:pt x="2038" y="576"/>
                  </a:cubicBezTo>
                  <a:cubicBezTo>
                    <a:pt x="1999" y="484"/>
                    <a:pt x="1960" y="406"/>
                    <a:pt x="1921" y="327"/>
                  </a:cubicBezTo>
                  <a:cubicBezTo>
                    <a:pt x="1868" y="223"/>
                    <a:pt x="1803" y="105"/>
                    <a:pt x="1725"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9"/>
            <p:cNvSpPr/>
            <p:nvPr/>
          </p:nvSpPr>
          <p:spPr>
            <a:xfrm>
              <a:off x="1482341" y="3841651"/>
              <a:ext cx="28923" cy="12120"/>
            </a:xfrm>
            <a:custGeom>
              <a:rect b="b" l="l" r="r" t="t"/>
              <a:pathLst>
                <a:path extrusionOk="0" h="471" w="1124">
                  <a:moveTo>
                    <a:pt x="0" y="1"/>
                  </a:moveTo>
                  <a:lnTo>
                    <a:pt x="0" y="471"/>
                  </a:lnTo>
                  <a:lnTo>
                    <a:pt x="823" y="471"/>
                  </a:lnTo>
                  <a:cubicBezTo>
                    <a:pt x="941" y="327"/>
                    <a:pt x="1032" y="171"/>
                    <a:pt x="1124"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9"/>
            <p:cNvSpPr/>
            <p:nvPr/>
          </p:nvSpPr>
          <p:spPr>
            <a:xfrm>
              <a:off x="1820183" y="3841651"/>
              <a:ext cx="28923" cy="12120"/>
            </a:xfrm>
            <a:custGeom>
              <a:rect b="b" l="l" r="r" t="t"/>
              <a:pathLst>
                <a:path extrusionOk="0" h="471" w="1124">
                  <a:moveTo>
                    <a:pt x="0" y="1"/>
                  </a:moveTo>
                  <a:cubicBezTo>
                    <a:pt x="92" y="171"/>
                    <a:pt x="183" y="327"/>
                    <a:pt x="301" y="471"/>
                  </a:cubicBezTo>
                  <a:lnTo>
                    <a:pt x="1124" y="471"/>
                  </a:lnTo>
                  <a:lnTo>
                    <a:pt x="1124"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9"/>
            <p:cNvSpPr/>
            <p:nvPr/>
          </p:nvSpPr>
          <p:spPr>
            <a:xfrm>
              <a:off x="1493097" y="3736096"/>
              <a:ext cx="49432" cy="8440"/>
            </a:xfrm>
            <a:custGeom>
              <a:rect b="b" l="l" r="r" t="t"/>
              <a:pathLst>
                <a:path extrusionOk="0" h="328" w="1921">
                  <a:moveTo>
                    <a:pt x="196" y="1"/>
                  </a:moveTo>
                  <a:cubicBezTo>
                    <a:pt x="131" y="105"/>
                    <a:pt x="53" y="223"/>
                    <a:pt x="0" y="327"/>
                  </a:cubicBezTo>
                  <a:lnTo>
                    <a:pt x="1659" y="327"/>
                  </a:lnTo>
                  <a:cubicBezTo>
                    <a:pt x="1803" y="131"/>
                    <a:pt x="1921" y="1"/>
                    <a:pt x="1921"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9"/>
            <p:cNvSpPr/>
            <p:nvPr/>
          </p:nvSpPr>
          <p:spPr>
            <a:xfrm>
              <a:off x="1788583" y="3736096"/>
              <a:ext cx="49767" cy="8440"/>
            </a:xfrm>
            <a:custGeom>
              <a:rect b="b" l="l" r="r" t="t"/>
              <a:pathLst>
                <a:path extrusionOk="0" h="328" w="1934">
                  <a:moveTo>
                    <a:pt x="0" y="1"/>
                  </a:moveTo>
                  <a:cubicBezTo>
                    <a:pt x="0" y="1"/>
                    <a:pt x="118" y="131"/>
                    <a:pt x="275" y="327"/>
                  </a:cubicBezTo>
                  <a:lnTo>
                    <a:pt x="1934" y="327"/>
                  </a:lnTo>
                  <a:cubicBezTo>
                    <a:pt x="1868" y="223"/>
                    <a:pt x="1803" y="105"/>
                    <a:pt x="1738"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9"/>
            <p:cNvSpPr/>
            <p:nvPr/>
          </p:nvSpPr>
          <p:spPr>
            <a:xfrm>
              <a:off x="1562009" y="3644334"/>
              <a:ext cx="73646" cy="7411"/>
            </a:xfrm>
            <a:custGeom>
              <a:rect b="b" l="l" r="r" t="t"/>
              <a:pathLst>
                <a:path extrusionOk="0" h="288" w="2862">
                  <a:moveTo>
                    <a:pt x="183" y="1"/>
                  </a:moveTo>
                  <a:cubicBezTo>
                    <a:pt x="118" y="92"/>
                    <a:pt x="53" y="183"/>
                    <a:pt x="0" y="288"/>
                  </a:cubicBezTo>
                  <a:lnTo>
                    <a:pt x="2861" y="288"/>
                  </a:lnTo>
                  <a:cubicBezTo>
                    <a:pt x="2809" y="183"/>
                    <a:pt x="2744" y="92"/>
                    <a:pt x="2678" y="1"/>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9"/>
            <p:cNvSpPr/>
            <p:nvPr/>
          </p:nvSpPr>
          <p:spPr>
            <a:xfrm>
              <a:off x="1476294" y="3708537"/>
              <a:ext cx="378525" cy="28589"/>
            </a:xfrm>
            <a:custGeom>
              <a:rect b="b" l="l" r="r" t="t"/>
              <a:pathLst>
                <a:path extrusionOk="0" h="1111" w="14710">
                  <a:moveTo>
                    <a:pt x="0" y="1"/>
                  </a:moveTo>
                  <a:lnTo>
                    <a:pt x="0" y="1111"/>
                  </a:lnTo>
                  <a:lnTo>
                    <a:pt x="14710" y="1111"/>
                  </a:lnTo>
                  <a:lnTo>
                    <a:pt x="14710"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7" name="Google Shape;3057;p49"/>
          <p:cNvGrpSpPr/>
          <p:nvPr/>
        </p:nvGrpSpPr>
        <p:grpSpPr>
          <a:xfrm>
            <a:off x="1576896" y="3239483"/>
            <a:ext cx="343459" cy="251191"/>
            <a:chOff x="897415" y="3576915"/>
            <a:chExt cx="378551" cy="276856"/>
          </a:xfrm>
        </p:grpSpPr>
        <p:sp>
          <p:nvSpPr>
            <p:cNvPr id="3058" name="Google Shape;3058;p49"/>
            <p:cNvSpPr/>
            <p:nvPr/>
          </p:nvSpPr>
          <p:spPr>
            <a:xfrm>
              <a:off x="924666" y="3754598"/>
              <a:ext cx="101540" cy="8080"/>
            </a:xfrm>
            <a:custGeom>
              <a:rect b="b" l="l" r="r" t="t"/>
              <a:pathLst>
                <a:path extrusionOk="0" h="314" w="3946">
                  <a:moveTo>
                    <a:pt x="0" y="0"/>
                  </a:moveTo>
                  <a:lnTo>
                    <a:pt x="0" y="314"/>
                  </a:lnTo>
                  <a:lnTo>
                    <a:pt x="3945" y="314"/>
                  </a:lnTo>
                  <a:lnTo>
                    <a:pt x="3945"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9"/>
            <p:cNvSpPr/>
            <p:nvPr/>
          </p:nvSpPr>
          <p:spPr>
            <a:xfrm>
              <a:off x="1010046" y="3727707"/>
              <a:ext cx="30261" cy="126064"/>
            </a:xfrm>
            <a:custGeom>
              <a:rect b="b" l="l" r="r" t="t"/>
              <a:pathLst>
                <a:path extrusionOk="0" h="4899" w="1176">
                  <a:moveTo>
                    <a:pt x="431" y="0"/>
                  </a:moveTo>
                  <a:lnTo>
                    <a:pt x="0" y="209"/>
                  </a:lnTo>
                  <a:lnTo>
                    <a:pt x="105" y="418"/>
                  </a:lnTo>
                  <a:cubicBezTo>
                    <a:pt x="118" y="431"/>
                    <a:pt x="666" y="1555"/>
                    <a:pt x="405" y="2535"/>
                  </a:cubicBezTo>
                  <a:cubicBezTo>
                    <a:pt x="235" y="3266"/>
                    <a:pt x="222" y="4037"/>
                    <a:pt x="379" y="4781"/>
                  </a:cubicBezTo>
                  <a:lnTo>
                    <a:pt x="405" y="4899"/>
                  </a:lnTo>
                  <a:lnTo>
                    <a:pt x="902" y="4899"/>
                  </a:lnTo>
                  <a:lnTo>
                    <a:pt x="836" y="4677"/>
                  </a:lnTo>
                  <a:cubicBezTo>
                    <a:pt x="706" y="4011"/>
                    <a:pt x="706" y="3318"/>
                    <a:pt x="862" y="2652"/>
                  </a:cubicBezTo>
                  <a:cubicBezTo>
                    <a:pt x="1176" y="1503"/>
                    <a:pt x="562" y="261"/>
                    <a:pt x="536" y="209"/>
                  </a:cubicBezTo>
                  <a:lnTo>
                    <a:pt x="431"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9"/>
            <p:cNvSpPr/>
            <p:nvPr/>
          </p:nvSpPr>
          <p:spPr>
            <a:xfrm>
              <a:off x="910873" y="3727707"/>
              <a:ext cx="29953" cy="126064"/>
            </a:xfrm>
            <a:custGeom>
              <a:rect b="b" l="l" r="r" t="t"/>
              <a:pathLst>
                <a:path extrusionOk="0" h="4899" w="1164">
                  <a:moveTo>
                    <a:pt x="745" y="0"/>
                  </a:moveTo>
                  <a:lnTo>
                    <a:pt x="641" y="209"/>
                  </a:lnTo>
                  <a:cubicBezTo>
                    <a:pt x="614" y="261"/>
                    <a:pt x="1" y="1516"/>
                    <a:pt x="314" y="2652"/>
                  </a:cubicBezTo>
                  <a:cubicBezTo>
                    <a:pt x="458" y="3318"/>
                    <a:pt x="471" y="4011"/>
                    <a:pt x="340" y="4677"/>
                  </a:cubicBezTo>
                  <a:lnTo>
                    <a:pt x="288" y="4899"/>
                  </a:lnTo>
                  <a:lnTo>
                    <a:pt x="771" y="4899"/>
                  </a:lnTo>
                  <a:lnTo>
                    <a:pt x="797" y="4781"/>
                  </a:lnTo>
                  <a:cubicBezTo>
                    <a:pt x="954" y="4037"/>
                    <a:pt x="941" y="3266"/>
                    <a:pt x="771" y="2535"/>
                  </a:cubicBezTo>
                  <a:cubicBezTo>
                    <a:pt x="510" y="1568"/>
                    <a:pt x="1072" y="431"/>
                    <a:pt x="1072" y="418"/>
                  </a:cubicBezTo>
                  <a:lnTo>
                    <a:pt x="1163" y="209"/>
                  </a:lnTo>
                  <a:lnTo>
                    <a:pt x="745"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9"/>
            <p:cNvSpPr/>
            <p:nvPr/>
          </p:nvSpPr>
          <p:spPr>
            <a:xfrm>
              <a:off x="922968" y="3715587"/>
              <a:ext cx="113660" cy="21898"/>
            </a:xfrm>
            <a:custGeom>
              <a:rect b="b" l="l" r="r" t="t"/>
              <a:pathLst>
                <a:path extrusionOk="0" h="851" w="4417">
                  <a:moveTo>
                    <a:pt x="1" y="1"/>
                  </a:moveTo>
                  <a:lnTo>
                    <a:pt x="1" y="850"/>
                  </a:lnTo>
                  <a:lnTo>
                    <a:pt x="4233" y="850"/>
                  </a:lnTo>
                  <a:cubicBezTo>
                    <a:pt x="4338" y="850"/>
                    <a:pt x="4416" y="772"/>
                    <a:pt x="4416" y="680"/>
                  </a:cubicBezTo>
                  <a:cubicBezTo>
                    <a:pt x="4416" y="301"/>
                    <a:pt x="4116" y="1"/>
                    <a:pt x="3737"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9"/>
            <p:cNvSpPr/>
            <p:nvPr/>
          </p:nvSpPr>
          <p:spPr>
            <a:xfrm>
              <a:off x="897415" y="3577044"/>
              <a:ext cx="31625" cy="160442"/>
            </a:xfrm>
            <a:custGeom>
              <a:rect b="b" l="l" r="r" t="t"/>
              <a:pathLst>
                <a:path extrusionOk="0" h="6235" w="1229">
                  <a:moveTo>
                    <a:pt x="126" y="0"/>
                  </a:moveTo>
                  <a:cubicBezTo>
                    <a:pt x="85" y="0"/>
                    <a:pt x="43" y="5"/>
                    <a:pt x="1" y="16"/>
                  </a:cubicBezTo>
                  <a:cubicBezTo>
                    <a:pt x="14" y="42"/>
                    <a:pt x="759" y="2707"/>
                    <a:pt x="759" y="5385"/>
                  </a:cubicBezTo>
                  <a:lnTo>
                    <a:pt x="759" y="5921"/>
                  </a:lnTo>
                  <a:cubicBezTo>
                    <a:pt x="759" y="6090"/>
                    <a:pt x="889" y="6234"/>
                    <a:pt x="1072" y="6234"/>
                  </a:cubicBezTo>
                  <a:lnTo>
                    <a:pt x="1229" y="6234"/>
                  </a:lnTo>
                  <a:lnTo>
                    <a:pt x="1229" y="5385"/>
                  </a:lnTo>
                  <a:cubicBezTo>
                    <a:pt x="1203" y="3687"/>
                    <a:pt x="981" y="2002"/>
                    <a:pt x="576" y="356"/>
                  </a:cubicBezTo>
                  <a:cubicBezTo>
                    <a:pt x="521" y="137"/>
                    <a:pt x="338" y="0"/>
                    <a:pt x="126"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9"/>
            <p:cNvSpPr/>
            <p:nvPr/>
          </p:nvSpPr>
          <p:spPr>
            <a:xfrm>
              <a:off x="1147201" y="3754598"/>
              <a:ext cx="101540" cy="8080"/>
            </a:xfrm>
            <a:custGeom>
              <a:rect b="b" l="l" r="r" t="t"/>
              <a:pathLst>
                <a:path extrusionOk="0" h="314" w="3946">
                  <a:moveTo>
                    <a:pt x="0" y="0"/>
                  </a:moveTo>
                  <a:lnTo>
                    <a:pt x="0" y="314"/>
                  </a:lnTo>
                  <a:lnTo>
                    <a:pt x="3945" y="314"/>
                  </a:lnTo>
                  <a:lnTo>
                    <a:pt x="3945"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9"/>
            <p:cNvSpPr/>
            <p:nvPr/>
          </p:nvSpPr>
          <p:spPr>
            <a:xfrm>
              <a:off x="1133408" y="3727707"/>
              <a:ext cx="29953" cy="126064"/>
            </a:xfrm>
            <a:custGeom>
              <a:rect b="b" l="l" r="r" t="t"/>
              <a:pathLst>
                <a:path extrusionOk="0" h="4899" w="1164">
                  <a:moveTo>
                    <a:pt x="745" y="0"/>
                  </a:moveTo>
                  <a:lnTo>
                    <a:pt x="641" y="209"/>
                  </a:lnTo>
                  <a:cubicBezTo>
                    <a:pt x="614" y="261"/>
                    <a:pt x="1" y="1503"/>
                    <a:pt x="314" y="2652"/>
                  </a:cubicBezTo>
                  <a:cubicBezTo>
                    <a:pt x="458" y="3318"/>
                    <a:pt x="471" y="4011"/>
                    <a:pt x="327" y="4677"/>
                  </a:cubicBezTo>
                  <a:lnTo>
                    <a:pt x="275" y="4899"/>
                  </a:lnTo>
                  <a:lnTo>
                    <a:pt x="758" y="4899"/>
                  </a:lnTo>
                  <a:lnTo>
                    <a:pt x="797" y="4781"/>
                  </a:lnTo>
                  <a:cubicBezTo>
                    <a:pt x="954" y="4037"/>
                    <a:pt x="941" y="3266"/>
                    <a:pt x="758" y="2535"/>
                  </a:cubicBezTo>
                  <a:cubicBezTo>
                    <a:pt x="497" y="1555"/>
                    <a:pt x="1059" y="431"/>
                    <a:pt x="1059" y="418"/>
                  </a:cubicBezTo>
                  <a:lnTo>
                    <a:pt x="1163" y="209"/>
                  </a:lnTo>
                  <a:lnTo>
                    <a:pt x="745"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9"/>
            <p:cNvSpPr/>
            <p:nvPr/>
          </p:nvSpPr>
          <p:spPr>
            <a:xfrm>
              <a:off x="1232581" y="3727707"/>
              <a:ext cx="29927" cy="126064"/>
            </a:xfrm>
            <a:custGeom>
              <a:rect b="b" l="l" r="r" t="t"/>
              <a:pathLst>
                <a:path extrusionOk="0" h="4899" w="1163">
                  <a:moveTo>
                    <a:pt x="431" y="0"/>
                  </a:moveTo>
                  <a:lnTo>
                    <a:pt x="0" y="209"/>
                  </a:lnTo>
                  <a:lnTo>
                    <a:pt x="105" y="418"/>
                  </a:lnTo>
                  <a:cubicBezTo>
                    <a:pt x="105" y="431"/>
                    <a:pt x="653" y="1568"/>
                    <a:pt x="405" y="2535"/>
                  </a:cubicBezTo>
                  <a:cubicBezTo>
                    <a:pt x="222" y="3266"/>
                    <a:pt x="209" y="4037"/>
                    <a:pt x="366" y="4781"/>
                  </a:cubicBezTo>
                  <a:lnTo>
                    <a:pt x="392" y="4899"/>
                  </a:lnTo>
                  <a:lnTo>
                    <a:pt x="889" y="4899"/>
                  </a:lnTo>
                  <a:lnTo>
                    <a:pt x="836" y="4677"/>
                  </a:lnTo>
                  <a:cubicBezTo>
                    <a:pt x="693" y="4011"/>
                    <a:pt x="706" y="3318"/>
                    <a:pt x="862" y="2652"/>
                  </a:cubicBezTo>
                  <a:cubicBezTo>
                    <a:pt x="1163" y="1516"/>
                    <a:pt x="549" y="261"/>
                    <a:pt x="536" y="209"/>
                  </a:cubicBezTo>
                  <a:lnTo>
                    <a:pt x="431"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9"/>
            <p:cNvSpPr/>
            <p:nvPr/>
          </p:nvSpPr>
          <p:spPr>
            <a:xfrm>
              <a:off x="1136779" y="3715587"/>
              <a:ext cx="113969" cy="21898"/>
            </a:xfrm>
            <a:custGeom>
              <a:rect b="b" l="l" r="r" t="t"/>
              <a:pathLst>
                <a:path extrusionOk="0" h="851" w="4429">
                  <a:moveTo>
                    <a:pt x="679" y="1"/>
                  </a:moveTo>
                  <a:cubicBezTo>
                    <a:pt x="301" y="1"/>
                    <a:pt x="0" y="301"/>
                    <a:pt x="0" y="680"/>
                  </a:cubicBezTo>
                  <a:cubicBezTo>
                    <a:pt x="0" y="772"/>
                    <a:pt x="79" y="850"/>
                    <a:pt x="183" y="850"/>
                  </a:cubicBezTo>
                  <a:lnTo>
                    <a:pt x="4429" y="850"/>
                  </a:lnTo>
                  <a:lnTo>
                    <a:pt x="4429" y="1"/>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9"/>
            <p:cNvSpPr/>
            <p:nvPr/>
          </p:nvSpPr>
          <p:spPr>
            <a:xfrm>
              <a:off x="1244341" y="3576915"/>
              <a:ext cx="31625" cy="160571"/>
            </a:xfrm>
            <a:custGeom>
              <a:rect b="b" l="l" r="r" t="t"/>
              <a:pathLst>
                <a:path extrusionOk="0" h="6240" w="1229">
                  <a:moveTo>
                    <a:pt x="1097" y="1"/>
                  </a:moveTo>
                  <a:cubicBezTo>
                    <a:pt x="894" y="1"/>
                    <a:pt x="707" y="143"/>
                    <a:pt x="654" y="347"/>
                  </a:cubicBezTo>
                  <a:cubicBezTo>
                    <a:pt x="262" y="2007"/>
                    <a:pt x="40" y="3692"/>
                    <a:pt x="0" y="5390"/>
                  </a:cubicBezTo>
                  <a:lnTo>
                    <a:pt x="14" y="6239"/>
                  </a:lnTo>
                  <a:lnTo>
                    <a:pt x="170" y="6239"/>
                  </a:lnTo>
                  <a:cubicBezTo>
                    <a:pt x="353" y="6239"/>
                    <a:pt x="484" y="6095"/>
                    <a:pt x="484" y="5926"/>
                  </a:cubicBezTo>
                  <a:lnTo>
                    <a:pt x="484" y="5390"/>
                  </a:lnTo>
                  <a:cubicBezTo>
                    <a:pt x="484" y="2699"/>
                    <a:pt x="1228" y="47"/>
                    <a:pt x="1228" y="21"/>
                  </a:cubicBezTo>
                  <a:cubicBezTo>
                    <a:pt x="1185" y="7"/>
                    <a:pt x="1141" y="1"/>
                    <a:pt x="1097"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9"/>
            <p:cNvSpPr/>
            <p:nvPr/>
          </p:nvSpPr>
          <p:spPr>
            <a:xfrm>
              <a:off x="969698" y="3649378"/>
              <a:ext cx="223564" cy="48171"/>
            </a:xfrm>
            <a:custGeom>
              <a:rect b="b" l="l" r="r" t="t"/>
              <a:pathLst>
                <a:path extrusionOk="0" h="1872" w="8688">
                  <a:moveTo>
                    <a:pt x="8688" y="0"/>
                  </a:moveTo>
                  <a:lnTo>
                    <a:pt x="1" y="79"/>
                  </a:lnTo>
                  <a:lnTo>
                    <a:pt x="1059" y="1581"/>
                  </a:lnTo>
                  <a:lnTo>
                    <a:pt x="2091" y="1437"/>
                  </a:lnTo>
                  <a:cubicBezTo>
                    <a:pt x="2214" y="1417"/>
                    <a:pt x="2338" y="1408"/>
                    <a:pt x="2461" y="1408"/>
                  </a:cubicBezTo>
                  <a:cubicBezTo>
                    <a:pt x="2818" y="1408"/>
                    <a:pt x="3171" y="1491"/>
                    <a:pt x="3502" y="1646"/>
                  </a:cubicBezTo>
                  <a:cubicBezTo>
                    <a:pt x="3835" y="1797"/>
                    <a:pt x="4194" y="1872"/>
                    <a:pt x="4553" y="1872"/>
                  </a:cubicBezTo>
                  <a:cubicBezTo>
                    <a:pt x="4912" y="1872"/>
                    <a:pt x="5272" y="1797"/>
                    <a:pt x="5605" y="1646"/>
                  </a:cubicBezTo>
                  <a:cubicBezTo>
                    <a:pt x="5939" y="1489"/>
                    <a:pt x="6296" y="1413"/>
                    <a:pt x="6658" y="1413"/>
                  </a:cubicBezTo>
                  <a:cubicBezTo>
                    <a:pt x="6777" y="1413"/>
                    <a:pt x="6896" y="1421"/>
                    <a:pt x="7016" y="1437"/>
                  </a:cubicBezTo>
                  <a:lnTo>
                    <a:pt x="8048" y="1581"/>
                  </a:lnTo>
                  <a:lnTo>
                    <a:pt x="8688"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9"/>
            <p:cNvSpPr/>
            <p:nvPr/>
          </p:nvSpPr>
          <p:spPr>
            <a:xfrm>
              <a:off x="942138" y="3640294"/>
              <a:ext cx="289465" cy="21873"/>
            </a:xfrm>
            <a:custGeom>
              <a:rect b="b" l="l" r="r" t="t"/>
              <a:pathLst>
                <a:path extrusionOk="0" h="850" w="11249">
                  <a:moveTo>
                    <a:pt x="0" y="1"/>
                  </a:moveTo>
                  <a:lnTo>
                    <a:pt x="262" y="850"/>
                  </a:lnTo>
                  <a:lnTo>
                    <a:pt x="10987" y="850"/>
                  </a:lnTo>
                  <a:lnTo>
                    <a:pt x="11248"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9"/>
            <p:cNvSpPr/>
            <p:nvPr/>
          </p:nvSpPr>
          <p:spPr>
            <a:xfrm>
              <a:off x="953898" y="3662141"/>
              <a:ext cx="54810" cy="191630"/>
            </a:xfrm>
            <a:custGeom>
              <a:rect b="b" l="l" r="r" t="t"/>
              <a:pathLst>
                <a:path extrusionOk="0" h="7447" w="2130">
                  <a:moveTo>
                    <a:pt x="575" y="1"/>
                  </a:moveTo>
                  <a:cubicBezTo>
                    <a:pt x="458" y="301"/>
                    <a:pt x="366" y="602"/>
                    <a:pt x="288" y="915"/>
                  </a:cubicBezTo>
                  <a:cubicBezTo>
                    <a:pt x="118" y="1686"/>
                    <a:pt x="1" y="2809"/>
                    <a:pt x="379" y="3855"/>
                  </a:cubicBezTo>
                  <a:cubicBezTo>
                    <a:pt x="1046" y="5670"/>
                    <a:pt x="14" y="6676"/>
                    <a:pt x="14" y="6676"/>
                  </a:cubicBezTo>
                  <a:lnTo>
                    <a:pt x="14" y="7447"/>
                  </a:lnTo>
                  <a:lnTo>
                    <a:pt x="758" y="7447"/>
                  </a:lnTo>
                  <a:cubicBezTo>
                    <a:pt x="863" y="7199"/>
                    <a:pt x="954" y="6938"/>
                    <a:pt x="1020" y="6676"/>
                  </a:cubicBezTo>
                  <a:cubicBezTo>
                    <a:pt x="1294" y="5788"/>
                    <a:pt x="1372" y="4847"/>
                    <a:pt x="1268" y="3933"/>
                  </a:cubicBezTo>
                  <a:cubicBezTo>
                    <a:pt x="1124" y="2888"/>
                    <a:pt x="1438" y="1712"/>
                    <a:pt x="1725" y="928"/>
                  </a:cubicBezTo>
                  <a:cubicBezTo>
                    <a:pt x="1843" y="602"/>
                    <a:pt x="1973" y="301"/>
                    <a:pt x="2130"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9"/>
            <p:cNvSpPr/>
            <p:nvPr/>
          </p:nvSpPr>
          <p:spPr>
            <a:xfrm>
              <a:off x="1165007" y="3662141"/>
              <a:ext cx="54810" cy="191630"/>
            </a:xfrm>
            <a:custGeom>
              <a:rect b="b" l="l" r="r" t="t"/>
              <a:pathLst>
                <a:path extrusionOk="0" h="7447" w="2130">
                  <a:moveTo>
                    <a:pt x="0" y="1"/>
                  </a:moveTo>
                  <a:cubicBezTo>
                    <a:pt x="144" y="301"/>
                    <a:pt x="275" y="615"/>
                    <a:pt x="392" y="928"/>
                  </a:cubicBezTo>
                  <a:cubicBezTo>
                    <a:pt x="693" y="1712"/>
                    <a:pt x="1006" y="2888"/>
                    <a:pt x="850" y="3933"/>
                  </a:cubicBezTo>
                  <a:cubicBezTo>
                    <a:pt x="745" y="4847"/>
                    <a:pt x="823" y="5788"/>
                    <a:pt x="1098" y="6676"/>
                  </a:cubicBezTo>
                  <a:cubicBezTo>
                    <a:pt x="1176" y="6938"/>
                    <a:pt x="1268" y="7199"/>
                    <a:pt x="1372" y="7447"/>
                  </a:cubicBezTo>
                  <a:lnTo>
                    <a:pt x="2117" y="7447"/>
                  </a:lnTo>
                  <a:lnTo>
                    <a:pt x="2117" y="6676"/>
                  </a:lnTo>
                  <a:cubicBezTo>
                    <a:pt x="2117" y="6676"/>
                    <a:pt x="1072" y="5670"/>
                    <a:pt x="1738" y="3868"/>
                  </a:cubicBezTo>
                  <a:cubicBezTo>
                    <a:pt x="2130" y="2809"/>
                    <a:pt x="2012" y="1686"/>
                    <a:pt x="1829" y="928"/>
                  </a:cubicBezTo>
                  <a:cubicBezTo>
                    <a:pt x="1764" y="602"/>
                    <a:pt x="1673" y="301"/>
                    <a:pt x="1555"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9"/>
            <p:cNvSpPr/>
            <p:nvPr/>
          </p:nvSpPr>
          <p:spPr>
            <a:xfrm>
              <a:off x="961309" y="3662141"/>
              <a:ext cx="47065" cy="23905"/>
            </a:xfrm>
            <a:custGeom>
              <a:rect b="b" l="l" r="r" t="t"/>
              <a:pathLst>
                <a:path extrusionOk="0" h="929" w="1829">
                  <a:moveTo>
                    <a:pt x="274" y="1"/>
                  </a:moveTo>
                  <a:cubicBezTo>
                    <a:pt x="157" y="301"/>
                    <a:pt x="65" y="602"/>
                    <a:pt x="0" y="928"/>
                  </a:cubicBezTo>
                  <a:lnTo>
                    <a:pt x="1437" y="928"/>
                  </a:lnTo>
                  <a:cubicBezTo>
                    <a:pt x="1555" y="602"/>
                    <a:pt x="1685" y="301"/>
                    <a:pt x="1829"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9"/>
            <p:cNvSpPr/>
            <p:nvPr/>
          </p:nvSpPr>
          <p:spPr>
            <a:xfrm>
              <a:off x="1165007" y="3662141"/>
              <a:ext cx="47090" cy="23905"/>
            </a:xfrm>
            <a:custGeom>
              <a:rect b="b" l="l" r="r" t="t"/>
              <a:pathLst>
                <a:path extrusionOk="0" h="929" w="1830">
                  <a:moveTo>
                    <a:pt x="0" y="1"/>
                  </a:moveTo>
                  <a:cubicBezTo>
                    <a:pt x="144" y="301"/>
                    <a:pt x="275" y="615"/>
                    <a:pt x="392" y="928"/>
                  </a:cubicBezTo>
                  <a:lnTo>
                    <a:pt x="1829" y="928"/>
                  </a:lnTo>
                  <a:cubicBezTo>
                    <a:pt x="1764" y="615"/>
                    <a:pt x="1673" y="301"/>
                    <a:pt x="1555"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9"/>
            <p:cNvSpPr/>
            <p:nvPr/>
          </p:nvSpPr>
          <p:spPr>
            <a:xfrm>
              <a:off x="954233" y="3833931"/>
              <a:ext cx="25913" cy="19840"/>
            </a:xfrm>
            <a:custGeom>
              <a:rect b="b" l="l" r="r" t="t"/>
              <a:pathLst>
                <a:path extrusionOk="0" h="771" w="1007">
                  <a:moveTo>
                    <a:pt x="1" y="0"/>
                  </a:moveTo>
                  <a:lnTo>
                    <a:pt x="1" y="771"/>
                  </a:lnTo>
                  <a:lnTo>
                    <a:pt x="745" y="771"/>
                  </a:lnTo>
                  <a:cubicBezTo>
                    <a:pt x="850" y="523"/>
                    <a:pt x="941" y="262"/>
                    <a:pt x="1007"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9"/>
            <p:cNvSpPr/>
            <p:nvPr/>
          </p:nvSpPr>
          <p:spPr>
            <a:xfrm>
              <a:off x="1193236" y="3833931"/>
              <a:ext cx="26247" cy="19840"/>
            </a:xfrm>
            <a:custGeom>
              <a:rect b="b" l="l" r="r" t="t"/>
              <a:pathLst>
                <a:path extrusionOk="0" h="771" w="1020">
                  <a:moveTo>
                    <a:pt x="1" y="0"/>
                  </a:moveTo>
                  <a:cubicBezTo>
                    <a:pt x="79" y="262"/>
                    <a:pt x="171" y="523"/>
                    <a:pt x="275" y="771"/>
                  </a:cubicBezTo>
                  <a:lnTo>
                    <a:pt x="1020" y="771"/>
                  </a:lnTo>
                  <a:lnTo>
                    <a:pt x="1020"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6" name="Google Shape;3076;p49"/>
          <p:cNvGrpSpPr/>
          <p:nvPr/>
        </p:nvGrpSpPr>
        <p:grpSpPr>
          <a:xfrm>
            <a:off x="7923525" y="2596434"/>
            <a:ext cx="284881" cy="343739"/>
            <a:chOff x="7892487" y="2868165"/>
            <a:chExt cx="313988" cy="378860"/>
          </a:xfrm>
        </p:grpSpPr>
        <p:sp>
          <p:nvSpPr>
            <p:cNvPr id="3077" name="Google Shape;3077;p49"/>
            <p:cNvSpPr/>
            <p:nvPr/>
          </p:nvSpPr>
          <p:spPr>
            <a:xfrm>
              <a:off x="8040062" y="2978763"/>
              <a:ext cx="18502" cy="103548"/>
            </a:xfrm>
            <a:custGeom>
              <a:rect b="b" l="l" r="r" t="t"/>
              <a:pathLst>
                <a:path extrusionOk="0" h="4024" w="719">
                  <a:moveTo>
                    <a:pt x="0" y="0"/>
                  </a:moveTo>
                  <a:lnTo>
                    <a:pt x="0" y="4024"/>
                  </a:lnTo>
                  <a:lnTo>
                    <a:pt x="719" y="4024"/>
                  </a:lnTo>
                  <a:lnTo>
                    <a:pt x="719"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9"/>
            <p:cNvSpPr/>
            <p:nvPr/>
          </p:nvSpPr>
          <p:spPr>
            <a:xfrm>
              <a:off x="8040062" y="2978763"/>
              <a:ext cx="6407" cy="103548"/>
            </a:xfrm>
            <a:custGeom>
              <a:rect b="b" l="l" r="r" t="t"/>
              <a:pathLst>
                <a:path extrusionOk="0" h="4024" w="249">
                  <a:moveTo>
                    <a:pt x="0" y="0"/>
                  </a:moveTo>
                  <a:lnTo>
                    <a:pt x="0" y="4024"/>
                  </a:lnTo>
                  <a:lnTo>
                    <a:pt x="248" y="4024"/>
                  </a:lnTo>
                  <a:lnTo>
                    <a:pt x="248"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9"/>
            <p:cNvSpPr/>
            <p:nvPr/>
          </p:nvSpPr>
          <p:spPr>
            <a:xfrm>
              <a:off x="8040062" y="2967312"/>
              <a:ext cx="18502" cy="68268"/>
            </a:xfrm>
            <a:custGeom>
              <a:rect b="b" l="l" r="r" t="t"/>
              <a:pathLst>
                <a:path extrusionOk="0" h="2653" w="719">
                  <a:moveTo>
                    <a:pt x="0" y="1"/>
                  </a:moveTo>
                  <a:lnTo>
                    <a:pt x="0" y="2653"/>
                  </a:lnTo>
                  <a:lnTo>
                    <a:pt x="719" y="2653"/>
                  </a:lnTo>
                  <a:lnTo>
                    <a:pt x="719"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9"/>
            <p:cNvSpPr/>
            <p:nvPr/>
          </p:nvSpPr>
          <p:spPr>
            <a:xfrm>
              <a:off x="8034684" y="3078579"/>
              <a:ext cx="29258" cy="84403"/>
            </a:xfrm>
            <a:custGeom>
              <a:rect b="b" l="l" r="r" t="t"/>
              <a:pathLst>
                <a:path extrusionOk="0" h="3280" w="1137">
                  <a:moveTo>
                    <a:pt x="0" y="1"/>
                  </a:moveTo>
                  <a:lnTo>
                    <a:pt x="0" y="1046"/>
                  </a:lnTo>
                  <a:lnTo>
                    <a:pt x="0" y="2222"/>
                  </a:lnTo>
                  <a:lnTo>
                    <a:pt x="0" y="3280"/>
                  </a:lnTo>
                  <a:lnTo>
                    <a:pt x="1137" y="3280"/>
                  </a:lnTo>
                  <a:lnTo>
                    <a:pt x="1137" y="2222"/>
                  </a:lnTo>
                  <a:lnTo>
                    <a:pt x="1137" y="1046"/>
                  </a:lnTo>
                  <a:lnTo>
                    <a:pt x="1137"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9"/>
            <p:cNvSpPr/>
            <p:nvPr/>
          </p:nvSpPr>
          <p:spPr>
            <a:xfrm>
              <a:off x="8034684" y="3078579"/>
              <a:ext cx="8749" cy="84403"/>
            </a:xfrm>
            <a:custGeom>
              <a:rect b="b" l="l" r="r" t="t"/>
              <a:pathLst>
                <a:path extrusionOk="0" h="3280" w="340">
                  <a:moveTo>
                    <a:pt x="0" y="1"/>
                  </a:moveTo>
                  <a:lnTo>
                    <a:pt x="0" y="1046"/>
                  </a:lnTo>
                  <a:lnTo>
                    <a:pt x="0" y="2222"/>
                  </a:lnTo>
                  <a:lnTo>
                    <a:pt x="0" y="3280"/>
                  </a:lnTo>
                  <a:lnTo>
                    <a:pt x="340" y="3280"/>
                  </a:lnTo>
                  <a:lnTo>
                    <a:pt x="340" y="2222"/>
                  </a:lnTo>
                  <a:lnTo>
                    <a:pt x="340" y="1046"/>
                  </a:lnTo>
                  <a:lnTo>
                    <a:pt x="340"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9"/>
            <p:cNvSpPr/>
            <p:nvPr/>
          </p:nvSpPr>
          <p:spPr>
            <a:xfrm>
              <a:off x="8023594" y="3105830"/>
              <a:ext cx="51774" cy="29927"/>
            </a:xfrm>
            <a:custGeom>
              <a:rect b="b" l="l" r="r" t="t"/>
              <a:pathLst>
                <a:path extrusionOk="0" h="1163" w="2012">
                  <a:moveTo>
                    <a:pt x="1006" y="0"/>
                  </a:moveTo>
                  <a:cubicBezTo>
                    <a:pt x="444" y="0"/>
                    <a:pt x="0" y="261"/>
                    <a:pt x="0" y="575"/>
                  </a:cubicBezTo>
                  <a:cubicBezTo>
                    <a:pt x="0" y="901"/>
                    <a:pt x="444" y="1163"/>
                    <a:pt x="1006" y="1163"/>
                  </a:cubicBezTo>
                  <a:cubicBezTo>
                    <a:pt x="1555" y="1163"/>
                    <a:pt x="2012" y="901"/>
                    <a:pt x="2012" y="575"/>
                  </a:cubicBezTo>
                  <a:cubicBezTo>
                    <a:pt x="2012" y="261"/>
                    <a:pt x="1555" y="0"/>
                    <a:pt x="1006"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9"/>
            <p:cNvSpPr/>
            <p:nvPr/>
          </p:nvSpPr>
          <p:spPr>
            <a:xfrm>
              <a:off x="8023259" y="3105470"/>
              <a:ext cx="34301" cy="30287"/>
            </a:xfrm>
            <a:custGeom>
              <a:rect b="b" l="l" r="r" t="t"/>
              <a:pathLst>
                <a:path extrusionOk="0" h="1177" w="1333">
                  <a:moveTo>
                    <a:pt x="1019" y="1"/>
                  </a:moveTo>
                  <a:cubicBezTo>
                    <a:pt x="457" y="1"/>
                    <a:pt x="0" y="275"/>
                    <a:pt x="0" y="589"/>
                  </a:cubicBezTo>
                  <a:cubicBezTo>
                    <a:pt x="0" y="915"/>
                    <a:pt x="457" y="1177"/>
                    <a:pt x="1019" y="1177"/>
                  </a:cubicBezTo>
                  <a:cubicBezTo>
                    <a:pt x="1124" y="1177"/>
                    <a:pt x="1228" y="1164"/>
                    <a:pt x="1333" y="1151"/>
                  </a:cubicBezTo>
                  <a:cubicBezTo>
                    <a:pt x="928" y="1072"/>
                    <a:pt x="627" y="850"/>
                    <a:pt x="627" y="589"/>
                  </a:cubicBezTo>
                  <a:cubicBezTo>
                    <a:pt x="627" y="341"/>
                    <a:pt x="928" y="119"/>
                    <a:pt x="1333" y="40"/>
                  </a:cubicBezTo>
                  <a:cubicBezTo>
                    <a:pt x="1228" y="14"/>
                    <a:pt x="1124" y="14"/>
                    <a:pt x="1019"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9"/>
            <p:cNvSpPr/>
            <p:nvPr/>
          </p:nvSpPr>
          <p:spPr>
            <a:xfrm>
              <a:off x="7955017" y="3158942"/>
              <a:ext cx="187590" cy="88082"/>
            </a:xfrm>
            <a:custGeom>
              <a:rect b="b" l="l" r="r" t="t"/>
              <a:pathLst>
                <a:path extrusionOk="0" h="3423" w="7290">
                  <a:moveTo>
                    <a:pt x="3344" y="0"/>
                  </a:moveTo>
                  <a:cubicBezTo>
                    <a:pt x="2717" y="0"/>
                    <a:pt x="2208" y="509"/>
                    <a:pt x="2208" y="1137"/>
                  </a:cubicBezTo>
                  <a:lnTo>
                    <a:pt x="2286" y="1137"/>
                  </a:lnTo>
                  <a:cubicBezTo>
                    <a:pt x="1659" y="1137"/>
                    <a:pt x="1137" y="1646"/>
                    <a:pt x="1137" y="2286"/>
                  </a:cubicBezTo>
                  <a:lnTo>
                    <a:pt x="693" y="2286"/>
                  </a:lnTo>
                  <a:cubicBezTo>
                    <a:pt x="314" y="2286"/>
                    <a:pt x="0" y="2600"/>
                    <a:pt x="0" y="2978"/>
                  </a:cubicBezTo>
                  <a:lnTo>
                    <a:pt x="0" y="3423"/>
                  </a:lnTo>
                  <a:lnTo>
                    <a:pt x="7277" y="3423"/>
                  </a:lnTo>
                  <a:lnTo>
                    <a:pt x="7277" y="2978"/>
                  </a:lnTo>
                  <a:cubicBezTo>
                    <a:pt x="7290" y="2600"/>
                    <a:pt x="6989" y="2299"/>
                    <a:pt x="6610" y="2286"/>
                  </a:cubicBezTo>
                  <a:lnTo>
                    <a:pt x="6166" y="2286"/>
                  </a:lnTo>
                  <a:cubicBezTo>
                    <a:pt x="6166" y="1646"/>
                    <a:pt x="5657" y="1137"/>
                    <a:pt x="5030" y="1137"/>
                  </a:cubicBezTo>
                  <a:lnTo>
                    <a:pt x="5108" y="1137"/>
                  </a:lnTo>
                  <a:cubicBezTo>
                    <a:pt x="5108" y="509"/>
                    <a:pt x="4599" y="0"/>
                    <a:pt x="3958"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9"/>
            <p:cNvSpPr/>
            <p:nvPr/>
          </p:nvSpPr>
          <p:spPr>
            <a:xfrm>
              <a:off x="7955686" y="3159276"/>
              <a:ext cx="106249" cy="87748"/>
            </a:xfrm>
            <a:custGeom>
              <a:rect b="b" l="l" r="r" t="t"/>
              <a:pathLst>
                <a:path extrusionOk="0" h="3410" w="4129">
                  <a:moveTo>
                    <a:pt x="3332" y="0"/>
                  </a:moveTo>
                  <a:cubicBezTo>
                    <a:pt x="2704" y="0"/>
                    <a:pt x="2195" y="510"/>
                    <a:pt x="2195" y="1137"/>
                  </a:cubicBezTo>
                  <a:cubicBezTo>
                    <a:pt x="2195" y="1137"/>
                    <a:pt x="1672" y="1267"/>
                    <a:pt x="1463" y="1463"/>
                  </a:cubicBezTo>
                  <a:cubicBezTo>
                    <a:pt x="1254" y="1672"/>
                    <a:pt x="1137" y="1973"/>
                    <a:pt x="1137" y="2273"/>
                  </a:cubicBezTo>
                  <a:lnTo>
                    <a:pt x="693" y="2273"/>
                  </a:lnTo>
                  <a:cubicBezTo>
                    <a:pt x="314" y="2273"/>
                    <a:pt x="0" y="2574"/>
                    <a:pt x="0" y="2965"/>
                  </a:cubicBezTo>
                  <a:lnTo>
                    <a:pt x="0" y="3410"/>
                  </a:lnTo>
                  <a:lnTo>
                    <a:pt x="980" y="3410"/>
                  </a:lnTo>
                  <a:lnTo>
                    <a:pt x="980" y="2965"/>
                  </a:lnTo>
                  <a:cubicBezTo>
                    <a:pt x="980" y="2574"/>
                    <a:pt x="1294" y="2273"/>
                    <a:pt x="1672" y="2273"/>
                  </a:cubicBezTo>
                  <a:lnTo>
                    <a:pt x="2117" y="2273"/>
                  </a:lnTo>
                  <a:cubicBezTo>
                    <a:pt x="2117" y="1973"/>
                    <a:pt x="2234" y="1672"/>
                    <a:pt x="2443" y="1463"/>
                  </a:cubicBezTo>
                  <a:cubicBezTo>
                    <a:pt x="2652" y="1254"/>
                    <a:pt x="3175" y="1137"/>
                    <a:pt x="3175" y="1137"/>
                  </a:cubicBezTo>
                  <a:cubicBezTo>
                    <a:pt x="3175" y="575"/>
                    <a:pt x="3580" y="105"/>
                    <a:pt x="4128" y="13"/>
                  </a:cubicBezTo>
                  <a:cubicBezTo>
                    <a:pt x="4063" y="0"/>
                    <a:pt x="4011" y="0"/>
                    <a:pt x="3945"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9"/>
            <p:cNvSpPr/>
            <p:nvPr/>
          </p:nvSpPr>
          <p:spPr>
            <a:xfrm>
              <a:off x="8161082" y="2974980"/>
              <a:ext cx="7411" cy="131210"/>
            </a:xfrm>
            <a:custGeom>
              <a:rect b="b" l="l" r="r" t="t"/>
              <a:pathLst>
                <a:path extrusionOk="0" h="5099" w="288">
                  <a:moveTo>
                    <a:pt x="144" y="0"/>
                  </a:moveTo>
                  <a:cubicBezTo>
                    <a:pt x="72" y="0"/>
                    <a:pt x="0" y="49"/>
                    <a:pt x="0" y="147"/>
                  </a:cubicBezTo>
                  <a:lnTo>
                    <a:pt x="0" y="4954"/>
                  </a:lnTo>
                  <a:cubicBezTo>
                    <a:pt x="0" y="5033"/>
                    <a:pt x="65" y="5098"/>
                    <a:pt x="144" y="5098"/>
                  </a:cubicBezTo>
                  <a:cubicBezTo>
                    <a:pt x="222" y="5098"/>
                    <a:pt x="287" y="5033"/>
                    <a:pt x="287" y="4954"/>
                  </a:cubicBezTo>
                  <a:lnTo>
                    <a:pt x="287" y="147"/>
                  </a:lnTo>
                  <a:cubicBezTo>
                    <a:pt x="287" y="49"/>
                    <a:pt x="216" y="0"/>
                    <a:pt x="144"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9"/>
            <p:cNvSpPr/>
            <p:nvPr/>
          </p:nvSpPr>
          <p:spPr>
            <a:xfrm>
              <a:off x="7908286" y="2868499"/>
              <a:ext cx="282388" cy="110289"/>
            </a:xfrm>
            <a:custGeom>
              <a:rect b="b" l="l" r="r" t="t"/>
              <a:pathLst>
                <a:path extrusionOk="0" h="4286" w="10974">
                  <a:moveTo>
                    <a:pt x="8333" y="0"/>
                  </a:moveTo>
                  <a:cubicBezTo>
                    <a:pt x="8325" y="0"/>
                    <a:pt x="8317" y="0"/>
                    <a:pt x="8309" y="0"/>
                  </a:cubicBezTo>
                  <a:lnTo>
                    <a:pt x="2652" y="0"/>
                  </a:lnTo>
                  <a:cubicBezTo>
                    <a:pt x="1189" y="0"/>
                    <a:pt x="0" y="1189"/>
                    <a:pt x="0" y="2652"/>
                  </a:cubicBezTo>
                  <a:lnTo>
                    <a:pt x="0" y="4285"/>
                  </a:lnTo>
                  <a:lnTo>
                    <a:pt x="10974" y="4285"/>
                  </a:lnTo>
                  <a:lnTo>
                    <a:pt x="10974" y="2652"/>
                  </a:lnTo>
                  <a:cubicBezTo>
                    <a:pt x="10974" y="1197"/>
                    <a:pt x="9798" y="0"/>
                    <a:pt x="8333" y="0"/>
                  </a:cubicBez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9"/>
            <p:cNvSpPr/>
            <p:nvPr/>
          </p:nvSpPr>
          <p:spPr>
            <a:xfrm>
              <a:off x="7908286" y="2868165"/>
              <a:ext cx="256502" cy="110264"/>
            </a:xfrm>
            <a:custGeom>
              <a:rect b="b" l="l" r="r" t="t"/>
              <a:pathLst>
                <a:path extrusionOk="0" h="4285" w="9968">
                  <a:moveTo>
                    <a:pt x="2639" y="0"/>
                  </a:moveTo>
                  <a:cubicBezTo>
                    <a:pt x="1189" y="0"/>
                    <a:pt x="0" y="1189"/>
                    <a:pt x="0" y="2639"/>
                  </a:cubicBezTo>
                  <a:lnTo>
                    <a:pt x="0" y="4285"/>
                  </a:lnTo>
                  <a:lnTo>
                    <a:pt x="1463" y="4285"/>
                  </a:lnTo>
                  <a:lnTo>
                    <a:pt x="1450" y="3201"/>
                  </a:lnTo>
                  <a:cubicBezTo>
                    <a:pt x="1450" y="1738"/>
                    <a:pt x="2639" y="562"/>
                    <a:pt x="4089" y="562"/>
                  </a:cubicBezTo>
                  <a:lnTo>
                    <a:pt x="9968" y="562"/>
                  </a:lnTo>
                  <a:cubicBezTo>
                    <a:pt x="9511" y="196"/>
                    <a:pt x="8936" y="0"/>
                    <a:pt x="8348" y="0"/>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9"/>
            <p:cNvSpPr/>
            <p:nvPr/>
          </p:nvSpPr>
          <p:spPr>
            <a:xfrm>
              <a:off x="8186275" y="2928327"/>
              <a:ext cx="20200" cy="28589"/>
            </a:xfrm>
            <a:custGeom>
              <a:rect b="b" l="l" r="r" t="t"/>
              <a:pathLst>
                <a:path extrusionOk="0" h="1111" w="785">
                  <a:moveTo>
                    <a:pt x="1" y="1"/>
                  </a:moveTo>
                  <a:lnTo>
                    <a:pt x="1" y="1111"/>
                  </a:lnTo>
                  <a:lnTo>
                    <a:pt x="236" y="1111"/>
                  </a:lnTo>
                  <a:cubicBezTo>
                    <a:pt x="536" y="1111"/>
                    <a:pt x="785" y="863"/>
                    <a:pt x="785" y="562"/>
                  </a:cubicBezTo>
                  <a:cubicBezTo>
                    <a:pt x="785" y="249"/>
                    <a:pt x="536" y="1"/>
                    <a:pt x="236" y="1"/>
                  </a:cubicBez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9"/>
            <p:cNvSpPr/>
            <p:nvPr/>
          </p:nvSpPr>
          <p:spPr>
            <a:xfrm>
              <a:off x="7892487" y="2928327"/>
              <a:ext cx="19865" cy="28589"/>
            </a:xfrm>
            <a:custGeom>
              <a:rect b="b" l="l" r="r" t="t"/>
              <a:pathLst>
                <a:path extrusionOk="0" h="1111" w="772">
                  <a:moveTo>
                    <a:pt x="549" y="1"/>
                  </a:moveTo>
                  <a:cubicBezTo>
                    <a:pt x="236" y="1"/>
                    <a:pt x="0" y="249"/>
                    <a:pt x="0" y="562"/>
                  </a:cubicBezTo>
                  <a:cubicBezTo>
                    <a:pt x="0" y="863"/>
                    <a:pt x="236" y="1111"/>
                    <a:pt x="549" y="1111"/>
                  </a:cubicBezTo>
                  <a:lnTo>
                    <a:pt x="771" y="1111"/>
                  </a:lnTo>
                  <a:lnTo>
                    <a:pt x="771" y="1"/>
                  </a:ln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9"/>
            <p:cNvSpPr/>
            <p:nvPr/>
          </p:nvSpPr>
          <p:spPr>
            <a:xfrm>
              <a:off x="8153671" y="3102459"/>
              <a:ext cx="21873" cy="21538"/>
            </a:xfrm>
            <a:custGeom>
              <a:rect b="b" l="l" r="r" t="t"/>
              <a:pathLst>
                <a:path extrusionOk="0" h="837" w="850">
                  <a:moveTo>
                    <a:pt x="432" y="0"/>
                  </a:moveTo>
                  <a:cubicBezTo>
                    <a:pt x="197" y="0"/>
                    <a:pt x="1" y="183"/>
                    <a:pt x="1" y="418"/>
                  </a:cubicBezTo>
                  <a:cubicBezTo>
                    <a:pt x="1" y="654"/>
                    <a:pt x="197" y="836"/>
                    <a:pt x="432" y="836"/>
                  </a:cubicBezTo>
                  <a:cubicBezTo>
                    <a:pt x="667" y="836"/>
                    <a:pt x="850" y="654"/>
                    <a:pt x="850" y="418"/>
                  </a:cubicBezTo>
                  <a:cubicBezTo>
                    <a:pt x="850" y="183"/>
                    <a:pt x="667" y="0"/>
                    <a:pt x="432" y="0"/>
                  </a:cubicBez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9"/>
            <p:cNvSpPr/>
            <p:nvPr/>
          </p:nvSpPr>
          <p:spPr>
            <a:xfrm>
              <a:off x="8153671" y="3102408"/>
              <a:ext cx="15825" cy="21770"/>
            </a:xfrm>
            <a:custGeom>
              <a:rect b="b" l="l" r="r" t="t"/>
              <a:pathLst>
                <a:path extrusionOk="0" h="846" w="615">
                  <a:moveTo>
                    <a:pt x="428" y="1"/>
                  </a:moveTo>
                  <a:cubicBezTo>
                    <a:pt x="202" y="1"/>
                    <a:pt x="1" y="174"/>
                    <a:pt x="1" y="420"/>
                  </a:cubicBezTo>
                  <a:cubicBezTo>
                    <a:pt x="1" y="665"/>
                    <a:pt x="199" y="846"/>
                    <a:pt x="422" y="846"/>
                  </a:cubicBezTo>
                  <a:cubicBezTo>
                    <a:pt x="486" y="846"/>
                    <a:pt x="551" y="831"/>
                    <a:pt x="615" y="799"/>
                  </a:cubicBezTo>
                  <a:cubicBezTo>
                    <a:pt x="458" y="734"/>
                    <a:pt x="366" y="590"/>
                    <a:pt x="366" y="420"/>
                  </a:cubicBezTo>
                  <a:cubicBezTo>
                    <a:pt x="366" y="264"/>
                    <a:pt x="458" y="107"/>
                    <a:pt x="615" y="42"/>
                  </a:cubicBezTo>
                  <a:cubicBezTo>
                    <a:pt x="553" y="14"/>
                    <a:pt x="489" y="1"/>
                    <a:pt x="428" y="1"/>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3" name="Google Shape;3093;p49"/>
          <p:cNvGrpSpPr/>
          <p:nvPr/>
        </p:nvGrpSpPr>
        <p:grpSpPr>
          <a:xfrm>
            <a:off x="7344026" y="2596807"/>
            <a:ext cx="248903" cy="343366"/>
            <a:chOff x="7253780" y="2868576"/>
            <a:chExt cx="274334" cy="378448"/>
          </a:xfrm>
        </p:grpSpPr>
        <p:sp>
          <p:nvSpPr>
            <p:cNvPr id="3094" name="Google Shape;3094;p49"/>
            <p:cNvSpPr/>
            <p:nvPr/>
          </p:nvSpPr>
          <p:spPr>
            <a:xfrm>
              <a:off x="7449090" y="3045976"/>
              <a:ext cx="6742" cy="80285"/>
            </a:xfrm>
            <a:custGeom>
              <a:rect b="b" l="l" r="r" t="t"/>
              <a:pathLst>
                <a:path extrusionOk="0" h="3120" w="262">
                  <a:moveTo>
                    <a:pt x="131" y="1"/>
                  </a:moveTo>
                  <a:cubicBezTo>
                    <a:pt x="69" y="1"/>
                    <a:pt x="7" y="40"/>
                    <a:pt x="1" y="118"/>
                  </a:cubicBezTo>
                  <a:lnTo>
                    <a:pt x="1" y="2992"/>
                  </a:lnTo>
                  <a:cubicBezTo>
                    <a:pt x="7" y="3077"/>
                    <a:pt x="69" y="3120"/>
                    <a:pt x="131" y="3120"/>
                  </a:cubicBezTo>
                  <a:cubicBezTo>
                    <a:pt x="193" y="3120"/>
                    <a:pt x="255" y="3077"/>
                    <a:pt x="262" y="2992"/>
                  </a:cubicBezTo>
                  <a:lnTo>
                    <a:pt x="262" y="118"/>
                  </a:lnTo>
                  <a:cubicBezTo>
                    <a:pt x="255" y="40"/>
                    <a:pt x="193" y="1"/>
                    <a:pt x="131"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9"/>
            <p:cNvSpPr/>
            <p:nvPr/>
          </p:nvSpPr>
          <p:spPr>
            <a:xfrm>
              <a:off x="7344204" y="3051354"/>
              <a:ext cx="93486" cy="176859"/>
            </a:xfrm>
            <a:custGeom>
              <a:rect b="b" l="l" r="r" t="t"/>
              <a:pathLst>
                <a:path extrusionOk="0" h="6873" w="3633">
                  <a:moveTo>
                    <a:pt x="406" y="1"/>
                  </a:moveTo>
                  <a:cubicBezTo>
                    <a:pt x="223" y="406"/>
                    <a:pt x="105" y="837"/>
                    <a:pt x="53" y="1281"/>
                  </a:cubicBezTo>
                  <a:cubicBezTo>
                    <a:pt x="14" y="1529"/>
                    <a:pt x="1" y="1777"/>
                    <a:pt x="1" y="2026"/>
                  </a:cubicBezTo>
                  <a:cubicBezTo>
                    <a:pt x="1" y="3345"/>
                    <a:pt x="445" y="4481"/>
                    <a:pt x="1085" y="4991"/>
                  </a:cubicBezTo>
                  <a:cubicBezTo>
                    <a:pt x="628" y="5344"/>
                    <a:pt x="262" y="6036"/>
                    <a:pt x="105" y="6872"/>
                  </a:cubicBezTo>
                  <a:lnTo>
                    <a:pt x="3528" y="6872"/>
                  </a:lnTo>
                  <a:cubicBezTo>
                    <a:pt x="3371" y="6036"/>
                    <a:pt x="3006" y="5344"/>
                    <a:pt x="2561" y="4991"/>
                  </a:cubicBezTo>
                  <a:cubicBezTo>
                    <a:pt x="3201" y="4481"/>
                    <a:pt x="3633" y="3345"/>
                    <a:pt x="3633" y="2026"/>
                  </a:cubicBezTo>
                  <a:cubicBezTo>
                    <a:pt x="3633" y="1777"/>
                    <a:pt x="3619" y="1529"/>
                    <a:pt x="3593" y="1281"/>
                  </a:cubicBezTo>
                  <a:cubicBezTo>
                    <a:pt x="3528" y="837"/>
                    <a:pt x="3410" y="406"/>
                    <a:pt x="3241"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9"/>
            <p:cNvSpPr/>
            <p:nvPr/>
          </p:nvSpPr>
          <p:spPr>
            <a:xfrm>
              <a:off x="7333113" y="3226155"/>
              <a:ext cx="115668" cy="20869"/>
            </a:xfrm>
            <a:custGeom>
              <a:rect b="b" l="l" r="r" t="t"/>
              <a:pathLst>
                <a:path extrusionOk="0" h="811" w="4495">
                  <a:moveTo>
                    <a:pt x="693" y="1"/>
                  </a:moveTo>
                  <a:cubicBezTo>
                    <a:pt x="314" y="1"/>
                    <a:pt x="1" y="301"/>
                    <a:pt x="1" y="680"/>
                  </a:cubicBezTo>
                  <a:lnTo>
                    <a:pt x="1" y="811"/>
                  </a:lnTo>
                  <a:lnTo>
                    <a:pt x="4495" y="811"/>
                  </a:lnTo>
                  <a:lnTo>
                    <a:pt x="4495" y="680"/>
                  </a:lnTo>
                  <a:cubicBezTo>
                    <a:pt x="4495" y="301"/>
                    <a:pt x="4194" y="1"/>
                    <a:pt x="3815"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9"/>
            <p:cNvSpPr/>
            <p:nvPr/>
          </p:nvSpPr>
          <p:spPr>
            <a:xfrm>
              <a:off x="7333113" y="3226155"/>
              <a:ext cx="51465" cy="20869"/>
            </a:xfrm>
            <a:custGeom>
              <a:rect b="b" l="l" r="r" t="t"/>
              <a:pathLst>
                <a:path extrusionOk="0" h="811" w="2000">
                  <a:moveTo>
                    <a:pt x="693" y="1"/>
                  </a:moveTo>
                  <a:cubicBezTo>
                    <a:pt x="301" y="1"/>
                    <a:pt x="1" y="301"/>
                    <a:pt x="1" y="680"/>
                  </a:cubicBezTo>
                  <a:lnTo>
                    <a:pt x="1" y="811"/>
                  </a:lnTo>
                  <a:lnTo>
                    <a:pt x="1320" y="811"/>
                  </a:lnTo>
                  <a:lnTo>
                    <a:pt x="1320" y="680"/>
                  </a:lnTo>
                  <a:cubicBezTo>
                    <a:pt x="1320" y="301"/>
                    <a:pt x="1621" y="1"/>
                    <a:pt x="2000"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9"/>
            <p:cNvSpPr/>
            <p:nvPr/>
          </p:nvSpPr>
          <p:spPr>
            <a:xfrm>
              <a:off x="7344204" y="3051354"/>
              <a:ext cx="92148" cy="176859"/>
            </a:xfrm>
            <a:custGeom>
              <a:rect b="b" l="l" r="r" t="t"/>
              <a:pathLst>
                <a:path extrusionOk="0" h="6873" w="3581">
                  <a:moveTo>
                    <a:pt x="393" y="1"/>
                  </a:moveTo>
                  <a:cubicBezTo>
                    <a:pt x="223" y="406"/>
                    <a:pt x="105" y="837"/>
                    <a:pt x="40" y="1281"/>
                  </a:cubicBezTo>
                  <a:cubicBezTo>
                    <a:pt x="14" y="1529"/>
                    <a:pt x="1" y="1777"/>
                    <a:pt x="1" y="2026"/>
                  </a:cubicBezTo>
                  <a:cubicBezTo>
                    <a:pt x="1" y="3345"/>
                    <a:pt x="445" y="4481"/>
                    <a:pt x="1072" y="4991"/>
                  </a:cubicBezTo>
                  <a:cubicBezTo>
                    <a:pt x="628" y="5344"/>
                    <a:pt x="262" y="6036"/>
                    <a:pt x="92" y="6872"/>
                  </a:cubicBezTo>
                  <a:lnTo>
                    <a:pt x="902" y="6872"/>
                  </a:lnTo>
                  <a:cubicBezTo>
                    <a:pt x="994" y="6036"/>
                    <a:pt x="1177" y="5344"/>
                    <a:pt x="1425" y="4991"/>
                  </a:cubicBezTo>
                  <a:cubicBezTo>
                    <a:pt x="1085" y="4481"/>
                    <a:pt x="850" y="3345"/>
                    <a:pt x="850" y="2026"/>
                  </a:cubicBezTo>
                  <a:cubicBezTo>
                    <a:pt x="850" y="1934"/>
                    <a:pt x="850" y="1777"/>
                    <a:pt x="863" y="1621"/>
                  </a:cubicBezTo>
                  <a:cubicBezTo>
                    <a:pt x="876" y="1255"/>
                    <a:pt x="1164" y="954"/>
                    <a:pt x="1529" y="928"/>
                  </a:cubicBezTo>
                  <a:cubicBezTo>
                    <a:pt x="1618" y="923"/>
                    <a:pt x="1706" y="921"/>
                    <a:pt x="1794" y="921"/>
                  </a:cubicBezTo>
                  <a:cubicBezTo>
                    <a:pt x="2410" y="921"/>
                    <a:pt x="3020" y="1041"/>
                    <a:pt x="3580" y="1281"/>
                  </a:cubicBezTo>
                  <a:cubicBezTo>
                    <a:pt x="3528" y="837"/>
                    <a:pt x="3410" y="406"/>
                    <a:pt x="3241"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9"/>
            <p:cNvSpPr/>
            <p:nvPr/>
          </p:nvSpPr>
          <p:spPr>
            <a:xfrm>
              <a:off x="7374800" y="2868576"/>
              <a:ext cx="32629" cy="24806"/>
            </a:xfrm>
            <a:custGeom>
              <a:rect b="b" l="l" r="r" t="t"/>
              <a:pathLst>
                <a:path extrusionOk="0" h="964" w="1268">
                  <a:moveTo>
                    <a:pt x="634" y="1"/>
                  </a:moveTo>
                  <a:cubicBezTo>
                    <a:pt x="317" y="1"/>
                    <a:pt x="1" y="213"/>
                    <a:pt x="1" y="637"/>
                  </a:cubicBezTo>
                  <a:lnTo>
                    <a:pt x="1" y="964"/>
                  </a:lnTo>
                  <a:lnTo>
                    <a:pt x="1268" y="964"/>
                  </a:lnTo>
                  <a:lnTo>
                    <a:pt x="1268" y="637"/>
                  </a:lnTo>
                  <a:cubicBezTo>
                    <a:pt x="1268" y="213"/>
                    <a:pt x="951" y="1"/>
                    <a:pt x="634"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9"/>
            <p:cNvSpPr/>
            <p:nvPr/>
          </p:nvSpPr>
          <p:spPr>
            <a:xfrm>
              <a:off x="7448755" y="3045230"/>
              <a:ext cx="7437" cy="25655"/>
            </a:xfrm>
            <a:custGeom>
              <a:rect b="b" l="l" r="r" t="t"/>
              <a:pathLst>
                <a:path extrusionOk="0" h="997" w="289">
                  <a:moveTo>
                    <a:pt x="144" y="0"/>
                  </a:moveTo>
                  <a:cubicBezTo>
                    <a:pt x="72" y="0"/>
                    <a:pt x="1" y="49"/>
                    <a:pt x="14" y="147"/>
                  </a:cubicBezTo>
                  <a:lnTo>
                    <a:pt x="14" y="996"/>
                  </a:lnTo>
                  <a:lnTo>
                    <a:pt x="275" y="996"/>
                  </a:lnTo>
                  <a:lnTo>
                    <a:pt x="275" y="147"/>
                  </a:lnTo>
                  <a:cubicBezTo>
                    <a:pt x="288" y="49"/>
                    <a:pt x="216" y="0"/>
                    <a:pt x="144"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9"/>
            <p:cNvSpPr/>
            <p:nvPr/>
          </p:nvSpPr>
          <p:spPr>
            <a:xfrm>
              <a:off x="7253780" y="2888339"/>
              <a:ext cx="274334" cy="164739"/>
            </a:xfrm>
            <a:custGeom>
              <a:rect b="b" l="l" r="r" t="t"/>
              <a:pathLst>
                <a:path extrusionOk="0" h="6402" w="10661">
                  <a:moveTo>
                    <a:pt x="2809" y="0"/>
                  </a:moveTo>
                  <a:cubicBezTo>
                    <a:pt x="2026" y="2195"/>
                    <a:pt x="1085" y="4324"/>
                    <a:pt x="1" y="6401"/>
                  </a:cubicBezTo>
                  <a:lnTo>
                    <a:pt x="10661" y="6401"/>
                  </a:lnTo>
                  <a:cubicBezTo>
                    <a:pt x="9576" y="4324"/>
                    <a:pt x="8636" y="2195"/>
                    <a:pt x="7852" y="0"/>
                  </a:cubicBez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9"/>
            <p:cNvSpPr/>
            <p:nvPr/>
          </p:nvSpPr>
          <p:spPr>
            <a:xfrm>
              <a:off x="7253780" y="2888339"/>
              <a:ext cx="97192" cy="164739"/>
            </a:xfrm>
            <a:custGeom>
              <a:rect b="b" l="l" r="r" t="t"/>
              <a:pathLst>
                <a:path extrusionOk="0" h="6402" w="3777">
                  <a:moveTo>
                    <a:pt x="2809" y="0"/>
                  </a:moveTo>
                  <a:cubicBezTo>
                    <a:pt x="2026" y="2195"/>
                    <a:pt x="1085" y="4337"/>
                    <a:pt x="1" y="6401"/>
                  </a:cubicBezTo>
                  <a:lnTo>
                    <a:pt x="2378" y="6401"/>
                  </a:lnTo>
                  <a:cubicBezTo>
                    <a:pt x="3045" y="4324"/>
                    <a:pt x="3293" y="2182"/>
                    <a:pt x="3776" y="0"/>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9"/>
            <p:cNvSpPr/>
            <p:nvPr/>
          </p:nvSpPr>
          <p:spPr>
            <a:xfrm>
              <a:off x="7430614" y="2888339"/>
              <a:ext cx="65232" cy="164739"/>
            </a:xfrm>
            <a:custGeom>
              <a:rect b="b" l="l" r="r" t="t"/>
              <a:pathLst>
                <a:path extrusionOk="0" h="6402" w="2535">
                  <a:moveTo>
                    <a:pt x="0" y="0"/>
                  </a:moveTo>
                  <a:lnTo>
                    <a:pt x="13" y="65"/>
                  </a:lnTo>
                  <a:cubicBezTo>
                    <a:pt x="562" y="2208"/>
                    <a:pt x="1215" y="4324"/>
                    <a:pt x="1999" y="6401"/>
                  </a:cubicBezTo>
                  <a:lnTo>
                    <a:pt x="2535" y="6401"/>
                  </a:lnTo>
                  <a:lnTo>
                    <a:pt x="2508" y="6310"/>
                  </a:lnTo>
                  <a:cubicBezTo>
                    <a:pt x="1725" y="4246"/>
                    <a:pt x="1071" y="2129"/>
                    <a:pt x="523" y="0"/>
                  </a:cubicBezTo>
                  <a:close/>
                </a:path>
              </a:pathLst>
            </a:custGeom>
            <a:solidFill>
              <a:srgbClr val="AB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9"/>
            <p:cNvSpPr/>
            <p:nvPr/>
          </p:nvSpPr>
          <p:spPr>
            <a:xfrm>
              <a:off x="7286049" y="2888339"/>
              <a:ext cx="65258" cy="164739"/>
            </a:xfrm>
            <a:custGeom>
              <a:rect b="b" l="l" r="r" t="t"/>
              <a:pathLst>
                <a:path extrusionOk="0" h="6402" w="2536">
                  <a:moveTo>
                    <a:pt x="2013" y="0"/>
                  </a:moveTo>
                  <a:cubicBezTo>
                    <a:pt x="1464" y="2142"/>
                    <a:pt x="811" y="4246"/>
                    <a:pt x="27" y="6310"/>
                  </a:cubicBezTo>
                  <a:lnTo>
                    <a:pt x="1" y="6401"/>
                  </a:lnTo>
                  <a:lnTo>
                    <a:pt x="537" y="6401"/>
                  </a:lnTo>
                  <a:cubicBezTo>
                    <a:pt x="1307" y="4324"/>
                    <a:pt x="1974" y="2208"/>
                    <a:pt x="2522" y="65"/>
                  </a:cubicBezTo>
                  <a:lnTo>
                    <a:pt x="2535" y="0"/>
                  </a:lnTo>
                  <a:close/>
                </a:path>
              </a:pathLst>
            </a:custGeom>
            <a:solidFill>
              <a:srgbClr val="AB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9"/>
            <p:cNvSpPr/>
            <p:nvPr/>
          </p:nvSpPr>
          <p:spPr>
            <a:xfrm>
              <a:off x="7342197" y="2888339"/>
              <a:ext cx="35331" cy="164739"/>
            </a:xfrm>
            <a:custGeom>
              <a:rect b="b" l="l" r="r" t="t"/>
              <a:pathLst>
                <a:path extrusionOk="0" h="6402" w="1373">
                  <a:moveTo>
                    <a:pt x="863" y="0"/>
                  </a:moveTo>
                  <a:cubicBezTo>
                    <a:pt x="628" y="2182"/>
                    <a:pt x="327" y="4324"/>
                    <a:pt x="1" y="6362"/>
                  </a:cubicBezTo>
                  <a:lnTo>
                    <a:pt x="1" y="6401"/>
                  </a:lnTo>
                  <a:lnTo>
                    <a:pt x="523" y="6401"/>
                  </a:lnTo>
                  <a:cubicBezTo>
                    <a:pt x="850" y="4363"/>
                    <a:pt x="1137" y="2221"/>
                    <a:pt x="1372" y="26"/>
                  </a:cubicBezTo>
                  <a:lnTo>
                    <a:pt x="1372" y="0"/>
                  </a:lnTo>
                  <a:close/>
                </a:path>
              </a:pathLst>
            </a:custGeom>
            <a:solidFill>
              <a:srgbClr val="AB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9"/>
            <p:cNvSpPr/>
            <p:nvPr/>
          </p:nvSpPr>
          <p:spPr>
            <a:xfrm>
              <a:off x="7404393" y="2888339"/>
              <a:ext cx="35305" cy="164739"/>
            </a:xfrm>
            <a:custGeom>
              <a:rect b="b" l="l" r="r" t="t"/>
              <a:pathLst>
                <a:path extrusionOk="0" h="6402" w="1372">
                  <a:moveTo>
                    <a:pt x="0" y="0"/>
                  </a:moveTo>
                  <a:lnTo>
                    <a:pt x="0" y="26"/>
                  </a:lnTo>
                  <a:cubicBezTo>
                    <a:pt x="66" y="666"/>
                    <a:pt x="144" y="1306"/>
                    <a:pt x="222" y="1933"/>
                  </a:cubicBezTo>
                  <a:lnTo>
                    <a:pt x="353" y="2887"/>
                  </a:lnTo>
                  <a:cubicBezTo>
                    <a:pt x="510" y="4076"/>
                    <a:pt x="680" y="5251"/>
                    <a:pt x="862" y="6401"/>
                  </a:cubicBezTo>
                  <a:lnTo>
                    <a:pt x="1372" y="6401"/>
                  </a:lnTo>
                  <a:lnTo>
                    <a:pt x="1372" y="6349"/>
                  </a:lnTo>
                  <a:cubicBezTo>
                    <a:pt x="1176" y="5199"/>
                    <a:pt x="1019" y="4010"/>
                    <a:pt x="849" y="2822"/>
                  </a:cubicBezTo>
                  <a:lnTo>
                    <a:pt x="732" y="1868"/>
                  </a:lnTo>
                  <a:cubicBezTo>
                    <a:pt x="653" y="1254"/>
                    <a:pt x="575" y="627"/>
                    <a:pt x="510" y="0"/>
                  </a:cubicBezTo>
                  <a:close/>
                </a:path>
              </a:pathLst>
            </a:custGeom>
            <a:solidFill>
              <a:srgbClr val="AB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9"/>
            <p:cNvSpPr/>
            <p:nvPr/>
          </p:nvSpPr>
          <p:spPr>
            <a:xfrm>
              <a:off x="7444046" y="3121270"/>
              <a:ext cx="16495" cy="16520"/>
            </a:xfrm>
            <a:custGeom>
              <a:rect b="b" l="l" r="r" t="t"/>
              <a:pathLst>
                <a:path extrusionOk="0" h="642" w="641">
                  <a:moveTo>
                    <a:pt x="327" y="1"/>
                  </a:moveTo>
                  <a:cubicBezTo>
                    <a:pt x="144" y="1"/>
                    <a:pt x="1" y="145"/>
                    <a:pt x="1" y="314"/>
                  </a:cubicBezTo>
                  <a:cubicBezTo>
                    <a:pt x="1" y="497"/>
                    <a:pt x="144" y="641"/>
                    <a:pt x="327" y="641"/>
                  </a:cubicBezTo>
                  <a:cubicBezTo>
                    <a:pt x="497" y="641"/>
                    <a:pt x="641" y="497"/>
                    <a:pt x="641" y="314"/>
                  </a:cubicBezTo>
                  <a:cubicBezTo>
                    <a:pt x="641" y="145"/>
                    <a:pt x="497" y="1"/>
                    <a:pt x="327" y="1"/>
                  </a:cubicBez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8" name="Google Shape;3108;p49"/>
          <p:cNvGrpSpPr/>
          <p:nvPr/>
        </p:nvGrpSpPr>
        <p:grpSpPr>
          <a:xfrm>
            <a:off x="6725212" y="2674507"/>
            <a:ext cx="343739" cy="187897"/>
            <a:chOff x="6571740" y="2954214"/>
            <a:chExt cx="378860" cy="207095"/>
          </a:xfrm>
        </p:grpSpPr>
        <p:sp>
          <p:nvSpPr>
            <p:cNvPr id="3109" name="Google Shape;3109;p49"/>
            <p:cNvSpPr/>
            <p:nvPr/>
          </p:nvSpPr>
          <p:spPr>
            <a:xfrm>
              <a:off x="6619809" y="3130688"/>
              <a:ext cx="27251" cy="30622"/>
            </a:xfrm>
            <a:custGeom>
              <a:rect b="b" l="l" r="r" t="t"/>
              <a:pathLst>
                <a:path extrusionOk="0" h="1190" w="1059">
                  <a:moveTo>
                    <a:pt x="13" y="1"/>
                  </a:moveTo>
                  <a:cubicBezTo>
                    <a:pt x="0" y="157"/>
                    <a:pt x="79" y="301"/>
                    <a:pt x="196" y="406"/>
                  </a:cubicBezTo>
                  <a:cubicBezTo>
                    <a:pt x="353" y="536"/>
                    <a:pt x="379" y="758"/>
                    <a:pt x="274" y="928"/>
                  </a:cubicBezTo>
                  <a:lnTo>
                    <a:pt x="118" y="1189"/>
                  </a:lnTo>
                  <a:lnTo>
                    <a:pt x="1058" y="1189"/>
                  </a:lnTo>
                  <a:lnTo>
                    <a:pt x="1058"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9"/>
            <p:cNvSpPr/>
            <p:nvPr/>
          </p:nvSpPr>
          <p:spPr>
            <a:xfrm>
              <a:off x="6874946" y="3130688"/>
              <a:ext cx="26916" cy="30622"/>
            </a:xfrm>
            <a:custGeom>
              <a:rect b="b" l="l" r="r" t="t"/>
              <a:pathLst>
                <a:path extrusionOk="0" h="1190" w="1046">
                  <a:moveTo>
                    <a:pt x="0" y="1"/>
                  </a:moveTo>
                  <a:lnTo>
                    <a:pt x="0" y="1189"/>
                  </a:lnTo>
                  <a:lnTo>
                    <a:pt x="941" y="1189"/>
                  </a:lnTo>
                  <a:lnTo>
                    <a:pt x="771" y="928"/>
                  </a:lnTo>
                  <a:cubicBezTo>
                    <a:pt x="667" y="758"/>
                    <a:pt x="693" y="536"/>
                    <a:pt x="849" y="406"/>
                  </a:cubicBezTo>
                  <a:cubicBezTo>
                    <a:pt x="967" y="301"/>
                    <a:pt x="1045" y="157"/>
                    <a:pt x="1045"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49"/>
            <p:cNvSpPr/>
            <p:nvPr/>
          </p:nvSpPr>
          <p:spPr>
            <a:xfrm>
              <a:off x="6571740" y="2954214"/>
              <a:ext cx="378525" cy="176499"/>
            </a:xfrm>
            <a:custGeom>
              <a:rect b="b" l="l" r="r" t="t"/>
              <a:pathLst>
                <a:path extrusionOk="0" h="6859" w="14710">
                  <a:moveTo>
                    <a:pt x="0" y="0"/>
                  </a:moveTo>
                  <a:lnTo>
                    <a:pt x="0" y="6859"/>
                  </a:lnTo>
                  <a:lnTo>
                    <a:pt x="14710" y="6859"/>
                  </a:lnTo>
                  <a:lnTo>
                    <a:pt x="14710"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9"/>
            <p:cNvSpPr/>
            <p:nvPr/>
          </p:nvSpPr>
          <p:spPr>
            <a:xfrm>
              <a:off x="6571740" y="2954214"/>
              <a:ext cx="378860" cy="176499"/>
            </a:xfrm>
            <a:custGeom>
              <a:rect b="b" l="l" r="r" t="t"/>
              <a:pathLst>
                <a:path extrusionOk="0" h="6859" w="14723">
                  <a:moveTo>
                    <a:pt x="14252" y="458"/>
                  </a:moveTo>
                  <a:lnTo>
                    <a:pt x="14252" y="6401"/>
                  </a:lnTo>
                  <a:lnTo>
                    <a:pt x="457" y="6401"/>
                  </a:lnTo>
                  <a:lnTo>
                    <a:pt x="457" y="458"/>
                  </a:lnTo>
                  <a:close/>
                  <a:moveTo>
                    <a:pt x="0" y="0"/>
                  </a:moveTo>
                  <a:lnTo>
                    <a:pt x="0" y="6859"/>
                  </a:lnTo>
                  <a:lnTo>
                    <a:pt x="14723" y="6859"/>
                  </a:lnTo>
                  <a:lnTo>
                    <a:pt x="14723"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9"/>
            <p:cNvSpPr/>
            <p:nvPr/>
          </p:nvSpPr>
          <p:spPr>
            <a:xfrm>
              <a:off x="6695771" y="2965974"/>
              <a:ext cx="12120" cy="152980"/>
            </a:xfrm>
            <a:custGeom>
              <a:rect b="b" l="l" r="r" t="t"/>
              <a:pathLst>
                <a:path extrusionOk="0" h="5945" w="471">
                  <a:moveTo>
                    <a:pt x="0" y="1"/>
                  </a:moveTo>
                  <a:lnTo>
                    <a:pt x="0" y="5944"/>
                  </a:lnTo>
                  <a:lnTo>
                    <a:pt x="471" y="5944"/>
                  </a:lnTo>
                  <a:lnTo>
                    <a:pt x="471"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9"/>
            <p:cNvSpPr/>
            <p:nvPr/>
          </p:nvSpPr>
          <p:spPr>
            <a:xfrm>
              <a:off x="6814089" y="2965974"/>
              <a:ext cx="11811" cy="152980"/>
            </a:xfrm>
            <a:custGeom>
              <a:rect b="b" l="l" r="r" t="t"/>
              <a:pathLst>
                <a:path extrusionOk="0" h="5945" w="459">
                  <a:moveTo>
                    <a:pt x="1" y="1"/>
                  </a:moveTo>
                  <a:lnTo>
                    <a:pt x="1" y="5944"/>
                  </a:lnTo>
                  <a:lnTo>
                    <a:pt x="458" y="5944"/>
                  </a:lnTo>
                  <a:lnTo>
                    <a:pt x="458"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9"/>
            <p:cNvSpPr/>
            <p:nvPr/>
          </p:nvSpPr>
          <p:spPr>
            <a:xfrm>
              <a:off x="6820136" y="3009668"/>
              <a:ext cx="118370" cy="11811"/>
            </a:xfrm>
            <a:custGeom>
              <a:rect b="b" l="l" r="r" t="t"/>
              <a:pathLst>
                <a:path extrusionOk="0" h="459" w="4600">
                  <a:moveTo>
                    <a:pt x="1" y="1"/>
                  </a:moveTo>
                  <a:lnTo>
                    <a:pt x="1" y="458"/>
                  </a:lnTo>
                  <a:lnTo>
                    <a:pt x="4599" y="458"/>
                  </a:lnTo>
                  <a:lnTo>
                    <a:pt x="4599"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9"/>
            <p:cNvSpPr/>
            <p:nvPr/>
          </p:nvSpPr>
          <p:spPr>
            <a:xfrm>
              <a:off x="6820136" y="3063114"/>
              <a:ext cx="118370" cy="12146"/>
            </a:xfrm>
            <a:custGeom>
              <a:rect b="b" l="l" r="r" t="t"/>
              <a:pathLst>
                <a:path extrusionOk="0" h="472" w="4600">
                  <a:moveTo>
                    <a:pt x="1" y="1"/>
                  </a:moveTo>
                  <a:lnTo>
                    <a:pt x="1" y="471"/>
                  </a:lnTo>
                  <a:lnTo>
                    <a:pt x="4599" y="471"/>
                  </a:lnTo>
                  <a:lnTo>
                    <a:pt x="4599"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9"/>
            <p:cNvSpPr/>
            <p:nvPr/>
          </p:nvSpPr>
          <p:spPr>
            <a:xfrm>
              <a:off x="6671557" y="3040727"/>
              <a:ext cx="14539" cy="11991"/>
            </a:xfrm>
            <a:custGeom>
              <a:rect b="b" l="l" r="r" t="t"/>
              <a:pathLst>
                <a:path extrusionOk="0" h="466" w="565">
                  <a:moveTo>
                    <a:pt x="316" y="1"/>
                  </a:moveTo>
                  <a:cubicBezTo>
                    <a:pt x="263" y="1"/>
                    <a:pt x="207" y="19"/>
                    <a:pt x="158" y="61"/>
                  </a:cubicBezTo>
                  <a:cubicBezTo>
                    <a:pt x="1" y="192"/>
                    <a:pt x="92" y="466"/>
                    <a:pt x="314" y="466"/>
                  </a:cubicBezTo>
                  <a:cubicBezTo>
                    <a:pt x="419" y="453"/>
                    <a:pt x="523" y="375"/>
                    <a:pt x="537" y="270"/>
                  </a:cubicBezTo>
                  <a:cubicBezTo>
                    <a:pt x="564" y="112"/>
                    <a:pt x="447" y="1"/>
                    <a:pt x="316"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9"/>
            <p:cNvSpPr/>
            <p:nvPr/>
          </p:nvSpPr>
          <p:spPr>
            <a:xfrm>
              <a:off x="6715945" y="3040675"/>
              <a:ext cx="14796" cy="12043"/>
            </a:xfrm>
            <a:custGeom>
              <a:rect b="b" l="l" r="r" t="t"/>
              <a:pathLst>
                <a:path extrusionOk="0" h="468" w="575">
                  <a:moveTo>
                    <a:pt x="313" y="0"/>
                  </a:moveTo>
                  <a:cubicBezTo>
                    <a:pt x="265" y="0"/>
                    <a:pt x="215" y="16"/>
                    <a:pt x="170" y="50"/>
                  </a:cubicBezTo>
                  <a:cubicBezTo>
                    <a:pt x="0" y="194"/>
                    <a:pt x="92" y="468"/>
                    <a:pt x="314" y="468"/>
                  </a:cubicBezTo>
                  <a:cubicBezTo>
                    <a:pt x="418" y="455"/>
                    <a:pt x="510" y="390"/>
                    <a:pt x="536" y="285"/>
                  </a:cubicBezTo>
                  <a:cubicBezTo>
                    <a:pt x="574" y="121"/>
                    <a:pt x="450" y="0"/>
                    <a:pt x="313"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9"/>
            <p:cNvSpPr/>
            <p:nvPr/>
          </p:nvSpPr>
          <p:spPr>
            <a:xfrm>
              <a:off x="6871241" y="2985942"/>
              <a:ext cx="14539" cy="11991"/>
            </a:xfrm>
            <a:custGeom>
              <a:rect b="b" l="l" r="r" t="t"/>
              <a:pathLst>
                <a:path extrusionOk="0" h="466" w="565">
                  <a:moveTo>
                    <a:pt x="316" y="0"/>
                  </a:moveTo>
                  <a:cubicBezTo>
                    <a:pt x="262" y="0"/>
                    <a:pt x="207" y="19"/>
                    <a:pt x="157" y="61"/>
                  </a:cubicBezTo>
                  <a:cubicBezTo>
                    <a:pt x="1" y="191"/>
                    <a:pt x="92" y="466"/>
                    <a:pt x="314" y="466"/>
                  </a:cubicBezTo>
                  <a:cubicBezTo>
                    <a:pt x="419" y="466"/>
                    <a:pt x="523" y="374"/>
                    <a:pt x="536" y="270"/>
                  </a:cubicBezTo>
                  <a:cubicBezTo>
                    <a:pt x="564" y="112"/>
                    <a:pt x="447" y="0"/>
                    <a:pt x="316"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9"/>
            <p:cNvSpPr/>
            <p:nvPr/>
          </p:nvSpPr>
          <p:spPr>
            <a:xfrm>
              <a:off x="6871241" y="3036404"/>
              <a:ext cx="15079" cy="11966"/>
            </a:xfrm>
            <a:custGeom>
              <a:rect b="b" l="l" r="r" t="t"/>
              <a:pathLst>
                <a:path extrusionOk="0" h="465" w="586">
                  <a:moveTo>
                    <a:pt x="310" y="0"/>
                  </a:moveTo>
                  <a:cubicBezTo>
                    <a:pt x="263" y="0"/>
                    <a:pt x="215" y="14"/>
                    <a:pt x="170" y="46"/>
                  </a:cubicBezTo>
                  <a:cubicBezTo>
                    <a:pt x="1" y="177"/>
                    <a:pt x="92" y="464"/>
                    <a:pt x="314" y="464"/>
                  </a:cubicBezTo>
                  <a:cubicBezTo>
                    <a:pt x="419" y="464"/>
                    <a:pt x="497" y="399"/>
                    <a:pt x="536" y="294"/>
                  </a:cubicBezTo>
                  <a:cubicBezTo>
                    <a:pt x="586" y="136"/>
                    <a:pt x="455" y="0"/>
                    <a:pt x="310"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9"/>
            <p:cNvSpPr/>
            <p:nvPr/>
          </p:nvSpPr>
          <p:spPr>
            <a:xfrm>
              <a:off x="6871241" y="3086917"/>
              <a:ext cx="14539" cy="11863"/>
            </a:xfrm>
            <a:custGeom>
              <a:rect b="b" l="l" r="r" t="t"/>
              <a:pathLst>
                <a:path extrusionOk="0" h="461" w="565">
                  <a:moveTo>
                    <a:pt x="304" y="0"/>
                  </a:moveTo>
                  <a:cubicBezTo>
                    <a:pt x="254" y="0"/>
                    <a:pt x="203" y="17"/>
                    <a:pt x="157" y="56"/>
                  </a:cubicBezTo>
                  <a:cubicBezTo>
                    <a:pt x="1" y="199"/>
                    <a:pt x="92" y="461"/>
                    <a:pt x="314" y="461"/>
                  </a:cubicBezTo>
                  <a:cubicBezTo>
                    <a:pt x="419" y="461"/>
                    <a:pt x="510" y="382"/>
                    <a:pt x="536" y="278"/>
                  </a:cubicBezTo>
                  <a:cubicBezTo>
                    <a:pt x="565" y="125"/>
                    <a:pt x="440" y="0"/>
                    <a:pt x="304"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2" name="Google Shape;3122;p49"/>
          <p:cNvGrpSpPr/>
          <p:nvPr/>
        </p:nvGrpSpPr>
        <p:grpSpPr>
          <a:xfrm>
            <a:off x="6207933" y="2596737"/>
            <a:ext cx="234872" cy="343436"/>
            <a:chOff x="6001611" y="2868499"/>
            <a:chExt cx="258869" cy="378525"/>
          </a:xfrm>
        </p:grpSpPr>
        <p:sp>
          <p:nvSpPr>
            <p:cNvPr id="3123" name="Google Shape;3123;p49"/>
            <p:cNvSpPr/>
            <p:nvPr/>
          </p:nvSpPr>
          <p:spPr>
            <a:xfrm>
              <a:off x="6014709" y="3214730"/>
              <a:ext cx="28280" cy="32294"/>
            </a:xfrm>
            <a:custGeom>
              <a:rect b="b" l="l" r="r" t="t"/>
              <a:pathLst>
                <a:path extrusionOk="0" h="1255" w="1099">
                  <a:moveTo>
                    <a:pt x="1" y="1"/>
                  </a:moveTo>
                  <a:cubicBezTo>
                    <a:pt x="1" y="170"/>
                    <a:pt x="79" y="327"/>
                    <a:pt x="210" y="432"/>
                  </a:cubicBezTo>
                  <a:cubicBezTo>
                    <a:pt x="367" y="562"/>
                    <a:pt x="393" y="797"/>
                    <a:pt x="288" y="980"/>
                  </a:cubicBezTo>
                  <a:lnTo>
                    <a:pt x="119" y="1255"/>
                  </a:lnTo>
                  <a:lnTo>
                    <a:pt x="1098" y="1255"/>
                  </a:lnTo>
                  <a:lnTo>
                    <a:pt x="1098"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9"/>
            <p:cNvSpPr/>
            <p:nvPr/>
          </p:nvSpPr>
          <p:spPr>
            <a:xfrm>
              <a:off x="6219437" y="3214730"/>
              <a:ext cx="27920" cy="32294"/>
            </a:xfrm>
            <a:custGeom>
              <a:rect b="b" l="l" r="r" t="t"/>
              <a:pathLst>
                <a:path extrusionOk="0" h="1255" w="1085">
                  <a:moveTo>
                    <a:pt x="1" y="1"/>
                  </a:moveTo>
                  <a:lnTo>
                    <a:pt x="1" y="1255"/>
                  </a:lnTo>
                  <a:lnTo>
                    <a:pt x="980" y="1255"/>
                  </a:lnTo>
                  <a:lnTo>
                    <a:pt x="811" y="980"/>
                  </a:lnTo>
                  <a:cubicBezTo>
                    <a:pt x="693" y="797"/>
                    <a:pt x="719" y="562"/>
                    <a:pt x="889" y="432"/>
                  </a:cubicBezTo>
                  <a:cubicBezTo>
                    <a:pt x="1006" y="327"/>
                    <a:pt x="1085" y="170"/>
                    <a:pt x="1085"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9"/>
            <p:cNvSpPr/>
            <p:nvPr/>
          </p:nvSpPr>
          <p:spPr>
            <a:xfrm>
              <a:off x="6023123" y="2892019"/>
              <a:ext cx="215510" cy="299887"/>
            </a:xfrm>
            <a:custGeom>
              <a:rect b="b" l="l" r="r" t="t"/>
              <a:pathLst>
                <a:path extrusionOk="0" h="11654" w="8375">
                  <a:moveTo>
                    <a:pt x="1" y="1"/>
                  </a:moveTo>
                  <a:lnTo>
                    <a:pt x="1" y="11653"/>
                  </a:lnTo>
                  <a:lnTo>
                    <a:pt x="8374" y="11653"/>
                  </a:lnTo>
                  <a:lnTo>
                    <a:pt x="8374"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49"/>
            <p:cNvSpPr/>
            <p:nvPr/>
          </p:nvSpPr>
          <p:spPr>
            <a:xfrm>
              <a:off x="6023123" y="2893717"/>
              <a:ext cx="215510" cy="14127"/>
            </a:xfrm>
            <a:custGeom>
              <a:rect b="b" l="l" r="r" t="t"/>
              <a:pathLst>
                <a:path extrusionOk="0" h="549" w="8375">
                  <a:moveTo>
                    <a:pt x="1" y="0"/>
                  </a:moveTo>
                  <a:lnTo>
                    <a:pt x="1" y="549"/>
                  </a:lnTo>
                  <a:lnTo>
                    <a:pt x="8374" y="549"/>
                  </a:lnTo>
                  <a:lnTo>
                    <a:pt x="8374"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49"/>
            <p:cNvSpPr/>
            <p:nvPr/>
          </p:nvSpPr>
          <p:spPr>
            <a:xfrm>
              <a:off x="6023123" y="3179090"/>
              <a:ext cx="215510" cy="13818"/>
            </a:xfrm>
            <a:custGeom>
              <a:rect b="b" l="l" r="r" t="t"/>
              <a:pathLst>
                <a:path extrusionOk="0" h="537" w="8375">
                  <a:moveTo>
                    <a:pt x="1" y="1"/>
                  </a:moveTo>
                  <a:lnTo>
                    <a:pt x="1" y="536"/>
                  </a:lnTo>
                  <a:lnTo>
                    <a:pt x="8374" y="536"/>
                  </a:lnTo>
                  <a:lnTo>
                    <a:pt x="8374"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9"/>
            <p:cNvSpPr/>
            <p:nvPr/>
          </p:nvSpPr>
          <p:spPr>
            <a:xfrm>
              <a:off x="6001611" y="3185138"/>
              <a:ext cx="258869" cy="30622"/>
            </a:xfrm>
            <a:custGeom>
              <a:rect b="b" l="l" r="r" t="t"/>
              <a:pathLst>
                <a:path extrusionOk="0" h="1190" w="10060">
                  <a:moveTo>
                    <a:pt x="549" y="1"/>
                  </a:moveTo>
                  <a:cubicBezTo>
                    <a:pt x="549" y="301"/>
                    <a:pt x="301" y="550"/>
                    <a:pt x="0" y="550"/>
                  </a:cubicBezTo>
                  <a:lnTo>
                    <a:pt x="0" y="1190"/>
                  </a:lnTo>
                  <a:lnTo>
                    <a:pt x="10059" y="1190"/>
                  </a:lnTo>
                  <a:lnTo>
                    <a:pt x="10059" y="550"/>
                  </a:lnTo>
                  <a:cubicBezTo>
                    <a:pt x="9759" y="550"/>
                    <a:pt x="9511" y="301"/>
                    <a:pt x="9511"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49"/>
            <p:cNvSpPr/>
            <p:nvPr/>
          </p:nvSpPr>
          <p:spPr>
            <a:xfrm>
              <a:off x="6001611" y="2868499"/>
              <a:ext cx="258869" cy="30261"/>
            </a:xfrm>
            <a:custGeom>
              <a:rect b="b" l="l" r="r" t="t"/>
              <a:pathLst>
                <a:path extrusionOk="0" h="1176" w="10060">
                  <a:moveTo>
                    <a:pt x="0" y="0"/>
                  </a:moveTo>
                  <a:lnTo>
                    <a:pt x="0" y="640"/>
                  </a:lnTo>
                  <a:cubicBezTo>
                    <a:pt x="301" y="640"/>
                    <a:pt x="536" y="876"/>
                    <a:pt x="536" y="1176"/>
                  </a:cubicBezTo>
                  <a:lnTo>
                    <a:pt x="9511" y="1176"/>
                  </a:lnTo>
                  <a:cubicBezTo>
                    <a:pt x="9511" y="876"/>
                    <a:pt x="9759" y="640"/>
                    <a:pt x="10059" y="640"/>
                  </a:cubicBezTo>
                  <a:lnTo>
                    <a:pt x="10059"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9"/>
            <p:cNvSpPr/>
            <p:nvPr/>
          </p:nvSpPr>
          <p:spPr>
            <a:xfrm>
              <a:off x="6048007" y="2923618"/>
              <a:ext cx="166078" cy="74650"/>
            </a:xfrm>
            <a:custGeom>
              <a:rect b="b" l="l" r="r" t="t"/>
              <a:pathLst>
                <a:path extrusionOk="0" h="2901" w="6454">
                  <a:moveTo>
                    <a:pt x="3227" y="1"/>
                  </a:moveTo>
                  <a:cubicBezTo>
                    <a:pt x="1881" y="1"/>
                    <a:pt x="706" y="262"/>
                    <a:pt x="0" y="680"/>
                  </a:cubicBezTo>
                  <a:lnTo>
                    <a:pt x="0" y="2901"/>
                  </a:lnTo>
                  <a:lnTo>
                    <a:pt x="6454" y="2901"/>
                  </a:lnTo>
                  <a:lnTo>
                    <a:pt x="6454" y="680"/>
                  </a:lnTo>
                  <a:cubicBezTo>
                    <a:pt x="5748" y="262"/>
                    <a:pt x="4559" y="1"/>
                    <a:pt x="3227" y="1"/>
                  </a:cubicBezTo>
                  <a:close/>
                </a:path>
              </a:pathLst>
            </a:custGeom>
            <a:solidFill>
              <a:srgbClr val="912E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9"/>
            <p:cNvSpPr/>
            <p:nvPr/>
          </p:nvSpPr>
          <p:spPr>
            <a:xfrm>
              <a:off x="6048007" y="3102459"/>
              <a:ext cx="166078" cy="58181"/>
            </a:xfrm>
            <a:custGeom>
              <a:rect b="b" l="l" r="r" t="t"/>
              <a:pathLst>
                <a:path extrusionOk="0" h="2261" w="6454">
                  <a:moveTo>
                    <a:pt x="0" y="0"/>
                  </a:moveTo>
                  <a:lnTo>
                    <a:pt x="0" y="2260"/>
                  </a:lnTo>
                  <a:lnTo>
                    <a:pt x="6454" y="2260"/>
                  </a:lnTo>
                  <a:lnTo>
                    <a:pt x="6454" y="0"/>
                  </a:lnTo>
                  <a:close/>
                </a:path>
              </a:pathLst>
            </a:custGeom>
            <a:solidFill>
              <a:srgbClr val="912E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9"/>
            <p:cNvSpPr/>
            <p:nvPr/>
          </p:nvSpPr>
          <p:spPr>
            <a:xfrm>
              <a:off x="6048007" y="3020424"/>
              <a:ext cx="166078" cy="59545"/>
            </a:xfrm>
            <a:custGeom>
              <a:rect b="b" l="l" r="r" t="t"/>
              <a:pathLst>
                <a:path extrusionOk="0" h="2314" w="6454">
                  <a:moveTo>
                    <a:pt x="0" y="1"/>
                  </a:moveTo>
                  <a:lnTo>
                    <a:pt x="0" y="2313"/>
                  </a:lnTo>
                  <a:lnTo>
                    <a:pt x="6454" y="2313"/>
                  </a:lnTo>
                  <a:lnTo>
                    <a:pt x="6454" y="1"/>
                  </a:lnTo>
                  <a:close/>
                </a:path>
              </a:pathLst>
            </a:custGeom>
            <a:solidFill>
              <a:srgbClr val="912E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49"/>
            <p:cNvSpPr/>
            <p:nvPr/>
          </p:nvSpPr>
          <p:spPr>
            <a:xfrm>
              <a:off x="6070857" y="2952542"/>
              <a:ext cx="19865" cy="45727"/>
            </a:xfrm>
            <a:custGeom>
              <a:rect b="b" l="l" r="r" t="t"/>
              <a:pathLst>
                <a:path extrusionOk="0" h="1777" w="772">
                  <a:moveTo>
                    <a:pt x="1" y="0"/>
                  </a:moveTo>
                  <a:lnTo>
                    <a:pt x="1" y="1777"/>
                  </a:lnTo>
                  <a:lnTo>
                    <a:pt x="771" y="1777"/>
                  </a:lnTo>
                  <a:lnTo>
                    <a:pt x="771" y="0"/>
                  </a:lnTo>
                  <a:close/>
                </a:path>
              </a:pathLst>
            </a:custGeom>
            <a:solidFill>
              <a:srgbClr val="D364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49"/>
            <p:cNvSpPr/>
            <p:nvPr/>
          </p:nvSpPr>
          <p:spPr>
            <a:xfrm>
              <a:off x="6070857" y="2952542"/>
              <a:ext cx="7076" cy="45727"/>
            </a:xfrm>
            <a:custGeom>
              <a:rect b="b" l="l" r="r" t="t"/>
              <a:pathLst>
                <a:path extrusionOk="0" h="1777" w="275">
                  <a:moveTo>
                    <a:pt x="1" y="0"/>
                  </a:moveTo>
                  <a:lnTo>
                    <a:pt x="1" y="1777"/>
                  </a:lnTo>
                  <a:lnTo>
                    <a:pt x="275" y="1777"/>
                  </a:lnTo>
                  <a:lnTo>
                    <a:pt x="275" y="0"/>
                  </a:lnTo>
                  <a:close/>
                </a:path>
              </a:pathLst>
            </a:custGeom>
            <a:solidFill>
              <a:srgbClr val="CF5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9"/>
            <p:cNvSpPr/>
            <p:nvPr/>
          </p:nvSpPr>
          <p:spPr>
            <a:xfrm>
              <a:off x="6090697" y="2952542"/>
              <a:ext cx="19865" cy="45727"/>
            </a:xfrm>
            <a:custGeom>
              <a:rect b="b" l="l" r="r" t="t"/>
              <a:pathLst>
                <a:path extrusionOk="0" h="1777" w="772">
                  <a:moveTo>
                    <a:pt x="0" y="0"/>
                  </a:moveTo>
                  <a:lnTo>
                    <a:pt x="0" y="1777"/>
                  </a:lnTo>
                  <a:lnTo>
                    <a:pt x="771" y="1777"/>
                  </a:lnTo>
                  <a:lnTo>
                    <a:pt x="771" y="0"/>
                  </a:ln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9"/>
            <p:cNvSpPr/>
            <p:nvPr/>
          </p:nvSpPr>
          <p:spPr>
            <a:xfrm>
              <a:off x="6110537" y="2952542"/>
              <a:ext cx="19840" cy="45727"/>
            </a:xfrm>
            <a:custGeom>
              <a:rect b="b" l="l" r="r" t="t"/>
              <a:pathLst>
                <a:path extrusionOk="0" h="1777" w="771">
                  <a:moveTo>
                    <a:pt x="0" y="0"/>
                  </a:moveTo>
                  <a:lnTo>
                    <a:pt x="0" y="1777"/>
                  </a:lnTo>
                  <a:lnTo>
                    <a:pt x="771" y="1777"/>
                  </a:lnTo>
                  <a:lnTo>
                    <a:pt x="771"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49"/>
            <p:cNvSpPr/>
            <p:nvPr/>
          </p:nvSpPr>
          <p:spPr>
            <a:xfrm>
              <a:off x="6130351" y="2952542"/>
              <a:ext cx="19865" cy="45727"/>
            </a:xfrm>
            <a:custGeom>
              <a:rect b="b" l="l" r="r" t="t"/>
              <a:pathLst>
                <a:path extrusionOk="0" h="1777" w="772">
                  <a:moveTo>
                    <a:pt x="1" y="0"/>
                  </a:moveTo>
                  <a:lnTo>
                    <a:pt x="1" y="1777"/>
                  </a:lnTo>
                  <a:lnTo>
                    <a:pt x="772" y="1777"/>
                  </a:lnTo>
                  <a:lnTo>
                    <a:pt x="772" y="0"/>
                  </a:ln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9"/>
            <p:cNvSpPr/>
            <p:nvPr/>
          </p:nvSpPr>
          <p:spPr>
            <a:xfrm>
              <a:off x="6174070" y="2952542"/>
              <a:ext cx="19840" cy="45727"/>
            </a:xfrm>
            <a:custGeom>
              <a:rect b="b" l="l" r="r" t="t"/>
              <a:pathLst>
                <a:path extrusionOk="0" h="1777" w="771">
                  <a:moveTo>
                    <a:pt x="0" y="0"/>
                  </a:moveTo>
                  <a:lnTo>
                    <a:pt x="0" y="1777"/>
                  </a:lnTo>
                  <a:lnTo>
                    <a:pt x="771" y="1777"/>
                  </a:lnTo>
                  <a:lnTo>
                    <a:pt x="771"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9"/>
            <p:cNvSpPr/>
            <p:nvPr/>
          </p:nvSpPr>
          <p:spPr>
            <a:xfrm>
              <a:off x="6172706" y="3043300"/>
              <a:ext cx="19865" cy="36669"/>
            </a:xfrm>
            <a:custGeom>
              <a:rect b="b" l="l" r="r" t="t"/>
              <a:pathLst>
                <a:path extrusionOk="0" h="1425" w="772">
                  <a:moveTo>
                    <a:pt x="1" y="0"/>
                  </a:moveTo>
                  <a:lnTo>
                    <a:pt x="1" y="1424"/>
                  </a:lnTo>
                  <a:lnTo>
                    <a:pt x="772" y="1424"/>
                  </a:lnTo>
                  <a:lnTo>
                    <a:pt x="772" y="0"/>
                  </a:ln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9"/>
            <p:cNvSpPr/>
            <p:nvPr/>
          </p:nvSpPr>
          <p:spPr>
            <a:xfrm>
              <a:off x="6152892" y="3043300"/>
              <a:ext cx="19840" cy="36669"/>
            </a:xfrm>
            <a:custGeom>
              <a:rect b="b" l="l" r="r" t="t"/>
              <a:pathLst>
                <a:path extrusionOk="0" h="1425" w="771">
                  <a:moveTo>
                    <a:pt x="0" y="0"/>
                  </a:moveTo>
                  <a:lnTo>
                    <a:pt x="0" y="1424"/>
                  </a:lnTo>
                  <a:lnTo>
                    <a:pt x="771" y="1424"/>
                  </a:lnTo>
                  <a:lnTo>
                    <a:pt x="771"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49"/>
            <p:cNvSpPr/>
            <p:nvPr/>
          </p:nvSpPr>
          <p:spPr>
            <a:xfrm>
              <a:off x="6113213" y="3043300"/>
              <a:ext cx="19865" cy="36669"/>
            </a:xfrm>
            <a:custGeom>
              <a:rect b="b" l="l" r="r" t="t"/>
              <a:pathLst>
                <a:path extrusionOk="0" h="1425" w="772">
                  <a:moveTo>
                    <a:pt x="1" y="0"/>
                  </a:moveTo>
                  <a:lnTo>
                    <a:pt x="1" y="1424"/>
                  </a:lnTo>
                  <a:lnTo>
                    <a:pt x="771" y="1424"/>
                  </a:lnTo>
                  <a:lnTo>
                    <a:pt x="771"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9"/>
            <p:cNvSpPr/>
            <p:nvPr/>
          </p:nvSpPr>
          <p:spPr>
            <a:xfrm>
              <a:off x="6069519" y="3043300"/>
              <a:ext cx="19865" cy="36669"/>
            </a:xfrm>
            <a:custGeom>
              <a:rect b="b" l="l" r="r" t="t"/>
              <a:pathLst>
                <a:path extrusionOk="0" h="1425" w="772">
                  <a:moveTo>
                    <a:pt x="0" y="0"/>
                  </a:moveTo>
                  <a:lnTo>
                    <a:pt x="0" y="1424"/>
                  </a:lnTo>
                  <a:lnTo>
                    <a:pt x="771" y="1424"/>
                  </a:lnTo>
                  <a:lnTo>
                    <a:pt x="771" y="0"/>
                  </a:lnTo>
                  <a:close/>
                </a:path>
              </a:pathLst>
            </a:custGeom>
            <a:solidFill>
              <a:srgbClr val="D364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9"/>
            <p:cNvSpPr/>
            <p:nvPr/>
          </p:nvSpPr>
          <p:spPr>
            <a:xfrm>
              <a:off x="6170699" y="3123637"/>
              <a:ext cx="19865" cy="37003"/>
            </a:xfrm>
            <a:custGeom>
              <a:rect b="b" l="l" r="r" t="t"/>
              <a:pathLst>
                <a:path extrusionOk="0" h="1438" w="772">
                  <a:moveTo>
                    <a:pt x="0" y="0"/>
                  </a:moveTo>
                  <a:lnTo>
                    <a:pt x="0" y="1437"/>
                  </a:lnTo>
                  <a:lnTo>
                    <a:pt x="771" y="1437"/>
                  </a:lnTo>
                  <a:lnTo>
                    <a:pt x="771" y="0"/>
                  </a:lnTo>
                  <a:close/>
                </a:path>
              </a:pathLst>
            </a:custGeom>
            <a:solidFill>
              <a:srgbClr val="D364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9"/>
            <p:cNvSpPr/>
            <p:nvPr/>
          </p:nvSpPr>
          <p:spPr>
            <a:xfrm>
              <a:off x="6170699" y="3123637"/>
              <a:ext cx="7745" cy="37003"/>
            </a:xfrm>
            <a:custGeom>
              <a:rect b="b" l="l" r="r" t="t"/>
              <a:pathLst>
                <a:path extrusionOk="0" h="1438" w="301">
                  <a:moveTo>
                    <a:pt x="0" y="0"/>
                  </a:moveTo>
                  <a:lnTo>
                    <a:pt x="0" y="1437"/>
                  </a:lnTo>
                  <a:lnTo>
                    <a:pt x="301" y="1437"/>
                  </a:lnTo>
                  <a:lnTo>
                    <a:pt x="301" y="0"/>
                  </a:lnTo>
                  <a:close/>
                </a:path>
              </a:pathLst>
            </a:custGeom>
            <a:solidFill>
              <a:srgbClr val="CF5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9"/>
            <p:cNvSpPr/>
            <p:nvPr/>
          </p:nvSpPr>
          <p:spPr>
            <a:xfrm>
              <a:off x="6069519" y="3043300"/>
              <a:ext cx="7745" cy="36669"/>
            </a:xfrm>
            <a:custGeom>
              <a:rect b="b" l="l" r="r" t="t"/>
              <a:pathLst>
                <a:path extrusionOk="0" h="1425" w="301">
                  <a:moveTo>
                    <a:pt x="0" y="0"/>
                  </a:moveTo>
                  <a:lnTo>
                    <a:pt x="0" y="1424"/>
                  </a:lnTo>
                  <a:lnTo>
                    <a:pt x="301" y="1424"/>
                  </a:lnTo>
                  <a:lnTo>
                    <a:pt x="301" y="0"/>
                  </a:lnTo>
                  <a:close/>
                </a:path>
              </a:pathLst>
            </a:custGeom>
            <a:solidFill>
              <a:srgbClr val="CF57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9"/>
            <p:cNvSpPr/>
            <p:nvPr/>
          </p:nvSpPr>
          <p:spPr>
            <a:xfrm>
              <a:off x="6150859" y="3123637"/>
              <a:ext cx="19865" cy="37003"/>
            </a:xfrm>
            <a:custGeom>
              <a:rect b="b" l="l" r="r" t="t"/>
              <a:pathLst>
                <a:path extrusionOk="0" h="1438" w="772">
                  <a:moveTo>
                    <a:pt x="1" y="0"/>
                  </a:moveTo>
                  <a:lnTo>
                    <a:pt x="1" y="1437"/>
                  </a:lnTo>
                  <a:lnTo>
                    <a:pt x="771" y="1437"/>
                  </a:lnTo>
                  <a:lnTo>
                    <a:pt x="771" y="0"/>
                  </a:ln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9"/>
            <p:cNvSpPr/>
            <p:nvPr/>
          </p:nvSpPr>
          <p:spPr>
            <a:xfrm>
              <a:off x="6131020" y="3123637"/>
              <a:ext cx="19865" cy="37003"/>
            </a:xfrm>
            <a:custGeom>
              <a:rect b="b" l="l" r="r" t="t"/>
              <a:pathLst>
                <a:path extrusionOk="0" h="1438" w="772">
                  <a:moveTo>
                    <a:pt x="1" y="0"/>
                  </a:moveTo>
                  <a:lnTo>
                    <a:pt x="1" y="1437"/>
                  </a:lnTo>
                  <a:lnTo>
                    <a:pt x="772" y="1437"/>
                  </a:lnTo>
                  <a:lnTo>
                    <a:pt x="772"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9"/>
            <p:cNvSpPr/>
            <p:nvPr/>
          </p:nvSpPr>
          <p:spPr>
            <a:xfrm>
              <a:off x="6150859" y="3123637"/>
              <a:ext cx="7771" cy="37003"/>
            </a:xfrm>
            <a:custGeom>
              <a:rect b="b" l="l" r="r" t="t"/>
              <a:pathLst>
                <a:path extrusionOk="0" h="1438" w="302">
                  <a:moveTo>
                    <a:pt x="1" y="0"/>
                  </a:moveTo>
                  <a:lnTo>
                    <a:pt x="1" y="1437"/>
                  </a:lnTo>
                  <a:lnTo>
                    <a:pt x="301" y="1437"/>
                  </a:lnTo>
                  <a:lnTo>
                    <a:pt x="301" y="0"/>
                  </a:lnTo>
                  <a:close/>
                </a:path>
              </a:pathLst>
            </a:custGeom>
            <a:solidFill>
              <a:srgbClr val="A9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9"/>
            <p:cNvSpPr/>
            <p:nvPr/>
          </p:nvSpPr>
          <p:spPr>
            <a:xfrm>
              <a:off x="6172706" y="3043300"/>
              <a:ext cx="7771" cy="36669"/>
            </a:xfrm>
            <a:custGeom>
              <a:rect b="b" l="l" r="r" t="t"/>
              <a:pathLst>
                <a:path extrusionOk="0" h="1425" w="302">
                  <a:moveTo>
                    <a:pt x="1" y="0"/>
                  </a:moveTo>
                  <a:lnTo>
                    <a:pt x="1" y="1424"/>
                  </a:lnTo>
                  <a:lnTo>
                    <a:pt x="301" y="1424"/>
                  </a:lnTo>
                  <a:lnTo>
                    <a:pt x="301" y="0"/>
                  </a:lnTo>
                  <a:close/>
                </a:path>
              </a:pathLst>
            </a:custGeom>
            <a:solidFill>
              <a:srgbClr val="A9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9"/>
            <p:cNvSpPr/>
            <p:nvPr/>
          </p:nvSpPr>
          <p:spPr>
            <a:xfrm>
              <a:off x="6131020" y="3123637"/>
              <a:ext cx="7771" cy="37003"/>
            </a:xfrm>
            <a:custGeom>
              <a:rect b="b" l="l" r="r" t="t"/>
              <a:pathLst>
                <a:path extrusionOk="0" h="1438" w="302">
                  <a:moveTo>
                    <a:pt x="1" y="0"/>
                  </a:moveTo>
                  <a:lnTo>
                    <a:pt x="1" y="1437"/>
                  </a:lnTo>
                  <a:lnTo>
                    <a:pt x="301" y="1437"/>
                  </a:lnTo>
                  <a:lnTo>
                    <a:pt x="301" y="0"/>
                  </a:lnTo>
                  <a:close/>
                </a:path>
              </a:pathLst>
            </a:custGeom>
            <a:solidFill>
              <a:srgbClr val="C13D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9"/>
            <p:cNvSpPr/>
            <p:nvPr/>
          </p:nvSpPr>
          <p:spPr>
            <a:xfrm>
              <a:off x="6091366" y="3123637"/>
              <a:ext cx="19865" cy="37003"/>
            </a:xfrm>
            <a:custGeom>
              <a:rect b="b" l="l" r="r" t="t"/>
              <a:pathLst>
                <a:path extrusionOk="0" h="1438" w="772">
                  <a:moveTo>
                    <a:pt x="0" y="0"/>
                  </a:moveTo>
                  <a:lnTo>
                    <a:pt x="0" y="1437"/>
                  </a:lnTo>
                  <a:lnTo>
                    <a:pt x="771" y="1437"/>
                  </a:lnTo>
                  <a:lnTo>
                    <a:pt x="771" y="0"/>
                  </a:ln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9"/>
            <p:cNvSpPr/>
            <p:nvPr/>
          </p:nvSpPr>
          <p:spPr>
            <a:xfrm>
              <a:off x="6071526" y="3123637"/>
              <a:ext cx="19865" cy="37003"/>
            </a:xfrm>
            <a:custGeom>
              <a:rect b="b" l="l" r="r" t="t"/>
              <a:pathLst>
                <a:path extrusionOk="0" h="1438" w="772">
                  <a:moveTo>
                    <a:pt x="1" y="0"/>
                  </a:moveTo>
                  <a:lnTo>
                    <a:pt x="1" y="1437"/>
                  </a:lnTo>
                  <a:lnTo>
                    <a:pt x="771" y="1437"/>
                  </a:lnTo>
                  <a:lnTo>
                    <a:pt x="771"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9"/>
            <p:cNvSpPr/>
            <p:nvPr/>
          </p:nvSpPr>
          <p:spPr>
            <a:xfrm>
              <a:off x="6111206" y="3123637"/>
              <a:ext cx="19840" cy="37003"/>
            </a:xfrm>
            <a:custGeom>
              <a:rect b="b" l="l" r="r" t="t"/>
              <a:pathLst>
                <a:path extrusionOk="0" h="1438" w="771">
                  <a:moveTo>
                    <a:pt x="0" y="0"/>
                  </a:moveTo>
                  <a:lnTo>
                    <a:pt x="0" y="1437"/>
                  </a:lnTo>
                  <a:lnTo>
                    <a:pt x="771" y="1437"/>
                  </a:lnTo>
                  <a:lnTo>
                    <a:pt x="771" y="0"/>
                  </a:ln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9"/>
            <p:cNvSpPr/>
            <p:nvPr/>
          </p:nvSpPr>
          <p:spPr>
            <a:xfrm>
              <a:off x="6001611" y="2884968"/>
              <a:ext cx="258869" cy="13793"/>
            </a:xfrm>
            <a:custGeom>
              <a:rect b="b" l="l" r="r" t="t"/>
              <a:pathLst>
                <a:path extrusionOk="0" h="536" w="10060">
                  <a:moveTo>
                    <a:pt x="0" y="0"/>
                  </a:moveTo>
                  <a:cubicBezTo>
                    <a:pt x="301" y="0"/>
                    <a:pt x="536" y="236"/>
                    <a:pt x="536" y="536"/>
                  </a:cubicBezTo>
                  <a:lnTo>
                    <a:pt x="9511" y="536"/>
                  </a:lnTo>
                  <a:cubicBezTo>
                    <a:pt x="9511" y="236"/>
                    <a:pt x="9759" y="0"/>
                    <a:pt x="10059"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9"/>
            <p:cNvSpPr/>
            <p:nvPr/>
          </p:nvSpPr>
          <p:spPr>
            <a:xfrm>
              <a:off x="6111206" y="3123637"/>
              <a:ext cx="7745" cy="37003"/>
            </a:xfrm>
            <a:custGeom>
              <a:rect b="b" l="l" r="r" t="t"/>
              <a:pathLst>
                <a:path extrusionOk="0" h="1438" w="301">
                  <a:moveTo>
                    <a:pt x="0" y="0"/>
                  </a:moveTo>
                  <a:lnTo>
                    <a:pt x="0" y="1437"/>
                  </a:lnTo>
                  <a:lnTo>
                    <a:pt x="301" y="1437"/>
                  </a:lnTo>
                  <a:lnTo>
                    <a:pt x="301" y="0"/>
                  </a:lnTo>
                  <a:close/>
                </a:path>
              </a:pathLst>
            </a:custGeom>
            <a:solidFill>
              <a:srgbClr val="A9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9"/>
            <p:cNvSpPr/>
            <p:nvPr/>
          </p:nvSpPr>
          <p:spPr>
            <a:xfrm>
              <a:off x="6091366" y="3123637"/>
              <a:ext cx="7745" cy="37003"/>
            </a:xfrm>
            <a:custGeom>
              <a:rect b="b" l="l" r="r" t="t"/>
              <a:pathLst>
                <a:path extrusionOk="0" h="1438" w="301">
                  <a:moveTo>
                    <a:pt x="0" y="0"/>
                  </a:moveTo>
                  <a:lnTo>
                    <a:pt x="0" y="1437"/>
                  </a:lnTo>
                  <a:lnTo>
                    <a:pt x="301" y="1437"/>
                  </a:lnTo>
                  <a:lnTo>
                    <a:pt x="301" y="0"/>
                  </a:lnTo>
                  <a:close/>
                </a:path>
              </a:pathLst>
            </a:custGeom>
            <a:solidFill>
              <a:srgbClr val="A9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9"/>
            <p:cNvSpPr/>
            <p:nvPr/>
          </p:nvSpPr>
          <p:spPr>
            <a:xfrm>
              <a:off x="6071526" y="3123637"/>
              <a:ext cx="7771" cy="37003"/>
            </a:xfrm>
            <a:custGeom>
              <a:rect b="b" l="l" r="r" t="t"/>
              <a:pathLst>
                <a:path extrusionOk="0" h="1438" w="302">
                  <a:moveTo>
                    <a:pt x="1" y="0"/>
                  </a:moveTo>
                  <a:lnTo>
                    <a:pt x="1" y="1437"/>
                  </a:lnTo>
                  <a:lnTo>
                    <a:pt x="301" y="1437"/>
                  </a:lnTo>
                  <a:lnTo>
                    <a:pt x="301" y="0"/>
                  </a:lnTo>
                  <a:close/>
                </a:path>
              </a:pathLst>
            </a:custGeom>
            <a:solidFill>
              <a:srgbClr val="C13D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9"/>
            <p:cNvSpPr/>
            <p:nvPr/>
          </p:nvSpPr>
          <p:spPr>
            <a:xfrm>
              <a:off x="6113213" y="3043300"/>
              <a:ext cx="7745" cy="36669"/>
            </a:xfrm>
            <a:custGeom>
              <a:rect b="b" l="l" r="r" t="t"/>
              <a:pathLst>
                <a:path extrusionOk="0" h="1425" w="301">
                  <a:moveTo>
                    <a:pt x="1" y="0"/>
                  </a:moveTo>
                  <a:lnTo>
                    <a:pt x="1" y="1424"/>
                  </a:lnTo>
                  <a:lnTo>
                    <a:pt x="301" y="1424"/>
                  </a:lnTo>
                  <a:lnTo>
                    <a:pt x="301" y="0"/>
                  </a:lnTo>
                  <a:close/>
                </a:path>
              </a:pathLst>
            </a:custGeom>
            <a:solidFill>
              <a:srgbClr val="C13D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9"/>
            <p:cNvSpPr/>
            <p:nvPr/>
          </p:nvSpPr>
          <p:spPr>
            <a:xfrm>
              <a:off x="6152892" y="3043300"/>
              <a:ext cx="7745" cy="36669"/>
            </a:xfrm>
            <a:custGeom>
              <a:rect b="b" l="l" r="r" t="t"/>
              <a:pathLst>
                <a:path extrusionOk="0" h="1425" w="301">
                  <a:moveTo>
                    <a:pt x="0" y="0"/>
                  </a:moveTo>
                  <a:lnTo>
                    <a:pt x="0" y="1424"/>
                  </a:lnTo>
                  <a:lnTo>
                    <a:pt x="300" y="1424"/>
                  </a:lnTo>
                  <a:lnTo>
                    <a:pt x="300" y="0"/>
                  </a:lnTo>
                  <a:close/>
                </a:path>
              </a:pathLst>
            </a:custGeom>
            <a:solidFill>
              <a:srgbClr val="C13D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9"/>
            <p:cNvSpPr/>
            <p:nvPr/>
          </p:nvSpPr>
          <p:spPr>
            <a:xfrm>
              <a:off x="6090697" y="2952542"/>
              <a:ext cx="7076" cy="45727"/>
            </a:xfrm>
            <a:custGeom>
              <a:rect b="b" l="l" r="r" t="t"/>
              <a:pathLst>
                <a:path extrusionOk="0" h="1777" w="275">
                  <a:moveTo>
                    <a:pt x="0" y="0"/>
                  </a:moveTo>
                  <a:lnTo>
                    <a:pt x="0" y="1777"/>
                  </a:lnTo>
                  <a:lnTo>
                    <a:pt x="275" y="1777"/>
                  </a:lnTo>
                  <a:lnTo>
                    <a:pt x="275" y="0"/>
                  </a:lnTo>
                  <a:close/>
                </a:path>
              </a:pathLst>
            </a:custGeom>
            <a:solidFill>
              <a:srgbClr val="A9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9"/>
            <p:cNvSpPr/>
            <p:nvPr/>
          </p:nvSpPr>
          <p:spPr>
            <a:xfrm>
              <a:off x="6130351" y="2952542"/>
              <a:ext cx="7102" cy="45727"/>
            </a:xfrm>
            <a:custGeom>
              <a:rect b="b" l="l" r="r" t="t"/>
              <a:pathLst>
                <a:path extrusionOk="0" h="1777" w="276">
                  <a:moveTo>
                    <a:pt x="1" y="0"/>
                  </a:moveTo>
                  <a:lnTo>
                    <a:pt x="1" y="1777"/>
                  </a:lnTo>
                  <a:lnTo>
                    <a:pt x="275" y="1777"/>
                  </a:lnTo>
                  <a:lnTo>
                    <a:pt x="275" y="0"/>
                  </a:lnTo>
                  <a:close/>
                </a:path>
              </a:pathLst>
            </a:custGeom>
            <a:solidFill>
              <a:srgbClr val="A928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9"/>
            <p:cNvSpPr/>
            <p:nvPr/>
          </p:nvSpPr>
          <p:spPr>
            <a:xfrm>
              <a:off x="6110537" y="2952542"/>
              <a:ext cx="7076" cy="45727"/>
            </a:xfrm>
            <a:custGeom>
              <a:rect b="b" l="l" r="r" t="t"/>
              <a:pathLst>
                <a:path extrusionOk="0" h="1777" w="275">
                  <a:moveTo>
                    <a:pt x="0" y="0"/>
                  </a:moveTo>
                  <a:lnTo>
                    <a:pt x="0" y="1777"/>
                  </a:lnTo>
                  <a:lnTo>
                    <a:pt x="274" y="1777"/>
                  </a:lnTo>
                  <a:lnTo>
                    <a:pt x="274" y="0"/>
                  </a:lnTo>
                  <a:close/>
                </a:path>
              </a:pathLst>
            </a:custGeom>
            <a:solidFill>
              <a:srgbClr val="C13D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9"/>
            <p:cNvSpPr/>
            <p:nvPr/>
          </p:nvSpPr>
          <p:spPr>
            <a:xfrm>
              <a:off x="6174070" y="2952542"/>
              <a:ext cx="7076" cy="45727"/>
            </a:xfrm>
            <a:custGeom>
              <a:rect b="b" l="l" r="r" t="t"/>
              <a:pathLst>
                <a:path extrusionOk="0" h="1777" w="275">
                  <a:moveTo>
                    <a:pt x="0" y="0"/>
                  </a:moveTo>
                  <a:lnTo>
                    <a:pt x="0" y="1777"/>
                  </a:lnTo>
                  <a:lnTo>
                    <a:pt x="274" y="1777"/>
                  </a:lnTo>
                  <a:lnTo>
                    <a:pt x="274" y="0"/>
                  </a:lnTo>
                  <a:close/>
                </a:path>
              </a:pathLst>
            </a:custGeom>
            <a:solidFill>
              <a:srgbClr val="C13D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4" name="Google Shape;3164;p49"/>
          <p:cNvGrpSpPr/>
          <p:nvPr/>
        </p:nvGrpSpPr>
        <p:grpSpPr>
          <a:xfrm>
            <a:off x="5643704" y="2596737"/>
            <a:ext cx="219906" cy="343436"/>
            <a:chOff x="5379734" y="2868499"/>
            <a:chExt cx="242374" cy="378525"/>
          </a:xfrm>
        </p:grpSpPr>
        <p:sp>
          <p:nvSpPr>
            <p:cNvPr id="3165" name="Google Shape;3165;p49"/>
            <p:cNvSpPr/>
            <p:nvPr/>
          </p:nvSpPr>
          <p:spPr>
            <a:xfrm>
              <a:off x="5423427" y="3172374"/>
              <a:ext cx="155321" cy="18862"/>
            </a:xfrm>
            <a:custGeom>
              <a:rect b="b" l="l" r="r" t="t"/>
              <a:pathLst>
                <a:path extrusionOk="0" h="733" w="6036">
                  <a:moveTo>
                    <a:pt x="157" y="1"/>
                  </a:moveTo>
                  <a:lnTo>
                    <a:pt x="0" y="732"/>
                  </a:lnTo>
                  <a:lnTo>
                    <a:pt x="6036" y="732"/>
                  </a:lnTo>
                  <a:lnTo>
                    <a:pt x="5866" y="1"/>
                  </a:ln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9"/>
            <p:cNvSpPr/>
            <p:nvPr/>
          </p:nvSpPr>
          <p:spPr>
            <a:xfrm>
              <a:off x="5422758" y="2878252"/>
              <a:ext cx="156325" cy="24214"/>
            </a:xfrm>
            <a:custGeom>
              <a:rect b="b" l="l" r="r" t="t"/>
              <a:pathLst>
                <a:path extrusionOk="0" h="941" w="6075">
                  <a:moveTo>
                    <a:pt x="0" y="0"/>
                  </a:moveTo>
                  <a:lnTo>
                    <a:pt x="170" y="941"/>
                  </a:lnTo>
                  <a:lnTo>
                    <a:pt x="5905" y="941"/>
                  </a:lnTo>
                  <a:lnTo>
                    <a:pt x="6075" y="0"/>
                  </a:ln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9"/>
            <p:cNvSpPr/>
            <p:nvPr/>
          </p:nvSpPr>
          <p:spPr>
            <a:xfrm>
              <a:off x="5396537" y="3024129"/>
              <a:ext cx="70275" cy="222895"/>
            </a:xfrm>
            <a:custGeom>
              <a:rect b="b" l="l" r="r" t="t"/>
              <a:pathLst>
                <a:path extrusionOk="0" h="8662" w="2731">
                  <a:moveTo>
                    <a:pt x="1320" y="1"/>
                  </a:moveTo>
                  <a:lnTo>
                    <a:pt x="1202" y="771"/>
                  </a:lnTo>
                  <a:lnTo>
                    <a:pt x="0" y="8662"/>
                  </a:lnTo>
                  <a:lnTo>
                    <a:pt x="1085" y="8662"/>
                  </a:lnTo>
                  <a:lnTo>
                    <a:pt x="2117" y="3240"/>
                  </a:lnTo>
                  <a:lnTo>
                    <a:pt x="2260" y="2457"/>
                  </a:lnTo>
                  <a:lnTo>
                    <a:pt x="2587" y="771"/>
                  </a:lnTo>
                  <a:lnTo>
                    <a:pt x="2731" y="1"/>
                  </a:ln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9"/>
            <p:cNvSpPr/>
            <p:nvPr/>
          </p:nvSpPr>
          <p:spPr>
            <a:xfrm>
              <a:off x="5535364" y="3024129"/>
              <a:ext cx="69941" cy="222895"/>
            </a:xfrm>
            <a:custGeom>
              <a:rect b="b" l="l" r="r" t="t"/>
              <a:pathLst>
                <a:path extrusionOk="0" h="8662" w="2718">
                  <a:moveTo>
                    <a:pt x="0" y="1"/>
                  </a:moveTo>
                  <a:lnTo>
                    <a:pt x="144" y="771"/>
                  </a:lnTo>
                  <a:lnTo>
                    <a:pt x="458" y="2457"/>
                  </a:lnTo>
                  <a:lnTo>
                    <a:pt x="614" y="3240"/>
                  </a:lnTo>
                  <a:lnTo>
                    <a:pt x="1633" y="8662"/>
                  </a:lnTo>
                  <a:lnTo>
                    <a:pt x="2718" y="8662"/>
                  </a:lnTo>
                  <a:lnTo>
                    <a:pt x="1529" y="771"/>
                  </a:lnTo>
                  <a:lnTo>
                    <a:pt x="1398" y="1"/>
                  </a:ln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9"/>
            <p:cNvSpPr/>
            <p:nvPr/>
          </p:nvSpPr>
          <p:spPr>
            <a:xfrm>
              <a:off x="5427467" y="3012704"/>
              <a:ext cx="39345" cy="31291"/>
            </a:xfrm>
            <a:custGeom>
              <a:rect b="b" l="l" r="r" t="t"/>
              <a:pathLst>
                <a:path extrusionOk="0" h="1216" w="1529">
                  <a:moveTo>
                    <a:pt x="862" y="0"/>
                  </a:moveTo>
                  <a:lnTo>
                    <a:pt x="118" y="445"/>
                  </a:lnTo>
                  <a:lnTo>
                    <a:pt x="0" y="1215"/>
                  </a:lnTo>
                  <a:lnTo>
                    <a:pt x="1385" y="1215"/>
                  </a:lnTo>
                  <a:lnTo>
                    <a:pt x="1529" y="445"/>
                  </a:lnTo>
                  <a:lnTo>
                    <a:pt x="862" y="0"/>
                  </a:ln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9"/>
            <p:cNvSpPr/>
            <p:nvPr/>
          </p:nvSpPr>
          <p:spPr>
            <a:xfrm>
              <a:off x="5535364" y="3010002"/>
              <a:ext cx="39345" cy="33993"/>
            </a:xfrm>
            <a:custGeom>
              <a:rect b="b" l="l" r="r" t="t"/>
              <a:pathLst>
                <a:path extrusionOk="0" h="1321" w="1529">
                  <a:moveTo>
                    <a:pt x="680" y="1"/>
                  </a:moveTo>
                  <a:lnTo>
                    <a:pt x="0" y="550"/>
                  </a:lnTo>
                  <a:lnTo>
                    <a:pt x="144" y="1320"/>
                  </a:lnTo>
                  <a:lnTo>
                    <a:pt x="1529" y="1320"/>
                  </a:lnTo>
                  <a:lnTo>
                    <a:pt x="1398" y="550"/>
                  </a:lnTo>
                  <a:lnTo>
                    <a:pt x="680" y="1"/>
                  </a:ln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9"/>
            <p:cNvSpPr/>
            <p:nvPr/>
          </p:nvSpPr>
          <p:spPr>
            <a:xfrm>
              <a:off x="5412002" y="2998577"/>
              <a:ext cx="177837" cy="25578"/>
            </a:xfrm>
            <a:custGeom>
              <a:rect b="b" l="l" r="r" t="t"/>
              <a:pathLst>
                <a:path extrusionOk="0" h="994" w="6911">
                  <a:moveTo>
                    <a:pt x="0" y="1"/>
                  </a:moveTo>
                  <a:lnTo>
                    <a:pt x="0" y="994"/>
                  </a:lnTo>
                  <a:lnTo>
                    <a:pt x="6911" y="994"/>
                  </a:lnTo>
                  <a:lnTo>
                    <a:pt x="6911" y="1"/>
                  </a:ln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9"/>
            <p:cNvSpPr/>
            <p:nvPr/>
          </p:nvSpPr>
          <p:spPr>
            <a:xfrm>
              <a:off x="5489637" y="2953880"/>
              <a:ext cx="22567" cy="50436"/>
            </a:xfrm>
            <a:custGeom>
              <a:rect b="b" l="l" r="r" t="t"/>
              <a:pathLst>
                <a:path extrusionOk="0" h="1960" w="877">
                  <a:moveTo>
                    <a:pt x="1" y="0"/>
                  </a:moveTo>
                  <a:lnTo>
                    <a:pt x="1" y="1960"/>
                  </a:lnTo>
                  <a:lnTo>
                    <a:pt x="876" y="1960"/>
                  </a:lnTo>
                  <a:lnTo>
                    <a:pt x="876" y="0"/>
                  </a:ln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9"/>
            <p:cNvSpPr/>
            <p:nvPr/>
          </p:nvSpPr>
          <p:spPr>
            <a:xfrm>
              <a:off x="5550495" y="2868499"/>
              <a:ext cx="46421" cy="137180"/>
            </a:xfrm>
            <a:custGeom>
              <a:rect b="b" l="l" r="r" t="t"/>
              <a:pathLst>
                <a:path extrusionOk="0" h="5331" w="1804">
                  <a:moveTo>
                    <a:pt x="810" y="0"/>
                  </a:moveTo>
                  <a:lnTo>
                    <a:pt x="405" y="2535"/>
                  </a:lnTo>
                  <a:lnTo>
                    <a:pt x="275" y="3318"/>
                  </a:lnTo>
                  <a:lnTo>
                    <a:pt x="0" y="5069"/>
                  </a:lnTo>
                  <a:lnTo>
                    <a:pt x="458" y="5330"/>
                  </a:lnTo>
                  <a:lnTo>
                    <a:pt x="980" y="5069"/>
                  </a:lnTo>
                  <a:lnTo>
                    <a:pt x="1267" y="3318"/>
                  </a:lnTo>
                  <a:lnTo>
                    <a:pt x="1385" y="2535"/>
                  </a:lnTo>
                  <a:lnTo>
                    <a:pt x="1803" y="0"/>
                  </a:ln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9"/>
            <p:cNvSpPr/>
            <p:nvPr/>
          </p:nvSpPr>
          <p:spPr>
            <a:xfrm>
              <a:off x="5405260" y="2868499"/>
              <a:ext cx="46421" cy="134813"/>
            </a:xfrm>
            <a:custGeom>
              <a:rect b="b" l="l" r="r" t="t"/>
              <a:pathLst>
                <a:path extrusionOk="0" h="5239" w="1804">
                  <a:moveTo>
                    <a:pt x="1" y="0"/>
                  </a:moveTo>
                  <a:lnTo>
                    <a:pt x="406" y="2535"/>
                  </a:lnTo>
                  <a:lnTo>
                    <a:pt x="536" y="3318"/>
                  </a:lnTo>
                  <a:lnTo>
                    <a:pt x="811" y="5069"/>
                  </a:lnTo>
                  <a:lnTo>
                    <a:pt x="1359" y="5239"/>
                  </a:lnTo>
                  <a:lnTo>
                    <a:pt x="1804" y="5069"/>
                  </a:lnTo>
                  <a:lnTo>
                    <a:pt x="1516" y="3318"/>
                  </a:lnTo>
                  <a:lnTo>
                    <a:pt x="1386" y="2535"/>
                  </a:lnTo>
                  <a:lnTo>
                    <a:pt x="981" y="0"/>
                  </a:ln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9"/>
            <p:cNvSpPr/>
            <p:nvPr/>
          </p:nvSpPr>
          <p:spPr>
            <a:xfrm>
              <a:off x="5438893" y="3087328"/>
              <a:ext cx="124056" cy="20200"/>
            </a:xfrm>
            <a:custGeom>
              <a:rect b="b" l="l" r="r" t="t"/>
              <a:pathLst>
                <a:path extrusionOk="0" h="785" w="4821">
                  <a:moveTo>
                    <a:pt x="392" y="1"/>
                  </a:moveTo>
                  <a:cubicBezTo>
                    <a:pt x="183" y="1"/>
                    <a:pt x="0" y="183"/>
                    <a:pt x="0" y="392"/>
                  </a:cubicBezTo>
                  <a:cubicBezTo>
                    <a:pt x="0" y="615"/>
                    <a:pt x="183" y="784"/>
                    <a:pt x="392" y="784"/>
                  </a:cubicBezTo>
                  <a:lnTo>
                    <a:pt x="4429" y="784"/>
                  </a:lnTo>
                  <a:cubicBezTo>
                    <a:pt x="4651" y="784"/>
                    <a:pt x="4821" y="615"/>
                    <a:pt x="4821" y="392"/>
                  </a:cubicBezTo>
                  <a:cubicBezTo>
                    <a:pt x="4821" y="183"/>
                    <a:pt x="4651" y="1"/>
                    <a:pt x="4429" y="1"/>
                  </a:cubicBezTo>
                  <a:close/>
                </a:path>
              </a:pathLst>
            </a:custGeom>
            <a:solidFill>
              <a:srgbClr val="A42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9"/>
            <p:cNvSpPr/>
            <p:nvPr/>
          </p:nvSpPr>
          <p:spPr>
            <a:xfrm>
              <a:off x="5379734" y="2933705"/>
              <a:ext cx="242374" cy="20200"/>
            </a:xfrm>
            <a:custGeom>
              <a:rect b="b" l="l" r="r" t="t"/>
              <a:pathLst>
                <a:path extrusionOk="0" h="785" w="9419">
                  <a:moveTo>
                    <a:pt x="405" y="1"/>
                  </a:moveTo>
                  <a:cubicBezTo>
                    <a:pt x="183" y="1"/>
                    <a:pt x="0" y="183"/>
                    <a:pt x="0" y="392"/>
                  </a:cubicBezTo>
                  <a:cubicBezTo>
                    <a:pt x="0" y="615"/>
                    <a:pt x="183" y="784"/>
                    <a:pt x="405" y="784"/>
                  </a:cubicBezTo>
                  <a:lnTo>
                    <a:pt x="9027" y="784"/>
                  </a:lnTo>
                  <a:cubicBezTo>
                    <a:pt x="9249" y="784"/>
                    <a:pt x="9419" y="615"/>
                    <a:pt x="9419" y="392"/>
                  </a:cubicBezTo>
                  <a:cubicBezTo>
                    <a:pt x="9419" y="183"/>
                    <a:pt x="9249" y="1"/>
                    <a:pt x="9027" y="1"/>
                  </a:cubicBezTo>
                  <a:close/>
                </a:path>
              </a:pathLst>
            </a:custGeom>
            <a:solidFill>
              <a:srgbClr val="A427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7" name="Google Shape;3177;p49"/>
          <p:cNvGrpSpPr/>
          <p:nvPr/>
        </p:nvGrpSpPr>
        <p:grpSpPr>
          <a:xfrm>
            <a:off x="5046812" y="2596434"/>
            <a:ext cx="270570" cy="343739"/>
            <a:chOff x="4721857" y="2868165"/>
            <a:chExt cx="298214" cy="378860"/>
          </a:xfrm>
        </p:grpSpPr>
        <p:sp>
          <p:nvSpPr>
            <p:cNvPr id="3178" name="Google Shape;3178;p49"/>
            <p:cNvSpPr/>
            <p:nvPr/>
          </p:nvSpPr>
          <p:spPr>
            <a:xfrm>
              <a:off x="4775303" y="2901102"/>
              <a:ext cx="191321" cy="24575"/>
            </a:xfrm>
            <a:custGeom>
              <a:rect b="b" l="l" r="r" t="t"/>
              <a:pathLst>
                <a:path extrusionOk="0" h="955" w="7435">
                  <a:moveTo>
                    <a:pt x="1" y="0"/>
                  </a:moveTo>
                  <a:lnTo>
                    <a:pt x="1" y="954"/>
                  </a:lnTo>
                  <a:lnTo>
                    <a:pt x="7434" y="954"/>
                  </a:lnTo>
                  <a:lnTo>
                    <a:pt x="7434"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9"/>
            <p:cNvSpPr/>
            <p:nvPr/>
          </p:nvSpPr>
          <p:spPr>
            <a:xfrm>
              <a:off x="4775303" y="2965305"/>
              <a:ext cx="191321" cy="250789"/>
            </a:xfrm>
            <a:custGeom>
              <a:rect b="b" l="l" r="r" t="t"/>
              <a:pathLst>
                <a:path extrusionOk="0" h="9746" w="7435">
                  <a:moveTo>
                    <a:pt x="1" y="1"/>
                  </a:moveTo>
                  <a:lnTo>
                    <a:pt x="1" y="9746"/>
                  </a:lnTo>
                  <a:lnTo>
                    <a:pt x="7434" y="9746"/>
                  </a:lnTo>
                  <a:lnTo>
                    <a:pt x="7434" y="1"/>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9"/>
            <p:cNvSpPr/>
            <p:nvPr/>
          </p:nvSpPr>
          <p:spPr>
            <a:xfrm>
              <a:off x="4775303" y="2965305"/>
              <a:ext cx="23571" cy="250789"/>
            </a:xfrm>
            <a:custGeom>
              <a:rect b="b" l="l" r="r" t="t"/>
              <a:pathLst>
                <a:path extrusionOk="0" h="9746" w="916">
                  <a:moveTo>
                    <a:pt x="1" y="1"/>
                  </a:moveTo>
                  <a:lnTo>
                    <a:pt x="1" y="9746"/>
                  </a:lnTo>
                  <a:lnTo>
                    <a:pt x="915" y="9746"/>
                  </a:lnTo>
                  <a:lnTo>
                    <a:pt x="915" y="1"/>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9"/>
            <p:cNvSpPr/>
            <p:nvPr/>
          </p:nvSpPr>
          <p:spPr>
            <a:xfrm>
              <a:off x="4775303" y="2965305"/>
              <a:ext cx="191321" cy="39010"/>
            </a:xfrm>
            <a:custGeom>
              <a:rect b="b" l="l" r="r" t="t"/>
              <a:pathLst>
                <a:path extrusionOk="0" h="1516" w="7435">
                  <a:moveTo>
                    <a:pt x="1" y="1"/>
                  </a:moveTo>
                  <a:lnTo>
                    <a:pt x="1" y="1516"/>
                  </a:lnTo>
                  <a:lnTo>
                    <a:pt x="7434" y="1516"/>
                  </a:lnTo>
                  <a:lnTo>
                    <a:pt x="7434" y="1"/>
                  </a:ln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9"/>
            <p:cNvSpPr/>
            <p:nvPr/>
          </p:nvSpPr>
          <p:spPr>
            <a:xfrm>
              <a:off x="4767918" y="2868165"/>
              <a:ext cx="206092" cy="32963"/>
            </a:xfrm>
            <a:custGeom>
              <a:rect b="b" l="l" r="r" t="t"/>
              <a:pathLst>
                <a:path extrusionOk="0" h="1281" w="8009">
                  <a:moveTo>
                    <a:pt x="1" y="0"/>
                  </a:moveTo>
                  <a:lnTo>
                    <a:pt x="1" y="1280"/>
                  </a:lnTo>
                  <a:lnTo>
                    <a:pt x="8008" y="1280"/>
                  </a:lnTo>
                  <a:lnTo>
                    <a:pt x="8008"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9"/>
            <p:cNvSpPr/>
            <p:nvPr/>
          </p:nvSpPr>
          <p:spPr>
            <a:xfrm>
              <a:off x="4767918" y="3216068"/>
              <a:ext cx="206092" cy="30956"/>
            </a:xfrm>
            <a:custGeom>
              <a:rect b="b" l="l" r="r" t="t"/>
              <a:pathLst>
                <a:path extrusionOk="0" h="1203" w="8009">
                  <a:moveTo>
                    <a:pt x="1" y="1"/>
                  </a:moveTo>
                  <a:lnTo>
                    <a:pt x="1" y="1203"/>
                  </a:lnTo>
                  <a:lnTo>
                    <a:pt x="8008" y="1203"/>
                  </a:lnTo>
                  <a:lnTo>
                    <a:pt x="8008"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9"/>
            <p:cNvSpPr/>
            <p:nvPr/>
          </p:nvSpPr>
          <p:spPr>
            <a:xfrm>
              <a:off x="4767918" y="2868165"/>
              <a:ext cx="49098" cy="32963"/>
            </a:xfrm>
            <a:custGeom>
              <a:rect b="b" l="l" r="r" t="t"/>
              <a:pathLst>
                <a:path extrusionOk="0" h="1281" w="1908">
                  <a:moveTo>
                    <a:pt x="1" y="0"/>
                  </a:moveTo>
                  <a:lnTo>
                    <a:pt x="1" y="1280"/>
                  </a:lnTo>
                  <a:lnTo>
                    <a:pt x="1908" y="1280"/>
                  </a:lnTo>
                  <a:lnTo>
                    <a:pt x="1908" y="0"/>
                  </a:ln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9"/>
            <p:cNvSpPr/>
            <p:nvPr/>
          </p:nvSpPr>
          <p:spPr>
            <a:xfrm>
              <a:off x="4767918" y="3216068"/>
              <a:ext cx="49098" cy="30956"/>
            </a:xfrm>
            <a:custGeom>
              <a:rect b="b" l="l" r="r" t="t"/>
              <a:pathLst>
                <a:path extrusionOk="0" h="1203" w="1908">
                  <a:moveTo>
                    <a:pt x="1" y="1"/>
                  </a:moveTo>
                  <a:lnTo>
                    <a:pt x="1" y="1203"/>
                  </a:lnTo>
                  <a:lnTo>
                    <a:pt x="1908" y="1203"/>
                  </a:lnTo>
                  <a:lnTo>
                    <a:pt x="1908" y="1"/>
                  </a:ln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9"/>
            <p:cNvSpPr/>
            <p:nvPr/>
          </p:nvSpPr>
          <p:spPr>
            <a:xfrm>
              <a:off x="4727235" y="2925651"/>
              <a:ext cx="287458" cy="75731"/>
            </a:xfrm>
            <a:custGeom>
              <a:rect b="b" l="l" r="r" t="t"/>
              <a:pathLst>
                <a:path extrusionOk="0" h="2943" w="11171">
                  <a:moveTo>
                    <a:pt x="1869" y="0"/>
                  </a:moveTo>
                  <a:cubicBezTo>
                    <a:pt x="1386" y="0"/>
                    <a:pt x="915" y="196"/>
                    <a:pt x="576" y="536"/>
                  </a:cubicBezTo>
                  <a:cubicBezTo>
                    <a:pt x="1" y="1110"/>
                    <a:pt x="1" y="2025"/>
                    <a:pt x="576" y="2600"/>
                  </a:cubicBezTo>
                  <a:cubicBezTo>
                    <a:pt x="804" y="2828"/>
                    <a:pt x="1102" y="2943"/>
                    <a:pt x="1399" y="2943"/>
                  </a:cubicBezTo>
                  <a:cubicBezTo>
                    <a:pt x="1696" y="2943"/>
                    <a:pt x="1993" y="2828"/>
                    <a:pt x="2222" y="2600"/>
                  </a:cubicBezTo>
                  <a:cubicBezTo>
                    <a:pt x="2352" y="2469"/>
                    <a:pt x="2444" y="2312"/>
                    <a:pt x="2483" y="2142"/>
                  </a:cubicBezTo>
                  <a:lnTo>
                    <a:pt x="8688" y="2142"/>
                  </a:lnTo>
                  <a:cubicBezTo>
                    <a:pt x="8727" y="2325"/>
                    <a:pt x="8819" y="2482"/>
                    <a:pt x="8936" y="2600"/>
                  </a:cubicBezTo>
                  <a:cubicBezTo>
                    <a:pt x="9165" y="2828"/>
                    <a:pt x="9465" y="2943"/>
                    <a:pt x="9766" y="2943"/>
                  </a:cubicBezTo>
                  <a:cubicBezTo>
                    <a:pt x="10066" y="2943"/>
                    <a:pt x="10367" y="2828"/>
                    <a:pt x="10595" y="2600"/>
                  </a:cubicBezTo>
                  <a:cubicBezTo>
                    <a:pt x="11170" y="2038"/>
                    <a:pt x="11170" y="1110"/>
                    <a:pt x="10595" y="536"/>
                  </a:cubicBezTo>
                  <a:cubicBezTo>
                    <a:pt x="10256" y="196"/>
                    <a:pt x="9785" y="0"/>
                    <a:pt x="9302" y="0"/>
                  </a:cubicBez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9"/>
            <p:cNvSpPr/>
            <p:nvPr/>
          </p:nvSpPr>
          <p:spPr>
            <a:xfrm>
              <a:off x="4808266" y="3031437"/>
              <a:ext cx="43050" cy="184656"/>
            </a:xfrm>
            <a:custGeom>
              <a:rect b="b" l="l" r="r" t="t"/>
              <a:pathLst>
                <a:path extrusionOk="0" h="7176" w="1673">
                  <a:moveTo>
                    <a:pt x="780" y="1"/>
                  </a:moveTo>
                  <a:cubicBezTo>
                    <a:pt x="699" y="1"/>
                    <a:pt x="626" y="22"/>
                    <a:pt x="562" y="43"/>
                  </a:cubicBezTo>
                  <a:cubicBezTo>
                    <a:pt x="222" y="161"/>
                    <a:pt x="0" y="474"/>
                    <a:pt x="0" y="840"/>
                  </a:cubicBezTo>
                  <a:lnTo>
                    <a:pt x="0" y="7176"/>
                  </a:lnTo>
                  <a:lnTo>
                    <a:pt x="1672" y="7176"/>
                  </a:lnTo>
                  <a:lnTo>
                    <a:pt x="1672" y="840"/>
                  </a:lnTo>
                  <a:cubicBezTo>
                    <a:pt x="1659" y="370"/>
                    <a:pt x="1293" y="4"/>
                    <a:pt x="836" y="4"/>
                  </a:cubicBezTo>
                  <a:cubicBezTo>
                    <a:pt x="817" y="2"/>
                    <a:pt x="798" y="1"/>
                    <a:pt x="780" y="1"/>
                  </a:cubicBezTo>
                  <a:close/>
                </a:path>
              </a:pathLst>
            </a:custGeom>
            <a:solidFill>
              <a:srgbClr val="D46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9"/>
            <p:cNvSpPr/>
            <p:nvPr/>
          </p:nvSpPr>
          <p:spPr>
            <a:xfrm>
              <a:off x="4890945" y="3031437"/>
              <a:ext cx="43050" cy="184656"/>
            </a:xfrm>
            <a:custGeom>
              <a:rect b="b" l="l" r="r" t="t"/>
              <a:pathLst>
                <a:path extrusionOk="0" h="7176" w="1673">
                  <a:moveTo>
                    <a:pt x="781" y="1"/>
                  </a:moveTo>
                  <a:cubicBezTo>
                    <a:pt x="699" y="1"/>
                    <a:pt x="627" y="22"/>
                    <a:pt x="563" y="43"/>
                  </a:cubicBezTo>
                  <a:cubicBezTo>
                    <a:pt x="223" y="161"/>
                    <a:pt x="1" y="474"/>
                    <a:pt x="1" y="840"/>
                  </a:cubicBezTo>
                  <a:lnTo>
                    <a:pt x="1" y="7176"/>
                  </a:lnTo>
                  <a:lnTo>
                    <a:pt x="1673" y="7176"/>
                  </a:lnTo>
                  <a:lnTo>
                    <a:pt x="1673" y="840"/>
                  </a:lnTo>
                  <a:cubicBezTo>
                    <a:pt x="1673" y="378"/>
                    <a:pt x="1307" y="4"/>
                    <a:pt x="860" y="4"/>
                  </a:cubicBezTo>
                  <a:cubicBezTo>
                    <a:pt x="852" y="4"/>
                    <a:pt x="845" y="4"/>
                    <a:pt x="837" y="4"/>
                  </a:cubicBezTo>
                  <a:cubicBezTo>
                    <a:pt x="818" y="2"/>
                    <a:pt x="799" y="1"/>
                    <a:pt x="781" y="1"/>
                  </a:cubicBezTo>
                  <a:close/>
                </a:path>
              </a:pathLst>
            </a:custGeom>
            <a:solidFill>
              <a:srgbClr val="D46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9"/>
            <p:cNvSpPr/>
            <p:nvPr/>
          </p:nvSpPr>
          <p:spPr>
            <a:xfrm>
              <a:off x="4804561" y="3032544"/>
              <a:ext cx="36000" cy="183550"/>
            </a:xfrm>
            <a:custGeom>
              <a:rect b="b" l="l" r="r" t="t"/>
              <a:pathLst>
                <a:path extrusionOk="0" h="7133" w="1399">
                  <a:moveTo>
                    <a:pt x="706" y="0"/>
                  </a:moveTo>
                  <a:cubicBezTo>
                    <a:pt x="288" y="0"/>
                    <a:pt x="1" y="405"/>
                    <a:pt x="144" y="797"/>
                  </a:cubicBezTo>
                  <a:lnTo>
                    <a:pt x="144" y="7133"/>
                  </a:lnTo>
                  <a:lnTo>
                    <a:pt x="1268" y="7133"/>
                  </a:lnTo>
                  <a:lnTo>
                    <a:pt x="1268" y="797"/>
                  </a:lnTo>
                  <a:cubicBezTo>
                    <a:pt x="1398" y="405"/>
                    <a:pt x="1111" y="0"/>
                    <a:pt x="706"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9"/>
            <p:cNvSpPr/>
            <p:nvPr/>
          </p:nvSpPr>
          <p:spPr>
            <a:xfrm>
              <a:off x="4887265" y="3032544"/>
              <a:ext cx="35974" cy="183550"/>
            </a:xfrm>
            <a:custGeom>
              <a:rect b="b" l="l" r="r" t="t"/>
              <a:pathLst>
                <a:path extrusionOk="0" h="7133" w="1398">
                  <a:moveTo>
                    <a:pt x="706" y="0"/>
                  </a:moveTo>
                  <a:cubicBezTo>
                    <a:pt x="288" y="0"/>
                    <a:pt x="0" y="405"/>
                    <a:pt x="144" y="797"/>
                  </a:cubicBezTo>
                  <a:lnTo>
                    <a:pt x="144" y="7133"/>
                  </a:lnTo>
                  <a:lnTo>
                    <a:pt x="1267" y="7133"/>
                  </a:lnTo>
                  <a:lnTo>
                    <a:pt x="1267" y="797"/>
                  </a:lnTo>
                  <a:cubicBezTo>
                    <a:pt x="1398" y="405"/>
                    <a:pt x="1111" y="0"/>
                    <a:pt x="706"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9"/>
            <p:cNvSpPr/>
            <p:nvPr/>
          </p:nvSpPr>
          <p:spPr>
            <a:xfrm>
              <a:off x="4721857" y="2920608"/>
              <a:ext cx="298214" cy="85741"/>
            </a:xfrm>
            <a:custGeom>
              <a:rect b="b" l="l" r="r" t="t"/>
              <a:pathLst>
                <a:path extrusionOk="0" h="3332" w="11589">
                  <a:moveTo>
                    <a:pt x="2078" y="0"/>
                  </a:moveTo>
                  <a:cubicBezTo>
                    <a:pt x="1542" y="0"/>
                    <a:pt x="1033" y="209"/>
                    <a:pt x="654" y="588"/>
                  </a:cubicBezTo>
                  <a:cubicBezTo>
                    <a:pt x="1" y="1241"/>
                    <a:pt x="1" y="2286"/>
                    <a:pt x="654" y="2939"/>
                  </a:cubicBezTo>
                  <a:cubicBezTo>
                    <a:pt x="922" y="3201"/>
                    <a:pt x="1271" y="3331"/>
                    <a:pt x="1621" y="3331"/>
                  </a:cubicBezTo>
                  <a:cubicBezTo>
                    <a:pt x="1970" y="3331"/>
                    <a:pt x="2320" y="3201"/>
                    <a:pt x="2587" y="2939"/>
                  </a:cubicBezTo>
                  <a:cubicBezTo>
                    <a:pt x="3019" y="2495"/>
                    <a:pt x="3019" y="1777"/>
                    <a:pt x="2587" y="1333"/>
                  </a:cubicBezTo>
                  <a:cubicBezTo>
                    <a:pt x="2398" y="1150"/>
                    <a:pt x="2156" y="1058"/>
                    <a:pt x="1915" y="1058"/>
                  </a:cubicBezTo>
                  <a:cubicBezTo>
                    <a:pt x="1673" y="1058"/>
                    <a:pt x="1431" y="1150"/>
                    <a:pt x="1242" y="1333"/>
                  </a:cubicBezTo>
                  <a:cubicBezTo>
                    <a:pt x="1084" y="1471"/>
                    <a:pt x="1224" y="1683"/>
                    <a:pt x="1381" y="1683"/>
                  </a:cubicBezTo>
                  <a:cubicBezTo>
                    <a:pt x="1432" y="1683"/>
                    <a:pt x="1485" y="1661"/>
                    <a:pt x="1529" y="1607"/>
                  </a:cubicBezTo>
                  <a:cubicBezTo>
                    <a:pt x="1634" y="1502"/>
                    <a:pt x="1774" y="1450"/>
                    <a:pt x="1915" y="1450"/>
                  </a:cubicBezTo>
                  <a:cubicBezTo>
                    <a:pt x="2055" y="1450"/>
                    <a:pt x="2196" y="1502"/>
                    <a:pt x="2300" y="1607"/>
                  </a:cubicBezTo>
                  <a:cubicBezTo>
                    <a:pt x="2587" y="1894"/>
                    <a:pt x="2587" y="2365"/>
                    <a:pt x="2300" y="2652"/>
                  </a:cubicBezTo>
                  <a:cubicBezTo>
                    <a:pt x="2111" y="2841"/>
                    <a:pt x="1862" y="2936"/>
                    <a:pt x="1614" y="2936"/>
                  </a:cubicBezTo>
                  <a:cubicBezTo>
                    <a:pt x="1366" y="2936"/>
                    <a:pt x="1118" y="2841"/>
                    <a:pt x="928" y="2652"/>
                  </a:cubicBezTo>
                  <a:cubicBezTo>
                    <a:pt x="445" y="2156"/>
                    <a:pt x="445" y="1359"/>
                    <a:pt x="928" y="862"/>
                  </a:cubicBezTo>
                  <a:cubicBezTo>
                    <a:pt x="1229" y="562"/>
                    <a:pt x="1647" y="392"/>
                    <a:pt x="2078" y="392"/>
                  </a:cubicBezTo>
                  <a:lnTo>
                    <a:pt x="9524" y="392"/>
                  </a:lnTo>
                  <a:cubicBezTo>
                    <a:pt x="9955" y="392"/>
                    <a:pt x="10360" y="562"/>
                    <a:pt x="10661" y="862"/>
                  </a:cubicBezTo>
                  <a:cubicBezTo>
                    <a:pt x="11157" y="1359"/>
                    <a:pt x="11157" y="2156"/>
                    <a:pt x="10661" y="2652"/>
                  </a:cubicBezTo>
                  <a:cubicBezTo>
                    <a:pt x="10471" y="2841"/>
                    <a:pt x="10223" y="2936"/>
                    <a:pt x="9975" y="2936"/>
                  </a:cubicBezTo>
                  <a:cubicBezTo>
                    <a:pt x="9727" y="2936"/>
                    <a:pt x="9478" y="2841"/>
                    <a:pt x="9289" y="2652"/>
                  </a:cubicBezTo>
                  <a:cubicBezTo>
                    <a:pt x="9002" y="2365"/>
                    <a:pt x="9002" y="1894"/>
                    <a:pt x="9289" y="1607"/>
                  </a:cubicBezTo>
                  <a:cubicBezTo>
                    <a:pt x="9400" y="1502"/>
                    <a:pt x="9540" y="1450"/>
                    <a:pt x="9681" y="1450"/>
                  </a:cubicBezTo>
                  <a:cubicBezTo>
                    <a:pt x="9821" y="1450"/>
                    <a:pt x="9962" y="1502"/>
                    <a:pt x="10073" y="1607"/>
                  </a:cubicBezTo>
                  <a:cubicBezTo>
                    <a:pt x="10118" y="1661"/>
                    <a:pt x="10170" y="1683"/>
                    <a:pt x="10221" y="1683"/>
                  </a:cubicBezTo>
                  <a:cubicBezTo>
                    <a:pt x="10377" y="1683"/>
                    <a:pt x="10515" y="1471"/>
                    <a:pt x="10347" y="1333"/>
                  </a:cubicBezTo>
                  <a:cubicBezTo>
                    <a:pt x="10164" y="1150"/>
                    <a:pt x="9923" y="1058"/>
                    <a:pt x="9681" y="1058"/>
                  </a:cubicBezTo>
                  <a:cubicBezTo>
                    <a:pt x="9439" y="1058"/>
                    <a:pt x="9198" y="1150"/>
                    <a:pt x="9015" y="1333"/>
                  </a:cubicBezTo>
                  <a:cubicBezTo>
                    <a:pt x="8571" y="1777"/>
                    <a:pt x="8571" y="2495"/>
                    <a:pt x="9015" y="2939"/>
                  </a:cubicBezTo>
                  <a:cubicBezTo>
                    <a:pt x="9276" y="3188"/>
                    <a:pt x="9616" y="3331"/>
                    <a:pt x="9981" y="3331"/>
                  </a:cubicBezTo>
                  <a:cubicBezTo>
                    <a:pt x="10347" y="3331"/>
                    <a:pt x="10687" y="3188"/>
                    <a:pt x="10948" y="2939"/>
                  </a:cubicBezTo>
                  <a:cubicBezTo>
                    <a:pt x="11588" y="2286"/>
                    <a:pt x="11588" y="1241"/>
                    <a:pt x="10948" y="588"/>
                  </a:cubicBezTo>
                  <a:cubicBezTo>
                    <a:pt x="10569" y="209"/>
                    <a:pt x="10047" y="0"/>
                    <a:pt x="9511" y="0"/>
                  </a:cubicBezTo>
                  <a:close/>
                </a:path>
              </a:pathLst>
            </a:custGeom>
            <a:solidFill>
              <a:srgbClr val="D46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9"/>
            <p:cNvSpPr/>
            <p:nvPr/>
          </p:nvSpPr>
          <p:spPr>
            <a:xfrm>
              <a:off x="4782379" y="2925651"/>
              <a:ext cx="174827" cy="28331"/>
            </a:xfrm>
            <a:custGeom>
              <a:rect b="b" l="l" r="r" t="t"/>
              <a:pathLst>
                <a:path extrusionOk="0" h="1101" w="6794">
                  <a:moveTo>
                    <a:pt x="0" y="0"/>
                  </a:moveTo>
                  <a:cubicBezTo>
                    <a:pt x="458" y="0"/>
                    <a:pt x="889" y="144"/>
                    <a:pt x="1254" y="405"/>
                  </a:cubicBezTo>
                  <a:cubicBezTo>
                    <a:pt x="1895" y="869"/>
                    <a:pt x="2646" y="1101"/>
                    <a:pt x="3397" y="1101"/>
                  </a:cubicBezTo>
                  <a:cubicBezTo>
                    <a:pt x="4148" y="1101"/>
                    <a:pt x="4899" y="869"/>
                    <a:pt x="5539" y="405"/>
                  </a:cubicBezTo>
                  <a:cubicBezTo>
                    <a:pt x="5905" y="144"/>
                    <a:pt x="6349" y="0"/>
                    <a:pt x="6793" y="0"/>
                  </a:cubicBezTo>
                  <a:close/>
                </a:path>
              </a:pathLst>
            </a:custGeom>
            <a:solidFill>
              <a:srgbClr val="D46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3" name="Google Shape;3193;p49"/>
          <p:cNvGrpSpPr/>
          <p:nvPr/>
        </p:nvGrpSpPr>
        <p:grpSpPr>
          <a:xfrm>
            <a:off x="4465189" y="2596737"/>
            <a:ext cx="290695" cy="343436"/>
            <a:chOff x="4080809" y="2868499"/>
            <a:chExt cx="320395" cy="378525"/>
          </a:xfrm>
        </p:grpSpPr>
        <p:sp>
          <p:nvSpPr>
            <p:cNvPr id="3194" name="Google Shape;3194;p49"/>
            <p:cNvSpPr/>
            <p:nvPr/>
          </p:nvSpPr>
          <p:spPr>
            <a:xfrm>
              <a:off x="4080809" y="2868499"/>
              <a:ext cx="320395" cy="378525"/>
            </a:xfrm>
            <a:custGeom>
              <a:rect b="b" l="l" r="r" t="t"/>
              <a:pathLst>
                <a:path extrusionOk="0" h="14710" w="12451">
                  <a:moveTo>
                    <a:pt x="1020" y="0"/>
                  </a:moveTo>
                  <a:cubicBezTo>
                    <a:pt x="1020" y="549"/>
                    <a:pt x="563" y="1006"/>
                    <a:pt x="1" y="1006"/>
                  </a:cubicBezTo>
                  <a:lnTo>
                    <a:pt x="1" y="13704"/>
                  </a:lnTo>
                  <a:cubicBezTo>
                    <a:pt x="563" y="13704"/>
                    <a:pt x="1020" y="14148"/>
                    <a:pt x="1020" y="14710"/>
                  </a:cubicBezTo>
                  <a:lnTo>
                    <a:pt x="11431" y="14710"/>
                  </a:lnTo>
                  <a:cubicBezTo>
                    <a:pt x="11431" y="14148"/>
                    <a:pt x="11889" y="13704"/>
                    <a:pt x="12450" y="13704"/>
                  </a:cubicBezTo>
                  <a:lnTo>
                    <a:pt x="12450" y="1006"/>
                  </a:lnTo>
                  <a:cubicBezTo>
                    <a:pt x="11889" y="1006"/>
                    <a:pt x="11431" y="549"/>
                    <a:pt x="11431"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9"/>
            <p:cNvSpPr/>
            <p:nvPr/>
          </p:nvSpPr>
          <p:spPr>
            <a:xfrm>
              <a:off x="4124194" y="2911858"/>
              <a:ext cx="233317" cy="291472"/>
            </a:xfrm>
            <a:custGeom>
              <a:rect b="b" l="l" r="r" t="t"/>
              <a:pathLst>
                <a:path extrusionOk="0" h="11327" w="9067">
                  <a:moveTo>
                    <a:pt x="0" y="0"/>
                  </a:moveTo>
                  <a:lnTo>
                    <a:pt x="0" y="11326"/>
                  </a:lnTo>
                  <a:lnTo>
                    <a:pt x="9066" y="11326"/>
                  </a:lnTo>
                  <a:lnTo>
                    <a:pt x="9066" y="0"/>
                  </a:ln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9"/>
            <p:cNvSpPr/>
            <p:nvPr/>
          </p:nvSpPr>
          <p:spPr>
            <a:xfrm>
              <a:off x="4124194" y="2911858"/>
              <a:ext cx="233317" cy="97166"/>
            </a:xfrm>
            <a:custGeom>
              <a:rect b="b" l="l" r="r" t="t"/>
              <a:pathLst>
                <a:path extrusionOk="0" h="3776" w="9067">
                  <a:moveTo>
                    <a:pt x="0" y="0"/>
                  </a:moveTo>
                  <a:lnTo>
                    <a:pt x="0" y="3776"/>
                  </a:lnTo>
                  <a:lnTo>
                    <a:pt x="9066" y="3776"/>
                  </a:lnTo>
                  <a:lnTo>
                    <a:pt x="9066" y="0"/>
                  </a:lnTo>
                  <a:close/>
                </a:path>
              </a:pathLst>
            </a:custGeom>
            <a:solidFill>
              <a:srgbClr val="E090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9"/>
            <p:cNvSpPr/>
            <p:nvPr/>
          </p:nvSpPr>
          <p:spPr>
            <a:xfrm>
              <a:off x="4180985" y="2983807"/>
              <a:ext cx="71639" cy="110598"/>
            </a:xfrm>
            <a:custGeom>
              <a:rect b="b" l="l" r="r" t="t"/>
              <a:pathLst>
                <a:path extrusionOk="0" h="4298" w="2784">
                  <a:moveTo>
                    <a:pt x="785" y="0"/>
                  </a:moveTo>
                  <a:cubicBezTo>
                    <a:pt x="719" y="901"/>
                    <a:pt x="549" y="2469"/>
                    <a:pt x="131" y="3135"/>
                  </a:cubicBezTo>
                  <a:lnTo>
                    <a:pt x="1" y="4298"/>
                  </a:lnTo>
                  <a:cubicBezTo>
                    <a:pt x="210" y="3828"/>
                    <a:pt x="2783" y="3370"/>
                    <a:pt x="2783" y="3370"/>
                  </a:cubicBezTo>
                  <a:lnTo>
                    <a:pt x="2548" y="928"/>
                  </a:lnTo>
                  <a:cubicBezTo>
                    <a:pt x="2104" y="771"/>
                    <a:pt x="1647" y="901"/>
                    <a:pt x="1647" y="235"/>
                  </a:cubicBezTo>
                  <a:cubicBezTo>
                    <a:pt x="1647" y="183"/>
                    <a:pt x="811" y="52"/>
                    <a:pt x="824" y="0"/>
                  </a:cubicBezTo>
                  <a:close/>
                </a:path>
              </a:pathLst>
            </a:custGeom>
            <a:solidFill>
              <a:srgbClr val="9122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9"/>
            <p:cNvSpPr/>
            <p:nvPr/>
          </p:nvSpPr>
          <p:spPr>
            <a:xfrm>
              <a:off x="4201159" y="2930000"/>
              <a:ext cx="110624" cy="169783"/>
            </a:xfrm>
            <a:custGeom>
              <a:rect b="b" l="l" r="r" t="t"/>
              <a:pathLst>
                <a:path extrusionOk="0" h="6598" w="4299">
                  <a:moveTo>
                    <a:pt x="1529" y="1"/>
                  </a:moveTo>
                  <a:cubicBezTo>
                    <a:pt x="719" y="1"/>
                    <a:pt x="66" y="641"/>
                    <a:pt x="40" y="1438"/>
                  </a:cubicBezTo>
                  <a:cubicBezTo>
                    <a:pt x="40" y="1438"/>
                    <a:pt x="27" y="1699"/>
                    <a:pt x="1" y="2091"/>
                  </a:cubicBezTo>
                  <a:lnTo>
                    <a:pt x="40" y="2091"/>
                  </a:lnTo>
                  <a:cubicBezTo>
                    <a:pt x="69" y="1692"/>
                    <a:pt x="219" y="1603"/>
                    <a:pt x="438" y="1603"/>
                  </a:cubicBezTo>
                  <a:cubicBezTo>
                    <a:pt x="614" y="1603"/>
                    <a:pt x="834" y="1660"/>
                    <a:pt x="1072" y="1660"/>
                  </a:cubicBezTo>
                  <a:cubicBezTo>
                    <a:pt x="1139" y="1660"/>
                    <a:pt x="1200" y="1659"/>
                    <a:pt x="1255" y="1659"/>
                  </a:cubicBezTo>
                  <a:cubicBezTo>
                    <a:pt x="1664" y="1659"/>
                    <a:pt x="1725" y="1700"/>
                    <a:pt x="1725" y="2391"/>
                  </a:cubicBezTo>
                  <a:cubicBezTo>
                    <a:pt x="1725" y="2391"/>
                    <a:pt x="1764" y="5501"/>
                    <a:pt x="2809" y="6219"/>
                  </a:cubicBezTo>
                  <a:lnTo>
                    <a:pt x="3502" y="6598"/>
                  </a:lnTo>
                  <a:cubicBezTo>
                    <a:pt x="3972" y="6389"/>
                    <a:pt x="4298" y="5723"/>
                    <a:pt x="4298" y="5723"/>
                  </a:cubicBezTo>
                  <a:cubicBezTo>
                    <a:pt x="3084" y="4782"/>
                    <a:pt x="3018" y="1438"/>
                    <a:pt x="3018" y="1438"/>
                  </a:cubicBezTo>
                  <a:cubicBezTo>
                    <a:pt x="2992" y="641"/>
                    <a:pt x="2326" y="1"/>
                    <a:pt x="1529" y="1"/>
                  </a:cubicBezTo>
                  <a:close/>
                </a:path>
              </a:pathLst>
            </a:custGeom>
            <a:solidFill>
              <a:srgbClr val="9122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9"/>
            <p:cNvSpPr/>
            <p:nvPr/>
          </p:nvSpPr>
          <p:spPr>
            <a:xfrm>
              <a:off x="4123164" y="3066099"/>
              <a:ext cx="125755" cy="137231"/>
            </a:xfrm>
            <a:custGeom>
              <a:rect b="b" l="l" r="r" t="t"/>
              <a:pathLst>
                <a:path extrusionOk="0" h="5333" w="4887">
                  <a:moveTo>
                    <a:pt x="2502" y="0"/>
                  </a:moveTo>
                  <a:cubicBezTo>
                    <a:pt x="2398" y="0"/>
                    <a:pt x="2302" y="40"/>
                    <a:pt x="2235" y="107"/>
                  </a:cubicBezTo>
                  <a:cubicBezTo>
                    <a:pt x="2235" y="107"/>
                    <a:pt x="1" y="1831"/>
                    <a:pt x="902" y="4091"/>
                  </a:cubicBezTo>
                  <a:cubicBezTo>
                    <a:pt x="1124" y="4627"/>
                    <a:pt x="1529" y="5071"/>
                    <a:pt x="2039" y="5332"/>
                  </a:cubicBezTo>
                  <a:lnTo>
                    <a:pt x="3032" y="5332"/>
                  </a:lnTo>
                  <a:cubicBezTo>
                    <a:pt x="3410" y="5097"/>
                    <a:pt x="4024" y="4888"/>
                    <a:pt x="4651" y="4731"/>
                  </a:cubicBezTo>
                  <a:cubicBezTo>
                    <a:pt x="4351" y="4418"/>
                    <a:pt x="3567" y="4013"/>
                    <a:pt x="2849" y="3686"/>
                  </a:cubicBezTo>
                  <a:lnTo>
                    <a:pt x="2875" y="3634"/>
                  </a:lnTo>
                  <a:cubicBezTo>
                    <a:pt x="3319" y="2615"/>
                    <a:pt x="4011" y="1727"/>
                    <a:pt x="4887" y="1048"/>
                  </a:cubicBezTo>
                  <a:cubicBezTo>
                    <a:pt x="4273" y="1048"/>
                    <a:pt x="3437" y="943"/>
                    <a:pt x="2862" y="525"/>
                  </a:cubicBezTo>
                  <a:cubicBezTo>
                    <a:pt x="2601" y="342"/>
                    <a:pt x="2548" y="172"/>
                    <a:pt x="2614" y="16"/>
                  </a:cubicBezTo>
                  <a:cubicBezTo>
                    <a:pt x="2576" y="5"/>
                    <a:pt x="2538" y="0"/>
                    <a:pt x="2502" y="0"/>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9"/>
            <p:cNvSpPr/>
            <p:nvPr/>
          </p:nvSpPr>
          <p:spPr>
            <a:xfrm>
              <a:off x="4196785" y="3072584"/>
              <a:ext cx="146933" cy="130747"/>
            </a:xfrm>
            <a:custGeom>
              <a:rect b="b" l="l" r="r" t="t"/>
              <a:pathLst>
                <a:path extrusionOk="0" h="5081" w="5710">
                  <a:moveTo>
                    <a:pt x="3922" y="0"/>
                  </a:moveTo>
                  <a:cubicBezTo>
                    <a:pt x="3596" y="0"/>
                    <a:pt x="3273" y="74"/>
                    <a:pt x="2979" y="221"/>
                  </a:cubicBezTo>
                  <a:cubicBezTo>
                    <a:pt x="2640" y="378"/>
                    <a:pt x="2326" y="574"/>
                    <a:pt x="2026" y="796"/>
                  </a:cubicBezTo>
                  <a:cubicBezTo>
                    <a:pt x="1150" y="1475"/>
                    <a:pt x="458" y="2363"/>
                    <a:pt x="27" y="3382"/>
                  </a:cubicBezTo>
                  <a:lnTo>
                    <a:pt x="1" y="3434"/>
                  </a:lnTo>
                  <a:cubicBezTo>
                    <a:pt x="693" y="3761"/>
                    <a:pt x="1490" y="4166"/>
                    <a:pt x="1790" y="4479"/>
                  </a:cubicBezTo>
                  <a:cubicBezTo>
                    <a:pt x="1163" y="4636"/>
                    <a:pt x="549" y="4845"/>
                    <a:pt x="184" y="5080"/>
                  </a:cubicBezTo>
                  <a:lnTo>
                    <a:pt x="5187" y="5080"/>
                  </a:lnTo>
                  <a:cubicBezTo>
                    <a:pt x="5187" y="5080"/>
                    <a:pt x="5710" y="1997"/>
                    <a:pt x="4900" y="521"/>
                  </a:cubicBezTo>
                  <a:cubicBezTo>
                    <a:pt x="4769" y="260"/>
                    <a:pt x="4534" y="77"/>
                    <a:pt x="4246" y="25"/>
                  </a:cubicBezTo>
                  <a:cubicBezTo>
                    <a:pt x="4139" y="9"/>
                    <a:pt x="4030" y="0"/>
                    <a:pt x="3922" y="0"/>
                  </a:cubicBezTo>
                  <a:close/>
                </a:path>
              </a:pathLst>
            </a:custGeom>
            <a:solidFill>
              <a:srgbClr val="9D3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9"/>
            <p:cNvSpPr/>
            <p:nvPr/>
          </p:nvSpPr>
          <p:spPr>
            <a:xfrm>
              <a:off x="4188731" y="2951178"/>
              <a:ext cx="84403" cy="142224"/>
            </a:xfrm>
            <a:custGeom>
              <a:rect b="b" l="l" r="r" t="t"/>
              <a:pathLst>
                <a:path extrusionOk="0" h="5527" w="3280">
                  <a:moveTo>
                    <a:pt x="1542" y="1"/>
                  </a:moveTo>
                  <a:cubicBezTo>
                    <a:pt x="1006" y="1"/>
                    <a:pt x="562" y="563"/>
                    <a:pt x="510" y="1281"/>
                  </a:cubicBezTo>
                  <a:lnTo>
                    <a:pt x="510" y="1425"/>
                  </a:lnTo>
                  <a:cubicBezTo>
                    <a:pt x="510" y="2091"/>
                    <a:pt x="836" y="2653"/>
                    <a:pt x="1280" y="2809"/>
                  </a:cubicBezTo>
                  <a:lnTo>
                    <a:pt x="1529" y="3711"/>
                  </a:lnTo>
                  <a:cubicBezTo>
                    <a:pt x="1529" y="3711"/>
                    <a:pt x="262" y="4011"/>
                    <a:pt x="66" y="4482"/>
                  </a:cubicBezTo>
                  <a:cubicBezTo>
                    <a:pt x="0" y="4638"/>
                    <a:pt x="53" y="4808"/>
                    <a:pt x="301" y="4991"/>
                  </a:cubicBezTo>
                  <a:cubicBezTo>
                    <a:pt x="889" y="5422"/>
                    <a:pt x="1725" y="5527"/>
                    <a:pt x="2339" y="5527"/>
                  </a:cubicBezTo>
                  <a:cubicBezTo>
                    <a:pt x="2626" y="5292"/>
                    <a:pt x="2940" y="5096"/>
                    <a:pt x="3279" y="4952"/>
                  </a:cubicBezTo>
                  <a:cubicBezTo>
                    <a:pt x="2234" y="4233"/>
                    <a:pt x="2574" y="1425"/>
                    <a:pt x="2574" y="1425"/>
                  </a:cubicBezTo>
                  <a:cubicBezTo>
                    <a:pt x="2574" y="641"/>
                    <a:pt x="2117" y="1"/>
                    <a:pt x="1542" y="1"/>
                  </a:cubicBez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9"/>
            <p:cNvSpPr/>
            <p:nvPr/>
          </p:nvSpPr>
          <p:spPr>
            <a:xfrm>
              <a:off x="4221668" y="3019755"/>
              <a:ext cx="18502" cy="12480"/>
            </a:xfrm>
            <a:custGeom>
              <a:rect b="b" l="l" r="r" t="t"/>
              <a:pathLst>
                <a:path extrusionOk="0" h="485" w="719">
                  <a:moveTo>
                    <a:pt x="719" y="1"/>
                  </a:moveTo>
                  <a:cubicBezTo>
                    <a:pt x="584" y="136"/>
                    <a:pt x="384" y="166"/>
                    <a:pt x="229" y="166"/>
                  </a:cubicBezTo>
                  <a:cubicBezTo>
                    <a:pt x="99" y="166"/>
                    <a:pt x="1" y="145"/>
                    <a:pt x="0" y="144"/>
                  </a:cubicBezTo>
                  <a:lnTo>
                    <a:pt x="0" y="144"/>
                  </a:lnTo>
                  <a:lnTo>
                    <a:pt x="92" y="484"/>
                  </a:lnTo>
                  <a:cubicBezTo>
                    <a:pt x="536" y="484"/>
                    <a:pt x="719" y="1"/>
                    <a:pt x="719" y="1"/>
                  </a:cubicBezTo>
                  <a:close/>
                </a:path>
              </a:pathLst>
            </a:custGeom>
            <a:solidFill>
              <a:srgbClr val="D47A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9"/>
            <p:cNvSpPr/>
            <p:nvPr/>
          </p:nvSpPr>
          <p:spPr>
            <a:xfrm>
              <a:off x="4357819" y="2868499"/>
              <a:ext cx="43385" cy="43385"/>
            </a:xfrm>
            <a:custGeom>
              <a:rect b="b" l="l" r="r" t="t"/>
              <a:pathLst>
                <a:path extrusionOk="0" h="1686" w="1686">
                  <a:moveTo>
                    <a:pt x="666" y="0"/>
                  </a:moveTo>
                  <a:lnTo>
                    <a:pt x="0" y="1685"/>
                  </a:lnTo>
                  <a:lnTo>
                    <a:pt x="1685" y="1006"/>
                  </a:lnTo>
                  <a:lnTo>
                    <a:pt x="666"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9"/>
            <p:cNvSpPr/>
            <p:nvPr/>
          </p:nvSpPr>
          <p:spPr>
            <a:xfrm>
              <a:off x="4357819" y="3203305"/>
              <a:ext cx="43385" cy="43720"/>
            </a:xfrm>
            <a:custGeom>
              <a:rect b="b" l="l" r="r" t="t"/>
              <a:pathLst>
                <a:path extrusionOk="0" h="1699" w="1686">
                  <a:moveTo>
                    <a:pt x="0" y="0"/>
                  </a:moveTo>
                  <a:lnTo>
                    <a:pt x="666" y="1699"/>
                  </a:lnTo>
                  <a:lnTo>
                    <a:pt x="1685" y="680"/>
                  </a:lnTo>
                  <a:lnTo>
                    <a:pt x="0"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9"/>
            <p:cNvSpPr/>
            <p:nvPr/>
          </p:nvSpPr>
          <p:spPr>
            <a:xfrm>
              <a:off x="4080809" y="3203305"/>
              <a:ext cx="43411" cy="43720"/>
            </a:xfrm>
            <a:custGeom>
              <a:rect b="b" l="l" r="r" t="t"/>
              <a:pathLst>
                <a:path extrusionOk="0" h="1699" w="1687">
                  <a:moveTo>
                    <a:pt x="1686" y="0"/>
                  </a:moveTo>
                  <a:lnTo>
                    <a:pt x="1" y="680"/>
                  </a:lnTo>
                  <a:lnTo>
                    <a:pt x="1020" y="1699"/>
                  </a:lnTo>
                  <a:lnTo>
                    <a:pt x="1686"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9"/>
            <p:cNvSpPr/>
            <p:nvPr/>
          </p:nvSpPr>
          <p:spPr>
            <a:xfrm>
              <a:off x="4080809" y="2868499"/>
              <a:ext cx="43411" cy="43385"/>
            </a:xfrm>
            <a:custGeom>
              <a:rect b="b" l="l" r="r" t="t"/>
              <a:pathLst>
                <a:path extrusionOk="0" h="1686" w="1687">
                  <a:moveTo>
                    <a:pt x="1020" y="0"/>
                  </a:moveTo>
                  <a:lnTo>
                    <a:pt x="1" y="1006"/>
                  </a:lnTo>
                  <a:lnTo>
                    <a:pt x="1686" y="1685"/>
                  </a:lnTo>
                  <a:lnTo>
                    <a:pt x="1020"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9"/>
            <p:cNvSpPr/>
            <p:nvPr/>
          </p:nvSpPr>
          <p:spPr>
            <a:xfrm>
              <a:off x="4117786" y="2905142"/>
              <a:ext cx="246440" cy="304904"/>
            </a:xfrm>
            <a:custGeom>
              <a:rect b="b" l="l" r="r" t="t"/>
              <a:pathLst>
                <a:path extrusionOk="0" h="11849" w="9577">
                  <a:moveTo>
                    <a:pt x="9067" y="523"/>
                  </a:moveTo>
                  <a:lnTo>
                    <a:pt x="9067" y="11326"/>
                  </a:lnTo>
                  <a:lnTo>
                    <a:pt x="510" y="11326"/>
                  </a:lnTo>
                  <a:lnTo>
                    <a:pt x="510" y="523"/>
                  </a:lnTo>
                  <a:close/>
                  <a:moveTo>
                    <a:pt x="1" y="0"/>
                  </a:moveTo>
                  <a:lnTo>
                    <a:pt x="1" y="11849"/>
                  </a:lnTo>
                  <a:lnTo>
                    <a:pt x="9576" y="11849"/>
                  </a:lnTo>
                  <a:lnTo>
                    <a:pt x="9576"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9"/>
            <p:cNvSpPr/>
            <p:nvPr/>
          </p:nvSpPr>
          <p:spPr>
            <a:xfrm>
              <a:off x="4182349" y="3123971"/>
              <a:ext cx="20174" cy="32294"/>
            </a:xfrm>
            <a:custGeom>
              <a:rect b="b" l="l" r="r" t="t"/>
              <a:pathLst>
                <a:path extrusionOk="0" h="1255" w="784">
                  <a:moveTo>
                    <a:pt x="784" y="0"/>
                  </a:moveTo>
                  <a:cubicBezTo>
                    <a:pt x="483" y="353"/>
                    <a:pt x="209" y="745"/>
                    <a:pt x="0" y="1163"/>
                  </a:cubicBezTo>
                  <a:lnTo>
                    <a:pt x="222" y="1255"/>
                  </a:lnTo>
                  <a:cubicBezTo>
                    <a:pt x="366" y="823"/>
                    <a:pt x="549" y="392"/>
                    <a:pt x="784"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9"/>
            <p:cNvSpPr/>
            <p:nvPr/>
          </p:nvSpPr>
          <p:spPr>
            <a:xfrm>
              <a:off x="4175607" y="3111543"/>
              <a:ext cx="132471" cy="91119"/>
            </a:xfrm>
            <a:custGeom>
              <a:rect b="b" l="l" r="r" t="t"/>
              <a:pathLst>
                <a:path extrusionOk="0" h="3541" w="5148">
                  <a:moveTo>
                    <a:pt x="4103" y="0"/>
                  </a:moveTo>
                  <a:cubicBezTo>
                    <a:pt x="3972" y="183"/>
                    <a:pt x="3881" y="392"/>
                    <a:pt x="3828" y="601"/>
                  </a:cubicBezTo>
                  <a:cubicBezTo>
                    <a:pt x="3763" y="823"/>
                    <a:pt x="3724" y="1058"/>
                    <a:pt x="3711" y="1280"/>
                  </a:cubicBezTo>
                  <a:cubicBezTo>
                    <a:pt x="3711" y="1502"/>
                    <a:pt x="3711" y="1738"/>
                    <a:pt x="3737" y="1960"/>
                  </a:cubicBezTo>
                  <a:lnTo>
                    <a:pt x="3763" y="2129"/>
                  </a:lnTo>
                  <a:lnTo>
                    <a:pt x="3789" y="2286"/>
                  </a:lnTo>
                  <a:cubicBezTo>
                    <a:pt x="3789" y="2312"/>
                    <a:pt x="3802" y="2351"/>
                    <a:pt x="3802" y="2378"/>
                  </a:cubicBezTo>
                  <a:lnTo>
                    <a:pt x="3828" y="2456"/>
                  </a:lnTo>
                  <a:lnTo>
                    <a:pt x="3841" y="2534"/>
                  </a:lnTo>
                  <a:cubicBezTo>
                    <a:pt x="3528" y="2613"/>
                    <a:pt x="3227" y="2691"/>
                    <a:pt x="2914" y="2770"/>
                  </a:cubicBezTo>
                  <a:lnTo>
                    <a:pt x="2731" y="2822"/>
                  </a:lnTo>
                  <a:cubicBezTo>
                    <a:pt x="2679" y="2783"/>
                    <a:pt x="2627" y="2743"/>
                    <a:pt x="2574" y="2704"/>
                  </a:cubicBezTo>
                  <a:lnTo>
                    <a:pt x="2496" y="2652"/>
                  </a:lnTo>
                  <a:lnTo>
                    <a:pt x="2404" y="2600"/>
                  </a:lnTo>
                  <a:cubicBezTo>
                    <a:pt x="2300" y="2534"/>
                    <a:pt x="2182" y="2469"/>
                    <a:pt x="2078" y="2404"/>
                  </a:cubicBezTo>
                  <a:cubicBezTo>
                    <a:pt x="1856" y="2299"/>
                    <a:pt x="1634" y="2195"/>
                    <a:pt x="1399" y="2077"/>
                  </a:cubicBezTo>
                  <a:cubicBezTo>
                    <a:pt x="941" y="1881"/>
                    <a:pt x="471" y="1698"/>
                    <a:pt x="1" y="1529"/>
                  </a:cubicBezTo>
                  <a:lnTo>
                    <a:pt x="1" y="1529"/>
                  </a:lnTo>
                  <a:cubicBezTo>
                    <a:pt x="458" y="1751"/>
                    <a:pt x="902" y="1973"/>
                    <a:pt x="1333" y="2221"/>
                  </a:cubicBezTo>
                  <a:cubicBezTo>
                    <a:pt x="1542" y="2338"/>
                    <a:pt x="1764" y="2469"/>
                    <a:pt x="1960" y="2600"/>
                  </a:cubicBezTo>
                  <a:cubicBezTo>
                    <a:pt x="2065" y="2665"/>
                    <a:pt x="2169" y="2743"/>
                    <a:pt x="2261" y="2809"/>
                  </a:cubicBezTo>
                  <a:lnTo>
                    <a:pt x="2326" y="2874"/>
                  </a:lnTo>
                  <a:lnTo>
                    <a:pt x="2391" y="2926"/>
                  </a:lnTo>
                  <a:cubicBezTo>
                    <a:pt x="2235" y="2979"/>
                    <a:pt x="2091" y="3031"/>
                    <a:pt x="1934" y="3083"/>
                  </a:cubicBezTo>
                  <a:cubicBezTo>
                    <a:pt x="1777" y="3148"/>
                    <a:pt x="1608" y="3214"/>
                    <a:pt x="1464" y="3292"/>
                  </a:cubicBezTo>
                  <a:cubicBezTo>
                    <a:pt x="1307" y="3357"/>
                    <a:pt x="1150" y="3449"/>
                    <a:pt x="1007" y="3540"/>
                  </a:cubicBezTo>
                  <a:cubicBezTo>
                    <a:pt x="1163" y="3462"/>
                    <a:pt x="1307" y="3384"/>
                    <a:pt x="1477" y="3331"/>
                  </a:cubicBezTo>
                  <a:cubicBezTo>
                    <a:pt x="1634" y="3266"/>
                    <a:pt x="1804" y="3214"/>
                    <a:pt x="1960" y="3161"/>
                  </a:cubicBezTo>
                  <a:cubicBezTo>
                    <a:pt x="2130" y="3109"/>
                    <a:pt x="2326" y="3070"/>
                    <a:pt x="2509" y="3031"/>
                  </a:cubicBezTo>
                  <a:lnTo>
                    <a:pt x="2522" y="3031"/>
                  </a:lnTo>
                  <a:lnTo>
                    <a:pt x="2535" y="3018"/>
                  </a:lnTo>
                  <a:cubicBezTo>
                    <a:pt x="2679" y="2992"/>
                    <a:pt x="2809" y="2965"/>
                    <a:pt x="2953" y="2939"/>
                  </a:cubicBezTo>
                  <a:cubicBezTo>
                    <a:pt x="3280" y="2874"/>
                    <a:pt x="3632" y="2809"/>
                    <a:pt x="3959" y="2770"/>
                  </a:cubicBezTo>
                  <a:cubicBezTo>
                    <a:pt x="4299" y="2730"/>
                    <a:pt x="4638" y="2678"/>
                    <a:pt x="4978" y="2652"/>
                  </a:cubicBezTo>
                  <a:lnTo>
                    <a:pt x="5148" y="2626"/>
                  </a:lnTo>
                  <a:lnTo>
                    <a:pt x="5082" y="2312"/>
                  </a:lnTo>
                  <a:lnTo>
                    <a:pt x="4926" y="2338"/>
                  </a:lnTo>
                  <a:cubicBezTo>
                    <a:pt x="4664" y="2378"/>
                    <a:pt x="4416" y="2443"/>
                    <a:pt x="4168" y="2495"/>
                  </a:cubicBezTo>
                  <a:lnTo>
                    <a:pt x="4142" y="2404"/>
                  </a:lnTo>
                  <a:lnTo>
                    <a:pt x="4116" y="2325"/>
                  </a:lnTo>
                  <a:cubicBezTo>
                    <a:pt x="4103" y="2299"/>
                    <a:pt x="4090" y="2273"/>
                    <a:pt x="4090" y="2247"/>
                  </a:cubicBezTo>
                  <a:lnTo>
                    <a:pt x="4037" y="2077"/>
                  </a:lnTo>
                  <a:lnTo>
                    <a:pt x="3998" y="1920"/>
                  </a:lnTo>
                  <a:cubicBezTo>
                    <a:pt x="3946" y="1711"/>
                    <a:pt x="3907" y="1489"/>
                    <a:pt x="3894" y="1280"/>
                  </a:cubicBezTo>
                  <a:cubicBezTo>
                    <a:pt x="3868" y="1058"/>
                    <a:pt x="3881" y="836"/>
                    <a:pt x="3907" y="627"/>
                  </a:cubicBezTo>
                  <a:cubicBezTo>
                    <a:pt x="3946" y="405"/>
                    <a:pt x="4011" y="196"/>
                    <a:pt x="4103" y="0"/>
                  </a:cubicBezTo>
                  <a:close/>
                </a:path>
              </a:pathLst>
            </a:custGeom>
            <a:solidFill>
              <a:srgbClr val="872B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0" name="Google Shape;3210;p49"/>
          <p:cNvGrpSpPr/>
          <p:nvPr/>
        </p:nvGrpSpPr>
        <p:grpSpPr>
          <a:xfrm>
            <a:off x="3867107" y="2600076"/>
            <a:ext cx="343436" cy="337039"/>
            <a:chOff x="3421619" y="2872179"/>
            <a:chExt cx="378525" cy="371474"/>
          </a:xfrm>
        </p:grpSpPr>
        <p:sp>
          <p:nvSpPr>
            <p:cNvPr id="3211" name="Google Shape;3211;p49"/>
            <p:cNvSpPr/>
            <p:nvPr/>
          </p:nvSpPr>
          <p:spPr>
            <a:xfrm>
              <a:off x="3456924" y="2903109"/>
              <a:ext cx="307941" cy="51465"/>
            </a:xfrm>
            <a:custGeom>
              <a:rect b="b" l="l" r="r" t="t"/>
              <a:pathLst>
                <a:path extrusionOk="0" h="2000" w="11967">
                  <a:moveTo>
                    <a:pt x="13" y="1"/>
                  </a:moveTo>
                  <a:cubicBezTo>
                    <a:pt x="0" y="1111"/>
                    <a:pt x="901" y="2000"/>
                    <a:pt x="1999" y="2000"/>
                  </a:cubicBezTo>
                  <a:cubicBezTo>
                    <a:pt x="3096" y="2000"/>
                    <a:pt x="3998" y="1111"/>
                    <a:pt x="3998" y="1"/>
                  </a:cubicBezTo>
                  <a:close/>
                  <a:moveTo>
                    <a:pt x="7982" y="1"/>
                  </a:moveTo>
                  <a:cubicBezTo>
                    <a:pt x="7982" y="1111"/>
                    <a:pt x="8870" y="2000"/>
                    <a:pt x="9981" y="2000"/>
                  </a:cubicBezTo>
                  <a:cubicBezTo>
                    <a:pt x="11078" y="2000"/>
                    <a:pt x="11966" y="1111"/>
                    <a:pt x="11966"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9"/>
            <p:cNvSpPr/>
            <p:nvPr/>
          </p:nvSpPr>
          <p:spPr>
            <a:xfrm>
              <a:off x="3559777" y="2903109"/>
              <a:ext cx="102544" cy="51465"/>
            </a:xfrm>
            <a:custGeom>
              <a:rect b="b" l="l" r="r" t="t"/>
              <a:pathLst>
                <a:path extrusionOk="0" h="2000" w="3985">
                  <a:moveTo>
                    <a:pt x="1" y="1"/>
                  </a:moveTo>
                  <a:cubicBezTo>
                    <a:pt x="1" y="1111"/>
                    <a:pt x="889" y="2000"/>
                    <a:pt x="1986" y="2000"/>
                  </a:cubicBezTo>
                  <a:cubicBezTo>
                    <a:pt x="3097" y="2000"/>
                    <a:pt x="3985" y="1111"/>
                    <a:pt x="3985"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9"/>
            <p:cNvSpPr/>
            <p:nvPr/>
          </p:nvSpPr>
          <p:spPr>
            <a:xfrm>
              <a:off x="3457259" y="2903444"/>
              <a:ext cx="81366" cy="340209"/>
            </a:xfrm>
            <a:custGeom>
              <a:rect b="b" l="l" r="r" t="t"/>
              <a:pathLst>
                <a:path extrusionOk="0" h="13221" w="3162">
                  <a:moveTo>
                    <a:pt x="0" y="1"/>
                  </a:moveTo>
                  <a:lnTo>
                    <a:pt x="0" y="13221"/>
                  </a:lnTo>
                  <a:lnTo>
                    <a:pt x="3162" y="13221"/>
                  </a:lnTo>
                  <a:cubicBezTo>
                    <a:pt x="3162" y="11405"/>
                    <a:pt x="2548" y="9825"/>
                    <a:pt x="1633" y="9028"/>
                  </a:cubicBezTo>
                  <a:lnTo>
                    <a:pt x="1725" y="7826"/>
                  </a:lnTo>
                  <a:cubicBezTo>
                    <a:pt x="2587" y="7003"/>
                    <a:pt x="3162" y="5474"/>
                    <a:pt x="3162" y="3724"/>
                  </a:cubicBezTo>
                  <a:lnTo>
                    <a:pt x="3162" y="1608"/>
                  </a:lnTo>
                  <a:lnTo>
                    <a:pt x="0" y="1"/>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9"/>
            <p:cNvSpPr/>
            <p:nvPr/>
          </p:nvSpPr>
          <p:spPr>
            <a:xfrm>
              <a:off x="3683138" y="2903109"/>
              <a:ext cx="81726" cy="340544"/>
            </a:xfrm>
            <a:custGeom>
              <a:rect b="b" l="l" r="r" t="t"/>
              <a:pathLst>
                <a:path extrusionOk="0" h="13234" w="3176">
                  <a:moveTo>
                    <a:pt x="3175" y="1"/>
                  </a:moveTo>
                  <a:lnTo>
                    <a:pt x="1" y="1608"/>
                  </a:lnTo>
                  <a:lnTo>
                    <a:pt x="1" y="3737"/>
                  </a:lnTo>
                  <a:cubicBezTo>
                    <a:pt x="1" y="5487"/>
                    <a:pt x="589" y="7016"/>
                    <a:pt x="1451" y="7839"/>
                  </a:cubicBezTo>
                  <a:lnTo>
                    <a:pt x="1542" y="9041"/>
                  </a:lnTo>
                  <a:cubicBezTo>
                    <a:pt x="628" y="9838"/>
                    <a:pt x="1" y="11418"/>
                    <a:pt x="1" y="13234"/>
                  </a:cubicBezTo>
                  <a:lnTo>
                    <a:pt x="3175" y="13234"/>
                  </a:lnTo>
                  <a:lnTo>
                    <a:pt x="3175" y="1"/>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9"/>
            <p:cNvSpPr/>
            <p:nvPr/>
          </p:nvSpPr>
          <p:spPr>
            <a:xfrm>
              <a:off x="3706349" y="3127008"/>
              <a:ext cx="41352" cy="116645"/>
            </a:xfrm>
            <a:custGeom>
              <a:rect b="b" l="l" r="r" t="t"/>
              <a:pathLst>
                <a:path extrusionOk="0" h="4533" w="1607">
                  <a:moveTo>
                    <a:pt x="1215" y="0"/>
                  </a:moveTo>
                  <a:lnTo>
                    <a:pt x="1071" y="196"/>
                  </a:lnTo>
                  <a:cubicBezTo>
                    <a:pt x="405" y="1058"/>
                    <a:pt x="0" y="2717"/>
                    <a:pt x="0" y="4533"/>
                  </a:cubicBezTo>
                  <a:lnTo>
                    <a:pt x="497" y="4533"/>
                  </a:lnTo>
                  <a:cubicBezTo>
                    <a:pt x="497" y="2822"/>
                    <a:pt x="862" y="1280"/>
                    <a:pt x="1450" y="483"/>
                  </a:cubicBezTo>
                  <a:lnTo>
                    <a:pt x="1607" y="300"/>
                  </a:lnTo>
                  <a:lnTo>
                    <a:pt x="1529" y="235"/>
                  </a:lnTo>
                  <a:lnTo>
                    <a:pt x="1215" y="0"/>
                  </a:ln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9"/>
            <p:cNvSpPr/>
            <p:nvPr/>
          </p:nvSpPr>
          <p:spPr>
            <a:xfrm>
              <a:off x="3706349" y="2954214"/>
              <a:ext cx="39680" cy="159361"/>
            </a:xfrm>
            <a:custGeom>
              <a:rect b="b" l="l" r="r" t="t"/>
              <a:pathLst>
                <a:path extrusionOk="0" h="6193" w="1542">
                  <a:moveTo>
                    <a:pt x="0" y="0"/>
                  </a:moveTo>
                  <a:lnTo>
                    <a:pt x="0" y="1751"/>
                  </a:lnTo>
                  <a:cubicBezTo>
                    <a:pt x="0" y="3501"/>
                    <a:pt x="366" y="5095"/>
                    <a:pt x="993" y="5997"/>
                  </a:cubicBezTo>
                  <a:lnTo>
                    <a:pt x="1137" y="6192"/>
                  </a:lnTo>
                  <a:lnTo>
                    <a:pt x="1502" y="5944"/>
                  </a:lnTo>
                  <a:lnTo>
                    <a:pt x="1542" y="5918"/>
                  </a:lnTo>
                  <a:lnTo>
                    <a:pt x="1463" y="5801"/>
                  </a:lnTo>
                  <a:lnTo>
                    <a:pt x="1398" y="5709"/>
                  </a:lnTo>
                  <a:cubicBezTo>
                    <a:pt x="836" y="4899"/>
                    <a:pt x="497" y="3384"/>
                    <a:pt x="497" y="1751"/>
                  </a:cubicBezTo>
                  <a:lnTo>
                    <a:pt x="497" y="0"/>
                  </a:lnTo>
                  <a:cubicBezTo>
                    <a:pt x="412" y="7"/>
                    <a:pt x="330" y="10"/>
                    <a:pt x="248" y="10"/>
                  </a:cubicBezTo>
                  <a:cubicBezTo>
                    <a:pt x="167" y="10"/>
                    <a:pt x="85" y="7"/>
                    <a:pt x="0" y="0"/>
                  </a:cubicBez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9"/>
            <p:cNvSpPr/>
            <p:nvPr/>
          </p:nvSpPr>
          <p:spPr>
            <a:xfrm>
              <a:off x="3733240" y="3128011"/>
              <a:ext cx="26247" cy="115642"/>
            </a:xfrm>
            <a:custGeom>
              <a:rect b="b" l="l" r="r" t="t"/>
              <a:pathLst>
                <a:path extrusionOk="0" h="4494" w="1020">
                  <a:moveTo>
                    <a:pt x="549" y="0"/>
                  </a:moveTo>
                  <a:lnTo>
                    <a:pt x="471" y="196"/>
                  </a:lnTo>
                  <a:lnTo>
                    <a:pt x="471" y="222"/>
                  </a:lnTo>
                  <a:cubicBezTo>
                    <a:pt x="457" y="288"/>
                    <a:pt x="431" y="366"/>
                    <a:pt x="405" y="457"/>
                  </a:cubicBezTo>
                  <a:cubicBezTo>
                    <a:pt x="157" y="1346"/>
                    <a:pt x="0" y="2861"/>
                    <a:pt x="0" y="4494"/>
                  </a:cubicBezTo>
                  <a:lnTo>
                    <a:pt x="497" y="4494"/>
                  </a:lnTo>
                  <a:cubicBezTo>
                    <a:pt x="497" y="2757"/>
                    <a:pt x="667" y="1189"/>
                    <a:pt x="941" y="379"/>
                  </a:cubicBezTo>
                  <a:lnTo>
                    <a:pt x="1019" y="157"/>
                  </a:lnTo>
                  <a:lnTo>
                    <a:pt x="549" y="0"/>
                  </a:ln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9"/>
            <p:cNvSpPr/>
            <p:nvPr/>
          </p:nvSpPr>
          <p:spPr>
            <a:xfrm>
              <a:off x="3733574" y="2943123"/>
              <a:ext cx="24909" cy="169449"/>
            </a:xfrm>
            <a:custGeom>
              <a:rect b="b" l="l" r="r" t="t"/>
              <a:pathLst>
                <a:path extrusionOk="0" h="6585" w="968">
                  <a:moveTo>
                    <a:pt x="484" y="0"/>
                  </a:moveTo>
                  <a:cubicBezTo>
                    <a:pt x="340" y="118"/>
                    <a:pt x="170" y="222"/>
                    <a:pt x="0" y="288"/>
                  </a:cubicBezTo>
                  <a:lnTo>
                    <a:pt x="0" y="2182"/>
                  </a:lnTo>
                  <a:cubicBezTo>
                    <a:pt x="0" y="3828"/>
                    <a:pt x="144" y="5330"/>
                    <a:pt x="405" y="6232"/>
                  </a:cubicBezTo>
                  <a:cubicBezTo>
                    <a:pt x="418" y="6271"/>
                    <a:pt x="431" y="6323"/>
                    <a:pt x="444" y="6362"/>
                  </a:cubicBezTo>
                  <a:lnTo>
                    <a:pt x="444" y="6375"/>
                  </a:lnTo>
                  <a:lnTo>
                    <a:pt x="510" y="6584"/>
                  </a:lnTo>
                  <a:lnTo>
                    <a:pt x="967" y="6441"/>
                  </a:lnTo>
                  <a:lnTo>
                    <a:pt x="915" y="6205"/>
                  </a:lnTo>
                  <a:cubicBezTo>
                    <a:pt x="654" y="5382"/>
                    <a:pt x="484" y="3841"/>
                    <a:pt x="484" y="2182"/>
                  </a:cubicBezTo>
                  <a:lnTo>
                    <a:pt x="484" y="0"/>
                  </a:ln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9"/>
            <p:cNvSpPr/>
            <p:nvPr/>
          </p:nvSpPr>
          <p:spPr>
            <a:xfrm>
              <a:off x="3655913" y="2896805"/>
              <a:ext cx="115333" cy="64151"/>
            </a:xfrm>
            <a:custGeom>
              <a:rect b="b" l="l" r="r" t="t"/>
              <a:pathLst>
                <a:path extrusionOk="0" h="2493" w="4482">
                  <a:moveTo>
                    <a:pt x="249" y="1"/>
                  </a:moveTo>
                  <a:cubicBezTo>
                    <a:pt x="125" y="1"/>
                    <a:pt x="1" y="83"/>
                    <a:pt x="1" y="246"/>
                  </a:cubicBezTo>
                  <a:cubicBezTo>
                    <a:pt x="1" y="1487"/>
                    <a:pt x="1007" y="2493"/>
                    <a:pt x="2248" y="2493"/>
                  </a:cubicBezTo>
                  <a:cubicBezTo>
                    <a:pt x="3489" y="2493"/>
                    <a:pt x="4481" y="1487"/>
                    <a:pt x="4481" y="246"/>
                  </a:cubicBezTo>
                  <a:cubicBezTo>
                    <a:pt x="4481" y="83"/>
                    <a:pt x="4361" y="1"/>
                    <a:pt x="4240" y="1"/>
                  </a:cubicBezTo>
                  <a:cubicBezTo>
                    <a:pt x="4119" y="1"/>
                    <a:pt x="3998" y="83"/>
                    <a:pt x="3998" y="246"/>
                  </a:cubicBezTo>
                  <a:cubicBezTo>
                    <a:pt x="3998" y="1147"/>
                    <a:pt x="3319" y="1905"/>
                    <a:pt x="2430" y="1996"/>
                  </a:cubicBezTo>
                  <a:cubicBezTo>
                    <a:pt x="2370" y="2002"/>
                    <a:pt x="2310" y="2005"/>
                    <a:pt x="2251" y="2005"/>
                  </a:cubicBezTo>
                  <a:cubicBezTo>
                    <a:pt x="1296" y="2005"/>
                    <a:pt x="497" y="1230"/>
                    <a:pt x="497" y="246"/>
                  </a:cubicBezTo>
                  <a:cubicBezTo>
                    <a:pt x="497" y="83"/>
                    <a:pt x="373" y="1"/>
                    <a:pt x="249" y="1"/>
                  </a:cubicBez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9"/>
            <p:cNvSpPr/>
            <p:nvPr/>
          </p:nvSpPr>
          <p:spPr>
            <a:xfrm>
              <a:off x="3680462" y="2896805"/>
              <a:ext cx="66235" cy="39294"/>
            </a:xfrm>
            <a:custGeom>
              <a:rect b="b" l="l" r="r" t="t"/>
              <a:pathLst>
                <a:path extrusionOk="0" h="1527" w="2574">
                  <a:moveTo>
                    <a:pt x="249" y="1"/>
                  </a:moveTo>
                  <a:cubicBezTo>
                    <a:pt x="124" y="1"/>
                    <a:pt x="0" y="83"/>
                    <a:pt x="0" y="246"/>
                  </a:cubicBezTo>
                  <a:cubicBezTo>
                    <a:pt x="13" y="951"/>
                    <a:pt x="575" y="1526"/>
                    <a:pt x="1294" y="1526"/>
                  </a:cubicBezTo>
                  <a:cubicBezTo>
                    <a:pt x="1301" y="1526"/>
                    <a:pt x="1309" y="1526"/>
                    <a:pt x="1317" y="1526"/>
                  </a:cubicBezTo>
                  <a:cubicBezTo>
                    <a:pt x="2012" y="1526"/>
                    <a:pt x="2574" y="956"/>
                    <a:pt x="2574" y="246"/>
                  </a:cubicBezTo>
                  <a:cubicBezTo>
                    <a:pt x="2574" y="83"/>
                    <a:pt x="2450" y="1"/>
                    <a:pt x="2327" y="1"/>
                  </a:cubicBezTo>
                  <a:cubicBezTo>
                    <a:pt x="2205" y="1"/>
                    <a:pt x="2084" y="83"/>
                    <a:pt x="2090" y="246"/>
                  </a:cubicBezTo>
                  <a:cubicBezTo>
                    <a:pt x="2090" y="690"/>
                    <a:pt x="1725" y="1043"/>
                    <a:pt x="1294" y="1043"/>
                  </a:cubicBezTo>
                  <a:cubicBezTo>
                    <a:pt x="849" y="1043"/>
                    <a:pt x="497" y="690"/>
                    <a:pt x="497" y="246"/>
                  </a:cubicBezTo>
                  <a:cubicBezTo>
                    <a:pt x="497" y="83"/>
                    <a:pt x="373" y="1"/>
                    <a:pt x="249" y="1"/>
                  </a:cubicBez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9"/>
            <p:cNvSpPr/>
            <p:nvPr/>
          </p:nvSpPr>
          <p:spPr>
            <a:xfrm>
              <a:off x="3553395" y="2896805"/>
              <a:ext cx="115333" cy="64151"/>
            </a:xfrm>
            <a:custGeom>
              <a:rect b="b" l="l" r="r" t="t"/>
              <a:pathLst>
                <a:path extrusionOk="0" h="2493" w="4482">
                  <a:moveTo>
                    <a:pt x="247" y="1"/>
                  </a:moveTo>
                  <a:cubicBezTo>
                    <a:pt x="124" y="1"/>
                    <a:pt x="0" y="83"/>
                    <a:pt x="0" y="246"/>
                  </a:cubicBezTo>
                  <a:cubicBezTo>
                    <a:pt x="0" y="1487"/>
                    <a:pt x="1006" y="2493"/>
                    <a:pt x="2234" y="2493"/>
                  </a:cubicBezTo>
                  <a:lnTo>
                    <a:pt x="2247" y="2493"/>
                  </a:lnTo>
                  <a:cubicBezTo>
                    <a:pt x="3475" y="2493"/>
                    <a:pt x="4481" y="1487"/>
                    <a:pt x="4481" y="246"/>
                  </a:cubicBezTo>
                  <a:cubicBezTo>
                    <a:pt x="4481" y="83"/>
                    <a:pt x="4357" y="1"/>
                    <a:pt x="4235" y="1"/>
                  </a:cubicBezTo>
                  <a:cubicBezTo>
                    <a:pt x="4112" y="1"/>
                    <a:pt x="3991" y="83"/>
                    <a:pt x="3998" y="246"/>
                  </a:cubicBezTo>
                  <a:cubicBezTo>
                    <a:pt x="3985" y="1147"/>
                    <a:pt x="3318" y="1905"/>
                    <a:pt x="2417" y="1996"/>
                  </a:cubicBezTo>
                  <a:cubicBezTo>
                    <a:pt x="2357" y="2002"/>
                    <a:pt x="2297" y="2005"/>
                    <a:pt x="2238" y="2005"/>
                  </a:cubicBezTo>
                  <a:cubicBezTo>
                    <a:pt x="1284" y="2005"/>
                    <a:pt x="496" y="1230"/>
                    <a:pt x="484" y="246"/>
                  </a:cubicBezTo>
                  <a:cubicBezTo>
                    <a:pt x="490" y="83"/>
                    <a:pt x="369" y="1"/>
                    <a:pt x="247" y="1"/>
                  </a:cubicBez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9"/>
            <p:cNvSpPr/>
            <p:nvPr/>
          </p:nvSpPr>
          <p:spPr>
            <a:xfrm>
              <a:off x="3577918" y="2896805"/>
              <a:ext cx="66261" cy="39294"/>
            </a:xfrm>
            <a:custGeom>
              <a:rect b="b" l="l" r="r" t="t"/>
              <a:pathLst>
                <a:path extrusionOk="0" h="1527" w="2575">
                  <a:moveTo>
                    <a:pt x="249" y="1"/>
                  </a:moveTo>
                  <a:cubicBezTo>
                    <a:pt x="125" y="1"/>
                    <a:pt x="1" y="83"/>
                    <a:pt x="1" y="246"/>
                  </a:cubicBezTo>
                  <a:cubicBezTo>
                    <a:pt x="1" y="951"/>
                    <a:pt x="576" y="1526"/>
                    <a:pt x="1281" y="1526"/>
                  </a:cubicBezTo>
                  <a:cubicBezTo>
                    <a:pt x="1289" y="1526"/>
                    <a:pt x="1297" y="1526"/>
                    <a:pt x="1305" y="1526"/>
                  </a:cubicBezTo>
                  <a:cubicBezTo>
                    <a:pt x="2012" y="1526"/>
                    <a:pt x="2574" y="956"/>
                    <a:pt x="2574" y="246"/>
                  </a:cubicBezTo>
                  <a:cubicBezTo>
                    <a:pt x="2574" y="83"/>
                    <a:pt x="2450" y="1"/>
                    <a:pt x="2326" y="1"/>
                  </a:cubicBezTo>
                  <a:cubicBezTo>
                    <a:pt x="2202" y="1"/>
                    <a:pt x="2078" y="83"/>
                    <a:pt x="2078" y="246"/>
                  </a:cubicBezTo>
                  <a:cubicBezTo>
                    <a:pt x="2078" y="690"/>
                    <a:pt x="1725" y="1043"/>
                    <a:pt x="1294" y="1043"/>
                  </a:cubicBezTo>
                  <a:cubicBezTo>
                    <a:pt x="850" y="1043"/>
                    <a:pt x="497" y="690"/>
                    <a:pt x="497" y="246"/>
                  </a:cubicBezTo>
                  <a:cubicBezTo>
                    <a:pt x="497" y="83"/>
                    <a:pt x="373" y="1"/>
                    <a:pt x="249" y="1"/>
                  </a:cubicBez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9"/>
            <p:cNvSpPr/>
            <p:nvPr/>
          </p:nvSpPr>
          <p:spPr>
            <a:xfrm>
              <a:off x="3450851" y="2896805"/>
              <a:ext cx="115333" cy="64151"/>
            </a:xfrm>
            <a:custGeom>
              <a:rect b="b" l="l" r="r" t="t"/>
              <a:pathLst>
                <a:path extrusionOk="0" h="2493" w="4482">
                  <a:moveTo>
                    <a:pt x="243" y="1"/>
                  </a:moveTo>
                  <a:cubicBezTo>
                    <a:pt x="122" y="1"/>
                    <a:pt x="1" y="83"/>
                    <a:pt x="1" y="246"/>
                  </a:cubicBezTo>
                  <a:cubicBezTo>
                    <a:pt x="1" y="1487"/>
                    <a:pt x="1007" y="2493"/>
                    <a:pt x="2235" y="2493"/>
                  </a:cubicBezTo>
                  <a:lnTo>
                    <a:pt x="2248" y="2493"/>
                  </a:lnTo>
                  <a:cubicBezTo>
                    <a:pt x="3476" y="2493"/>
                    <a:pt x="4482" y="1487"/>
                    <a:pt x="4482" y="246"/>
                  </a:cubicBezTo>
                  <a:cubicBezTo>
                    <a:pt x="4482" y="83"/>
                    <a:pt x="4361" y="1"/>
                    <a:pt x="4240" y="1"/>
                  </a:cubicBezTo>
                  <a:cubicBezTo>
                    <a:pt x="4119" y="1"/>
                    <a:pt x="3998" y="83"/>
                    <a:pt x="3998" y="246"/>
                  </a:cubicBezTo>
                  <a:cubicBezTo>
                    <a:pt x="3998" y="1147"/>
                    <a:pt x="3319" y="1905"/>
                    <a:pt x="2431" y="1996"/>
                  </a:cubicBezTo>
                  <a:cubicBezTo>
                    <a:pt x="2370" y="2002"/>
                    <a:pt x="2309" y="2005"/>
                    <a:pt x="2249" y="2005"/>
                  </a:cubicBezTo>
                  <a:cubicBezTo>
                    <a:pt x="1283" y="2005"/>
                    <a:pt x="484" y="1230"/>
                    <a:pt x="484" y="246"/>
                  </a:cubicBezTo>
                  <a:cubicBezTo>
                    <a:pt x="484" y="83"/>
                    <a:pt x="363" y="1"/>
                    <a:pt x="243" y="1"/>
                  </a:cubicBez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9"/>
            <p:cNvSpPr/>
            <p:nvPr/>
          </p:nvSpPr>
          <p:spPr>
            <a:xfrm>
              <a:off x="3475400" y="2896805"/>
              <a:ext cx="66261" cy="39294"/>
            </a:xfrm>
            <a:custGeom>
              <a:rect b="b" l="l" r="r" t="t"/>
              <a:pathLst>
                <a:path extrusionOk="0" h="1527" w="2575">
                  <a:moveTo>
                    <a:pt x="249" y="1"/>
                  </a:moveTo>
                  <a:cubicBezTo>
                    <a:pt x="125" y="1"/>
                    <a:pt x="1" y="83"/>
                    <a:pt x="1" y="246"/>
                  </a:cubicBezTo>
                  <a:cubicBezTo>
                    <a:pt x="1" y="951"/>
                    <a:pt x="575" y="1526"/>
                    <a:pt x="1281" y="1526"/>
                  </a:cubicBezTo>
                  <a:cubicBezTo>
                    <a:pt x="1289" y="1526"/>
                    <a:pt x="1297" y="1526"/>
                    <a:pt x="1304" y="1526"/>
                  </a:cubicBezTo>
                  <a:cubicBezTo>
                    <a:pt x="1999" y="1526"/>
                    <a:pt x="2574" y="956"/>
                    <a:pt x="2574" y="246"/>
                  </a:cubicBezTo>
                  <a:cubicBezTo>
                    <a:pt x="2574" y="83"/>
                    <a:pt x="2450" y="1"/>
                    <a:pt x="2326" y="1"/>
                  </a:cubicBezTo>
                  <a:cubicBezTo>
                    <a:pt x="2202" y="1"/>
                    <a:pt x="2078" y="83"/>
                    <a:pt x="2078" y="246"/>
                  </a:cubicBezTo>
                  <a:cubicBezTo>
                    <a:pt x="2078" y="690"/>
                    <a:pt x="1725" y="1043"/>
                    <a:pt x="1281" y="1043"/>
                  </a:cubicBezTo>
                  <a:cubicBezTo>
                    <a:pt x="850" y="1043"/>
                    <a:pt x="497" y="690"/>
                    <a:pt x="497" y="246"/>
                  </a:cubicBezTo>
                  <a:cubicBezTo>
                    <a:pt x="497" y="83"/>
                    <a:pt x="373" y="1"/>
                    <a:pt x="249" y="1"/>
                  </a:cubicBez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9"/>
            <p:cNvSpPr/>
            <p:nvPr/>
          </p:nvSpPr>
          <p:spPr>
            <a:xfrm>
              <a:off x="3720451" y="3104801"/>
              <a:ext cx="44414" cy="30956"/>
            </a:xfrm>
            <a:custGeom>
              <a:rect b="b" l="l" r="r" t="t"/>
              <a:pathLst>
                <a:path extrusionOk="0" h="1203" w="1726">
                  <a:moveTo>
                    <a:pt x="1" y="1"/>
                  </a:moveTo>
                  <a:lnTo>
                    <a:pt x="1" y="1203"/>
                  </a:lnTo>
                  <a:lnTo>
                    <a:pt x="1725" y="1203"/>
                  </a:lnTo>
                  <a:lnTo>
                    <a:pt x="1725"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9"/>
            <p:cNvSpPr/>
            <p:nvPr/>
          </p:nvSpPr>
          <p:spPr>
            <a:xfrm>
              <a:off x="3742658" y="3104801"/>
              <a:ext cx="22207" cy="30956"/>
            </a:xfrm>
            <a:custGeom>
              <a:rect b="b" l="l" r="r" t="t"/>
              <a:pathLst>
                <a:path extrusionOk="0" h="1203" w="863">
                  <a:moveTo>
                    <a:pt x="0" y="1"/>
                  </a:moveTo>
                  <a:lnTo>
                    <a:pt x="0" y="1203"/>
                  </a:lnTo>
                  <a:lnTo>
                    <a:pt x="862" y="1203"/>
                  </a:lnTo>
                  <a:lnTo>
                    <a:pt x="862"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9"/>
            <p:cNvSpPr/>
            <p:nvPr/>
          </p:nvSpPr>
          <p:spPr>
            <a:xfrm>
              <a:off x="3474396" y="3127008"/>
              <a:ext cx="41043" cy="116645"/>
            </a:xfrm>
            <a:custGeom>
              <a:rect b="b" l="l" r="r" t="t"/>
              <a:pathLst>
                <a:path extrusionOk="0" h="4533" w="1595">
                  <a:moveTo>
                    <a:pt x="392" y="0"/>
                  </a:moveTo>
                  <a:lnTo>
                    <a:pt x="66" y="235"/>
                  </a:lnTo>
                  <a:lnTo>
                    <a:pt x="0" y="300"/>
                  </a:lnTo>
                  <a:lnTo>
                    <a:pt x="144" y="483"/>
                  </a:lnTo>
                  <a:cubicBezTo>
                    <a:pt x="745" y="1280"/>
                    <a:pt x="1111" y="2822"/>
                    <a:pt x="1111" y="4533"/>
                  </a:cubicBezTo>
                  <a:lnTo>
                    <a:pt x="1594" y="4533"/>
                  </a:lnTo>
                  <a:cubicBezTo>
                    <a:pt x="1594" y="2717"/>
                    <a:pt x="1189" y="1058"/>
                    <a:pt x="536" y="196"/>
                  </a:cubicBezTo>
                  <a:lnTo>
                    <a:pt x="392" y="0"/>
                  </a:ln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9"/>
            <p:cNvSpPr/>
            <p:nvPr/>
          </p:nvSpPr>
          <p:spPr>
            <a:xfrm>
              <a:off x="3476069" y="2954214"/>
              <a:ext cx="39705" cy="159361"/>
            </a:xfrm>
            <a:custGeom>
              <a:rect b="b" l="l" r="r" t="t"/>
              <a:pathLst>
                <a:path extrusionOk="0" h="6193" w="1543">
                  <a:moveTo>
                    <a:pt x="1046" y="0"/>
                  </a:moveTo>
                  <a:lnTo>
                    <a:pt x="1046" y="1751"/>
                  </a:lnTo>
                  <a:cubicBezTo>
                    <a:pt x="1046" y="3384"/>
                    <a:pt x="693" y="4899"/>
                    <a:pt x="144" y="5709"/>
                  </a:cubicBezTo>
                  <a:lnTo>
                    <a:pt x="79" y="5801"/>
                  </a:lnTo>
                  <a:lnTo>
                    <a:pt x="1" y="5918"/>
                  </a:lnTo>
                  <a:lnTo>
                    <a:pt x="40" y="5944"/>
                  </a:lnTo>
                  <a:lnTo>
                    <a:pt x="406" y="6192"/>
                  </a:lnTo>
                  <a:lnTo>
                    <a:pt x="536" y="5997"/>
                  </a:lnTo>
                  <a:cubicBezTo>
                    <a:pt x="1163" y="5095"/>
                    <a:pt x="1542" y="3501"/>
                    <a:pt x="1542" y="1751"/>
                  </a:cubicBezTo>
                  <a:lnTo>
                    <a:pt x="1542" y="0"/>
                  </a:lnTo>
                  <a:cubicBezTo>
                    <a:pt x="1457" y="7"/>
                    <a:pt x="1372" y="10"/>
                    <a:pt x="1289" y="10"/>
                  </a:cubicBezTo>
                  <a:cubicBezTo>
                    <a:pt x="1206" y="10"/>
                    <a:pt x="1124" y="7"/>
                    <a:pt x="1046" y="0"/>
                  </a:cubicBez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9"/>
            <p:cNvSpPr/>
            <p:nvPr/>
          </p:nvSpPr>
          <p:spPr>
            <a:xfrm>
              <a:off x="3462637" y="3128011"/>
              <a:ext cx="26247" cy="115642"/>
            </a:xfrm>
            <a:custGeom>
              <a:rect b="b" l="l" r="r" t="t"/>
              <a:pathLst>
                <a:path extrusionOk="0" h="4494" w="1020">
                  <a:moveTo>
                    <a:pt x="470" y="0"/>
                  </a:moveTo>
                  <a:lnTo>
                    <a:pt x="0" y="157"/>
                  </a:lnTo>
                  <a:lnTo>
                    <a:pt x="79" y="379"/>
                  </a:lnTo>
                  <a:cubicBezTo>
                    <a:pt x="353" y="1189"/>
                    <a:pt x="523" y="2757"/>
                    <a:pt x="523" y="4494"/>
                  </a:cubicBezTo>
                  <a:lnTo>
                    <a:pt x="1019" y="4494"/>
                  </a:lnTo>
                  <a:cubicBezTo>
                    <a:pt x="1019" y="2861"/>
                    <a:pt x="862" y="1346"/>
                    <a:pt x="601" y="457"/>
                  </a:cubicBezTo>
                  <a:cubicBezTo>
                    <a:pt x="588" y="366"/>
                    <a:pt x="562" y="288"/>
                    <a:pt x="536" y="222"/>
                  </a:cubicBezTo>
                  <a:lnTo>
                    <a:pt x="536" y="196"/>
                  </a:lnTo>
                  <a:lnTo>
                    <a:pt x="470" y="0"/>
                  </a:ln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9"/>
            <p:cNvSpPr/>
            <p:nvPr/>
          </p:nvSpPr>
          <p:spPr>
            <a:xfrm>
              <a:off x="3463306" y="2943123"/>
              <a:ext cx="25244" cy="169449"/>
            </a:xfrm>
            <a:custGeom>
              <a:rect b="b" l="l" r="r" t="t"/>
              <a:pathLst>
                <a:path extrusionOk="0" h="6585" w="981">
                  <a:moveTo>
                    <a:pt x="484" y="0"/>
                  </a:moveTo>
                  <a:lnTo>
                    <a:pt x="484" y="2182"/>
                  </a:lnTo>
                  <a:cubicBezTo>
                    <a:pt x="484" y="3841"/>
                    <a:pt x="327" y="5382"/>
                    <a:pt x="66" y="6205"/>
                  </a:cubicBezTo>
                  <a:lnTo>
                    <a:pt x="0" y="6441"/>
                  </a:lnTo>
                  <a:lnTo>
                    <a:pt x="471" y="6584"/>
                  </a:lnTo>
                  <a:lnTo>
                    <a:pt x="536" y="6375"/>
                  </a:lnTo>
                  <a:lnTo>
                    <a:pt x="536" y="6362"/>
                  </a:lnTo>
                  <a:cubicBezTo>
                    <a:pt x="549" y="6323"/>
                    <a:pt x="562" y="6271"/>
                    <a:pt x="575" y="6232"/>
                  </a:cubicBezTo>
                  <a:cubicBezTo>
                    <a:pt x="823" y="5330"/>
                    <a:pt x="980" y="3828"/>
                    <a:pt x="980" y="2182"/>
                  </a:cubicBezTo>
                  <a:lnTo>
                    <a:pt x="980" y="288"/>
                  </a:lnTo>
                  <a:cubicBezTo>
                    <a:pt x="797" y="222"/>
                    <a:pt x="640" y="118"/>
                    <a:pt x="484" y="0"/>
                  </a:cubicBezTo>
                  <a:close/>
                </a:path>
              </a:pathLst>
            </a:custGeom>
            <a:solidFill>
              <a:srgbClr val="C53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9"/>
            <p:cNvSpPr/>
            <p:nvPr/>
          </p:nvSpPr>
          <p:spPr>
            <a:xfrm>
              <a:off x="3457259" y="3104801"/>
              <a:ext cx="44389" cy="30956"/>
            </a:xfrm>
            <a:custGeom>
              <a:rect b="b" l="l" r="r" t="t"/>
              <a:pathLst>
                <a:path extrusionOk="0" h="1203" w="1725">
                  <a:moveTo>
                    <a:pt x="0" y="1"/>
                  </a:moveTo>
                  <a:lnTo>
                    <a:pt x="0" y="1203"/>
                  </a:lnTo>
                  <a:lnTo>
                    <a:pt x="1725" y="1203"/>
                  </a:lnTo>
                  <a:lnTo>
                    <a:pt x="1725"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9"/>
            <p:cNvSpPr/>
            <p:nvPr/>
          </p:nvSpPr>
          <p:spPr>
            <a:xfrm>
              <a:off x="3457259" y="3104801"/>
              <a:ext cx="22207" cy="30956"/>
            </a:xfrm>
            <a:custGeom>
              <a:rect b="b" l="l" r="r" t="t"/>
              <a:pathLst>
                <a:path extrusionOk="0" h="1203" w="863">
                  <a:moveTo>
                    <a:pt x="0" y="1"/>
                  </a:moveTo>
                  <a:lnTo>
                    <a:pt x="0" y="1203"/>
                  </a:lnTo>
                  <a:lnTo>
                    <a:pt x="862" y="1203"/>
                  </a:lnTo>
                  <a:lnTo>
                    <a:pt x="862"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9"/>
            <p:cNvSpPr/>
            <p:nvPr/>
          </p:nvSpPr>
          <p:spPr>
            <a:xfrm>
              <a:off x="3421619" y="2872179"/>
              <a:ext cx="378525" cy="35331"/>
            </a:xfrm>
            <a:custGeom>
              <a:rect b="b" l="l" r="r" t="t"/>
              <a:pathLst>
                <a:path extrusionOk="0" h="1373" w="14710">
                  <a:moveTo>
                    <a:pt x="0" y="1"/>
                  </a:moveTo>
                  <a:lnTo>
                    <a:pt x="0" y="680"/>
                  </a:lnTo>
                  <a:cubicBezTo>
                    <a:pt x="392" y="680"/>
                    <a:pt x="706" y="994"/>
                    <a:pt x="706" y="1373"/>
                  </a:cubicBezTo>
                  <a:lnTo>
                    <a:pt x="14018" y="1373"/>
                  </a:lnTo>
                  <a:cubicBezTo>
                    <a:pt x="14018" y="994"/>
                    <a:pt x="14331" y="680"/>
                    <a:pt x="14710" y="680"/>
                  </a:cubicBezTo>
                  <a:lnTo>
                    <a:pt x="14710"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9"/>
            <p:cNvSpPr/>
            <p:nvPr/>
          </p:nvSpPr>
          <p:spPr>
            <a:xfrm>
              <a:off x="3421619" y="2889343"/>
              <a:ext cx="378525" cy="18167"/>
            </a:xfrm>
            <a:custGeom>
              <a:rect b="b" l="l" r="r" t="t"/>
              <a:pathLst>
                <a:path extrusionOk="0" h="706" w="14710">
                  <a:moveTo>
                    <a:pt x="0" y="0"/>
                  </a:moveTo>
                  <a:cubicBezTo>
                    <a:pt x="392" y="0"/>
                    <a:pt x="706" y="314"/>
                    <a:pt x="706" y="706"/>
                  </a:cubicBezTo>
                  <a:lnTo>
                    <a:pt x="14018" y="706"/>
                  </a:lnTo>
                  <a:cubicBezTo>
                    <a:pt x="14018" y="314"/>
                    <a:pt x="14331" y="0"/>
                    <a:pt x="14710"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5" name="Google Shape;3235;p49"/>
          <p:cNvGrpSpPr/>
          <p:nvPr/>
        </p:nvGrpSpPr>
        <p:grpSpPr>
          <a:xfrm>
            <a:off x="2723986" y="2627532"/>
            <a:ext cx="343459" cy="282150"/>
            <a:chOff x="2161704" y="2902440"/>
            <a:chExt cx="378551" cy="310977"/>
          </a:xfrm>
        </p:grpSpPr>
        <p:sp>
          <p:nvSpPr>
            <p:cNvPr id="3236" name="Google Shape;3236;p49"/>
            <p:cNvSpPr/>
            <p:nvPr/>
          </p:nvSpPr>
          <p:spPr>
            <a:xfrm>
              <a:off x="2176166" y="3177418"/>
              <a:ext cx="31625" cy="36000"/>
            </a:xfrm>
            <a:custGeom>
              <a:rect b="b" l="l" r="r" t="t"/>
              <a:pathLst>
                <a:path extrusionOk="0" h="1399" w="1229">
                  <a:moveTo>
                    <a:pt x="0" y="1"/>
                  </a:moveTo>
                  <a:cubicBezTo>
                    <a:pt x="0" y="183"/>
                    <a:pt x="79" y="366"/>
                    <a:pt x="222" y="484"/>
                  </a:cubicBezTo>
                  <a:cubicBezTo>
                    <a:pt x="405" y="628"/>
                    <a:pt x="445" y="889"/>
                    <a:pt x="314" y="1098"/>
                  </a:cubicBezTo>
                  <a:lnTo>
                    <a:pt x="118" y="1398"/>
                  </a:lnTo>
                  <a:lnTo>
                    <a:pt x="1228" y="1398"/>
                  </a:lnTo>
                  <a:lnTo>
                    <a:pt x="1228"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9"/>
            <p:cNvSpPr/>
            <p:nvPr/>
          </p:nvSpPr>
          <p:spPr>
            <a:xfrm>
              <a:off x="2494168" y="3177418"/>
              <a:ext cx="31625" cy="36000"/>
            </a:xfrm>
            <a:custGeom>
              <a:rect b="b" l="l" r="r" t="t"/>
              <a:pathLst>
                <a:path extrusionOk="0" h="1399" w="1229">
                  <a:moveTo>
                    <a:pt x="0" y="1"/>
                  </a:moveTo>
                  <a:lnTo>
                    <a:pt x="0" y="1398"/>
                  </a:lnTo>
                  <a:lnTo>
                    <a:pt x="1111" y="1398"/>
                  </a:lnTo>
                  <a:lnTo>
                    <a:pt x="915" y="1098"/>
                  </a:lnTo>
                  <a:cubicBezTo>
                    <a:pt x="784" y="889"/>
                    <a:pt x="823" y="628"/>
                    <a:pt x="1006" y="484"/>
                  </a:cubicBezTo>
                  <a:cubicBezTo>
                    <a:pt x="1150" y="366"/>
                    <a:pt x="1228" y="183"/>
                    <a:pt x="1228"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9"/>
            <p:cNvSpPr/>
            <p:nvPr/>
          </p:nvSpPr>
          <p:spPr>
            <a:xfrm>
              <a:off x="2185919" y="2925651"/>
              <a:ext cx="330122" cy="229277"/>
            </a:xfrm>
            <a:custGeom>
              <a:rect b="b" l="l" r="r" t="t"/>
              <a:pathLst>
                <a:path extrusionOk="0" h="8910" w="12829">
                  <a:moveTo>
                    <a:pt x="0" y="0"/>
                  </a:moveTo>
                  <a:lnTo>
                    <a:pt x="0" y="8909"/>
                  </a:lnTo>
                  <a:lnTo>
                    <a:pt x="12829" y="8909"/>
                  </a:lnTo>
                  <a:lnTo>
                    <a:pt x="12829"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9"/>
            <p:cNvSpPr/>
            <p:nvPr/>
          </p:nvSpPr>
          <p:spPr>
            <a:xfrm>
              <a:off x="2185919" y="2932702"/>
              <a:ext cx="330122" cy="15156"/>
            </a:xfrm>
            <a:custGeom>
              <a:rect b="b" l="l" r="r" t="t"/>
              <a:pathLst>
                <a:path extrusionOk="0" h="589" w="12829">
                  <a:moveTo>
                    <a:pt x="0" y="0"/>
                  </a:moveTo>
                  <a:lnTo>
                    <a:pt x="0" y="588"/>
                  </a:lnTo>
                  <a:lnTo>
                    <a:pt x="12829" y="588"/>
                  </a:lnTo>
                  <a:lnTo>
                    <a:pt x="12829"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9"/>
            <p:cNvSpPr/>
            <p:nvPr/>
          </p:nvSpPr>
          <p:spPr>
            <a:xfrm>
              <a:off x="2185919" y="3132386"/>
              <a:ext cx="330122" cy="15131"/>
            </a:xfrm>
            <a:custGeom>
              <a:rect b="b" l="l" r="r" t="t"/>
              <a:pathLst>
                <a:path extrusionOk="0" h="588" w="12829">
                  <a:moveTo>
                    <a:pt x="0" y="0"/>
                  </a:moveTo>
                  <a:lnTo>
                    <a:pt x="0" y="588"/>
                  </a:lnTo>
                  <a:lnTo>
                    <a:pt x="12829" y="588"/>
                  </a:lnTo>
                  <a:lnTo>
                    <a:pt x="12829"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9"/>
            <p:cNvSpPr/>
            <p:nvPr/>
          </p:nvSpPr>
          <p:spPr>
            <a:xfrm>
              <a:off x="2206762" y="2957251"/>
              <a:ext cx="288436" cy="166078"/>
            </a:xfrm>
            <a:custGeom>
              <a:rect b="b" l="l" r="r" t="t"/>
              <a:pathLst>
                <a:path extrusionOk="0" h="6454" w="11209">
                  <a:moveTo>
                    <a:pt x="10673" y="549"/>
                  </a:moveTo>
                  <a:lnTo>
                    <a:pt x="10673" y="5918"/>
                  </a:lnTo>
                  <a:lnTo>
                    <a:pt x="536" y="5918"/>
                  </a:lnTo>
                  <a:lnTo>
                    <a:pt x="536" y="549"/>
                  </a:lnTo>
                  <a:close/>
                  <a:moveTo>
                    <a:pt x="0" y="0"/>
                  </a:moveTo>
                  <a:lnTo>
                    <a:pt x="0" y="6453"/>
                  </a:lnTo>
                  <a:lnTo>
                    <a:pt x="11209" y="6453"/>
                  </a:lnTo>
                  <a:lnTo>
                    <a:pt x="11209"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9"/>
            <p:cNvSpPr/>
            <p:nvPr/>
          </p:nvSpPr>
          <p:spPr>
            <a:xfrm>
              <a:off x="2161704" y="3144480"/>
              <a:ext cx="378551" cy="33967"/>
            </a:xfrm>
            <a:custGeom>
              <a:rect b="b" l="l" r="r" t="t"/>
              <a:pathLst>
                <a:path extrusionOk="0" h="1320" w="14711">
                  <a:moveTo>
                    <a:pt x="615" y="0"/>
                  </a:moveTo>
                  <a:cubicBezTo>
                    <a:pt x="615" y="327"/>
                    <a:pt x="340" y="601"/>
                    <a:pt x="1" y="601"/>
                  </a:cubicBezTo>
                  <a:lnTo>
                    <a:pt x="1" y="1320"/>
                  </a:lnTo>
                  <a:lnTo>
                    <a:pt x="14710" y="1320"/>
                  </a:lnTo>
                  <a:lnTo>
                    <a:pt x="14710" y="601"/>
                  </a:lnTo>
                  <a:cubicBezTo>
                    <a:pt x="14370" y="601"/>
                    <a:pt x="14109" y="327"/>
                    <a:pt x="14109"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9"/>
            <p:cNvSpPr/>
            <p:nvPr/>
          </p:nvSpPr>
          <p:spPr>
            <a:xfrm>
              <a:off x="2161704" y="2902440"/>
              <a:ext cx="378551" cy="33993"/>
            </a:xfrm>
            <a:custGeom>
              <a:rect b="b" l="l" r="r" t="t"/>
              <a:pathLst>
                <a:path extrusionOk="0" h="1321" w="14711">
                  <a:moveTo>
                    <a:pt x="1" y="1"/>
                  </a:moveTo>
                  <a:lnTo>
                    <a:pt x="1" y="719"/>
                  </a:lnTo>
                  <a:cubicBezTo>
                    <a:pt x="340" y="719"/>
                    <a:pt x="615" y="980"/>
                    <a:pt x="615" y="1320"/>
                  </a:cubicBezTo>
                  <a:lnTo>
                    <a:pt x="14109" y="1320"/>
                  </a:lnTo>
                  <a:cubicBezTo>
                    <a:pt x="14109" y="980"/>
                    <a:pt x="14370" y="719"/>
                    <a:pt x="14710" y="719"/>
                  </a:cubicBezTo>
                  <a:lnTo>
                    <a:pt x="14710"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9"/>
            <p:cNvSpPr/>
            <p:nvPr/>
          </p:nvSpPr>
          <p:spPr>
            <a:xfrm>
              <a:off x="2161704" y="2920942"/>
              <a:ext cx="378551" cy="15491"/>
            </a:xfrm>
            <a:custGeom>
              <a:rect b="b" l="l" r="r" t="t"/>
              <a:pathLst>
                <a:path extrusionOk="0" h="602" w="14711">
                  <a:moveTo>
                    <a:pt x="1" y="0"/>
                  </a:moveTo>
                  <a:cubicBezTo>
                    <a:pt x="340" y="0"/>
                    <a:pt x="615" y="261"/>
                    <a:pt x="615" y="601"/>
                  </a:cubicBezTo>
                  <a:lnTo>
                    <a:pt x="14109" y="601"/>
                  </a:lnTo>
                  <a:cubicBezTo>
                    <a:pt x="14109" y="261"/>
                    <a:pt x="14370" y="0"/>
                    <a:pt x="14710"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9"/>
            <p:cNvSpPr/>
            <p:nvPr/>
          </p:nvSpPr>
          <p:spPr>
            <a:xfrm>
              <a:off x="2204395" y="3033547"/>
              <a:ext cx="293170" cy="13793"/>
            </a:xfrm>
            <a:custGeom>
              <a:rect b="b" l="l" r="r" t="t"/>
              <a:pathLst>
                <a:path extrusionOk="0" h="536" w="11393">
                  <a:moveTo>
                    <a:pt x="366" y="0"/>
                  </a:moveTo>
                  <a:cubicBezTo>
                    <a:pt x="1" y="0"/>
                    <a:pt x="1" y="536"/>
                    <a:pt x="366" y="536"/>
                  </a:cubicBezTo>
                  <a:lnTo>
                    <a:pt x="11026" y="536"/>
                  </a:lnTo>
                  <a:cubicBezTo>
                    <a:pt x="11392" y="536"/>
                    <a:pt x="11392" y="0"/>
                    <a:pt x="11026"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9"/>
            <p:cNvSpPr/>
            <p:nvPr/>
          </p:nvSpPr>
          <p:spPr>
            <a:xfrm>
              <a:off x="2341549" y="2999092"/>
              <a:ext cx="17421" cy="13973"/>
            </a:xfrm>
            <a:custGeom>
              <a:rect b="b" l="l" r="r" t="t"/>
              <a:pathLst>
                <a:path extrusionOk="0" h="543" w="677">
                  <a:moveTo>
                    <a:pt x="361" y="1"/>
                  </a:moveTo>
                  <a:cubicBezTo>
                    <a:pt x="304" y="1"/>
                    <a:pt x="247" y="19"/>
                    <a:pt x="197" y="59"/>
                  </a:cubicBezTo>
                  <a:cubicBezTo>
                    <a:pt x="1" y="216"/>
                    <a:pt x="105" y="543"/>
                    <a:pt x="366" y="543"/>
                  </a:cubicBezTo>
                  <a:cubicBezTo>
                    <a:pt x="497" y="543"/>
                    <a:pt x="601" y="451"/>
                    <a:pt x="628" y="334"/>
                  </a:cubicBezTo>
                  <a:cubicBezTo>
                    <a:pt x="676" y="149"/>
                    <a:pt x="523" y="1"/>
                    <a:pt x="361"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9"/>
            <p:cNvSpPr/>
            <p:nvPr/>
          </p:nvSpPr>
          <p:spPr>
            <a:xfrm>
              <a:off x="2341549" y="3072043"/>
              <a:ext cx="17421" cy="13973"/>
            </a:xfrm>
            <a:custGeom>
              <a:rect b="b" l="l" r="r" t="t"/>
              <a:pathLst>
                <a:path extrusionOk="0" h="543" w="677">
                  <a:moveTo>
                    <a:pt x="361" y="1"/>
                  </a:moveTo>
                  <a:cubicBezTo>
                    <a:pt x="304" y="1"/>
                    <a:pt x="247" y="19"/>
                    <a:pt x="197" y="59"/>
                  </a:cubicBezTo>
                  <a:cubicBezTo>
                    <a:pt x="1" y="216"/>
                    <a:pt x="118" y="542"/>
                    <a:pt x="366" y="542"/>
                  </a:cubicBezTo>
                  <a:cubicBezTo>
                    <a:pt x="497" y="542"/>
                    <a:pt x="601" y="451"/>
                    <a:pt x="628" y="333"/>
                  </a:cubicBezTo>
                  <a:cubicBezTo>
                    <a:pt x="676" y="149"/>
                    <a:pt x="523" y="1"/>
                    <a:pt x="361"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8" name="Google Shape;3248;p49"/>
          <p:cNvGrpSpPr/>
          <p:nvPr/>
        </p:nvGrpSpPr>
        <p:grpSpPr>
          <a:xfrm>
            <a:off x="2216794" y="2596737"/>
            <a:ext cx="214723" cy="343436"/>
            <a:chOff x="1602692" y="2868499"/>
            <a:chExt cx="236662" cy="378525"/>
          </a:xfrm>
        </p:grpSpPr>
        <p:sp>
          <p:nvSpPr>
            <p:cNvPr id="3249" name="Google Shape;3249;p49"/>
            <p:cNvSpPr/>
            <p:nvPr/>
          </p:nvSpPr>
          <p:spPr>
            <a:xfrm>
              <a:off x="1761693" y="2920608"/>
              <a:ext cx="7745" cy="60857"/>
            </a:xfrm>
            <a:custGeom>
              <a:rect b="b" l="l" r="r" t="t"/>
              <a:pathLst>
                <a:path extrusionOk="0" h="2365" w="301">
                  <a:moveTo>
                    <a:pt x="150" y="0"/>
                  </a:moveTo>
                  <a:cubicBezTo>
                    <a:pt x="75" y="0"/>
                    <a:pt x="0" y="52"/>
                    <a:pt x="0" y="157"/>
                  </a:cubicBezTo>
                  <a:lnTo>
                    <a:pt x="0" y="2208"/>
                  </a:lnTo>
                  <a:cubicBezTo>
                    <a:pt x="0" y="2299"/>
                    <a:pt x="65" y="2365"/>
                    <a:pt x="144" y="2365"/>
                  </a:cubicBezTo>
                  <a:cubicBezTo>
                    <a:pt x="235" y="2365"/>
                    <a:pt x="301" y="2299"/>
                    <a:pt x="301" y="2221"/>
                  </a:cubicBezTo>
                  <a:lnTo>
                    <a:pt x="301" y="157"/>
                  </a:lnTo>
                  <a:cubicBezTo>
                    <a:pt x="301" y="52"/>
                    <a:pt x="225" y="0"/>
                    <a:pt x="150"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9"/>
            <p:cNvSpPr/>
            <p:nvPr/>
          </p:nvSpPr>
          <p:spPr>
            <a:xfrm>
              <a:off x="1695123" y="2933705"/>
              <a:ext cx="56509" cy="101875"/>
            </a:xfrm>
            <a:custGeom>
              <a:rect b="b" l="l" r="r" t="t"/>
              <a:pathLst>
                <a:path extrusionOk="0" h="3959" w="2196">
                  <a:moveTo>
                    <a:pt x="484" y="1"/>
                  </a:moveTo>
                  <a:cubicBezTo>
                    <a:pt x="1" y="902"/>
                    <a:pt x="1" y="1986"/>
                    <a:pt x="484" y="2901"/>
                  </a:cubicBezTo>
                  <a:cubicBezTo>
                    <a:pt x="288" y="3227"/>
                    <a:pt x="170" y="3593"/>
                    <a:pt x="144" y="3959"/>
                  </a:cubicBezTo>
                  <a:lnTo>
                    <a:pt x="2143" y="3959"/>
                  </a:lnTo>
                  <a:cubicBezTo>
                    <a:pt x="2117" y="3593"/>
                    <a:pt x="1999" y="3227"/>
                    <a:pt x="1816" y="2901"/>
                  </a:cubicBezTo>
                  <a:cubicBezTo>
                    <a:pt x="2065" y="2456"/>
                    <a:pt x="2195" y="1960"/>
                    <a:pt x="2182" y="1451"/>
                  </a:cubicBezTo>
                  <a:cubicBezTo>
                    <a:pt x="2182" y="1215"/>
                    <a:pt x="2156" y="980"/>
                    <a:pt x="2117" y="758"/>
                  </a:cubicBezTo>
                  <a:cubicBezTo>
                    <a:pt x="2065" y="484"/>
                    <a:pt x="1960" y="236"/>
                    <a:pt x="1829" y="1"/>
                  </a:cubicBez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9"/>
            <p:cNvSpPr/>
            <p:nvPr/>
          </p:nvSpPr>
          <p:spPr>
            <a:xfrm>
              <a:off x="1695123" y="2933705"/>
              <a:ext cx="54141" cy="101875"/>
            </a:xfrm>
            <a:custGeom>
              <a:rect b="b" l="l" r="r" t="t"/>
              <a:pathLst>
                <a:path extrusionOk="0" h="3959" w="2104">
                  <a:moveTo>
                    <a:pt x="484" y="1"/>
                  </a:moveTo>
                  <a:cubicBezTo>
                    <a:pt x="1" y="902"/>
                    <a:pt x="1" y="1986"/>
                    <a:pt x="484" y="2901"/>
                  </a:cubicBezTo>
                  <a:cubicBezTo>
                    <a:pt x="288" y="3227"/>
                    <a:pt x="170" y="3593"/>
                    <a:pt x="144" y="3959"/>
                  </a:cubicBezTo>
                  <a:lnTo>
                    <a:pt x="1006" y="3959"/>
                  </a:lnTo>
                  <a:cubicBezTo>
                    <a:pt x="680" y="3214"/>
                    <a:pt x="588" y="2391"/>
                    <a:pt x="732" y="1594"/>
                  </a:cubicBezTo>
                  <a:cubicBezTo>
                    <a:pt x="875" y="833"/>
                    <a:pt x="1310" y="672"/>
                    <a:pt x="1652" y="672"/>
                  </a:cubicBezTo>
                  <a:cubicBezTo>
                    <a:pt x="1903" y="672"/>
                    <a:pt x="2104" y="758"/>
                    <a:pt x="2104" y="758"/>
                  </a:cubicBezTo>
                  <a:cubicBezTo>
                    <a:pt x="2052" y="484"/>
                    <a:pt x="1960" y="236"/>
                    <a:pt x="1829" y="1"/>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9"/>
            <p:cNvSpPr/>
            <p:nvPr/>
          </p:nvSpPr>
          <p:spPr>
            <a:xfrm>
              <a:off x="1660847" y="2868499"/>
              <a:ext cx="127762" cy="66570"/>
            </a:xfrm>
            <a:custGeom>
              <a:rect b="b" l="l" r="r" t="t"/>
              <a:pathLst>
                <a:path extrusionOk="0" h="2587" w="4965">
                  <a:moveTo>
                    <a:pt x="1306" y="0"/>
                  </a:moveTo>
                  <a:cubicBezTo>
                    <a:pt x="928" y="889"/>
                    <a:pt x="496" y="1751"/>
                    <a:pt x="0" y="2587"/>
                  </a:cubicBezTo>
                  <a:lnTo>
                    <a:pt x="4964" y="2587"/>
                  </a:lnTo>
                  <a:cubicBezTo>
                    <a:pt x="4468" y="1751"/>
                    <a:pt x="4024" y="889"/>
                    <a:pt x="3658"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9"/>
            <p:cNvSpPr/>
            <p:nvPr/>
          </p:nvSpPr>
          <p:spPr>
            <a:xfrm>
              <a:off x="1660513" y="2868499"/>
              <a:ext cx="50770" cy="66235"/>
            </a:xfrm>
            <a:custGeom>
              <a:rect b="b" l="l" r="r" t="t"/>
              <a:pathLst>
                <a:path extrusionOk="0" h="2574" w="1973">
                  <a:moveTo>
                    <a:pt x="1319" y="0"/>
                  </a:moveTo>
                  <a:cubicBezTo>
                    <a:pt x="941" y="889"/>
                    <a:pt x="509" y="1751"/>
                    <a:pt x="0" y="2574"/>
                  </a:cubicBezTo>
                  <a:lnTo>
                    <a:pt x="1372" y="2574"/>
                  </a:lnTo>
                  <a:cubicBezTo>
                    <a:pt x="1607" y="1751"/>
                    <a:pt x="1803" y="876"/>
                    <a:pt x="1973"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9"/>
            <p:cNvSpPr/>
            <p:nvPr/>
          </p:nvSpPr>
          <p:spPr>
            <a:xfrm>
              <a:off x="1627884" y="3211694"/>
              <a:ext cx="30622" cy="35331"/>
            </a:xfrm>
            <a:custGeom>
              <a:rect b="b" l="l" r="r" t="t"/>
              <a:pathLst>
                <a:path extrusionOk="0" h="1373" w="1190">
                  <a:moveTo>
                    <a:pt x="1" y="1"/>
                  </a:moveTo>
                  <a:cubicBezTo>
                    <a:pt x="1" y="184"/>
                    <a:pt x="79" y="354"/>
                    <a:pt x="210" y="471"/>
                  </a:cubicBezTo>
                  <a:cubicBezTo>
                    <a:pt x="393" y="615"/>
                    <a:pt x="432" y="876"/>
                    <a:pt x="301" y="1072"/>
                  </a:cubicBezTo>
                  <a:lnTo>
                    <a:pt x="118" y="1373"/>
                  </a:lnTo>
                  <a:lnTo>
                    <a:pt x="1190" y="1373"/>
                  </a:lnTo>
                  <a:lnTo>
                    <a:pt x="1190" y="14"/>
                  </a:lnTo>
                  <a:lnTo>
                    <a:pt x="1"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9"/>
            <p:cNvSpPr/>
            <p:nvPr/>
          </p:nvSpPr>
          <p:spPr>
            <a:xfrm>
              <a:off x="1783874" y="3212054"/>
              <a:ext cx="30622" cy="34970"/>
            </a:xfrm>
            <a:custGeom>
              <a:rect b="b" l="l" r="r" t="t"/>
              <a:pathLst>
                <a:path extrusionOk="0" h="1359" w="1190">
                  <a:moveTo>
                    <a:pt x="0" y="0"/>
                  </a:moveTo>
                  <a:lnTo>
                    <a:pt x="0" y="1359"/>
                  </a:lnTo>
                  <a:lnTo>
                    <a:pt x="1072" y="1359"/>
                  </a:lnTo>
                  <a:lnTo>
                    <a:pt x="889" y="1058"/>
                  </a:lnTo>
                  <a:cubicBezTo>
                    <a:pt x="758" y="862"/>
                    <a:pt x="797" y="601"/>
                    <a:pt x="967" y="457"/>
                  </a:cubicBezTo>
                  <a:cubicBezTo>
                    <a:pt x="1111" y="340"/>
                    <a:pt x="1189" y="170"/>
                    <a:pt x="1189"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9"/>
            <p:cNvSpPr/>
            <p:nvPr/>
          </p:nvSpPr>
          <p:spPr>
            <a:xfrm>
              <a:off x="1615120" y="3056732"/>
              <a:ext cx="211804" cy="154987"/>
            </a:xfrm>
            <a:custGeom>
              <a:rect b="b" l="l" r="r" t="t"/>
              <a:pathLst>
                <a:path extrusionOk="0" h="6023" w="8231">
                  <a:moveTo>
                    <a:pt x="0" y="1"/>
                  </a:moveTo>
                  <a:lnTo>
                    <a:pt x="0" y="6023"/>
                  </a:lnTo>
                  <a:lnTo>
                    <a:pt x="8230" y="6023"/>
                  </a:lnTo>
                  <a:lnTo>
                    <a:pt x="8230"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9"/>
            <p:cNvSpPr/>
            <p:nvPr/>
          </p:nvSpPr>
          <p:spPr>
            <a:xfrm>
              <a:off x="1615120" y="3045642"/>
              <a:ext cx="211804" cy="32294"/>
            </a:xfrm>
            <a:custGeom>
              <a:rect b="b" l="l" r="r" t="t"/>
              <a:pathLst>
                <a:path extrusionOk="0" h="1255" w="8231">
                  <a:moveTo>
                    <a:pt x="0" y="1"/>
                  </a:moveTo>
                  <a:lnTo>
                    <a:pt x="0" y="1255"/>
                  </a:lnTo>
                  <a:lnTo>
                    <a:pt x="8230" y="1255"/>
                  </a:lnTo>
                  <a:lnTo>
                    <a:pt x="8230"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9"/>
            <p:cNvSpPr/>
            <p:nvPr/>
          </p:nvSpPr>
          <p:spPr>
            <a:xfrm>
              <a:off x="1615120" y="3127677"/>
              <a:ext cx="211804" cy="13124"/>
            </a:xfrm>
            <a:custGeom>
              <a:rect b="b" l="l" r="r" t="t"/>
              <a:pathLst>
                <a:path extrusionOk="0" h="510" w="8231">
                  <a:moveTo>
                    <a:pt x="0" y="0"/>
                  </a:moveTo>
                  <a:lnTo>
                    <a:pt x="0" y="510"/>
                  </a:lnTo>
                  <a:lnTo>
                    <a:pt x="8230" y="510"/>
                  </a:lnTo>
                  <a:lnTo>
                    <a:pt x="8230"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9"/>
            <p:cNvSpPr/>
            <p:nvPr/>
          </p:nvSpPr>
          <p:spPr>
            <a:xfrm>
              <a:off x="1602692" y="3034217"/>
              <a:ext cx="236662" cy="22542"/>
            </a:xfrm>
            <a:custGeom>
              <a:rect b="b" l="l" r="r" t="t"/>
              <a:pathLst>
                <a:path extrusionOk="0" h="876" w="9197">
                  <a:moveTo>
                    <a:pt x="0" y="1"/>
                  </a:moveTo>
                  <a:lnTo>
                    <a:pt x="0" y="876"/>
                  </a:lnTo>
                  <a:lnTo>
                    <a:pt x="9197" y="876"/>
                  </a:lnTo>
                  <a:lnTo>
                    <a:pt x="9197"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9"/>
            <p:cNvSpPr/>
            <p:nvPr/>
          </p:nvSpPr>
          <p:spPr>
            <a:xfrm>
              <a:off x="1712261" y="3088589"/>
              <a:ext cx="15620" cy="13227"/>
            </a:xfrm>
            <a:custGeom>
              <a:rect b="b" l="l" r="r" t="t"/>
              <a:pathLst>
                <a:path extrusionOk="0" h="514" w="607">
                  <a:moveTo>
                    <a:pt x="342" y="1"/>
                  </a:moveTo>
                  <a:cubicBezTo>
                    <a:pt x="283" y="1"/>
                    <a:pt x="222" y="22"/>
                    <a:pt x="171" y="69"/>
                  </a:cubicBezTo>
                  <a:cubicBezTo>
                    <a:pt x="1" y="226"/>
                    <a:pt x="105" y="500"/>
                    <a:pt x="340" y="513"/>
                  </a:cubicBezTo>
                  <a:cubicBezTo>
                    <a:pt x="471" y="500"/>
                    <a:pt x="576" y="409"/>
                    <a:pt x="589" y="278"/>
                  </a:cubicBezTo>
                  <a:cubicBezTo>
                    <a:pt x="607" y="114"/>
                    <a:pt x="479" y="1"/>
                    <a:pt x="342"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9"/>
            <p:cNvSpPr/>
            <p:nvPr/>
          </p:nvSpPr>
          <p:spPr>
            <a:xfrm>
              <a:off x="1712261" y="3167048"/>
              <a:ext cx="15877" cy="13098"/>
            </a:xfrm>
            <a:custGeom>
              <a:rect b="b" l="l" r="r" t="t"/>
              <a:pathLst>
                <a:path extrusionOk="0" h="509" w="617">
                  <a:moveTo>
                    <a:pt x="336" y="1"/>
                  </a:moveTo>
                  <a:cubicBezTo>
                    <a:pt x="280" y="1"/>
                    <a:pt x="222" y="20"/>
                    <a:pt x="171" y="64"/>
                  </a:cubicBezTo>
                  <a:cubicBezTo>
                    <a:pt x="1" y="221"/>
                    <a:pt x="105" y="508"/>
                    <a:pt x="340" y="508"/>
                  </a:cubicBezTo>
                  <a:cubicBezTo>
                    <a:pt x="458" y="508"/>
                    <a:pt x="563" y="417"/>
                    <a:pt x="589" y="299"/>
                  </a:cubicBezTo>
                  <a:cubicBezTo>
                    <a:pt x="617" y="130"/>
                    <a:pt x="482" y="1"/>
                    <a:pt x="336"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2" name="Google Shape;3262;p49"/>
          <p:cNvGrpSpPr/>
          <p:nvPr/>
        </p:nvGrpSpPr>
        <p:grpSpPr>
          <a:xfrm>
            <a:off x="1614719" y="2596434"/>
            <a:ext cx="275753" cy="343739"/>
            <a:chOff x="939102" y="2868165"/>
            <a:chExt cx="303927" cy="378860"/>
          </a:xfrm>
        </p:grpSpPr>
        <p:sp>
          <p:nvSpPr>
            <p:cNvPr id="3263" name="Google Shape;3263;p49"/>
            <p:cNvSpPr/>
            <p:nvPr/>
          </p:nvSpPr>
          <p:spPr>
            <a:xfrm>
              <a:off x="964320" y="2938414"/>
              <a:ext cx="253491" cy="146598"/>
            </a:xfrm>
            <a:custGeom>
              <a:rect b="b" l="l" r="r" t="t"/>
              <a:pathLst>
                <a:path extrusionOk="0" h="5697" w="9851">
                  <a:moveTo>
                    <a:pt x="1359" y="0"/>
                  </a:moveTo>
                  <a:cubicBezTo>
                    <a:pt x="1359" y="2665"/>
                    <a:pt x="745" y="4821"/>
                    <a:pt x="1" y="4821"/>
                  </a:cubicBezTo>
                  <a:lnTo>
                    <a:pt x="1" y="5696"/>
                  </a:lnTo>
                  <a:lnTo>
                    <a:pt x="9850" y="5696"/>
                  </a:lnTo>
                  <a:lnTo>
                    <a:pt x="9850" y="4821"/>
                  </a:lnTo>
                  <a:cubicBezTo>
                    <a:pt x="9106" y="4821"/>
                    <a:pt x="8492" y="2665"/>
                    <a:pt x="8492"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9"/>
            <p:cNvSpPr/>
            <p:nvPr/>
          </p:nvSpPr>
          <p:spPr>
            <a:xfrm>
              <a:off x="964320" y="3073536"/>
              <a:ext cx="253491" cy="11477"/>
            </a:xfrm>
            <a:custGeom>
              <a:rect b="b" l="l" r="r" t="t"/>
              <a:pathLst>
                <a:path extrusionOk="0" h="446" w="9851">
                  <a:moveTo>
                    <a:pt x="1" y="1"/>
                  </a:moveTo>
                  <a:lnTo>
                    <a:pt x="1" y="445"/>
                  </a:lnTo>
                  <a:lnTo>
                    <a:pt x="9850" y="445"/>
                  </a:lnTo>
                  <a:lnTo>
                    <a:pt x="9850"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9"/>
            <p:cNvSpPr/>
            <p:nvPr/>
          </p:nvSpPr>
          <p:spPr>
            <a:xfrm>
              <a:off x="1017097" y="2868165"/>
              <a:ext cx="147936" cy="197343"/>
            </a:xfrm>
            <a:custGeom>
              <a:rect b="b" l="l" r="r" t="t"/>
              <a:pathLst>
                <a:path extrusionOk="0" h="7669" w="5749">
                  <a:moveTo>
                    <a:pt x="2875" y="0"/>
                  </a:moveTo>
                  <a:cubicBezTo>
                    <a:pt x="1281" y="0"/>
                    <a:pt x="1" y="1725"/>
                    <a:pt x="1" y="3841"/>
                  </a:cubicBezTo>
                  <a:cubicBezTo>
                    <a:pt x="1" y="5957"/>
                    <a:pt x="1281" y="7668"/>
                    <a:pt x="2875" y="7668"/>
                  </a:cubicBezTo>
                  <a:cubicBezTo>
                    <a:pt x="4468" y="7668"/>
                    <a:pt x="5748" y="5957"/>
                    <a:pt x="5748" y="3841"/>
                  </a:cubicBezTo>
                  <a:cubicBezTo>
                    <a:pt x="5748" y="1725"/>
                    <a:pt x="4468" y="0"/>
                    <a:pt x="2875"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9"/>
            <p:cNvSpPr/>
            <p:nvPr/>
          </p:nvSpPr>
          <p:spPr>
            <a:xfrm>
              <a:off x="1041646" y="2893357"/>
              <a:ext cx="98504" cy="147267"/>
            </a:xfrm>
            <a:custGeom>
              <a:rect b="b" l="l" r="r" t="t"/>
              <a:pathLst>
                <a:path extrusionOk="0" h="5723" w="3828">
                  <a:moveTo>
                    <a:pt x="1921" y="1"/>
                  </a:moveTo>
                  <a:cubicBezTo>
                    <a:pt x="875" y="1"/>
                    <a:pt x="0" y="1294"/>
                    <a:pt x="0" y="2862"/>
                  </a:cubicBezTo>
                  <a:cubicBezTo>
                    <a:pt x="0" y="4416"/>
                    <a:pt x="889" y="5723"/>
                    <a:pt x="1921" y="5723"/>
                  </a:cubicBezTo>
                  <a:cubicBezTo>
                    <a:pt x="2953" y="5723"/>
                    <a:pt x="3828" y="4429"/>
                    <a:pt x="3828" y="2862"/>
                  </a:cubicBezTo>
                  <a:cubicBezTo>
                    <a:pt x="3828" y="1307"/>
                    <a:pt x="2953" y="1"/>
                    <a:pt x="1921" y="1"/>
                  </a:cubicBezTo>
                  <a:close/>
                </a:path>
              </a:pathLst>
            </a:custGeom>
            <a:solidFill>
              <a:srgbClr val="E3D4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9"/>
            <p:cNvSpPr/>
            <p:nvPr/>
          </p:nvSpPr>
          <p:spPr>
            <a:xfrm>
              <a:off x="1036937" y="2921354"/>
              <a:ext cx="47013" cy="59777"/>
            </a:xfrm>
            <a:custGeom>
              <a:rect b="b" l="l" r="r" t="t"/>
              <a:pathLst>
                <a:path extrusionOk="0" h="2323" w="1827">
                  <a:moveTo>
                    <a:pt x="1614" y="1"/>
                  </a:moveTo>
                  <a:cubicBezTo>
                    <a:pt x="1571" y="1"/>
                    <a:pt x="1526" y="19"/>
                    <a:pt x="1490" y="63"/>
                  </a:cubicBezTo>
                  <a:lnTo>
                    <a:pt x="79" y="2061"/>
                  </a:lnTo>
                  <a:cubicBezTo>
                    <a:pt x="0" y="2166"/>
                    <a:pt x="79" y="2309"/>
                    <a:pt x="209" y="2323"/>
                  </a:cubicBezTo>
                  <a:cubicBezTo>
                    <a:pt x="262" y="2323"/>
                    <a:pt x="314" y="2296"/>
                    <a:pt x="340" y="2244"/>
                  </a:cubicBezTo>
                  <a:lnTo>
                    <a:pt x="1751" y="245"/>
                  </a:lnTo>
                  <a:cubicBezTo>
                    <a:pt x="1826" y="123"/>
                    <a:pt x="1725" y="1"/>
                    <a:pt x="16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9"/>
            <p:cNvSpPr/>
            <p:nvPr/>
          </p:nvSpPr>
          <p:spPr>
            <a:xfrm>
              <a:off x="1085005" y="2890423"/>
              <a:ext cx="20792" cy="22799"/>
            </a:xfrm>
            <a:custGeom>
              <a:rect b="b" l="l" r="r" t="t"/>
              <a:pathLst>
                <a:path extrusionOk="0" h="886" w="808">
                  <a:moveTo>
                    <a:pt x="583" y="1"/>
                  </a:moveTo>
                  <a:cubicBezTo>
                    <a:pt x="539" y="1"/>
                    <a:pt x="494" y="19"/>
                    <a:pt x="458" y="63"/>
                  </a:cubicBezTo>
                  <a:lnTo>
                    <a:pt x="66" y="624"/>
                  </a:lnTo>
                  <a:cubicBezTo>
                    <a:pt x="0" y="729"/>
                    <a:pt x="66" y="873"/>
                    <a:pt x="209" y="886"/>
                  </a:cubicBezTo>
                  <a:cubicBezTo>
                    <a:pt x="262" y="886"/>
                    <a:pt x="301" y="860"/>
                    <a:pt x="340" y="807"/>
                  </a:cubicBezTo>
                  <a:lnTo>
                    <a:pt x="732" y="259"/>
                  </a:lnTo>
                  <a:cubicBezTo>
                    <a:pt x="808" y="126"/>
                    <a:pt x="699" y="1"/>
                    <a:pt x="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9"/>
            <p:cNvSpPr/>
            <p:nvPr/>
          </p:nvSpPr>
          <p:spPr>
            <a:xfrm>
              <a:off x="1044322" y="2974800"/>
              <a:ext cx="30544" cy="35923"/>
            </a:xfrm>
            <a:custGeom>
              <a:rect b="b" l="l" r="r" t="t"/>
              <a:pathLst>
                <a:path extrusionOk="0" h="1396" w="1187">
                  <a:moveTo>
                    <a:pt x="963" y="1"/>
                  </a:moveTo>
                  <a:cubicBezTo>
                    <a:pt x="919" y="1"/>
                    <a:pt x="873" y="19"/>
                    <a:pt x="837" y="63"/>
                  </a:cubicBezTo>
                  <a:lnTo>
                    <a:pt x="79" y="1134"/>
                  </a:lnTo>
                  <a:cubicBezTo>
                    <a:pt x="1" y="1238"/>
                    <a:pt x="79" y="1395"/>
                    <a:pt x="210" y="1395"/>
                  </a:cubicBezTo>
                  <a:cubicBezTo>
                    <a:pt x="262" y="1395"/>
                    <a:pt x="314" y="1369"/>
                    <a:pt x="340" y="1330"/>
                  </a:cubicBezTo>
                  <a:lnTo>
                    <a:pt x="1111" y="246"/>
                  </a:lnTo>
                  <a:cubicBezTo>
                    <a:pt x="1186" y="123"/>
                    <a:pt x="1078" y="1"/>
                    <a:pt x="9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9"/>
            <p:cNvSpPr/>
            <p:nvPr/>
          </p:nvSpPr>
          <p:spPr>
            <a:xfrm>
              <a:off x="1077260" y="2903264"/>
              <a:ext cx="48171" cy="61063"/>
            </a:xfrm>
            <a:custGeom>
              <a:rect b="b" l="l" r="r" t="t"/>
              <a:pathLst>
                <a:path extrusionOk="0" h="2373" w="1872">
                  <a:moveTo>
                    <a:pt x="1647" y="0"/>
                  </a:moveTo>
                  <a:cubicBezTo>
                    <a:pt x="1601" y="0"/>
                    <a:pt x="1553" y="21"/>
                    <a:pt x="1516" y="73"/>
                  </a:cubicBezTo>
                  <a:lnTo>
                    <a:pt x="66" y="2111"/>
                  </a:lnTo>
                  <a:cubicBezTo>
                    <a:pt x="1" y="2216"/>
                    <a:pt x="66" y="2372"/>
                    <a:pt x="210" y="2372"/>
                  </a:cubicBezTo>
                  <a:cubicBezTo>
                    <a:pt x="249" y="2372"/>
                    <a:pt x="301" y="2346"/>
                    <a:pt x="341" y="2307"/>
                  </a:cubicBezTo>
                  <a:lnTo>
                    <a:pt x="1778" y="269"/>
                  </a:lnTo>
                  <a:cubicBezTo>
                    <a:pt x="1871" y="138"/>
                    <a:pt x="1763" y="0"/>
                    <a:pt x="16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9"/>
            <p:cNvSpPr/>
            <p:nvPr/>
          </p:nvSpPr>
          <p:spPr>
            <a:xfrm>
              <a:off x="1072911" y="2967029"/>
              <a:ext cx="57718" cy="75293"/>
            </a:xfrm>
            <a:custGeom>
              <a:rect b="b" l="l" r="r" t="t"/>
              <a:pathLst>
                <a:path extrusionOk="0" h="2926" w="2243">
                  <a:moveTo>
                    <a:pt x="2037" y="0"/>
                  </a:moveTo>
                  <a:cubicBezTo>
                    <a:pt x="1997" y="0"/>
                    <a:pt x="1956" y="16"/>
                    <a:pt x="1920" y="51"/>
                  </a:cubicBezTo>
                  <a:lnTo>
                    <a:pt x="78" y="2664"/>
                  </a:lnTo>
                  <a:cubicBezTo>
                    <a:pt x="0" y="2768"/>
                    <a:pt x="78" y="2925"/>
                    <a:pt x="209" y="2925"/>
                  </a:cubicBezTo>
                  <a:cubicBezTo>
                    <a:pt x="261" y="2925"/>
                    <a:pt x="314" y="2899"/>
                    <a:pt x="340" y="2847"/>
                  </a:cubicBezTo>
                  <a:lnTo>
                    <a:pt x="2195" y="234"/>
                  </a:lnTo>
                  <a:cubicBezTo>
                    <a:pt x="2242" y="110"/>
                    <a:pt x="2144" y="0"/>
                    <a:pt x="2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9"/>
            <p:cNvSpPr/>
            <p:nvPr/>
          </p:nvSpPr>
          <p:spPr>
            <a:xfrm>
              <a:off x="1031893" y="2888673"/>
              <a:ext cx="118009" cy="156659"/>
            </a:xfrm>
            <a:custGeom>
              <a:rect b="b" l="l" r="r" t="t"/>
              <a:pathLst>
                <a:path extrusionOk="0" h="6088" w="4586">
                  <a:moveTo>
                    <a:pt x="2300" y="353"/>
                  </a:moveTo>
                  <a:cubicBezTo>
                    <a:pt x="2744" y="353"/>
                    <a:pt x="3162" y="627"/>
                    <a:pt x="3501" y="1124"/>
                  </a:cubicBezTo>
                  <a:cubicBezTo>
                    <a:pt x="4207" y="2299"/>
                    <a:pt x="4207" y="3775"/>
                    <a:pt x="3501" y="4964"/>
                  </a:cubicBezTo>
                  <a:cubicBezTo>
                    <a:pt x="3162" y="5461"/>
                    <a:pt x="2731" y="5735"/>
                    <a:pt x="2300" y="5735"/>
                  </a:cubicBezTo>
                  <a:cubicBezTo>
                    <a:pt x="1855" y="5735"/>
                    <a:pt x="1424" y="5448"/>
                    <a:pt x="1098" y="4964"/>
                  </a:cubicBezTo>
                  <a:cubicBezTo>
                    <a:pt x="379" y="3775"/>
                    <a:pt x="379" y="2299"/>
                    <a:pt x="1098" y="1124"/>
                  </a:cubicBezTo>
                  <a:cubicBezTo>
                    <a:pt x="1437" y="627"/>
                    <a:pt x="1855" y="353"/>
                    <a:pt x="2300" y="353"/>
                  </a:cubicBezTo>
                  <a:close/>
                  <a:moveTo>
                    <a:pt x="2300" y="0"/>
                  </a:moveTo>
                  <a:cubicBezTo>
                    <a:pt x="1738" y="0"/>
                    <a:pt x="1202" y="327"/>
                    <a:pt x="810" y="928"/>
                  </a:cubicBezTo>
                  <a:cubicBezTo>
                    <a:pt x="0" y="2221"/>
                    <a:pt x="0" y="3854"/>
                    <a:pt x="810" y="5160"/>
                  </a:cubicBezTo>
                  <a:cubicBezTo>
                    <a:pt x="1202" y="5761"/>
                    <a:pt x="1738" y="6088"/>
                    <a:pt x="2300" y="6088"/>
                  </a:cubicBezTo>
                  <a:cubicBezTo>
                    <a:pt x="2861" y="6088"/>
                    <a:pt x="3397" y="5761"/>
                    <a:pt x="3789" y="5160"/>
                  </a:cubicBezTo>
                  <a:cubicBezTo>
                    <a:pt x="4586" y="3854"/>
                    <a:pt x="4586" y="2221"/>
                    <a:pt x="3789" y="928"/>
                  </a:cubicBezTo>
                  <a:cubicBezTo>
                    <a:pt x="3397" y="327"/>
                    <a:pt x="2861" y="0"/>
                    <a:pt x="2300"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9"/>
            <p:cNvSpPr/>
            <p:nvPr/>
          </p:nvSpPr>
          <p:spPr>
            <a:xfrm>
              <a:off x="1012723" y="3110513"/>
              <a:ext cx="156685" cy="40040"/>
            </a:xfrm>
            <a:custGeom>
              <a:rect b="b" l="l" r="r" t="t"/>
              <a:pathLst>
                <a:path extrusionOk="0" h="1556" w="6089">
                  <a:moveTo>
                    <a:pt x="1" y="1"/>
                  </a:moveTo>
                  <a:lnTo>
                    <a:pt x="1" y="1555"/>
                  </a:lnTo>
                  <a:lnTo>
                    <a:pt x="6088" y="1555"/>
                  </a:lnTo>
                  <a:lnTo>
                    <a:pt x="6088"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9"/>
            <p:cNvSpPr/>
            <p:nvPr/>
          </p:nvSpPr>
          <p:spPr>
            <a:xfrm>
              <a:off x="1012723" y="3102125"/>
              <a:ext cx="156685" cy="20200"/>
            </a:xfrm>
            <a:custGeom>
              <a:rect b="b" l="l" r="r" t="t"/>
              <a:pathLst>
                <a:path extrusionOk="0" h="785" w="6089">
                  <a:moveTo>
                    <a:pt x="1" y="0"/>
                  </a:moveTo>
                  <a:lnTo>
                    <a:pt x="1" y="784"/>
                  </a:lnTo>
                  <a:lnTo>
                    <a:pt x="6088" y="784"/>
                  </a:lnTo>
                  <a:lnTo>
                    <a:pt x="6088"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9"/>
            <p:cNvSpPr/>
            <p:nvPr/>
          </p:nvSpPr>
          <p:spPr>
            <a:xfrm>
              <a:off x="947182" y="3105984"/>
              <a:ext cx="33632" cy="34224"/>
            </a:xfrm>
            <a:custGeom>
              <a:rect b="b" l="l" r="r" t="t"/>
              <a:pathLst>
                <a:path extrusionOk="0" h="1330" w="1307">
                  <a:moveTo>
                    <a:pt x="649" y="1"/>
                  </a:moveTo>
                  <a:cubicBezTo>
                    <a:pt x="363" y="1"/>
                    <a:pt x="79" y="177"/>
                    <a:pt x="13" y="530"/>
                  </a:cubicBezTo>
                  <a:cubicBezTo>
                    <a:pt x="0" y="569"/>
                    <a:pt x="0" y="621"/>
                    <a:pt x="0" y="673"/>
                  </a:cubicBezTo>
                  <a:cubicBezTo>
                    <a:pt x="0" y="1111"/>
                    <a:pt x="327" y="1330"/>
                    <a:pt x="654" y="1330"/>
                  </a:cubicBezTo>
                  <a:cubicBezTo>
                    <a:pt x="980" y="1330"/>
                    <a:pt x="1307" y="1111"/>
                    <a:pt x="1307" y="673"/>
                  </a:cubicBezTo>
                  <a:cubicBezTo>
                    <a:pt x="1307" y="621"/>
                    <a:pt x="1307" y="569"/>
                    <a:pt x="1294" y="530"/>
                  </a:cubicBezTo>
                  <a:cubicBezTo>
                    <a:pt x="1222" y="177"/>
                    <a:pt x="934" y="1"/>
                    <a:pt x="649"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9"/>
            <p:cNvSpPr/>
            <p:nvPr/>
          </p:nvSpPr>
          <p:spPr>
            <a:xfrm>
              <a:off x="948854" y="3136066"/>
              <a:ext cx="30956" cy="110959"/>
            </a:xfrm>
            <a:custGeom>
              <a:rect b="b" l="l" r="r" t="t"/>
              <a:pathLst>
                <a:path extrusionOk="0" h="4312" w="1203">
                  <a:moveTo>
                    <a:pt x="615" y="1"/>
                  </a:moveTo>
                  <a:cubicBezTo>
                    <a:pt x="262" y="1"/>
                    <a:pt x="1" y="288"/>
                    <a:pt x="27" y="641"/>
                  </a:cubicBezTo>
                  <a:lnTo>
                    <a:pt x="301" y="4312"/>
                  </a:lnTo>
                  <a:lnTo>
                    <a:pt x="1203" y="4312"/>
                  </a:lnTo>
                  <a:lnTo>
                    <a:pt x="1203" y="589"/>
                  </a:lnTo>
                  <a:cubicBezTo>
                    <a:pt x="1203" y="262"/>
                    <a:pt x="941" y="1"/>
                    <a:pt x="615"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9"/>
            <p:cNvSpPr/>
            <p:nvPr/>
          </p:nvSpPr>
          <p:spPr>
            <a:xfrm>
              <a:off x="947182" y="3106422"/>
              <a:ext cx="20535" cy="140602"/>
            </a:xfrm>
            <a:custGeom>
              <a:rect b="b" l="l" r="r" t="t"/>
              <a:pathLst>
                <a:path extrusionOk="0" h="5464" w="798">
                  <a:moveTo>
                    <a:pt x="654" y="0"/>
                  </a:moveTo>
                  <a:cubicBezTo>
                    <a:pt x="354" y="0"/>
                    <a:pt x="81" y="208"/>
                    <a:pt x="13" y="513"/>
                  </a:cubicBezTo>
                  <a:cubicBezTo>
                    <a:pt x="0" y="552"/>
                    <a:pt x="0" y="604"/>
                    <a:pt x="0" y="656"/>
                  </a:cubicBezTo>
                  <a:cubicBezTo>
                    <a:pt x="0" y="905"/>
                    <a:pt x="131" y="1140"/>
                    <a:pt x="353" y="1244"/>
                  </a:cubicBezTo>
                  <a:cubicBezTo>
                    <a:pt x="170" y="1362"/>
                    <a:pt x="66" y="1571"/>
                    <a:pt x="92" y="1793"/>
                  </a:cubicBezTo>
                  <a:lnTo>
                    <a:pt x="366" y="5464"/>
                  </a:lnTo>
                  <a:lnTo>
                    <a:pt x="640" y="5464"/>
                  </a:lnTo>
                  <a:lnTo>
                    <a:pt x="366" y="1793"/>
                  </a:lnTo>
                  <a:cubicBezTo>
                    <a:pt x="353" y="1571"/>
                    <a:pt x="458" y="1362"/>
                    <a:pt x="640" y="1244"/>
                  </a:cubicBezTo>
                  <a:cubicBezTo>
                    <a:pt x="418" y="1140"/>
                    <a:pt x="275" y="905"/>
                    <a:pt x="275" y="656"/>
                  </a:cubicBezTo>
                  <a:cubicBezTo>
                    <a:pt x="275" y="604"/>
                    <a:pt x="288" y="552"/>
                    <a:pt x="301" y="513"/>
                  </a:cubicBezTo>
                  <a:cubicBezTo>
                    <a:pt x="353" y="264"/>
                    <a:pt x="549" y="68"/>
                    <a:pt x="797" y="16"/>
                  </a:cubicBezTo>
                  <a:cubicBezTo>
                    <a:pt x="749" y="6"/>
                    <a:pt x="702" y="0"/>
                    <a:pt x="654"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9"/>
            <p:cNvSpPr/>
            <p:nvPr/>
          </p:nvSpPr>
          <p:spPr>
            <a:xfrm>
              <a:off x="1200982" y="3104389"/>
              <a:ext cx="35254" cy="35742"/>
            </a:xfrm>
            <a:custGeom>
              <a:rect b="b" l="l" r="r" t="t"/>
              <a:pathLst>
                <a:path extrusionOk="0" h="1389" w="1370">
                  <a:moveTo>
                    <a:pt x="658" y="1"/>
                  </a:moveTo>
                  <a:cubicBezTo>
                    <a:pt x="361" y="1"/>
                    <a:pt x="68" y="184"/>
                    <a:pt x="26" y="579"/>
                  </a:cubicBezTo>
                  <a:cubicBezTo>
                    <a:pt x="13" y="631"/>
                    <a:pt x="0" y="683"/>
                    <a:pt x="0" y="735"/>
                  </a:cubicBezTo>
                  <a:cubicBezTo>
                    <a:pt x="0" y="970"/>
                    <a:pt x="131" y="1193"/>
                    <a:pt x="340" y="1310"/>
                  </a:cubicBezTo>
                  <a:cubicBezTo>
                    <a:pt x="444" y="1362"/>
                    <a:pt x="549" y="1388"/>
                    <a:pt x="667" y="1388"/>
                  </a:cubicBezTo>
                  <a:cubicBezTo>
                    <a:pt x="1032" y="1388"/>
                    <a:pt x="1320" y="1101"/>
                    <a:pt x="1320" y="735"/>
                  </a:cubicBezTo>
                  <a:cubicBezTo>
                    <a:pt x="1369" y="260"/>
                    <a:pt x="1011" y="1"/>
                    <a:pt x="658"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49"/>
            <p:cNvSpPr/>
            <p:nvPr/>
          </p:nvSpPr>
          <p:spPr>
            <a:xfrm>
              <a:off x="1202320" y="3136066"/>
              <a:ext cx="30956" cy="110959"/>
            </a:xfrm>
            <a:custGeom>
              <a:rect b="b" l="l" r="r" t="t"/>
              <a:pathLst>
                <a:path extrusionOk="0" h="4312" w="1203">
                  <a:moveTo>
                    <a:pt x="588" y="1"/>
                  </a:moveTo>
                  <a:cubicBezTo>
                    <a:pt x="262" y="1"/>
                    <a:pt x="1" y="262"/>
                    <a:pt x="1" y="589"/>
                  </a:cubicBezTo>
                  <a:lnTo>
                    <a:pt x="1" y="4312"/>
                  </a:lnTo>
                  <a:lnTo>
                    <a:pt x="902" y="4312"/>
                  </a:lnTo>
                  <a:lnTo>
                    <a:pt x="1176" y="641"/>
                  </a:lnTo>
                  <a:cubicBezTo>
                    <a:pt x="1202" y="288"/>
                    <a:pt x="928" y="1"/>
                    <a:pt x="588"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9"/>
            <p:cNvSpPr/>
            <p:nvPr/>
          </p:nvSpPr>
          <p:spPr>
            <a:xfrm>
              <a:off x="1200982" y="3106293"/>
              <a:ext cx="21204" cy="140731"/>
            </a:xfrm>
            <a:custGeom>
              <a:rect b="b" l="l" r="r" t="t"/>
              <a:pathLst>
                <a:path extrusionOk="0" h="5469" w="824">
                  <a:moveTo>
                    <a:pt x="662" y="1"/>
                  </a:moveTo>
                  <a:cubicBezTo>
                    <a:pt x="366" y="1"/>
                    <a:pt x="93" y="207"/>
                    <a:pt x="26" y="518"/>
                  </a:cubicBezTo>
                  <a:cubicBezTo>
                    <a:pt x="13" y="557"/>
                    <a:pt x="0" y="609"/>
                    <a:pt x="0" y="661"/>
                  </a:cubicBezTo>
                  <a:cubicBezTo>
                    <a:pt x="0" y="896"/>
                    <a:pt x="131" y="1119"/>
                    <a:pt x="340" y="1236"/>
                  </a:cubicBezTo>
                  <a:cubicBezTo>
                    <a:pt x="157" y="1341"/>
                    <a:pt x="53" y="1537"/>
                    <a:pt x="53" y="1746"/>
                  </a:cubicBezTo>
                  <a:lnTo>
                    <a:pt x="53" y="5469"/>
                  </a:lnTo>
                  <a:lnTo>
                    <a:pt x="379" y="5469"/>
                  </a:lnTo>
                  <a:lnTo>
                    <a:pt x="379" y="1746"/>
                  </a:lnTo>
                  <a:cubicBezTo>
                    <a:pt x="379" y="1537"/>
                    <a:pt x="484" y="1341"/>
                    <a:pt x="667" y="1236"/>
                  </a:cubicBezTo>
                  <a:cubicBezTo>
                    <a:pt x="457" y="1119"/>
                    <a:pt x="327" y="896"/>
                    <a:pt x="327" y="661"/>
                  </a:cubicBezTo>
                  <a:cubicBezTo>
                    <a:pt x="327" y="609"/>
                    <a:pt x="340" y="557"/>
                    <a:pt x="353" y="518"/>
                  </a:cubicBezTo>
                  <a:cubicBezTo>
                    <a:pt x="405" y="269"/>
                    <a:pt x="588" y="87"/>
                    <a:pt x="823" y="21"/>
                  </a:cubicBezTo>
                  <a:cubicBezTo>
                    <a:pt x="770" y="7"/>
                    <a:pt x="716" y="1"/>
                    <a:pt x="662"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9"/>
            <p:cNvSpPr/>
            <p:nvPr/>
          </p:nvSpPr>
          <p:spPr>
            <a:xfrm>
              <a:off x="947516" y="3106242"/>
              <a:ext cx="32963" cy="13381"/>
            </a:xfrm>
            <a:custGeom>
              <a:rect b="b" l="l" r="r" t="t"/>
              <a:pathLst>
                <a:path extrusionOk="0" h="520" w="1281">
                  <a:moveTo>
                    <a:pt x="648" y="1"/>
                  </a:moveTo>
                  <a:cubicBezTo>
                    <a:pt x="354" y="1"/>
                    <a:pt x="67" y="193"/>
                    <a:pt x="0" y="520"/>
                  </a:cubicBezTo>
                  <a:lnTo>
                    <a:pt x="1281" y="520"/>
                  </a:lnTo>
                  <a:cubicBezTo>
                    <a:pt x="1255" y="389"/>
                    <a:pt x="1189" y="284"/>
                    <a:pt x="1111" y="193"/>
                  </a:cubicBezTo>
                  <a:cubicBezTo>
                    <a:pt x="979" y="62"/>
                    <a:pt x="812" y="1"/>
                    <a:pt x="648"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49"/>
            <p:cNvSpPr/>
            <p:nvPr/>
          </p:nvSpPr>
          <p:spPr>
            <a:xfrm>
              <a:off x="1201651" y="3105984"/>
              <a:ext cx="32963" cy="13638"/>
            </a:xfrm>
            <a:custGeom>
              <a:rect b="b" l="l" r="r" t="t"/>
              <a:pathLst>
                <a:path extrusionOk="0" h="530" w="1281">
                  <a:moveTo>
                    <a:pt x="641" y="1"/>
                  </a:moveTo>
                  <a:cubicBezTo>
                    <a:pt x="356" y="1"/>
                    <a:pt x="72" y="177"/>
                    <a:pt x="0" y="530"/>
                  </a:cubicBezTo>
                  <a:lnTo>
                    <a:pt x="1281" y="530"/>
                  </a:lnTo>
                  <a:cubicBezTo>
                    <a:pt x="1209" y="177"/>
                    <a:pt x="925" y="1"/>
                    <a:pt x="641"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9"/>
            <p:cNvSpPr/>
            <p:nvPr/>
          </p:nvSpPr>
          <p:spPr>
            <a:xfrm>
              <a:off x="939102" y="3081616"/>
              <a:ext cx="303927" cy="28923"/>
            </a:xfrm>
            <a:custGeom>
              <a:rect b="b" l="l" r="r" t="t"/>
              <a:pathLst>
                <a:path extrusionOk="0" h="1124" w="11811">
                  <a:moveTo>
                    <a:pt x="1" y="0"/>
                  </a:moveTo>
                  <a:lnTo>
                    <a:pt x="1" y="1124"/>
                  </a:lnTo>
                  <a:lnTo>
                    <a:pt x="11810" y="1124"/>
                  </a:lnTo>
                  <a:lnTo>
                    <a:pt x="11810"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49"/>
            <p:cNvSpPr/>
            <p:nvPr/>
          </p:nvSpPr>
          <p:spPr>
            <a:xfrm>
              <a:off x="1082303" y="3124280"/>
              <a:ext cx="16083" cy="12815"/>
            </a:xfrm>
            <a:custGeom>
              <a:rect b="b" l="l" r="r" t="t"/>
              <a:pathLst>
                <a:path extrusionOk="0" h="498" w="625">
                  <a:moveTo>
                    <a:pt x="340" y="1"/>
                  </a:moveTo>
                  <a:cubicBezTo>
                    <a:pt x="288" y="1"/>
                    <a:pt x="234" y="17"/>
                    <a:pt x="184" y="54"/>
                  </a:cubicBezTo>
                  <a:cubicBezTo>
                    <a:pt x="1" y="197"/>
                    <a:pt x="105" y="498"/>
                    <a:pt x="341" y="498"/>
                  </a:cubicBezTo>
                  <a:cubicBezTo>
                    <a:pt x="445" y="485"/>
                    <a:pt x="550" y="420"/>
                    <a:pt x="576" y="315"/>
                  </a:cubicBezTo>
                  <a:cubicBezTo>
                    <a:pt x="624" y="140"/>
                    <a:pt x="492" y="1"/>
                    <a:pt x="340"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5" name="Google Shape;3285;p49"/>
          <p:cNvGrpSpPr/>
          <p:nvPr/>
        </p:nvGrpSpPr>
        <p:grpSpPr>
          <a:xfrm>
            <a:off x="7880823" y="2095032"/>
            <a:ext cx="343436" cy="320859"/>
            <a:chOff x="7845422" y="2315534"/>
            <a:chExt cx="378525" cy="353642"/>
          </a:xfrm>
        </p:grpSpPr>
        <p:sp>
          <p:nvSpPr>
            <p:cNvPr id="3286" name="Google Shape;3286;p49"/>
            <p:cNvSpPr/>
            <p:nvPr/>
          </p:nvSpPr>
          <p:spPr>
            <a:xfrm>
              <a:off x="7859214" y="2628827"/>
              <a:ext cx="35640" cy="40349"/>
            </a:xfrm>
            <a:custGeom>
              <a:rect b="b" l="l" r="r" t="t"/>
              <a:pathLst>
                <a:path extrusionOk="0" h="1568" w="1385">
                  <a:moveTo>
                    <a:pt x="0" y="0"/>
                  </a:moveTo>
                  <a:cubicBezTo>
                    <a:pt x="0" y="209"/>
                    <a:pt x="92" y="405"/>
                    <a:pt x="261" y="536"/>
                  </a:cubicBezTo>
                  <a:cubicBezTo>
                    <a:pt x="457" y="706"/>
                    <a:pt x="497" y="993"/>
                    <a:pt x="353" y="1228"/>
                  </a:cubicBezTo>
                  <a:lnTo>
                    <a:pt x="144" y="1568"/>
                  </a:lnTo>
                  <a:lnTo>
                    <a:pt x="1385" y="1568"/>
                  </a:lnTo>
                  <a:lnTo>
                    <a:pt x="1385"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9"/>
            <p:cNvSpPr/>
            <p:nvPr/>
          </p:nvSpPr>
          <p:spPr>
            <a:xfrm>
              <a:off x="8174515" y="2628827"/>
              <a:ext cx="35665" cy="40349"/>
            </a:xfrm>
            <a:custGeom>
              <a:rect b="b" l="l" r="r" t="t"/>
              <a:pathLst>
                <a:path extrusionOk="0" h="1568" w="1386">
                  <a:moveTo>
                    <a:pt x="1" y="0"/>
                  </a:moveTo>
                  <a:lnTo>
                    <a:pt x="1" y="1568"/>
                  </a:lnTo>
                  <a:lnTo>
                    <a:pt x="1242" y="1568"/>
                  </a:lnTo>
                  <a:lnTo>
                    <a:pt x="1033" y="1215"/>
                  </a:lnTo>
                  <a:cubicBezTo>
                    <a:pt x="889" y="993"/>
                    <a:pt x="928" y="706"/>
                    <a:pt x="1124" y="536"/>
                  </a:cubicBezTo>
                  <a:cubicBezTo>
                    <a:pt x="1294" y="405"/>
                    <a:pt x="1385" y="209"/>
                    <a:pt x="1385"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49"/>
            <p:cNvSpPr/>
            <p:nvPr/>
          </p:nvSpPr>
          <p:spPr>
            <a:xfrm>
              <a:off x="7867938" y="2315534"/>
              <a:ext cx="333159" cy="207430"/>
            </a:xfrm>
            <a:custGeom>
              <a:rect b="b" l="l" r="r" t="t"/>
              <a:pathLst>
                <a:path extrusionOk="0" h="8061" w="12947">
                  <a:moveTo>
                    <a:pt x="6480" y="0"/>
                  </a:moveTo>
                  <a:cubicBezTo>
                    <a:pt x="5269" y="0"/>
                    <a:pt x="4057" y="444"/>
                    <a:pt x="3110" y="1333"/>
                  </a:cubicBezTo>
                  <a:cubicBezTo>
                    <a:pt x="2274" y="2129"/>
                    <a:pt x="1163" y="2574"/>
                    <a:pt x="1" y="2574"/>
                  </a:cubicBezTo>
                  <a:lnTo>
                    <a:pt x="1" y="8060"/>
                  </a:lnTo>
                  <a:lnTo>
                    <a:pt x="12947" y="8060"/>
                  </a:lnTo>
                  <a:lnTo>
                    <a:pt x="12947" y="2574"/>
                  </a:lnTo>
                  <a:cubicBezTo>
                    <a:pt x="11797" y="2574"/>
                    <a:pt x="10687" y="2129"/>
                    <a:pt x="9851" y="1333"/>
                  </a:cubicBezTo>
                  <a:cubicBezTo>
                    <a:pt x="8904" y="444"/>
                    <a:pt x="7692" y="0"/>
                    <a:pt x="6480"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49"/>
            <p:cNvSpPr/>
            <p:nvPr/>
          </p:nvSpPr>
          <p:spPr>
            <a:xfrm>
              <a:off x="7890119" y="2337380"/>
              <a:ext cx="289465" cy="188259"/>
            </a:xfrm>
            <a:custGeom>
              <a:rect b="b" l="l" r="r" t="t"/>
              <a:pathLst>
                <a:path extrusionOk="0" h="7316" w="11249">
                  <a:moveTo>
                    <a:pt x="5620" y="0"/>
                  </a:moveTo>
                  <a:cubicBezTo>
                    <a:pt x="4619" y="0"/>
                    <a:pt x="3620" y="366"/>
                    <a:pt x="2836" y="1098"/>
                  </a:cubicBezTo>
                  <a:cubicBezTo>
                    <a:pt x="2078" y="1816"/>
                    <a:pt x="1151" y="2286"/>
                    <a:pt x="132" y="2482"/>
                  </a:cubicBezTo>
                  <a:lnTo>
                    <a:pt x="1" y="2508"/>
                  </a:lnTo>
                  <a:lnTo>
                    <a:pt x="1" y="7146"/>
                  </a:lnTo>
                  <a:cubicBezTo>
                    <a:pt x="1" y="7257"/>
                    <a:pt x="86" y="7312"/>
                    <a:pt x="171" y="7312"/>
                  </a:cubicBezTo>
                  <a:cubicBezTo>
                    <a:pt x="256" y="7312"/>
                    <a:pt x="341" y="7257"/>
                    <a:pt x="341" y="7146"/>
                  </a:cubicBezTo>
                  <a:lnTo>
                    <a:pt x="341" y="2783"/>
                  </a:lnTo>
                  <a:cubicBezTo>
                    <a:pt x="1360" y="2561"/>
                    <a:pt x="2300" y="2064"/>
                    <a:pt x="3058" y="1359"/>
                  </a:cubicBezTo>
                  <a:cubicBezTo>
                    <a:pt x="3776" y="679"/>
                    <a:pt x="4697" y="340"/>
                    <a:pt x="5618" y="340"/>
                  </a:cubicBezTo>
                  <a:cubicBezTo>
                    <a:pt x="6539" y="340"/>
                    <a:pt x="7460" y="679"/>
                    <a:pt x="8179" y="1359"/>
                  </a:cubicBezTo>
                  <a:cubicBezTo>
                    <a:pt x="8936" y="2077"/>
                    <a:pt x="9877" y="2574"/>
                    <a:pt x="10909" y="2796"/>
                  </a:cubicBezTo>
                  <a:lnTo>
                    <a:pt x="10909" y="7159"/>
                  </a:lnTo>
                  <a:cubicBezTo>
                    <a:pt x="10909" y="7237"/>
                    <a:pt x="10974" y="7316"/>
                    <a:pt x="11066" y="7316"/>
                  </a:cubicBezTo>
                  <a:cubicBezTo>
                    <a:pt x="11170" y="7316"/>
                    <a:pt x="11249" y="7237"/>
                    <a:pt x="11249" y="7146"/>
                  </a:cubicBezTo>
                  <a:lnTo>
                    <a:pt x="11249" y="2508"/>
                  </a:lnTo>
                  <a:lnTo>
                    <a:pt x="11105" y="2482"/>
                  </a:lnTo>
                  <a:cubicBezTo>
                    <a:pt x="10099" y="2286"/>
                    <a:pt x="9158" y="1816"/>
                    <a:pt x="8414" y="1098"/>
                  </a:cubicBezTo>
                  <a:cubicBezTo>
                    <a:pt x="7623" y="366"/>
                    <a:pt x="6621" y="0"/>
                    <a:pt x="5620"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49"/>
            <p:cNvSpPr/>
            <p:nvPr/>
          </p:nvSpPr>
          <p:spPr>
            <a:xfrm>
              <a:off x="7890814" y="2437892"/>
              <a:ext cx="116671" cy="72025"/>
            </a:xfrm>
            <a:custGeom>
              <a:rect b="b" l="l" r="r" t="t"/>
              <a:pathLst>
                <a:path extrusionOk="0" h="2799" w="4534">
                  <a:moveTo>
                    <a:pt x="2273" y="0"/>
                  </a:moveTo>
                  <a:cubicBezTo>
                    <a:pt x="1306" y="0"/>
                    <a:pt x="431" y="549"/>
                    <a:pt x="0" y="1398"/>
                  </a:cubicBezTo>
                  <a:cubicBezTo>
                    <a:pt x="470" y="2332"/>
                    <a:pt x="1372" y="2799"/>
                    <a:pt x="2271" y="2799"/>
                  </a:cubicBezTo>
                  <a:cubicBezTo>
                    <a:pt x="3171" y="2799"/>
                    <a:pt x="4069" y="2332"/>
                    <a:pt x="4533" y="1398"/>
                  </a:cubicBezTo>
                  <a:cubicBezTo>
                    <a:pt x="4102" y="549"/>
                    <a:pt x="3227" y="0"/>
                    <a:pt x="2273" y="0"/>
                  </a:cubicBez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49"/>
            <p:cNvSpPr/>
            <p:nvPr/>
          </p:nvSpPr>
          <p:spPr>
            <a:xfrm>
              <a:off x="8061909" y="2437892"/>
              <a:ext cx="116671" cy="72025"/>
            </a:xfrm>
            <a:custGeom>
              <a:rect b="b" l="l" r="r" t="t"/>
              <a:pathLst>
                <a:path extrusionOk="0" h="2799" w="4534">
                  <a:moveTo>
                    <a:pt x="2260" y="0"/>
                  </a:moveTo>
                  <a:cubicBezTo>
                    <a:pt x="1307" y="0"/>
                    <a:pt x="431" y="549"/>
                    <a:pt x="0" y="1398"/>
                  </a:cubicBezTo>
                  <a:cubicBezTo>
                    <a:pt x="464" y="2332"/>
                    <a:pt x="1362" y="2799"/>
                    <a:pt x="2262" y="2799"/>
                  </a:cubicBezTo>
                  <a:cubicBezTo>
                    <a:pt x="3162" y="2799"/>
                    <a:pt x="4063" y="2332"/>
                    <a:pt x="4533" y="1398"/>
                  </a:cubicBezTo>
                  <a:cubicBezTo>
                    <a:pt x="4102" y="549"/>
                    <a:pt x="3227" y="0"/>
                    <a:pt x="2260" y="0"/>
                  </a:cubicBez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49"/>
            <p:cNvSpPr/>
            <p:nvPr/>
          </p:nvSpPr>
          <p:spPr>
            <a:xfrm>
              <a:off x="8061909" y="2437892"/>
              <a:ext cx="69272" cy="72180"/>
            </a:xfrm>
            <a:custGeom>
              <a:rect b="b" l="l" r="r" t="t"/>
              <a:pathLst>
                <a:path extrusionOk="0" h="2805" w="2692">
                  <a:moveTo>
                    <a:pt x="2255" y="1"/>
                  </a:moveTo>
                  <a:cubicBezTo>
                    <a:pt x="1313" y="1"/>
                    <a:pt x="431" y="537"/>
                    <a:pt x="0" y="1398"/>
                  </a:cubicBezTo>
                  <a:cubicBezTo>
                    <a:pt x="433" y="2275"/>
                    <a:pt x="1323" y="2804"/>
                    <a:pt x="2271" y="2804"/>
                  </a:cubicBezTo>
                  <a:cubicBezTo>
                    <a:pt x="2410" y="2804"/>
                    <a:pt x="2551" y="2793"/>
                    <a:pt x="2691" y="2770"/>
                  </a:cubicBezTo>
                  <a:cubicBezTo>
                    <a:pt x="1908" y="2626"/>
                    <a:pt x="1228" y="2116"/>
                    <a:pt x="863" y="1398"/>
                  </a:cubicBezTo>
                  <a:cubicBezTo>
                    <a:pt x="1228" y="679"/>
                    <a:pt x="1908" y="183"/>
                    <a:pt x="2691" y="39"/>
                  </a:cubicBezTo>
                  <a:cubicBezTo>
                    <a:pt x="2545" y="13"/>
                    <a:pt x="2399" y="1"/>
                    <a:pt x="2255"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49"/>
            <p:cNvSpPr/>
            <p:nvPr/>
          </p:nvSpPr>
          <p:spPr>
            <a:xfrm>
              <a:off x="7890814" y="2437892"/>
              <a:ext cx="69606" cy="72180"/>
            </a:xfrm>
            <a:custGeom>
              <a:rect b="b" l="l" r="r" t="t"/>
              <a:pathLst>
                <a:path extrusionOk="0" h="2805" w="2705">
                  <a:moveTo>
                    <a:pt x="2267" y="1"/>
                  </a:moveTo>
                  <a:cubicBezTo>
                    <a:pt x="1325" y="1"/>
                    <a:pt x="442" y="537"/>
                    <a:pt x="0" y="1398"/>
                  </a:cubicBezTo>
                  <a:cubicBezTo>
                    <a:pt x="444" y="2275"/>
                    <a:pt x="1335" y="2804"/>
                    <a:pt x="2284" y="2804"/>
                  </a:cubicBezTo>
                  <a:cubicBezTo>
                    <a:pt x="2423" y="2804"/>
                    <a:pt x="2564" y="2793"/>
                    <a:pt x="2704" y="2770"/>
                  </a:cubicBezTo>
                  <a:cubicBezTo>
                    <a:pt x="1907" y="2626"/>
                    <a:pt x="1228" y="2116"/>
                    <a:pt x="862" y="1398"/>
                  </a:cubicBezTo>
                  <a:cubicBezTo>
                    <a:pt x="1228" y="679"/>
                    <a:pt x="1907" y="183"/>
                    <a:pt x="2704" y="39"/>
                  </a:cubicBezTo>
                  <a:cubicBezTo>
                    <a:pt x="2558" y="13"/>
                    <a:pt x="2412" y="1"/>
                    <a:pt x="2267"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49"/>
            <p:cNvSpPr/>
            <p:nvPr/>
          </p:nvSpPr>
          <p:spPr>
            <a:xfrm>
              <a:off x="7845422" y="2506469"/>
              <a:ext cx="378525" cy="60857"/>
            </a:xfrm>
            <a:custGeom>
              <a:rect b="b" l="l" r="r" t="t"/>
              <a:pathLst>
                <a:path extrusionOk="0" h="2365" w="14710">
                  <a:moveTo>
                    <a:pt x="810" y="0"/>
                  </a:moveTo>
                  <a:cubicBezTo>
                    <a:pt x="366" y="0"/>
                    <a:pt x="1" y="366"/>
                    <a:pt x="1" y="810"/>
                  </a:cubicBezTo>
                  <a:lnTo>
                    <a:pt x="1" y="2365"/>
                  </a:lnTo>
                  <a:lnTo>
                    <a:pt x="14710" y="2365"/>
                  </a:lnTo>
                  <a:lnTo>
                    <a:pt x="14710" y="810"/>
                  </a:lnTo>
                  <a:cubicBezTo>
                    <a:pt x="14710" y="366"/>
                    <a:pt x="14344" y="0"/>
                    <a:pt x="13900"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49"/>
            <p:cNvSpPr/>
            <p:nvPr/>
          </p:nvSpPr>
          <p:spPr>
            <a:xfrm>
              <a:off x="7845422" y="2506469"/>
              <a:ext cx="48763" cy="60857"/>
            </a:xfrm>
            <a:custGeom>
              <a:rect b="b" l="l" r="r" t="t"/>
              <a:pathLst>
                <a:path extrusionOk="0" h="2365" w="1895">
                  <a:moveTo>
                    <a:pt x="810" y="0"/>
                  </a:moveTo>
                  <a:cubicBezTo>
                    <a:pt x="366" y="0"/>
                    <a:pt x="1" y="366"/>
                    <a:pt x="1" y="810"/>
                  </a:cubicBezTo>
                  <a:lnTo>
                    <a:pt x="1" y="2365"/>
                  </a:lnTo>
                  <a:lnTo>
                    <a:pt x="1085" y="2365"/>
                  </a:lnTo>
                  <a:lnTo>
                    <a:pt x="1085" y="810"/>
                  </a:lnTo>
                  <a:cubicBezTo>
                    <a:pt x="1085" y="366"/>
                    <a:pt x="1451" y="0"/>
                    <a:pt x="1895" y="0"/>
                  </a:cubicBezTo>
                  <a:close/>
                </a:path>
              </a:pathLst>
            </a:custGeom>
            <a:solidFill>
              <a:srgbClr val="E8A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49"/>
            <p:cNvSpPr/>
            <p:nvPr/>
          </p:nvSpPr>
          <p:spPr>
            <a:xfrm>
              <a:off x="7845422" y="2479064"/>
              <a:ext cx="378525" cy="151127"/>
            </a:xfrm>
            <a:custGeom>
              <a:rect b="b" l="l" r="r" t="t"/>
              <a:pathLst>
                <a:path extrusionOk="0" h="5873" w="14710">
                  <a:moveTo>
                    <a:pt x="7355" y="0"/>
                  </a:moveTo>
                  <a:cubicBezTo>
                    <a:pt x="5980" y="0"/>
                    <a:pt x="4605" y="503"/>
                    <a:pt x="3528" y="1509"/>
                  </a:cubicBezTo>
                  <a:cubicBezTo>
                    <a:pt x="2574" y="2411"/>
                    <a:pt x="1307" y="2920"/>
                    <a:pt x="1" y="2920"/>
                  </a:cubicBezTo>
                  <a:lnTo>
                    <a:pt x="1" y="5872"/>
                  </a:lnTo>
                  <a:lnTo>
                    <a:pt x="14710" y="5872"/>
                  </a:lnTo>
                  <a:lnTo>
                    <a:pt x="14710" y="2920"/>
                  </a:lnTo>
                  <a:cubicBezTo>
                    <a:pt x="13404" y="2920"/>
                    <a:pt x="12136" y="2411"/>
                    <a:pt x="11183" y="1509"/>
                  </a:cubicBezTo>
                  <a:cubicBezTo>
                    <a:pt x="10105" y="503"/>
                    <a:pt x="8730" y="0"/>
                    <a:pt x="7355"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49"/>
            <p:cNvSpPr/>
            <p:nvPr/>
          </p:nvSpPr>
          <p:spPr>
            <a:xfrm>
              <a:off x="7867269" y="2500988"/>
              <a:ext cx="334831" cy="107356"/>
            </a:xfrm>
            <a:custGeom>
              <a:rect b="b" l="l" r="r" t="t"/>
              <a:pathLst>
                <a:path extrusionOk="0" h="4172" w="13012">
                  <a:moveTo>
                    <a:pt x="6501" y="327"/>
                  </a:moveTo>
                  <a:cubicBezTo>
                    <a:pt x="7587" y="327"/>
                    <a:pt x="8675" y="729"/>
                    <a:pt x="9524" y="1532"/>
                  </a:cubicBezTo>
                  <a:cubicBezTo>
                    <a:pt x="10399" y="2355"/>
                    <a:pt x="11496" y="2917"/>
                    <a:pt x="12672" y="3139"/>
                  </a:cubicBezTo>
                  <a:lnTo>
                    <a:pt x="12672" y="3832"/>
                  </a:lnTo>
                  <a:lnTo>
                    <a:pt x="340" y="3832"/>
                  </a:lnTo>
                  <a:lnTo>
                    <a:pt x="340" y="3139"/>
                  </a:lnTo>
                  <a:cubicBezTo>
                    <a:pt x="1516" y="2917"/>
                    <a:pt x="2600" y="2355"/>
                    <a:pt x="3489" y="1532"/>
                  </a:cubicBezTo>
                  <a:cubicBezTo>
                    <a:pt x="4331" y="729"/>
                    <a:pt x="5415" y="327"/>
                    <a:pt x="6501" y="327"/>
                  </a:cubicBezTo>
                  <a:close/>
                  <a:moveTo>
                    <a:pt x="6506" y="1"/>
                  </a:moveTo>
                  <a:cubicBezTo>
                    <a:pt x="5337" y="1"/>
                    <a:pt x="4168" y="429"/>
                    <a:pt x="3253" y="1284"/>
                  </a:cubicBezTo>
                  <a:cubicBezTo>
                    <a:pt x="2391" y="2094"/>
                    <a:pt x="1307" y="2643"/>
                    <a:pt x="144" y="2839"/>
                  </a:cubicBezTo>
                  <a:lnTo>
                    <a:pt x="1" y="2865"/>
                  </a:lnTo>
                  <a:lnTo>
                    <a:pt x="1" y="4171"/>
                  </a:lnTo>
                  <a:lnTo>
                    <a:pt x="13012" y="4171"/>
                  </a:lnTo>
                  <a:lnTo>
                    <a:pt x="13012" y="4158"/>
                  </a:lnTo>
                  <a:lnTo>
                    <a:pt x="13012" y="2852"/>
                  </a:lnTo>
                  <a:lnTo>
                    <a:pt x="12868" y="2839"/>
                  </a:lnTo>
                  <a:cubicBezTo>
                    <a:pt x="11705" y="2630"/>
                    <a:pt x="10621" y="2094"/>
                    <a:pt x="9759" y="1284"/>
                  </a:cubicBezTo>
                  <a:cubicBezTo>
                    <a:pt x="8845" y="429"/>
                    <a:pt x="7675" y="1"/>
                    <a:pt x="6506"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8" name="Google Shape;3298;p49"/>
          <p:cNvGrpSpPr/>
          <p:nvPr/>
        </p:nvGrpSpPr>
        <p:grpSpPr>
          <a:xfrm>
            <a:off x="7361420" y="2072455"/>
            <a:ext cx="234265" cy="343436"/>
            <a:chOff x="7272951" y="2290650"/>
            <a:chExt cx="258200" cy="378525"/>
          </a:xfrm>
        </p:grpSpPr>
        <p:sp>
          <p:nvSpPr>
            <p:cNvPr id="3299" name="Google Shape;3299;p49"/>
            <p:cNvSpPr/>
            <p:nvPr/>
          </p:nvSpPr>
          <p:spPr>
            <a:xfrm>
              <a:off x="7294463" y="2320912"/>
              <a:ext cx="215175" cy="286068"/>
            </a:xfrm>
            <a:custGeom>
              <a:rect b="b" l="l" r="r" t="t"/>
              <a:pathLst>
                <a:path extrusionOk="0" h="11117" w="8362">
                  <a:moveTo>
                    <a:pt x="1" y="0"/>
                  </a:moveTo>
                  <a:lnTo>
                    <a:pt x="1" y="11117"/>
                  </a:lnTo>
                  <a:lnTo>
                    <a:pt x="8361" y="11117"/>
                  </a:lnTo>
                  <a:lnTo>
                    <a:pt x="8361"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49"/>
            <p:cNvSpPr/>
            <p:nvPr/>
          </p:nvSpPr>
          <p:spPr>
            <a:xfrm>
              <a:off x="7294463" y="2320912"/>
              <a:ext cx="215175" cy="14127"/>
            </a:xfrm>
            <a:custGeom>
              <a:rect b="b" l="l" r="r" t="t"/>
              <a:pathLst>
                <a:path extrusionOk="0" h="549" w="8362">
                  <a:moveTo>
                    <a:pt x="1" y="0"/>
                  </a:moveTo>
                  <a:lnTo>
                    <a:pt x="1" y="549"/>
                  </a:lnTo>
                  <a:lnTo>
                    <a:pt x="8361" y="549"/>
                  </a:lnTo>
                  <a:lnTo>
                    <a:pt x="8361"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9"/>
            <p:cNvSpPr/>
            <p:nvPr/>
          </p:nvSpPr>
          <p:spPr>
            <a:xfrm>
              <a:off x="7286049" y="2637215"/>
              <a:ext cx="27945" cy="31960"/>
            </a:xfrm>
            <a:custGeom>
              <a:rect b="b" l="l" r="r" t="t"/>
              <a:pathLst>
                <a:path extrusionOk="0" h="1242" w="1086">
                  <a:moveTo>
                    <a:pt x="1" y="1"/>
                  </a:moveTo>
                  <a:cubicBezTo>
                    <a:pt x="1" y="157"/>
                    <a:pt x="66" y="314"/>
                    <a:pt x="197" y="419"/>
                  </a:cubicBezTo>
                  <a:cubicBezTo>
                    <a:pt x="354" y="562"/>
                    <a:pt x="393" y="798"/>
                    <a:pt x="275" y="967"/>
                  </a:cubicBezTo>
                  <a:lnTo>
                    <a:pt x="105" y="1242"/>
                  </a:lnTo>
                  <a:lnTo>
                    <a:pt x="1085" y="1242"/>
                  </a:lnTo>
                  <a:lnTo>
                    <a:pt x="1085"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9"/>
            <p:cNvSpPr/>
            <p:nvPr/>
          </p:nvSpPr>
          <p:spPr>
            <a:xfrm>
              <a:off x="7490442" y="2637215"/>
              <a:ext cx="27920" cy="31960"/>
            </a:xfrm>
            <a:custGeom>
              <a:rect b="b" l="l" r="r" t="t"/>
              <a:pathLst>
                <a:path extrusionOk="0" h="1242" w="1085">
                  <a:moveTo>
                    <a:pt x="1" y="1"/>
                  </a:moveTo>
                  <a:lnTo>
                    <a:pt x="1" y="1242"/>
                  </a:lnTo>
                  <a:lnTo>
                    <a:pt x="980" y="1242"/>
                  </a:lnTo>
                  <a:lnTo>
                    <a:pt x="797" y="967"/>
                  </a:lnTo>
                  <a:cubicBezTo>
                    <a:pt x="693" y="798"/>
                    <a:pt x="719" y="562"/>
                    <a:pt x="889" y="419"/>
                  </a:cubicBezTo>
                  <a:cubicBezTo>
                    <a:pt x="1006" y="314"/>
                    <a:pt x="1085" y="157"/>
                    <a:pt x="1085"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49"/>
            <p:cNvSpPr/>
            <p:nvPr/>
          </p:nvSpPr>
          <p:spPr>
            <a:xfrm>
              <a:off x="7272951" y="2606980"/>
              <a:ext cx="258200" cy="30261"/>
            </a:xfrm>
            <a:custGeom>
              <a:rect b="b" l="l" r="r" t="t"/>
              <a:pathLst>
                <a:path extrusionOk="0" h="1176" w="10034">
                  <a:moveTo>
                    <a:pt x="549" y="0"/>
                  </a:moveTo>
                  <a:cubicBezTo>
                    <a:pt x="549" y="287"/>
                    <a:pt x="301" y="536"/>
                    <a:pt x="0" y="536"/>
                  </a:cubicBezTo>
                  <a:lnTo>
                    <a:pt x="0" y="1176"/>
                  </a:lnTo>
                  <a:lnTo>
                    <a:pt x="10033" y="1176"/>
                  </a:lnTo>
                  <a:lnTo>
                    <a:pt x="10033" y="536"/>
                  </a:lnTo>
                  <a:cubicBezTo>
                    <a:pt x="9733" y="536"/>
                    <a:pt x="9498" y="287"/>
                    <a:pt x="9498"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49"/>
            <p:cNvSpPr/>
            <p:nvPr/>
          </p:nvSpPr>
          <p:spPr>
            <a:xfrm>
              <a:off x="7272951" y="2290650"/>
              <a:ext cx="258200" cy="30287"/>
            </a:xfrm>
            <a:custGeom>
              <a:rect b="b" l="l" r="r" t="t"/>
              <a:pathLst>
                <a:path extrusionOk="0" h="1177" w="10034">
                  <a:moveTo>
                    <a:pt x="0" y="0"/>
                  </a:moveTo>
                  <a:lnTo>
                    <a:pt x="0" y="640"/>
                  </a:lnTo>
                  <a:cubicBezTo>
                    <a:pt x="301" y="640"/>
                    <a:pt x="549" y="876"/>
                    <a:pt x="549" y="1176"/>
                  </a:cubicBezTo>
                  <a:lnTo>
                    <a:pt x="9498" y="1176"/>
                  </a:lnTo>
                  <a:cubicBezTo>
                    <a:pt x="9498" y="876"/>
                    <a:pt x="9733" y="640"/>
                    <a:pt x="10033" y="640"/>
                  </a:cubicBezTo>
                  <a:lnTo>
                    <a:pt x="10033"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9"/>
            <p:cNvSpPr/>
            <p:nvPr/>
          </p:nvSpPr>
          <p:spPr>
            <a:xfrm>
              <a:off x="7272951" y="2307119"/>
              <a:ext cx="258200" cy="13818"/>
            </a:xfrm>
            <a:custGeom>
              <a:rect b="b" l="l" r="r" t="t"/>
              <a:pathLst>
                <a:path extrusionOk="0" h="537" w="10034">
                  <a:moveTo>
                    <a:pt x="0" y="0"/>
                  </a:moveTo>
                  <a:cubicBezTo>
                    <a:pt x="301" y="0"/>
                    <a:pt x="549" y="236"/>
                    <a:pt x="549" y="536"/>
                  </a:cubicBezTo>
                  <a:lnTo>
                    <a:pt x="9498" y="536"/>
                  </a:lnTo>
                  <a:cubicBezTo>
                    <a:pt x="9498" y="236"/>
                    <a:pt x="9733" y="0"/>
                    <a:pt x="10033"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9"/>
            <p:cNvSpPr/>
            <p:nvPr/>
          </p:nvSpPr>
          <p:spPr>
            <a:xfrm>
              <a:off x="7305219" y="2545119"/>
              <a:ext cx="193663" cy="51105"/>
            </a:xfrm>
            <a:custGeom>
              <a:rect b="b" l="l" r="r" t="t"/>
              <a:pathLst>
                <a:path extrusionOk="0" h="1986" w="7526">
                  <a:moveTo>
                    <a:pt x="1" y="0"/>
                  </a:moveTo>
                  <a:lnTo>
                    <a:pt x="1" y="1986"/>
                  </a:lnTo>
                  <a:lnTo>
                    <a:pt x="7525" y="1986"/>
                  </a:lnTo>
                  <a:lnTo>
                    <a:pt x="7525"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49"/>
            <p:cNvSpPr/>
            <p:nvPr/>
          </p:nvSpPr>
          <p:spPr>
            <a:xfrm>
              <a:off x="7305219" y="2331668"/>
              <a:ext cx="86075" cy="191964"/>
            </a:xfrm>
            <a:custGeom>
              <a:rect b="b" l="l" r="r" t="t"/>
              <a:pathLst>
                <a:path extrusionOk="0" h="7460" w="3345">
                  <a:moveTo>
                    <a:pt x="1" y="0"/>
                  </a:moveTo>
                  <a:lnTo>
                    <a:pt x="1" y="7459"/>
                  </a:lnTo>
                  <a:lnTo>
                    <a:pt x="3345" y="7459"/>
                  </a:lnTo>
                  <a:lnTo>
                    <a:pt x="3345"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49"/>
            <p:cNvSpPr/>
            <p:nvPr/>
          </p:nvSpPr>
          <p:spPr>
            <a:xfrm>
              <a:off x="7412781" y="2331668"/>
              <a:ext cx="86101" cy="191964"/>
            </a:xfrm>
            <a:custGeom>
              <a:rect b="b" l="l" r="r" t="t"/>
              <a:pathLst>
                <a:path extrusionOk="0" h="7460" w="3346">
                  <a:moveTo>
                    <a:pt x="1" y="0"/>
                  </a:moveTo>
                  <a:lnTo>
                    <a:pt x="1" y="7459"/>
                  </a:lnTo>
                  <a:lnTo>
                    <a:pt x="3345" y="7459"/>
                  </a:lnTo>
                  <a:lnTo>
                    <a:pt x="3345"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9"/>
            <p:cNvSpPr/>
            <p:nvPr/>
          </p:nvSpPr>
          <p:spPr>
            <a:xfrm>
              <a:off x="7360004" y="2442446"/>
              <a:ext cx="15208" cy="12274"/>
            </a:xfrm>
            <a:custGeom>
              <a:rect b="b" l="l" r="r" t="t"/>
              <a:pathLst>
                <a:path extrusionOk="0" h="477" w="591">
                  <a:moveTo>
                    <a:pt x="331" y="1"/>
                  </a:moveTo>
                  <a:cubicBezTo>
                    <a:pt x="277" y="1"/>
                    <a:pt x="222" y="18"/>
                    <a:pt x="171" y="58"/>
                  </a:cubicBezTo>
                  <a:cubicBezTo>
                    <a:pt x="1" y="202"/>
                    <a:pt x="105" y="476"/>
                    <a:pt x="327" y="476"/>
                  </a:cubicBezTo>
                  <a:cubicBezTo>
                    <a:pt x="445" y="476"/>
                    <a:pt x="550" y="398"/>
                    <a:pt x="563" y="280"/>
                  </a:cubicBezTo>
                  <a:cubicBezTo>
                    <a:pt x="591" y="120"/>
                    <a:pt x="469" y="1"/>
                    <a:pt x="331"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9"/>
            <p:cNvSpPr/>
            <p:nvPr/>
          </p:nvSpPr>
          <p:spPr>
            <a:xfrm>
              <a:off x="7427243" y="2442446"/>
              <a:ext cx="15208" cy="12274"/>
            </a:xfrm>
            <a:custGeom>
              <a:rect b="b" l="l" r="r" t="t"/>
              <a:pathLst>
                <a:path extrusionOk="0" h="477" w="591">
                  <a:moveTo>
                    <a:pt x="325" y="1"/>
                  </a:moveTo>
                  <a:cubicBezTo>
                    <a:pt x="272" y="1"/>
                    <a:pt x="218" y="18"/>
                    <a:pt x="170" y="58"/>
                  </a:cubicBezTo>
                  <a:cubicBezTo>
                    <a:pt x="1" y="202"/>
                    <a:pt x="105" y="476"/>
                    <a:pt x="327" y="476"/>
                  </a:cubicBezTo>
                  <a:cubicBezTo>
                    <a:pt x="445" y="476"/>
                    <a:pt x="549" y="398"/>
                    <a:pt x="562" y="280"/>
                  </a:cubicBezTo>
                  <a:cubicBezTo>
                    <a:pt x="591" y="120"/>
                    <a:pt x="462" y="1"/>
                    <a:pt x="325"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49"/>
            <p:cNvSpPr/>
            <p:nvPr/>
          </p:nvSpPr>
          <p:spPr>
            <a:xfrm>
              <a:off x="7341863" y="2565216"/>
              <a:ext cx="15208" cy="12532"/>
            </a:xfrm>
            <a:custGeom>
              <a:rect b="b" l="l" r="r" t="t"/>
              <a:pathLst>
                <a:path extrusionOk="0" h="487" w="591">
                  <a:moveTo>
                    <a:pt x="324" y="0"/>
                  </a:moveTo>
                  <a:cubicBezTo>
                    <a:pt x="273" y="0"/>
                    <a:pt x="219" y="17"/>
                    <a:pt x="170" y="55"/>
                  </a:cubicBezTo>
                  <a:cubicBezTo>
                    <a:pt x="0" y="199"/>
                    <a:pt x="92" y="486"/>
                    <a:pt x="327" y="486"/>
                  </a:cubicBezTo>
                  <a:cubicBezTo>
                    <a:pt x="432" y="473"/>
                    <a:pt x="536" y="395"/>
                    <a:pt x="562" y="291"/>
                  </a:cubicBezTo>
                  <a:cubicBezTo>
                    <a:pt x="591" y="128"/>
                    <a:pt x="465" y="0"/>
                    <a:pt x="324"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49"/>
            <p:cNvSpPr/>
            <p:nvPr/>
          </p:nvSpPr>
          <p:spPr>
            <a:xfrm>
              <a:off x="7445745" y="2565139"/>
              <a:ext cx="14951" cy="12609"/>
            </a:xfrm>
            <a:custGeom>
              <a:rect b="b" l="l" r="r" t="t"/>
              <a:pathLst>
                <a:path extrusionOk="0" h="490" w="581">
                  <a:moveTo>
                    <a:pt x="317" y="1"/>
                  </a:moveTo>
                  <a:cubicBezTo>
                    <a:pt x="265" y="1"/>
                    <a:pt x="213" y="18"/>
                    <a:pt x="170" y="58"/>
                  </a:cubicBezTo>
                  <a:cubicBezTo>
                    <a:pt x="0" y="202"/>
                    <a:pt x="105" y="489"/>
                    <a:pt x="327" y="489"/>
                  </a:cubicBezTo>
                  <a:cubicBezTo>
                    <a:pt x="444" y="476"/>
                    <a:pt x="536" y="398"/>
                    <a:pt x="562" y="280"/>
                  </a:cubicBezTo>
                  <a:cubicBezTo>
                    <a:pt x="581" y="120"/>
                    <a:pt x="450" y="1"/>
                    <a:pt x="317"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3" name="Google Shape;3313;p49"/>
          <p:cNvGrpSpPr/>
          <p:nvPr/>
        </p:nvGrpSpPr>
        <p:grpSpPr>
          <a:xfrm>
            <a:off x="6762100" y="2072292"/>
            <a:ext cx="285208" cy="343599"/>
            <a:chOff x="6612398" y="2290470"/>
            <a:chExt cx="314348" cy="378705"/>
          </a:xfrm>
        </p:grpSpPr>
        <p:sp>
          <p:nvSpPr>
            <p:cNvPr id="3314" name="Google Shape;3314;p49"/>
            <p:cNvSpPr/>
            <p:nvPr/>
          </p:nvSpPr>
          <p:spPr>
            <a:xfrm>
              <a:off x="6645335" y="2439564"/>
              <a:ext cx="34327" cy="211804"/>
            </a:xfrm>
            <a:custGeom>
              <a:rect b="b" l="l" r="r" t="t"/>
              <a:pathLst>
                <a:path extrusionOk="0" h="8231" w="1334">
                  <a:moveTo>
                    <a:pt x="249" y="0"/>
                  </a:moveTo>
                  <a:cubicBezTo>
                    <a:pt x="105" y="0"/>
                    <a:pt x="1" y="118"/>
                    <a:pt x="1" y="249"/>
                  </a:cubicBezTo>
                  <a:lnTo>
                    <a:pt x="1" y="7982"/>
                  </a:lnTo>
                  <a:cubicBezTo>
                    <a:pt x="1" y="8113"/>
                    <a:pt x="105" y="8230"/>
                    <a:pt x="249" y="8230"/>
                  </a:cubicBezTo>
                  <a:cubicBezTo>
                    <a:pt x="380" y="8230"/>
                    <a:pt x="484" y="8126"/>
                    <a:pt x="484" y="7982"/>
                  </a:cubicBezTo>
                  <a:lnTo>
                    <a:pt x="484" y="497"/>
                  </a:lnTo>
                  <a:lnTo>
                    <a:pt x="1007" y="497"/>
                  </a:lnTo>
                  <a:cubicBezTo>
                    <a:pt x="1333" y="497"/>
                    <a:pt x="1333" y="0"/>
                    <a:pt x="1007"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49"/>
            <p:cNvSpPr/>
            <p:nvPr/>
          </p:nvSpPr>
          <p:spPr>
            <a:xfrm>
              <a:off x="6859147" y="2439564"/>
              <a:ext cx="34636" cy="211804"/>
            </a:xfrm>
            <a:custGeom>
              <a:rect b="b" l="l" r="r" t="t"/>
              <a:pathLst>
                <a:path extrusionOk="0" h="8231" w="1346">
                  <a:moveTo>
                    <a:pt x="314" y="0"/>
                  </a:moveTo>
                  <a:cubicBezTo>
                    <a:pt x="0" y="0"/>
                    <a:pt x="5" y="484"/>
                    <a:pt x="327" y="484"/>
                  </a:cubicBezTo>
                  <a:lnTo>
                    <a:pt x="849" y="484"/>
                  </a:lnTo>
                  <a:lnTo>
                    <a:pt x="849" y="7982"/>
                  </a:lnTo>
                  <a:cubicBezTo>
                    <a:pt x="849" y="8113"/>
                    <a:pt x="967" y="8230"/>
                    <a:pt x="1098" y="8230"/>
                  </a:cubicBezTo>
                  <a:cubicBezTo>
                    <a:pt x="1241" y="8230"/>
                    <a:pt x="1346" y="8113"/>
                    <a:pt x="1346" y="7969"/>
                  </a:cubicBezTo>
                  <a:lnTo>
                    <a:pt x="1346" y="236"/>
                  </a:lnTo>
                  <a:cubicBezTo>
                    <a:pt x="1346" y="105"/>
                    <a:pt x="1228" y="0"/>
                    <a:pt x="1098" y="0"/>
                  </a:cubicBezTo>
                  <a:lnTo>
                    <a:pt x="327" y="0"/>
                  </a:lnTo>
                  <a:cubicBezTo>
                    <a:pt x="323" y="0"/>
                    <a:pt x="318" y="0"/>
                    <a:pt x="314"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9"/>
            <p:cNvSpPr/>
            <p:nvPr/>
          </p:nvSpPr>
          <p:spPr>
            <a:xfrm>
              <a:off x="6671222" y="2290470"/>
              <a:ext cx="196673" cy="329299"/>
            </a:xfrm>
            <a:custGeom>
              <a:rect b="b" l="l" r="r" t="t"/>
              <a:pathLst>
                <a:path extrusionOk="0" h="12797" w="7643">
                  <a:moveTo>
                    <a:pt x="3822" y="1"/>
                  </a:moveTo>
                  <a:cubicBezTo>
                    <a:pt x="3103" y="1"/>
                    <a:pt x="2385" y="269"/>
                    <a:pt x="1830" y="804"/>
                  </a:cubicBezTo>
                  <a:lnTo>
                    <a:pt x="1542" y="804"/>
                  </a:lnTo>
                  <a:cubicBezTo>
                    <a:pt x="693" y="804"/>
                    <a:pt x="1" y="1497"/>
                    <a:pt x="1" y="2346"/>
                  </a:cubicBezTo>
                  <a:lnTo>
                    <a:pt x="1" y="12235"/>
                  </a:lnTo>
                  <a:cubicBezTo>
                    <a:pt x="1" y="12548"/>
                    <a:pt x="249" y="12796"/>
                    <a:pt x="563" y="12796"/>
                  </a:cubicBezTo>
                  <a:lnTo>
                    <a:pt x="7068" y="12796"/>
                  </a:lnTo>
                  <a:cubicBezTo>
                    <a:pt x="7382" y="12796"/>
                    <a:pt x="7643" y="12548"/>
                    <a:pt x="7643" y="12235"/>
                  </a:cubicBezTo>
                  <a:lnTo>
                    <a:pt x="7643" y="2346"/>
                  </a:lnTo>
                  <a:cubicBezTo>
                    <a:pt x="7643" y="1497"/>
                    <a:pt x="6951" y="804"/>
                    <a:pt x="6101" y="804"/>
                  </a:cubicBezTo>
                  <a:lnTo>
                    <a:pt x="5814" y="804"/>
                  </a:lnTo>
                  <a:cubicBezTo>
                    <a:pt x="5259" y="269"/>
                    <a:pt x="4540" y="1"/>
                    <a:pt x="3822"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9"/>
            <p:cNvSpPr/>
            <p:nvPr/>
          </p:nvSpPr>
          <p:spPr>
            <a:xfrm>
              <a:off x="6612398" y="2644961"/>
              <a:ext cx="314348" cy="24214"/>
            </a:xfrm>
            <a:custGeom>
              <a:rect b="b" l="l" r="r" t="t"/>
              <a:pathLst>
                <a:path extrusionOk="0" h="941" w="12216">
                  <a:moveTo>
                    <a:pt x="523" y="0"/>
                  </a:moveTo>
                  <a:cubicBezTo>
                    <a:pt x="236" y="0"/>
                    <a:pt x="1" y="235"/>
                    <a:pt x="1" y="536"/>
                  </a:cubicBezTo>
                  <a:lnTo>
                    <a:pt x="1" y="941"/>
                  </a:lnTo>
                  <a:lnTo>
                    <a:pt x="12215" y="941"/>
                  </a:lnTo>
                  <a:lnTo>
                    <a:pt x="12215" y="536"/>
                  </a:lnTo>
                  <a:cubicBezTo>
                    <a:pt x="12215" y="235"/>
                    <a:pt x="11980" y="0"/>
                    <a:pt x="11679"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49"/>
            <p:cNvSpPr/>
            <p:nvPr/>
          </p:nvSpPr>
          <p:spPr>
            <a:xfrm>
              <a:off x="6694098" y="2350813"/>
              <a:ext cx="150947" cy="244742"/>
            </a:xfrm>
            <a:custGeom>
              <a:rect b="b" l="l" r="r" t="t"/>
              <a:pathLst>
                <a:path extrusionOk="0" h="9511" w="5866">
                  <a:moveTo>
                    <a:pt x="0" y="1"/>
                  </a:moveTo>
                  <a:lnTo>
                    <a:pt x="0" y="9511"/>
                  </a:lnTo>
                  <a:lnTo>
                    <a:pt x="5866" y="9511"/>
                  </a:lnTo>
                  <a:lnTo>
                    <a:pt x="5866" y="1"/>
                  </a:ln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9"/>
            <p:cNvSpPr/>
            <p:nvPr/>
          </p:nvSpPr>
          <p:spPr>
            <a:xfrm>
              <a:off x="6688720" y="2454643"/>
              <a:ext cx="44106" cy="52855"/>
            </a:xfrm>
            <a:custGeom>
              <a:rect b="b" l="l" r="r" t="t"/>
              <a:pathLst>
                <a:path extrusionOk="0" h="2054" w="1714">
                  <a:moveTo>
                    <a:pt x="1500" y="1"/>
                  </a:moveTo>
                  <a:cubicBezTo>
                    <a:pt x="1460" y="1"/>
                    <a:pt x="1419" y="17"/>
                    <a:pt x="1385" y="55"/>
                  </a:cubicBezTo>
                  <a:lnTo>
                    <a:pt x="79" y="1792"/>
                  </a:lnTo>
                  <a:cubicBezTo>
                    <a:pt x="0" y="1896"/>
                    <a:pt x="79" y="2053"/>
                    <a:pt x="209" y="2053"/>
                  </a:cubicBezTo>
                  <a:cubicBezTo>
                    <a:pt x="261" y="2053"/>
                    <a:pt x="314" y="2027"/>
                    <a:pt x="340" y="1988"/>
                  </a:cubicBezTo>
                  <a:lnTo>
                    <a:pt x="1646" y="251"/>
                  </a:lnTo>
                  <a:cubicBezTo>
                    <a:pt x="1713" y="126"/>
                    <a:pt x="1611" y="1"/>
                    <a:pt x="1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9"/>
            <p:cNvSpPr/>
            <p:nvPr/>
          </p:nvSpPr>
          <p:spPr>
            <a:xfrm>
              <a:off x="6736454" y="2347082"/>
              <a:ext cx="77378" cy="96883"/>
            </a:xfrm>
            <a:custGeom>
              <a:rect b="b" l="l" r="r" t="t"/>
              <a:pathLst>
                <a:path extrusionOk="0" h="3765" w="3007">
                  <a:moveTo>
                    <a:pt x="2794" y="0"/>
                  </a:moveTo>
                  <a:cubicBezTo>
                    <a:pt x="2754" y="0"/>
                    <a:pt x="2713" y="16"/>
                    <a:pt x="2678" y="54"/>
                  </a:cubicBezTo>
                  <a:lnTo>
                    <a:pt x="79" y="3503"/>
                  </a:lnTo>
                  <a:cubicBezTo>
                    <a:pt x="0" y="3608"/>
                    <a:pt x="79" y="3764"/>
                    <a:pt x="209" y="3764"/>
                  </a:cubicBezTo>
                  <a:cubicBezTo>
                    <a:pt x="261" y="3764"/>
                    <a:pt x="314" y="3738"/>
                    <a:pt x="340" y="3699"/>
                  </a:cubicBezTo>
                  <a:lnTo>
                    <a:pt x="2939" y="237"/>
                  </a:lnTo>
                  <a:cubicBezTo>
                    <a:pt x="3007" y="122"/>
                    <a:pt x="2905" y="0"/>
                    <a:pt x="2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9"/>
            <p:cNvSpPr/>
            <p:nvPr/>
          </p:nvSpPr>
          <p:spPr>
            <a:xfrm>
              <a:off x="6688720" y="2389051"/>
              <a:ext cx="132574" cy="169191"/>
            </a:xfrm>
            <a:custGeom>
              <a:rect b="b" l="l" r="r" t="t"/>
              <a:pathLst>
                <a:path extrusionOk="0" h="6575" w="5152">
                  <a:moveTo>
                    <a:pt x="4898" y="0"/>
                  </a:moveTo>
                  <a:cubicBezTo>
                    <a:pt x="4850" y="0"/>
                    <a:pt x="4801" y="24"/>
                    <a:pt x="4768" y="82"/>
                  </a:cubicBezTo>
                  <a:lnTo>
                    <a:pt x="79" y="6314"/>
                  </a:lnTo>
                  <a:cubicBezTo>
                    <a:pt x="0" y="6418"/>
                    <a:pt x="79" y="6575"/>
                    <a:pt x="209" y="6575"/>
                  </a:cubicBezTo>
                  <a:cubicBezTo>
                    <a:pt x="261" y="6575"/>
                    <a:pt x="314" y="6549"/>
                    <a:pt x="340" y="6509"/>
                  </a:cubicBezTo>
                  <a:lnTo>
                    <a:pt x="5030" y="278"/>
                  </a:lnTo>
                  <a:cubicBezTo>
                    <a:pt x="5152" y="156"/>
                    <a:pt x="5024" y="0"/>
                    <a:pt x="48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9"/>
            <p:cNvSpPr/>
            <p:nvPr/>
          </p:nvSpPr>
          <p:spPr>
            <a:xfrm>
              <a:off x="6822838" y="2349758"/>
              <a:ext cx="27302" cy="30339"/>
            </a:xfrm>
            <a:custGeom>
              <a:rect b="b" l="l" r="r" t="t"/>
              <a:pathLst>
                <a:path extrusionOk="0" h="1179" w="1061">
                  <a:moveTo>
                    <a:pt x="847" y="1"/>
                  </a:moveTo>
                  <a:cubicBezTo>
                    <a:pt x="807" y="1"/>
                    <a:pt x="767" y="17"/>
                    <a:pt x="732" y="55"/>
                  </a:cubicBezTo>
                  <a:lnTo>
                    <a:pt x="79" y="917"/>
                  </a:lnTo>
                  <a:cubicBezTo>
                    <a:pt x="0" y="1021"/>
                    <a:pt x="79" y="1165"/>
                    <a:pt x="209" y="1178"/>
                  </a:cubicBezTo>
                  <a:cubicBezTo>
                    <a:pt x="262" y="1178"/>
                    <a:pt x="314" y="1152"/>
                    <a:pt x="340" y="1113"/>
                  </a:cubicBezTo>
                  <a:lnTo>
                    <a:pt x="993" y="251"/>
                  </a:lnTo>
                  <a:cubicBezTo>
                    <a:pt x="1061" y="126"/>
                    <a:pt x="958" y="1"/>
                    <a:pt x="8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9"/>
            <p:cNvSpPr/>
            <p:nvPr/>
          </p:nvSpPr>
          <p:spPr>
            <a:xfrm>
              <a:off x="6757297" y="2525176"/>
              <a:ext cx="61321" cy="74753"/>
            </a:xfrm>
            <a:custGeom>
              <a:rect b="b" l="l" r="r" t="t"/>
              <a:pathLst>
                <a:path extrusionOk="0" h="2905" w="2383">
                  <a:moveTo>
                    <a:pt x="2129" y="1"/>
                  </a:moveTo>
                  <a:cubicBezTo>
                    <a:pt x="2080" y="1"/>
                    <a:pt x="2032" y="24"/>
                    <a:pt x="1999" y="83"/>
                  </a:cubicBezTo>
                  <a:lnTo>
                    <a:pt x="78" y="2643"/>
                  </a:lnTo>
                  <a:cubicBezTo>
                    <a:pt x="0" y="2748"/>
                    <a:pt x="78" y="2892"/>
                    <a:pt x="209" y="2905"/>
                  </a:cubicBezTo>
                  <a:cubicBezTo>
                    <a:pt x="261" y="2905"/>
                    <a:pt x="301" y="2879"/>
                    <a:pt x="340" y="2839"/>
                  </a:cubicBezTo>
                  <a:lnTo>
                    <a:pt x="2260" y="279"/>
                  </a:lnTo>
                  <a:cubicBezTo>
                    <a:pt x="2382" y="157"/>
                    <a:pt x="2254" y="1"/>
                    <a:pt x="21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9"/>
            <p:cNvSpPr/>
            <p:nvPr/>
          </p:nvSpPr>
          <p:spPr>
            <a:xfrm>
              <a:off x="6818463" y="2481431"/>
              <a:ext cx="32732" cy="37158"/>
            </a:xfrm>
            <a:custGeom>
              <a:rect b="b" l="l" r="r" t="t"/>
              <a:pathLst>
                <a:path extrusionOk="0" h="1444" w="1272">
                  <a:moveTo>
                    <a:pt x="1029" y="0"/>
                  </a:moveTo>
                  <a:cubicBezTo>
                    <a:pt x="978" y="0"/>
                    <a:pt x="927" y="25"/>
                    <a:pt x="889" y="85"/>
                  </a:cubicBezTo>
                  <a:lnTo>
                    <a:pt x="79" y="1182"/>
                  </a:lnTo>
                  <a:cubicBezTo>
                    <a:pt x="1" y="1287"/>
                    <a:pt x="66" y="1443"/>
                    <a:pt x="210" y="1443"/>
                  </a:cubicBezTo>
                  <a:cubicBezTo>
                    <a:pt x="249" y="1443"/>
                    <a:pt x="301" y="1417"/>
                    <a:pt x="340" y="1378"/>
                  </a:cubicBezTo>
                  <a:lnTo>
                    <a:pt x="1150" y="281"/>
                  </a:lnTo>
                  <a:cubicBezTo>
                    <a:pt x="1271" y="150"/>
                    <a:pt x="1154" y="0"/>
                    <a:pt x="10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9"/>
            <p:cNvSpPr/>
            <p:nvPr/>
          </p:nvSpPr>
          <p:spPr>
            <a:xfrm>
              <a:off x="6878986" y="2433852"/>
              <a:ext cx="24214" cy="24214"/>
            </a:xfrm>
            <a:custGeom>
              <a:rect b="b" l="l" r="r" t="t"/>
              <a:pathLst>
                <a:path extrusionOk="0" h="941" w="941">
                  <a:moveTo>
                    <a:pt x="470" y="0"/>
                  </a:moveTo>
                  <a:cubicBezTo>
                    <a:pt x="209" y="0"/>
                    <a:pt x="0" y="209"/>
                    <a:pt x="0" y="471"/>
                  </a:cubicBezTo>
                  <a:cubicBezTo>
                    <a:pt x="0" y="732"/>
                    <a:pt x="209" y="941"/>
                    <a:pt x="470" y="941"/>
                  </a:cubicBezTo>
                  <a:cubicBezTo>
                    <a:pt x="732" y="941"/>
                    <a:pt x="941" y="732"/>
                    <a:pt x="941" y="471"/>
                  </a:cubicBezTo>
                  <a:cubicBezTo>
                    <a:pt x="941" y="209"/>
                    <a:pt x="732" y="0"/>
                    <a:pt x="470"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9"/>
            <p:cNvSpPr/>
            <p:nvPr/>
          </p:nvSpPr>
          <p:spPr>
            <a:xfrm>
              <a:off x="6635943" y="2433852"/>
              <a:ext cx="23880" cy="24214"/>
            </a:xfrm>
            <a:custGeom>
              <a:rect b="b" l="l" r="r" t="t"/>
              <a:pathLst>
                <a:path extrusionOk="0" h="941" w="928">
                  <a:moveTo>
                    <a:pt x="470" y="0"/>
                  </a:moveTo>
                  <a:cubicBezTo>
                    <a:pt x="209" y="0"/>
                    <a:pt x="0" y="209"/>
                    <a:pt x="0" y="471"/>
                  </a:cubicBezTo>
                  <a:cubicBezTo>
                    <a:pt x="0" y="732"/>
                    <a:pt x="209" y="941"/>
                    <a:pt x="470" y="941"/>
                  </a:cubicBezTo>
                  <a:cubicBezTo>
                    <a:pt x="719" y="941"/>
                    <a:pt x="928" y="732"/>
                    <a:pt x="928" y="471"/>
                  </a:cubicBezTo>
                  <a:cubicBezTo>
                    <a:pt x="928" y="209"/>
                    <a:pt x="719" y="0"/>
                    <a:pt x="470"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9"/>
            <p:cNvSpPr/>
            <p:nvPr/>
          </p:nvSpPr>
          <p:spPr>
            <a:xfrm>
              <a:off x="6689055" y="2345769"/>
              <a:ext cx="161034" cy="254829"/>
            </a:xfrm>
            <a:custGeom>
              <a:rect b="b" l="l" r="r" t="t"/>
              <a:pathLst>
                <a:path extrusionOk="0" h="9903" w="6258">
                  <a:moveTo>
                    <a:pt x="5866" y="393"/>
                  </a:moveTo>
                  <a:lnTo>
                    <a:pt x="5866" y="9524"/>
                  </a:lnTo>
                  <a:lnTo>
                    <a:pt x="392" y="9524"/>
                  </a:lnTo>
                  <a:lnTo>
                    <a:pt x="392" y="393"/>
                  </a:lnTo>
                  <a:close/>
                  <a:moveTo>
                    <a:pt x="0" y="1"/>
                  </a:moveTo>
                  <a:lnTo>
                    <a:pt x="0" y="9903"/>
                  </a:lnTo>
                  <a:lnTo>
                    <a:pt x="6258" y="9903"/>
                  </a:lnTo>
                  <a:lnTo>
                    <a:pt x="6258"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8" name="Google Shape;3328;p49"/>
          <p:cNvGrpSpPr/>
          <p:nvPr/>
        </p:nvGrpSpPr>
        <p:grpSpPr>
          <a:xfrm>
            <a:off x="6158834" y="2049271"/>
            <a:ext cx="343739" cy="289341"/>
            <a:chOff x="5947496" y="2265098"/>
            <a:chExt cx="378860" cy="318903"/>
          </a:xfrm>
        </p:grpSpPr>
        <p:sp>
          <p:nvSpPr>
            <p:cNvPr id="3329" name="Google Shape;3329;p49"/>
            <p:cNvSpPr/>
            <p:nvPr/>
          </p:nvSpPr>
          <p:spPr>
            <a:xfrm>
              <a:off x="6125307" y="2478883"/>
              <a:ext cx="23236" cy="90373"/>
            </a:xfrm>
            <a:custGeom>
              <a:rect b="b" l="l" r="r" t="t"/>
              <a:pathLst>
                <a:path extrusionOk="0" h="3512" w="903">
                  <a:moveTo>
                    <a:pt x="14" y="1"/>
                  </a:moveTo>
                  <a:lnTo>
                    <a:pt x="14" y="3071"/>
                  </a:lnTo>
                  <a:cubicBezTo>
                    <a:pt x="1" y="3123"/>
                    <a:pt x="14" y="3175"/>
                    <a:pt x="40" y="3214"/>
                  </a:cubicBezTo>
                  <a:cubicBezTo>
                    <a:pt x="114" y="3418"/>
                    <a:pt x="285" y="3512"/>
                    <a:pt x="456" y="3512"/>
                  </a:cubicBezTo>
                  <a:cubicBezTo>
                    <a:pt x="680" y="3512"/>
                    <a:pt x="902" y="3352"/>
                    <a:pt x="902" y="3071"/>
                  </a:cubicBezTo>
                  <a:lnTo>
                    <a:pt x="902"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9"/>
            <p:cNvSpPr/>
            <p:nvPr/>
          </p:nvSpPr>
          <p:spPr>
            <a:xfrm>
              <a:off x="6125307" y="2482923"/>
              <a:ext cx="23236" cy="78690"/>
            </a:xfrm>
            <a:custGeom>
              <a:rect b="b" l="l" r="r" t="t"/>
              <a:pathLst>
                <a:path extrusionOk="0" h="3058" w="903">
                  <a:moveTo>
                    <a:pt x="14" y="1"/>
                  </a:moveTo>
                  <a:lnTo>
                    <a:pt x="14" y="2901"/>
                  </a:lnTo>
                  <a:cubicBezTo>
                    <a:pt x="1" y="2953"/>
                    <a:pt x="14" y="3005"/>
                    <a:pt x="40" y="3057"/>
                  </a:cubicBezTo>
                  <a:lnTo>
                    <a:pt x="458" y="2221"/>
                  </a:lnTo>
                  <a:lnTo>
                    <a:pt x="876" y="3057"/>
                  </a:lnTo>
                  <a:cubicBezTo>
                    <a:pt x="889" y="3005"/>
                    <a:pt x="902" y="2953"/>
                    <a:pt x="902" y="2901"/>
                  </a:cubicBezTo>
                  <a:lnTo>
                    <a:pt x="902"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9"/>
            <p:cNvSpPr/>
            <p:nvPr/>
          </p:nvSpPr>
          <p:spPr>
            <a:xfrm>
              <a:off x="5984808" y="2503098"/>
              <a:ext cx="304235" cy="80723"/>
            </a:xfrm>
            <a:custGeom>
              <a:rect b="b" l="l" r="r" t="t"/>
              <a:pathLst>
                <a:path extrusionOk="0" h="3137" w="11823">
                  <a:moveTo>
                    <a:pt x="5056" y="0"/>
                  </a:moveTo>
                  <a:lnTo>
                    <a:pt x="4860" y="405"/>
                  </a:lnTo>
                  <a:lnTo>
                    <a:pt x="4742" y="627"/>
                  </a:lnTo>
                  <a:lnTo>
                    <a:pt x="4520" y="1072"/>
                  </a:lnTo>
                  <a:cubicBezTo>
                    <a:pt x="4207" y="1699"/>
                    <a:pt x="3580" y="2091"/>
                    <a:pt x="2887" y="2091"/>
                  </a:cubicBezTo>
                  <a:cubicBezTo>
                    <a:pt x="1868" y="2091"/>
                    <a:pt x="1045" y="1268"/>
                    <a:pt x="1058" y="262"/>
                  </a:cubicBezTo>
                  <a:lnTo>
                    <a:pt x="1058" y="53"/>
                  </a:lnTo>
                  <a:lnTo>
                    <a:pt x="0" y="53"/>
                  </a:lnTo>
                  <a:lnTo>
                    <a:pt x="0" y="262"/>
                  </a:lnTo>
                  <a:cubicBezTo>
                    <a:pt x="0" y="379"/>
                    <a:pt x="13" y="510"/>
                    <a:pt x="26" y="627"/>
                  </a:cubicBezTo>
                  <a:cubicBezTo>
                    <a:pt x="196" y="1882"/>
                    <a:pt x="1163" y="2887"/>
                    <a:pt x="2404" y="3096"/>
                  </a:cubicBezTo>
                  <a:cubicBezTo>
                    <a:pt x="2565" y="3123"/>
                    <a:pt x="2725" y="3136"/>
                    <a:pt x="2884" y="3136"/>
                  </a:cubicBezTo>
                  <a:cubicBezTo>
                    <a:pt x="3965" y="3136"/>
                    <a:pt x="4971" y="2533"/>
                    <a:pt x="5461" y="1542"/>
                  </a:cubicBezTo>
                  <a:lnTo>
                    <a:pt x="5840" y="784"/>
                  </a:lnTo>
                  <a:lnTo>
                    <a:pt x="5905" y="641"/>
                  </a:lnTo>
                  <a:lnTo>
                    <a:pt x="5983" y="784"/>
                  </a:lnTo>
                  <a:lnTo>
                    <a:pt x="6362" y="1542"/>
                  </a:lnTo>
                  <a:cubicBezTo>
                    <a:pt x="6846" y="2522"/>
                    <a:pt x="7851" y="3136"/>
                    <a:pt x="8936" y="3136"/>
                  </a:cubicBezTo>
                  <a:cubicBezTo>
                    <a:pt x="10529" y="3136"/>
                    <a:pt x="11823" y="1842"/>
                    <a:pt x="11823" y="262"/>
                  </a:cubicBezTo>
                  <a:lnTo>
                    <a:pt x="11823" y="53"/>
                  </a:lnTo>
                  <a:lnTo>
                    <a:pt x="10765" y="53"/>
                  </a:lnTo>
                  <a:lnTo>
                    <a:pt x="10765" y="262"/>
                  </a:lnTo>
                  <a:cubicBezTo>
                    <a:pt x="10765" y="1411"/>
                    <a:pt x="9846" y="2094"/>
                    <a:pt x="8920" y="2094"/>
                  </a:cubicBezTo>
                  <a:cubicBezTo>
                    <a:pt x="8288" y="2094"/>
                    <a:pt x="7652" y="1776"/>
                    <a:pt x="7303" y="1072"/>
                  </a:cubicBezTo>
                  <a:lnTo>
                    <a:pt x="7081" y="627"/>
                  </a:lnTo>
                  <a:lnTo>
                    <a:pt x="6963" y="405"/>
                  </a:lnTo>
                  <a:lnTo>
                    <a:pt x="6754"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9"/>
            <p:cNvSpPr/>
            <p:nvPr/>
          </p:nvSpPr>
          <p:spPr>
            <a:xfrm>
              <a:off x="5984808" y="2504436"/>
              <a:ext cx="28254" cy="14822"/>
            </a:xfrm>
            <a:custGeom>
              <a:rect b="b" l="l" r="r" t="t"/>
              <a:pathLst>
                <a:path extrusionOk="0" h="576" w="1098">
                  <a:moveTo>
                    <a:pt x="0" y="1"/>
                  </a:moveTo>
                  <a:lnTo>
                    <a:pt x="0" y="210"/>
                  </a:lnTo>
                  <a:cubicBezTo>
                    <a:pt x="0" y="327"/>
                    <a:pt x="13" y="458"/>
                    <a:pt x="26" y="575"/>
                  </a:cubicBezTo>
                  <a:lnTo>
                    <a:pt x="1098" y="575"/>
                  </a:lnTo>
                  <a:cubicBezTo>
                    <a:pt x="1071" y="458"/>
                    <a:pt x="1058" y="327"/>
                    <a:pt x="1058" y="210"/>
                  </a:cubicBezTo>
                  <a:lnTo>
                    <a:pt x="1058"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9"/>
            <p:cNvSpPr/>
            <p:nvPr/>
          </p:nvSpPr>
          <p:spPr>
            <a:xfrm>
              <a:off x="6260789" y="2504436"/>
              <a:ext cx="28254" cy="14822"/>
            </a:xfrm>
            <a:custGeom>
              <a:rect b="b" l="l" r="r" t="t"/>
              <a:pathLst>
                <a:path extrusionOk="0" h="576" w="1098">
                  <a:moveTo>
                    <a:pt x="40" y="1"/>
                  </a:moveTo>
                  <a:lnTo>
                    <a:pt x="40" y="210"/>
                  </a:lnTo>
                  <a:cubicBezTo>
                    <a:pt x="40" y="327"/>
                    <a:pt x="27" y="458"/>
                    <a:pt x="0" y="575"/>
                  </a:cubicBezTo>
                  <a:lnTo>
                    <a:pt x="1072" y="575"/>
                  </a:lnTo>
                  <a:cubicBezTo>
                    <a:pt x="1085" y="458"/>
                    <a:pt x="1098" y="327"/>
                    <a:pt x="1098" y="210"/>
                  </a:cubicBezTo>
                  <a:lnTo>
                    <a:pt x="1098"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49"/>
            <p:cNvSpPr/>
            <p:nvPr/>
          </p:nvSpPr>
          <p:spPr>
            <a:xfrm>
              <a:off x="5984808" y="2504436"/>
              <a:ext cx="118009" cy="79565"/>
            </a:xfrm>
            <a:custGeom>
              <a:rect b="b" l="l" r="r" t="t"/>
              <a:pathLst>
                <a:path extrusionOk="0" h="3092" w="4586">
                  <a:moveTo>
                    <a:pt x="0" y="1"/>
                  </a:moveTo>
                  <a:lnTo>
                    <a:pt x="0" y="210"/>
                  </a:lnTo>
                  <a:cubicBezTo>
                    <a:pt x="0" y="1910"/>
                    <a:pt x="1401" y="3091"/>
                    <a:pt x="2898" y="3091"/>
                  </a:cubicBezTo>
                  <a:cubicBezTo>
                    <a:pt x="3471" y="3091"/>
                    <a:pt x="4058" y="2918"/>
                    <a:pt x="4586" y="2535"/>
                  </a:cubicBezTo>
                  <a:lnTo>
                    <a:pt x="4586" y="2535"/>
                  </a:lnTo>
                  <a:cubicBezTo>
                    <a:pt x="4168" y="2757"/>
                    <a:pt x="3710" y="2862"/>
                    <a:pt x="3240" y="2862"/>
                  </a:cubicBezTo>
                  <a:cubicBezTo>
                    <a:pt x="1659" y="2862"/>
                    <a:pt x="379" y="1581"/>
                    <a:pt x="366" y="1"/>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9"/>
            <p:cNvSpPr/>
            <p:nvPr/>
          </p:nvSpPr>
          <p:spPr>
            <a:xfrm>
              <a:off x="6137093" y="2518151"/>
              <a:ext cx="121354" cy="65772"/>
            </a:xfrm>
            <a:custGeom>
              <a:rect b="b" l="l" r="r" t="t"/>
              <a:pathLst>
                <a:path extrusionOk="0" h="2556" w="4716">
                  <a:moveTo>
                    <a:pt x="192" y="0"/>
                  </a:moveTo>
                  <a:cubicBezTo>
                    <a:pt x="125" y="0"/>
                    <a:pt x="59" y="18"/>
                    <a:pt x="0" y="56"/>
                  </a:cubicBezTo>
                  <a:lnTo>
                    <a:pt x="444" y="970"/>
                  </a:lnTo>
                  <a:cubicBezTo>
                    <a:pt x="955" y="1991"/>
                    <a:pt x="1974" y="2556"/>
                    <a:pt x="3018" y="2556"/>
                  </a:cubicBezTo>
                  <a:cubicBezTo>
                    <a:pt x="3605" y="2556"/>
                    <a:pt x="4199" y="2378"/>
                    <a:pt x="4716" y="2002"/>
                  </a:cubicBezTo>
                  <a:lnTo>
                    <a:pt x="4716" y="2002"/>
                  </a:lnTo>
                  <a:cubicBezTo>
                    <a:pt x="4311" y="2224"/>
                    <a:pt x="3841" y="2329"/>
                    <a:pt x="3383" y="2329"/>
                  </a:cubicBezTo>
                  <a:cubicBezTo>
                    <a:pt x="2286" y="2329"/>
                    <a:pt x="1293" y="1715"/>
                    <a:pt x="797" y="735"/>
                  </a:cubicBezTo>
                  <a:lnTo>
                    <a:pt x="536" y="212"/>
                  </a:lnTo>
                  <a:cubicBezTo>
                    <a:pt x="474" y="79"/>
                    <a:pt x="333" y="0"/>
                    <a:pt x="192"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49"/>
            <p:cNvSpPr/>
            <p:nvPr/>
          </p:nvSpPr>
          <p:spPr>
            <a:xfrm>
              <a:off x="5947496" y="2397028"/>
              <a:ext cx="102209" cy="107691"/>
            </a:xfrm>
            <a:custGeom>
              <a:rect b="b" l="l" r="r" t="t"/>
              <a:pathLst>
                <a:path extrusionOk="0" h="4185" w="3972">
                  <a:moveTo>
                    <a:pt x="1991" y="1"/>
                  </a:moveTo>
                  <a:cubicBezTo>
                    <a:pt x="1542" y="1"/>
                    <a:pt x="1091" y="21"/>
                    <a:pt x="640" y="60"/>
                  </a:cubicBezTo>
                  <a:cubicBezTo>
                    <a:pt x="562" y="1431"/>
                    <a:pt x="405" y="2777"/>
                    <a:pt x="0" y="4057"/>
                  </a:cubicBezTo>
                  <a:cubicBezTo>
                    <a:pt x="660" y="4142"/>
                    <a:pt x="1323" y="4184"/>
                    <a:pt x="1986" y="4184"/>
                  </a:cubicBezTo>
                  <a:cubicBezTo>
                    <a:pt x="2649" y="4184"/>
                    <a:pt x="3312" y="4142"/>
                    <a:pt x="3972" y="4057"/>
                  </a:cubicBezTo>
                  <a:cubicBezTo>
                    <a:pt x="3580" y="2777"/>
                    <a:pt x="3423" y="1431"/>
                    <a:pt x="3331" y="60"/>
                  </a:cubicBezTo>
                  <a:cubicBezTo>
                    <a:pt x="2887" y="21"/>
                    <a:pt x="2440" y="1"/>
                    <a:pt x="1991"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49"/>
            <p:cNvSpPr/>
            <p:nvPr/>
          </p:nvSpPr>
          <p:spPr>
            <a:xfrm>
              <a:off x="6224146" y="2397028"/>
              <a:ext cx="102209" cy="107691"/>
            </a:xfrm>
            <a:custGeom>
              <a:rect b="b" l="l" r="r" t="t"/>
              <a:pathLst>
                <a:path extrusionOk="0" h="4185" w="3972">
                  <a:moveTo>
                    <a:pt x="1981" y="1"/>
                  </a:moveTo>
                  <a:cubicBezTo>
                    <a:pt x="1532" y="1"/>
                    <a:pt x="1085" y="21"/>
                    <a:pt x="641" y="60"/>
                  </a:cubicBezTo>
                  <a:cubicBezTo>
                    <a:pt x="549" y="1431"/>
                    <a:pt x="392" y="2777"/>
                    <a:pt x="0" y="4057"/>
                  </a:cubicBezTo>
                  <a:cubicBezTo>
                    <a:pt x="660" y="4142"/>
                    <a:pt x="1323" y="4184"/>
                    <a:pt x="1986" y="4184"/>
                  </a:cubicBezTo>
                  <a:cubicBezTo>
                    <a:pt x="2649" y="4184"/>
                    <a:pt x="3312" y="4142"/>
                    <a:pt x="3972" y="4057"/>
                  </a:cubicBezTo>
                  <a:cubicBezTo>
                    <a:pt x="3567" y="2777"/>
                    <a:pt x="3423" y="1431"/>
                    <a:pt x="3332" y="60"/>
                  </a:cubicBezTo>
                  <a:cubicBezTo>
                    <a:pt x="2881" y="21"/>
                    <a:pt x="2430" y="1"/>
                    <a:pt x="1981"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49"/>
            <p:cNvSpPr/>
            <p:nvPr/>
          </p:nvSpPr>
          <p:spPr>
            <a:xfrm>
              <a:off x="6224146" y="2397208"/>
              <a:ext cx="40709" cy="106584"/>
            </a:xfrm>
            <a:custGeom>
              <a:rect b="b" l="l" r="r" t="t"/>
              <a:pathLst>
                <a:path extrusionOk="0" h="4142" w="1582">
                  <a:moveTo>
                    <a:pt x="1581" y="0"/>
                  </a:moveTo>
                  <a:cubicBezTo>
                    <a:pt x="1268" y="14"/>
                    <a:pt x="954" y="27"/>
                    <a:pt x="641" y="53"/>
                  </a:cubicBezTo>
                  <a:cubicBezTo>
                    <a:pt x="549" y="1424"/>
                    <a:pt x="392" y="2770"/>
                    <a:pt x="0" y="4037"/>
                  </a:cubicBezTo>
                  <a:cubicBezTo>
                    <a:pt x="327" y="4089"/>
                    <a:pt x="654" y="4115"/>
                    <a:pt x="980" y="4142"/>
                  </a:cubicBezTo>
                  <a:cubicBezTo>
                    <a:pt x="1346" y="2822"/>
                    <a:pt x="1490" y="1424"/>
                    <a:pt x="1581"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49"/>
            <p:cNvSpPr/>
            <p:nvPr/>
          </p:nvSpPr>
          <p:spPr>
            <a:xfrm>
              <a:off x="6110176" y="2503098"/>
              <a:ext cx="53832" cy="20200"/>
            </a:xfrm>
            <a:custGeom>
              <a:rect b="b" l="l" r="r" t="t"/>
              <a:pathLst>
                <a:path extrusionOk="0" h="785" w="2092">
                  <a:moveTo>
                    <a:pt x="197" y="0"/>
                  </a:moveTo>
                  <a:lnTo>
                    <a:pt x="1" y="405"/>
                  </a:lnTo>
                  <a:cubicBezTo>
                    <a:pt x="275" y="627"/>
                    <a:pt x="615" y="771"/>
                    <a:pt x="981" y="784"/>
                  </a:cubicBezTo>
                  <a:lnTo>
                    <a:pt x="1111" y="784"/>
                  </a:lnTo>
                  <a:cubicBezTo>
                    <a:pt x="1477" y="771"/>
                    <a:pt x="1817" y="627"/>
                    <a:pt x="2091" y="405"/>
                  </a:cubicBezTo>
                  <a:lnTo>
                    <a:pt x="1895"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9"/>
            <p:cNvSpPr/>
            <p:nvPr/>
          </p:nvSpPr>
          <p:spPr>
            <a:xfrm>
              <a:off x="5947496" y="2397208"/>
              <a:ext cx="40683" cy="106584"/>
            </a:xfrm>
            <a:custGeom>
              <a:rect b="b" l="l" r="r" t="t"/>
              <a:pathLst>
                <a:path extrusionOk="0" h="4142" w="1581">
                  <a:moveTo>
                    <a:pt x="1581" y="0"/>
                  </a:moveTo>
                  <a:cubicBezTo>
                    <a:pt x="1267" y="14"/>
                    <a:pt x="954" y="27"/>
                    <a:pt x="640" y="53"/>
                  </a:cubicBezTo>
                  <a:cubicBezTo>
                    <a:pt x="549" y="1424"/>
                    <a:pt x="405" y="2770"/>
                    <a:pt x="0" y="4037"/>
                  </a:cubicBezTo>
                  <a:cubicBezTo>
                    <a:pt x="327" y="4089"/>
                    <a:pt x="653" y="4115"/>
                    <a:pt x="980" y="4142"/>
                  </a:cubicBezTo>
                  <a:cubicBezTo>
                    <a:pt x="1346" y="2822"/>
                    <a:pt x="1503" y="1424"/>
                    <a:pt x="1581"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49"/>
            <p:cNvSpPr/>
            <p:nvPr/>
          </p:nvSpPr>
          <p:spPr>
            <a:xfrm>
              <a:off x="6105828" y="2480916"/>
              <a:ext cx="62195" cy="30956"/>
            </a:xfrm>
            <a:custGeom>
              <a:rect b="b" l="l" r="r" t="t"/>
              <a:pathLst>
                <a:path extrusionOk="0" h="1203" w="2417">
                  <a:moveTo>
                    <a:pt x="0" y="0"/>
                  </a:moveTo>
                  <a:cubicBezTo>
                    <a:pt x="0" y="666"/>
                    <a:pt x="536" y="1202"/>
                    <a:pt x="1202" y="1202"/>
                  </a:cubicBezTo>
                  <a:cubicBezTo>
                    <a:pt x="1868" y="1202"/>
                    <a:pt x="2417" y="666"/>
                    <a:pt x="2417"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49"/>
            <p:cNvSpPr/>
            <p:nvPr/>
          </p:nvSpPr>
          <p:spPr>
            <a:xfrm>
              <a:off x="6105828" y="2480916"/>
              <a:ext cx="40683" cy="30776"/>
            </a:xfrm>
            <a:custGeom>
              <a:rect b="b" l="l" r="r" t="t"/>
              <a:pathLst>
                <a:path extrusionOk="0" h="1196" w="1581">
                  <a:moveTo>
                    <a:pt x="0" y="0"/>
                  </a:moveTo>
                  <a:cubicBezTo>
                    <a:pt x="0" y="681"/>
                    <a:pt x="563" y="1195"/>
                    <a:pt x="1207" y="1195"/>
                  </a:cubicBezTo>
                  <a:cubicBezTo>
                    <a:pt x="1330" y="1195"/>
                    <a:pt x="1455" y="1176"/>
                    <a:pt x="1581" y="1137"/>
                  </a:cubicBezTo>
                  <a:cubicBezTo>
                    <a:pt x="1084" y="980"/>
                    <a:pt x="745" y="523"/>
                    <a:pt x="745"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49"/>
            <p:cNvSpPr/>
            <p:nvPr/>
          </p:nvSpPr>
          <p:spPr>
            <a:xfrm>
              <a:off x="6106162" y="2311159"/>
              <a:ext cx="61526" cy="174158"/>
            </a:xfrm>
            <a:custGeom>
              <a:rect b="b" l="l" r="r" t="t"/>
              <a:pathLst>
                <a:path extrusionOk="0" h="6768" w="2391">
                  <a:moveTo>
                    <a:pt x="745" y="0"/>
                  </a:moveTo>
                  <a:lnTo>
                    <a:pt x="745" y="1333"/>
                  </a:lnTo>
                  <a:cubicBezTo>
                    <a:pt x="314" y="1620"/>
                    <a:pt x="0" y="2312"/>
                    <a:pt x="0" y="3109"/>
                  </a:cubicBezTo>
                  <a:cubicBezTo>
                    <a:pt x="0" y="3906"/>
                    <a:pt x="314" y="4599"/>
                    <a:pt x="745" y="4886"/>
                  </a:cubicBezTo>
                  <a:lnTo>
                    <a:pt x="745" y="6767"/>
                  </a:lnTo>
                  <a:lnTo>
                    <a:pt x="1646" y="6767"/>
                  </a:lnTo>
                  <a:lnTo>
                    <a:pt x="1646" y="4886"/>
                  </a:lnTo>
                  <a:cubicBezTo>
                    <a:pt x="2077" y="4599"/>
                    <a:pt x="2391" y="3906"/>
                    <a:pt x="2391" y="3109"/>
                  </a:cubicBezTo>
                  <a:cubicBezTo>
                    <a:pt x="2391" y="2299"/>
                    <a:pt x="2077" y="1620"/>
                    <a:pt x="1646" y="1333"/>
                  </a:cubicBezTo>
                  <a:lnTo>
                    <a:pt x="1646"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49"/>
            <p:cNvSpPr/>
            <p:nvPr/>
          </p:nvSpPr>
          <p:spPr>
            <a:xfrm>
              <a:off x="6106162" y="2311159"/>
              <a:ext cx="26582" cy="169783"/>
            </a:xfrm>
            <a:custGeom>
              <a:rect b="b" l="l" r="r" t="t"/>
              <a:pathLst>
                <a:path extrusionOk="0" h="6598" w="1033">
                  <a:moveTo>
                    <a:pt x="745" y="0"/>
                  </a:moveTo>
                  <a:lnTo>
                    <a:pt x="745" y="1333"/>
                  </a:lnTo>
                  <a:cubicBezTo>
                    <a:pt x="314" y="1620"/>
                    <a:pt x="0" y="2312"/>
                    <a:pt x="0" y="3109"/>
                  </a:cubicBezTo>
                  <a:cubicBezTo>
                    <a:pt x="0" y="3906"/>
                    <a:pt x="314" y="4599"/>
                    <a:pt x="745" y="4886"/>
                  </a:cubicBezTo>
                  <a:lnTo>
                    <a:pt x="745" y="6597"/>
                  </a:lnTo>
                  <a:lnTo>
                    <a:pt x="1032" y="6597"/>
                  </a:lnTo>
                  <a:lnTo>
                    <a:pt x="1032" y="4886"/>
                  </a:lnTo>
                  <a:cubicBezTo>
                    <a:pt x="889" y="4599"/>
                    <a:pt x="771" y="3906"/>
                    <a:pt x="771" y="3109"/>
                  </a:cubicBezTo>
                  <a:cubicBezTo>
                    <a:pt x="771" y="2299"/>
                    <a:pt x="889" y="1620"/>
                    <a:pt x="1032" y="1333"/>
                  </a:cubicBezTo>
                  <a:lnTo>
                    <a:pt x="1032"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9"/>
            <p:cNvSpPr/>
            <p:nvPr/>
          </p:nvSpPr>
          <p:spPr>
            <a:xfrm>
              <a:off x="6116918" y="2339053"/>
              <a:ext cx="40014" cy="12789"/>
            </a:xfrm>
            <a:custGeom>
              <a:rect b="b" l="l" r="r" t="t"/>
              <a:pathLst>
                <a:path extrusionOk="0" h="497" w="1555">
                  <a:moveTo>
                    <a:pt x="327" y="1"/>
                  </a:moveTo>
                  <a:cubicBezTo>
                    <a:pt x="0" y="1"/>
                    <a:pt x="0" y="497"/>
                    <a:pt x="327" y="497"/>
                  </a:cubicBezTo>
                  <a:lnTo>
                    <a:pt x="1228" y="497"/>
                  </a:lnTo>
                  <a:cubicBezTo>
                    <a:pt x="1555" y="497"/>
                    <a:pt x="1555" y="1"/>
                    <a:pt x="1228"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9"/>
            <p:cNvSpPr/>
            <p:nvPr/>
          </p:nvSpPr>
          <p:spPr>
            <a:xfrm>
              <a:off x="6116918" y="2430146"/>
              <a:ext cx="40014" cy="13149"/>
            </a:xfrm>
            <a:custGeom>
              <a:rect b="b" l="l" r="r" t="t"/>
              <a:pathLst>
                <a:path extrusionOk="0" h="511" w="1555">
                  <a:moveTo>
                    <a:pt x="327" y="1"/>
                  </a:moveTo>
                  <a:cubicBezTo>
                    <a:pt x="0" y="1"/>
                    <a:pt x="0" y="510"/>
                    <a:pt x="327" y="510"/>
                  </a:cubicBezTo>
                  <a:lnTo>
                    <a:pt x="1228" y="510"/>
                  </a:lnTo>
                  <a:cubicBezTo>
                    <a:pt x="1555" y="510"/>
                    <a:pt x="1555" y="1"/>
                    <a:pt x="1228"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9"/>
            <p:cNvSpPr/>
            <p:nvPr/>
          </p:nvSpPr>
          <p:spPr>
            <a:xfrm>
              <a:off x="6116918" y="2430146"/>
              <a:ext cx="20200" cy="13149"/>
            </a:xfrm>
            <a:custGeom>
              <a:rect b="b" l="l" r="r" t="t"/>
              <a:pathLst>
                <a:path extrusionOk="0" h="511" w="785">
                  <a:moveTo>
                    <a:pt x="327" y="1"/>
                  </a:moveTo>
                  <a:cubicBezTo>
                    <a:pt x="0" y="1"/>
                    <a:pt x="0" y="510"/>
                    <a:pt x="327" y="510"/>
                  </a:cubicBezTo>
                  <a:lnTo>
                    <a:pt x="784" y="510"/>
                  </a:lnTo>
                  <a:cubicBezTo>
                    <a:pt x="640" y="510"/>
                    <a:pt x="523" y="393"/>
                    <a:pt x="523" y="262"/>
                  </a:cubicBezTo>
                  <a:cubicBezTo>
                    <a:pt x="523" y="118"/>
                    <a:pt x="640" y="1"/>
                    <a:pt x="784" y="1"/>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9"/>
            <p:cNvSpPr/>
            <p:nvPr/>
          </p:nvSpPr>
          <p:spPr>
            <a:xfrm>
              <a:off x="6116918" y="2339053"/>
              <a:ext cx="20200" cy="12789"/>
            </a:xfrm>
            <a:custGeom>
              <a:rect b="b" l="l" r="r" t="t"/>
              <a:pathLst>
                <a:path extrusionOk="0" h="497" w="785">
                  <a:moveTo>
                    <a:pt x="327" y="1"/>
                  </a:moveTo>
                  <a:cubicBezTo>
                    <a:pt x="0" y="1"/>
                    <a:pt x="0" y="497"/>
                    <a:pt x="327" y="497"/>
                  </a:cubicBezTo>
                  <a:lnTo>
                    <a:pt x="784" y="497"/>
                  </a:lnTo>
                  <a:cubicBezTo>
                    <a:pt x="640" y="497"/>
                    <a:pt x="523" y="392"/>
                    <a:pt x="523" y="249"/>
                  </a:cubicBezTo>
                  <a:cubicBezTo>
                    <a:pt x="523" y="105"/>
                    <a:pt x="640" y="1"/>
                    <a:pt x="784" y="1"/>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9"/>
            <p:cNvSpPr/>
            <p:nvPr/>
          </p:nvSpPr>
          <p:spPr>
            <a:xfrm>
              <a:off x="6249698" y="2513185"/>
              <a:ext cx="51105" cy="13124"/>
            </a:xfrm>
            <a:custGeom>
              <a:rect b="b" l="l" r="r" t="t"/>
              <a:pathLst>
                <a:path extrusionOk="0" h="510" w="1986">
                  <a:moveTo>
                    <a:pt x="340" y="0"/>
                  </a:moveTo>
                  <a:cubicBezTo>
                    <a:pt x="0" y="0"/>
                    <a:pt x="0" y="510"/>
                    <a:pt x="340" y="510"/>
                  </a:cubicBezTo>
                  <a:lnTo>
                    <a:pt x="1646" y="510"/>
                  </a:lnTo>
                  <a:cubicBezTo>
                    <a:pt x="1986" y="510"/>
                    <a:pt x="1986" y="0"/>
                    <a:pt x="1646"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9"/>
            <p:cNvSpPr/>
            <p:nvPr/>
          </p:nvSpPr>
          <p:spPr>
            <a:xfrm>
              <a:off x="6249698" y="2513185"/>
              <a:ext cx="21873" cy="13124"/>
            </a:xfrm>
            <a:custGeom>
              <a:rect b="b" l="l" r="r" t="t"/>
              <a:pathLst>
                <a:path extrusionOk="0" h="510" w="850">
                  <a:moveTo>
                    <a:pt x="340" y="0"/>
                  </a:moveTo>
                  <a:cubicBezTo>
                    <a:pt x="0" y="0"/>
                    <a:pt x="0" y="510"/>
                    <a:pt x="340" y="510"/>
                  </a:cubicBezTo>
                  <a:lnTo>
                    <a:pt x="849" y="510"/>
                  </a:lnTo>
                  <a:cubicBezTo>
                    <a:pt x="706" y="510"/>
                    <a:pt x="601" y="392"/>
                    <a:pt x="601" y="262"/>
                  </a:cubicBezTo>
                  <a:cubicBezTo>
                    <a:pt x="601" y="118"/>
                    <a:pt x="706" y="0"/>
                    <a:pt x="849"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9"/>
            <p:cNvSpPr/>
            <p:nvPr/>
          </p:nvSpPr>
          <p:spPr>
            <a:xfrm>
              <a:off x="5973382" y="2513185"/>
              <a:ext cx="50770" cy="13124"/>
            </a:xfrm>
            <a:custGeom>
              <a:rect b="b" l="l" r="r" t="t"/>
              <a:pathLst>
                <a:path extrusionOk="0" h="510" w="1973">
                  <a:moveTo>
                    <a:pt x="340" y="0"/>
                  </a:moveTo>
                  <a:cubicBezTo>
                    <a:pt x="0" y="0"/>
                    <a:pt x="0" y="510"/>
                    <a:pt x="340" y="510"/>
                  </a:cubicBezTo>
                  <a:lnTo>
                    <a:pt x="1646" y="510"/>
                  </a:lnTo>
                  <a:cubicBezTo>
                    <a:pt x="1973" y="510"/>
                    <a:pt x="1973" y="0"/>
                    <a:pt x="1646"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49"/>
            <p:cNvSpPr/>
            <p:nvPr/>
          </p:nvSpPr>
          <p:spPr>
            <a:xfrm>
              <a:off x="5973048" y="2513185"/>
              <a:ext cx="21873" cy="13124"/>
            </a:xfrm>
            <a:custGeom>
              <a:rect b="b" l="l" r="r" t="t"/>
              <a:pathLst>
                <a:path extrusionOk="0" h="510" w="850">
                  <a:moveTo>
                    <a:pt x="340" y="0"/>
                  </a:moveTo>
                  <a:cubicBezTo>
                    <a:pt x="0" y="0"/>
                    <a:pt x="0" y="510"/>
                    <a:pt x="340" y="510"/>
                  </a:cubicBezTo>
                  <a:lnTo>
                    <a:pt x="849" y="510"/>
                  </a:lnTo>
                  <a:cubicBezTo>
                    <a:pt x="719" y="510"/>
                    <a:pt x="601" y="392"/>
                    <a:pt x="601" y="262"/>
                  </a:cubicBezTo>
                  <a:cubicBezTo>
                    <a:pt x="601" y="118"/>
                    <a:pt x="719" y="0"/>
                    <a:pt x="849"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9"/>
            <p:cNvSpPr/>
            <p:nvPr/>
          </p:nvSpPr>
          <p:spPr>
            <a:xfrm>
              <a:off x="6087660" y="2265098"/>
              <a:ext cx="98864" cy="50127"/>
            </a:xfrm>
            <a:custGeom>
              <a:rect b="b" l="l" r="r" t="t"/>
              <a:pathLst>
                <a:path extrusionOk="0" h="1948" w="3842">
                  <a:moveTo>
                    <a:pt x="27" y="1"/>
                  </a:moveTo>
                  <a:cubicBezTo>
                    <a:pt x="1" y="1072"/>
                    <a:pt x="850" y="1947"/>
                    <a:pt x="1921" y="1947"/>
                  </a:cubicBezTo>
                  <a:cubicBezTo>
                    <a:pt x="2979" y="1947"/>
                    <a:pt x="3841" y="1072"/>
                    <a:pt x="3802"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9"/>
            <p:cNvSpPr/>
            <p:nvPr/>
          </p:nvSpPr>
          <p:spPr>
            <a:xfrm>
              <a:off x="6125307" y="2311159"/>
              <a:ext cx="23236" cy="13046"/>
            </a:xfrm>
            <a:custGeom>
              <a:rect b="b" l="l" r="r" t="t"/>
              <a:pathLst>
                <a:path extrusionOk="0" h="507" w="903">
                  <a:moveTo>
                    <a:pt x="1" y="0"/>
                  </a:moveTo>
                  <a:lnTo>
                    <a:pt x="1" y="457"/>
                  </a:lnTo>
                  <a:cubicBezTo>
                    <a:pt x="151" y="490"/>
                    <a:pt x="301" y="506"/>
                    <a:pt x="452" y="506"/>
                  </a:cubicBezTo>
                  <a:cubicBezTo>
                    <a:pt x="602" y="506"/>
                    <a:pt x="752" y="490"/>
                    <a:pt x="902" y="457"/>
                  </a:cubicBezTo>
                  <a:lnTo>
                    <a:pt x="902"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9"/>
            <p:cNvSpPr/>
            <p:nvPr/>
          </p:nvSpPr>
          <p:spPr>
            <a:xfrm>
              <a:off x="6088330" y="2265098"/>
              <a:ext cx="62556" cy="48840"/>
            </a:xfrm>
            <a:custGeom>
              <a:rect b="b" l="l" r="r" t="t"/>
              <a:pathLst>
                <a:path extrusionOk="0" h="1898" w="2431">
                  <a:moveTo>
                    <a:pt x="1" y="1"/>
                  </a:moveTo>
                  <a:cubicBezTo>
                    <a:pt x="1" y="1076"/>
                    <a:pt x="876" y="1898"/>
                    <a:pt x="1884" y="1898"/>
                  </a:cubicBezTo>
                  <a:cubicBezTo>
                    <a:pt x="2063" y="1898"/>
                    <a:pt x="2247" y="1872"/>
                    <a:pt x="2431" y="1816"/>
                  </a:cubicBezTo>
                  <a:cubicBezTo>
                    <a:pt x="1634" y="1581"/>
                    <a:pt x="1085" y="837"/>
                    <a:pt x="1085" y="1"/>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6" name="Google Shape;3356;p49"/>
          <p:cNvGrpSpPr/>
          <p:nvPr/>
        </p:nvGrpSpPr>
        <p:grpSpPr>
          <a:xfrm>
            <a:off x="5619283" y="2072455"/>
            <a:ext cx="274842" cy="343436"/>
            <a:chOff x="5352817" y="2290650"/>
            <a:chExt cx="302923" cy="378525"/>
          </a:xfrm>
        </p:grpSpPr>
        <p:sp>
          <p:nvSpPr>
            <p:cNvPr id="3357" name="Google Shape;3357;p49"/>
            <p:cNvSpPr/>
            <p:nvPr/>
          </p:nvSpPr>
          <p:spPr>
            <a:xfrm>
              <a:off x="5500393" y="2345949"/>
              <a:ext cx="124751" cy="75834"/>
            </a:xfrm>
            <a:custGeom>
              <a:rect b="b" l="l" r="r" t="t"/>
              <a:pathLst>
                <a:path extrusionOk="0" h="2947" w="4848">
                  <a:moveTo>
                    <a:pt x="4586" y="0"/>
                  </a:moveTo>
                  <a:cubicBezTo>
                    <a:pt x="4455" y="0"/>
                    <a:pt x="4325" y="85"/>
                    <a:pt x="4325" y="255"/>
                  </a:cubicBezTo>
                  <a:lnTo>
                    <a:pt x="4325" y="1718"/>
                  </a:lnTo>
                  <a:cubicBezTo>
                    <a:pt x="4325" y="2195"/>
                    <a:pt x="3966" y="2433"/>
                    <a:pt x="3606" y="2433"/>
                  </a:cubicBezTo>
                  <a:cubicBezTo>
                    <a:pt x="3247" y="2433"/>
                    <a:pt x="2888" y="2195"/>
                    <a:pt x="2888" y="1718"/>
                  </a:cubicBezTo>
                  <a:cubicBezTo>
                    <a:pt x="2888" y="975"/>
                    <a:pt x="2276" y="477"/>
                    <a:pt x="1642" y="477"/>
                  </a:cubicBezTo>
                  <a:cubicBezTo>
                    <a:pt x="1340" y="477"/>
                    <a:pt x="1033" y="590"/>
                    <a:pt x="785" y="843"/>
                  </a:cubicBezTo>
                  <a:cubicBezTo>
                    <a:pt x="1" y="1614"/>
                    <a:pt x="550" y="2946"/>
                    <a:pt x="1660" y="2946"/>
                  </a:cubicBezTo>
                  <a:cubicBezTo>
                    <a:pt x="2000" y="2946"/>
                    <a:pt x="2000" y="2437"/>
                    <a:pt x="1660" y="2437"/>
                  </a:cubicBezTo>
                  <a:cubicBezTo>
                    <a:pt x="1007" y="2437"/>
                    <a:pt x="693" y="1653"/>
                    <a:pt x="1150" y="1209"/>
                  </a:cubicBezTo>
                  <a:cubicBezTo>
                    <a:pt x="1294" y="1061"/>
                    <a:pt x="1473" y="995"/>
                    <a:pt x="1649" y="995"/>
                  </a:cubicBezTo>
                  <a:cubicBezTo>
                    <a:pt x="2019" y="995"/>
                    <a:pt x="2378" y="1285"/>
                    <a:pt x="2378" y="1718"/>
                  </a:cubicBezTo>
                  <a:cubicBezTo>
                    <a:pt x="2378" y="2397"/>
                    <a:pt x="2927" y="2946"/>
                    <a:pt x="3606" y="2946"/>
                  </a:cubicBezTo>
                  <a:cubicBezTo>
                    <a:pt x="4286" y="2946"/>
                    <a:pt x="4834" y="2397"/>
                    <a:pt x="4847" y="1718"/>
                  </a:cubicBezTo>
                  <a:lnTo>
                    <a:pt x="4847" y="255"/>
                  </a:lnTo>
                  <a:cubicBezTo>
                    <a:pt x="4847" y="85"/>
                    <a:pt x="4717" y="0"/>
                    <a:pt x="4586"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9"/>
            <p:cNvSpPr/>
            <p:nvPr/>
          </p:nvSpPr>
          <p:spPr>
            <a:xfrm>
              <a:off x="5384082" y="2346027"/>
              <a:ext cx="124417" cy="75756"/>
            </a:xfrm>
            <a:custGeom>
              <a:rect b="b" l="l" r="r" t="t"/>
              <a:pathLst>
                <a:path extrusionOk="0" h="2944" w="4835">
                  <a:moveTo>
                    <a:pt x="256" y="1"/>
                  </a:moveTo>
                  <a:cubicBezTo>
                    <a:pt x="128" y="1"/>
                    <a:pt x="1" y="89"/>
                    <a:pt x="1" y="265"/>
                  </a:cubicBezTo>
                  <a:lnTo>
                    <a:pt x="1" y="1715"/>
                  </a:lnTo>
                  <a:cubicBezTo>
                    <a:pt x="1" y="2394"/>
                    <a:pt x="550" y="2943"/>
                    <a:pt x="1229" y="2943"/>
                  </a:cubicBezTo>
                  <a:cubicBezTo>
                    <a:pt x="1908" y="2943"/>
                    <a:pt x="2457" y="2394"/>
                    <a:pt x="2457" y="1715"/>
                  </a:cubicBezTo>
                  <a:cubicBezTo>
                    <a:pt x="2457" y="1282"/>
                    <a:pt x="2816" y="992"/>
                    <a:pt x="3186" y="992"/>
                  </a:cubicBezTo>
                  <a:cubicBezTo>
                    <a:pt x="3362" y="992"/>
                    <a:pt x="3541" y="1058"/>
                    <a:pt x="3685" y="1206"/>
                  </a:cubicBezTo>
                  <a:cubicBezTo>
                    <a:pt x="4142" y="1650"/>
                    <a:pt x="3828" y="2434"/>
                    <a:pt x="3188" y="2434"/>
                  </a:cubicBezTo>
                  <a:cubicBezTo>
                    <a:pt x="2836" y="2434"/>
                    <a:pt x="2836" y="2943"/>
                    <a:pt x="3188" y="2943"/>
                  </a:cubicBezTo>
                  <a:cubicBezTo>
                    <a:pt x="4286" y="2943"/>
                    <a:pt x="4834" y="1611"/>
                    <a:pt x="4051" y="840"/>
                  </a:cubicBezTo>
                  <a:cubicBezTo>
                    <a:pt x="3802" y="587"/>
                    <a:pt x="3495" y="474"/>
                    <a:pt x="3193" y="474"/>
                  </a:cubicBezTo>
                  <a:cubicBezTo>
                    <a:pt x="2559" y="474"/>
                    <a:pt x="1947" y="972"/>
                    <a:pt x="1947" y="1715"/>
                  </a:cubicBezTo>
                  <a:cubicBezTo>
                    <a:pt x="1947" y="2192"/>
                    <a:pt x="1588" y="2430"/>
                    <a:pt x="1229" y="2430"/>
                  </a:cubicBezTo>
                  <a:cubicBezTo>
                    <a:pt x="870" y="2430"/>
                    <a:pt x="510" y="2192"/>
                    <a:pt x="510" y="1715"/>
                  </a:cubicBezTo>
                  <a:lnTo>
                    <a:pt x="510" y="265"/>
                  </a:lnTo>
                  <a:cubicBezTo>
                    <a:pt x="510" y="89"/>
                    <a:pt x="383" y="1"/>
                    <a:pt x="256"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9"/>
            <p:cNvSpPr/>
            <p:nvPr/>
          </p:nvSpPr>
          <p:spPr>
            <a:xfrm>
              <a:off x="5497048" y="2318055"/>
              <a:ext cx="13124" cy="48917"/>
            </a:xfrm>
            <a:custGeom>
              <a:rect b="b" l="l" r="r" t="t"/>
              <a:pathLst>
                <a:path extrusionOk="0" h="1901" w="510">
                  <a:moveTo>
                    <a:pt x="255" y="0"/>
                  </a:moveTo>
                  <a:cubicBezTo>
                    <a:pt x="128" y="0"/>
                    <a:pt x="0" y="85"/>
                    <a:pt x="0" y="255"/>
                  </a:cubicBezTo>
                  <a:lnTo>
                    <a:pt x="0" y="1640"/>
                  </a:lnTo>
                  <a:cubicBezTo>
                    <a:pt x="0" y="1783"/>
                    <a:pt x="118" y="1901"/>
                    <a:pt x="248" y="1901"/>
                  </a:cubicBezTo>
                  <a:cubicBezTo>
                    <a:pt x="392" y="1901"/>
                    <a:pt x="510" y="1783"/>
                    <a:pt x="510" y="1640"/>
                  </a:cubicBezTo>
                  <a:lnTo>
                    <a:pt x="510" y="255"/>
                  </a:lnTo>
                  <a:cubicBezTo>
                    <a:pt x="510" y="85"/>
                    <a:pt x="382" y="0"/>
                    <a:pt x="255"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9"/>
            <p:cNvSpPr/>
            <p:nvPr/>
          </p:nvSpPr>
          <p:spPr>
            <a:xfrm>
              <a:off x="5471830" y="2360231"/>
              <a:ext cx="63559" cy="273305"/>
            </a:xfrm>
            <a:custGeom>
              <a:rect b="b" l="l" r="r" t="t"/>
              <a:pathLst>
                <a:path extrusionOk="0" h="10621" w="2470">
                  <a:moveTo>
                    <a:pt x="784" y="1"/>
                  </a:moveTo>
                  <a:lnTo>
                    <a:pt x="784" y="3710"/>
                  </a:lnTo>
                  <a:cubicBezTo>
                    <a:pt x="327" y="4102"/>
                    <a:pt x="0" y="5069"/>
                    <a:pt x="0" y="6193"/>
                  </a:cubicBezTo>
                  <a:cubicBezTo>
                    <a:pt x="0" y="7290"/>
                    <a:pt x="301" y="8230"/>
                    <a:pt x="745" y="8648"/>
                  </a:cubicBezTo>
                  <a:lnTo>
                    <a:pt x="745" y="10621"/>
                  </a:lnTo>
                  <a:lnTo>
                    <a:pt x="1725" y="10621"/>
                  </a:lnTo>
                  <a:lnTo>
                    <a:pt x="1725" y="8648"/>
                  </a:lnTo>
                  <a:cubicBezTo>
                    <a:pt x="2156" y="8230"/>
                    <a:pt x="2456" y="7290"/>
                    <a:pt x="2456" y="6206"/>
                  </a:cubicBezTo>
                  <a:cubicBezTo>
                    <a:pt x="2469" y="5069"/>
                    <a:pt x="2143" y="4102"/>
                    <a:pt x="1686" y="3710"/>
                  </a:cubicBezTo>
                  <a:lnTo>
                    <a:pt x="1686"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9"/>
            <p:cNvSpPr/>
            <p:nvPr/>
          </p:nvSpPr>
          <p:spPr>
            <a:xfrm>
              <a:off x="5471830" y="2360231"/>
              <a:ext cx="27920" cy="273305"/>
            </a:xfrm>
            <a:custGeom>
              <a:rect b="b" l="l" r="r" t="t"/>
              <a:pathLst>
                <a:path extrusionOk="0" h="10621" w="1085">
                  <a:moveTo>
                    <a:pt x="784" y="1"/>
                  </a:moveTo>
                  <a:lnTo>
                    <a:pt x="784" y="3710"/>
                  </a:lnTo>
                  <a:cubicBezTo>
                    <a:pt x="327" y="4102"/>
                    <a:pt x="0" y="5069"/>
                    <a:pt x="0" y="6193"/>
                  </a:cubicBezTo>
                  <a:cubicBezTo>
                    <a:pt x="0" y="7290"/>
                    <a:pt x="314" y="8230"/>
                    <a:pt x="745" y="8648"/>
                  </a:cubicBezTo>
                  <a:lnTo>
                    <a:pt x="745" y="10621"/>
                  </a:lnTo>
                  <a:lnTo>
                    <a:pt x="1072" y="10621"/>
                  </a:lnTo>
                  <a:lnTo>
                    <a:pt x="1072" y="8648"/>
                  </a:lnTo>
                  <a:cubicBezTo>
                    <a:pt x="915" y="8230"/>
                    <a:pt x="810" y="7290"/>
                    <a:pt x="810" y="6193"/>
                  </a:cubicBezTo>
                  <a:cubicBezTo>
                    <a:pt x="810" y="5069"/>
                    <a:pt x="915" y="4102"/>
                    <a:pt x="1085" y="3710"/>
                  </a:cubicBezTo>
                  <a:lnTo>
                    <a:pt x="1085"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9"/>
            <p:cNvSpPr/>
            <p:nvPr/>
          </p:nvSpPr>
          <p:spPr>
            <a:xfrm>
              <a:off x="5421755" y="2633845"/>
              <a:ext cx="163710" cy="35331"/>
            </a:xfrm>
            <a:custGeom>
              <a:rect b="b" l="l" r="r" t="t"/>
              <a:pathLst>
                <a:path extrusionOk="0" h="1373" w="6362">
                  <a:moveTo>
                    <a:pt x="5000" y="1"/>
                  </a:moveTo>
                  <a:cubicBezTo>
                    <a:pt x="4993" y="1"/>
                    <a:pt x="4985" y="1"/>
                    <a:pt x="4977" y="1"/>
                  </a:cubicBezTo>
                  <a:lnTo>
                    <a:pt x="1372" y="1"/>
                  </a:lnTo>
                  <a:cubicBezTo>
                    <a:pt x="614" y="1"/>
                    <a:pt x="0" y="615"/>
                    <a:pt x="0" y="1373"/>
                  </a:cubicBezTo>
                  <a:lnTo>
                    <a:pt x="6362" y="1373"/>
                  </a:lnTo>
                  <a:cubicBezTo>
                    <a:pt x="6362" y="623"/>
                    <a:pt x="5748" y="1"/>
                    <a:pt x="5000"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9"/>
            <p:cNvSpPr/>
            <p:nvPr/>
          </p:nvSpPr>
          <p:spPr>
            <a:xfrm>
              <a:off x="5421755" y="2633536"/>
              <a:ext cx="75988" cy="35640"/>
            </a:xfrm>
            <a:custGeom>
              <a:rect b="b" l="l" r="r" t="t"/>
              <a:pathLst>
                <a:path extrusionOk="0" h="1385" w="2953">
                  <a:moveTo>
                    <a:pt x="1372" y="0"/>
                  </a:moveTo>
                  <a:cubicBezTo>
                    <a:pt x="614" y="0"/>
                    <a:pt x="0" y="627"/>
                    <a:pt x="0" y="1385"/>
                  </a:cubicBezTo>
                  <a:lnTo>
                    <a:pt x="1568" y="1385"/>
                  </a:lnTo>
                  <a:cubicBezTo>
                    <a:pt x="1568" y="627"/>
                    <a:pt x="2182" y="0"/>
                    <a:pt x="2952"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9"/>
            <p:cNvSpPr/>
            <p:nvPr/>
          </p:nvSpPr>
          <p:spPr>
            <a:xfrm>
              <a:off x="5482252" y="2580733"/>
              <a:ext cx="42716" cy="13149"/>
            </a:xfrm>
            <a:custGeom>
              <a:rect b="b" l="l" r="r" t="t"/>
              <a:pathLst>
                <a:path extrusionOk="0" h="511" w="1660">
                  <a:moveTo>
                    <a:pt x="328" y="1"/>
                  </a:moveTo>
                  <a:cubicBezTo>
                    <a:pt x="0" y="1"/>
                    <a:pt x="5" y="511"/>
                    <a:pt x="340" y="511"/>
                  </a:cubicBezTo>
                  <a:lnTo>
                    <a:pt x="1320" y="511"/>
                  </a:lnTo>
                  <a:cubicBezTo>
                    <a:pt x="1655" y="511"/>
                    <a:pt x="1659" y="1"/>
                    <a:pt x="1332" y="1"/>
                  </a:cubicBezTo>
                  <a:cubicBezTo>
                    <a:pt x="1328" y="1"/>
                    <a:pt x="1324" y="1"/>
                    <a:pt x="1320" y="1"/>
                  </a:cubicBezTo>
                  <a:lnTo>
                    <a:pt x="340" y="1"/>
                  </a:lnTo>
                  <a:cubicBezTo>
                    <a:pt x="336" y="1"/>
                    <a:pt x="332" y="1"/>
                    <a:pt x="328"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9"/>
            <p:cNvSpPr/>
            <p:nvPr/>
          </p:nvSpPr>
          <p:spPr>
            <a:xfrm>
              <a:off x="5477543" y="2603274"/>
              <a:ext cx="52134" cy="13124"/>
            </a:xfrm>
            <a:custGeom>
              <a:rect b="b" l="l" r="r" t="t"/>
              <a:pathLst>
                <a:path extrusionOk="0" h="510" w="2026">
                  <a:moveTo>
                    <a:pt x="340" y="0"/>
                  </a:moveTo>
                  <a:cubicBezTo>
                    <a:pt x="1" y="0"/>
                    <a:pt x="1" y="510"/>
                    <a:pt x="340" y="510"/>
                  </a:cubicBezTo>
                  <a:lnTo>
                    <a:pt x="1686" y="510"/>
                  </a:lnTo>
                  <a:cubicBezTo>
                    <a:pt x="2025" y="510"/>
                    <a:pt x="2025" y="0"/>
                    <a:pt x="1686"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9"/>
            <p:cNvSpPr/>
            <p:nvPr/>
          </p:nvSpPr>
          <p:spPr>
            <a:xfrm>
              <a:off x="5476205" y="2424099"/>
              <a:ext cx="54476" cy="13149"/>
            </a:xfrm>
            <a:custGeom>
              <a:rect b="b" l="l" r="r" t="t"/>
              <a:pathLst>
                <a:path extrusionOk="0" h="511" w="2117">
                  <a:moveTo>
                    <a:pt x="340" y="1"/>
                  </a:moveTo>
                  <a:cubicBezTo>
                    <a:pt x="0" y="1"/>
                    <a:pt x="0" y="510"/>
                    <a:pt x="340" y="510"/>
                  </a:cubicBezTo>
                  <a:lnTo>
                    <a:pt x="1777" y="510"/>
                  </a:lnTo>
                  <a:cubicBezTo>
                    <a:pt x="2117" y="510"/>
                    <a:pt x="2117" y="1"/>
                    <a:pt x="1777"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9"/>
            <p:cNvSpPr/>
            <p:nvPr/>
          </p:nvSpPr>
          <p:spPr>
            <a:xfrm>
              <a:off x="5482921" y="2444608"/>
              <a:ext cx="41043" cy="13458"/>
            </a:xfrm>
            <a:custGeom>
              <a:rect b="b" l="l" r="r" t="t"/>
              <a:pathLst>
                <a:path extrusionOk="0" h="523" w="1595">
                  <a:moveTo>
                    <a:pt x="353" y="0"/>
                  </a:moveTo>
                  <a:cubicBezTo>
                    <a:pt x="1" y="0"/>
                    <a:pt x="1" y="523"/>
                    <a:pt x="353" y="523"/>
                  </a:cubicBezTo>
                  <a:lnTo>
                    <a:pt x="1255" y="523"/>
                  </a:lnTo>
                  <a:cubicBezTo>
                    <a:pt x="1594" y="523"/>
                    <a:pt x="1594" y="0"/>
                    <a:pt x="1255"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9"/>
            <p:cNvSpPr/>
            <p:nvPr/>
          </p:nvSpPr>
          <p:spPr>
            <a:xfrm>
              <a:off x="5589479" y="2326959"/>
              <a:ext cx="57512" cy="27585"/>
            </a:xfrm>
            <a:custGeom>
              <a:rect b="b" l="l" r="r" t="t"/>
              <a:pathLst>
                <a:path extrusionOk="0" h="1072" w="2235">
                  <a:moveTo>
                    <a:pt x="1" y="0"/>
                  </a:moveTo>
                  <a:lnTo>
                    <a:pt x="1" y="340"/>
                  </a:lnTo>
                  <a:cubicBezTo>
                    <a:pt x="1" y="745"/>
                    <a:pt x="327" y="1071"/>
                    <a:pt x="719" y="1071"/>
                  </a:cubicBezTo>
                  <a:lnTo>
                    <a:pt x="1516" y="1071"/>
                  </a:lnTo>
                  <a:cubicBezTo>
                    <a:pt x="1908" y="1071"/>
                    <a:pt x="2235" y="745"/>
                    <a:pt x="2235" y="340"/>
                  </a:cubicBezTo>
                  <a:lnTo>
                    <a:pt x="2235"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9"/>
            <p:cNvSpPr/>
            <p:nvPr/>
          </p:nvSpPr>
          <p:spPr>
            <a:xfrm>
              <a:off x="5361567" y="2326959"/>
              <a:ext cx="57847" cy="27585"/>
            </a:xfrm>
            <a:custGeom>
              <a:rect b="b" l="l" r="r" t="t"/>
              <a:pathLst>
                <a:path extrusionOk="0" h="1072" w="2248">
                  <a:moveTo>
                    <a:pt x="1" y="0"/>
                  </a:moveTo>
                  <a:lnTo>
                    <a:pt x="1" y="340"/>
                  </a:lnTo>
                  <a:cubicBezTo>
                    <a:pt x="1" y="745"/>
                    <a:pt x="327" y="1071"/>
                    <a:pt x="732" y="1071"/>
                  </a:cubicBezTo>
                  <a:lnTo>
                    <a:pt x="1516" y="1071"/>
                  </a:lnTo>
                  <a:cubicBezTo>
                    <a:pt x="1921" y="1071"/>
                    <a:pt x="2248" y="745"/>
                    <a:pt x="2248" y="340"/>
                  </a:cubicBezTo>
                  <a:lnTo>
                    <a:pt x="2248"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9"/>
            <p:cNvSpPr/>
            <p:nvPr/>
          </p:nvSpPr>
          <p:spPr>
            <a:xfrm>
              <a:off x="5589479" y="2326959"/>
              <a:ext cx="39705" cy="27585"/>
            </a:xfrm>
            <a:custGeom>
              <a:rect b="b" l="l" r="r" t="t"/>
              <a:pathLst>
                <a:path extrusionOk="0" h="1072" w="1543">
                  <a:moveTo>
                    <a:pt x="1" y="0"/>
                  </a:moveTo>
                  <a:lnTo>
                    <a:pt x="1" y="340"/>
                  </a:lnTo>
                  <a:cubicBezTo>
                    <a:pt x="1" y="745"/>
                    <a:pt x="327" y="1071"/>
                    <a:pt x="719" y="1071"/>
                  </a:cubicBezTo>
                  <a:lnTo>
                    <a:pt x="1542" y="1071"/>
                  </a:lnTo>
                  <a:cubicBezTo>
                    <a:pt x="1150" y="1045"/>
                    <a:pt x="850" y="732"/>
                    <a:pt x="850" y="340"/>
                  </a:cubicBezTo>
                  <a:lnTo>
                    <a:pt x="850"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9"/>
            <p:cNvSpPr/>
            <p:nvPr/>
          </p:nvSpPr>
          <p:spPr>
            <a:xfrm>
              <a:off x="5361567" y="2326959"/>
              <a:ext cx="39705" cy="27585"/>
            </a:xfrm>
            <a:custGeom>
              <a:rect b="b" l="l" r="r" t="t"/>
              <a:pathLst>
                <a:path extrusionOk="0" h="1072" w="1543">
                  <a:moveTo>
                    <a:pt x="1" y="0"/>
                  </a:moveTo>
                  <a:lnTo>
                    <a:pt x="1" y="340"/>
                  </a:lnTo>
                  <a:cubicBezTo>
                    <a:pt x="1" y="745"/>
                    <a:pt x="327" y="1071"/>
                    <a:pt x="732" y="1071"/>
                  </a:cubicBezTo>
                  <a:lnTo>
                    <a:pt x="1542" y="1071"/>
                  </a:lnTo>
                  <a:cubicBezTo>
                    <a:pt x="1163" y="1045"/>
                    <a:pt x="863" y="732"/>
                    <a:pt x="863" y="340"/>
                  </a:cubicBezTo>
                  <a:lnTo>
                    <a:pt x="863"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49"/>
            <p:cNvSpPr/>
            <p:nvPr/>
          </p:nvSpPr>
          <p:spPr>
            <a:xfrm>
              <a:off x="5580756" y="2320577"/>
              <a:ext cx="74985" cy="13124"/>
            </a:xfrm>
            <a:custGeom>
              <a:rect b="b" l="l" r="r" t="t"/>
              <a:pathLst>
                <a:path extrusionOk="0" h="510" w="2914">
                  <a:moveTo>
                    <a:pt x="340" y="0"/>
                  </a:moveTo>
                  <a:cubicBezTo>
                    <a:pt x="0" y="0"/>
                    <a:pt x="0" y="509"/>
                    <a:pt x="340" y="509"/>
                  </a:cubicBezTo>
                  <a:lnTo>
                    <a:pt x="2574" y="509"/>
                  </a:lnTo>
                  <a:cubicBezTo>
                    <a:pt x="2913" y="509"/>
                    <a:pt x="2913" y="0"/>
                    <a:pt x="2574"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49"/>
            <p:cNvSpPr/>
            <p:nvPr/>
          </p:nvSpPr>
          <p:spPr>
            <a:xfrm>
              <a:off x="5352817" y="2320577"/>
              <a:ext cx="75345" cy="13124"/>
            </a:xfrm>
            <a:custGeom>
              <a:rect b="b" l="l" r="r" t="t"/>
              <a:pathLst>
                <a:path extrusionOk="0" h="510" w="2928">
                  <a:moveTo>
                    <a:pt x="341" y="0"/>
                  </a:moveTo>
                  <a:cubicBezTo>
                    <a:pt x="1" y="0"/>
                    <a:pt x="1" y="509"/>
                    <a:pt x="341" y="509"/>
                  </a:cubicBezTo>
                  <a:lnTo>
                    <a:pt x="2588" y="509"/>
                  </a:lnTo>
                  <a:cubicBezTo>
                    <a:pt x="2927" y="509"/>
                    <a:pt x="2927" y="0"/>
                    <a:pt x="2588"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9"/>
            <p:cNvSpPr/>
            <p:nvPr/>
          </p:nvSpPr>
          <p:spPr>
            <a:xfrm>
              <a:off x="5474867" y="2297366"/>
              <a:ext cx="57486" cy="27251"/>
            </a:xfrm>
            <a:custGeom>
              <a:rect b="b" l="l" r="r" t="t"/>
              <a:pathLst>
                <a:path extrusionOk="0" h="1059" w="2234">
                  <a:moveTo>
                    <a:pt x="0" y="1"/>
                  </a:moveTo>
                  <a:lnTo>
                    <a:pt x="0" y="327"/>
                  </a:lnTo>
                  <a:cubicBezTo>
                    <a:pt x="0" y="732"/>
                    <a:pt x="314" y="1059"/>
                    <a:pt x="719" y="1059"/>
                  </a:cubicBezTo>
                  <a:lnTo>
                    <a:pt x="1515" y="1059"/>
                  </a:lnTo>
                  <a:cubicBezTo>
                    <a:pt x="1907" y="1059"/>
                    <a:pt x="2234" y="732"/>
                    <a:pt x="2234" y="327"/>
                  </a:cubicBezTo>
                  <a:lnTo>
                    <a:pt x="2234"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9"/>
            <p:cNvSpPr/>
            <p:nvPr/>
          </p:nvSpPr>
          <p:spPr>
            <a:xfrm>
              <a:off x="5474506" y="2297366"/>
              <a:ext cx="39705" cy="27251"/>
            </a:xfrm>
            <a:custGeom>
              <a:rect b="b" l="l" r="r" t="t"/>
              <a:pathLst>
                <a:path extrusionOk="0" h="1059" w="1543">
                  <a:moveTo>
                    <a:pt x="1" y="1"/>
                  </a:moveTo>
                  <a:lnTo>
                    <a:pt x="1" y="327"/>
                  </a:lnTo>
                  <a:cubicBezTo>
                    <a:pt x="1" y="732"/>
                    <a:pt x="328" y="1059"/>
                    <a:pt x="733" y="1059"/>
                  </a:cubicBezTo>
                  <a:lnTo>
                    <a:pt x="1542" y="1059"/>
                  </a:lnTo>
                  <a:cubicBezTo>
                    <a:pt x="1164" y="1033"/>
                    <a:pt x="850" y="719"/>
                    <a:pt x="863" y="327"/>
                  </a:cubicBezTo>
                  <a:lnTo>
                    <a:pt x="863"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9"/>
            <p:cNvSpPr/>
            <p:nvPr/>
          </p:nvSpPr>
          <p:spPr>
            <a:xfrm>
              <a:off x="5465783" y="2290650"/>
              <a:ext cx="75319" cy="13124"/>
            </a:xfrm>
            <a:custGeom>
              <a:rect b="b" l="l" r="r" t="t"/>
              <a:pathLst>
                <a:path extrusionOk="0" h="510" w="2927">
                  <a:moveTo>
                    <a:pt x="353" y="0"/>
                  </a:moveTo>
                  <a:cubicBezTo>
                    <a:pt x="0" y="0"/>
                    <a:pt x="0" y="510"/>
                    <a:pt x="353" y="510"/>
                  </a:cubicBezTo>
                  <a:lnTo>
                    <a:pt x="2587" y="510"/>
                  </a:lnTo>
                  <a:cubicBezTo>
                    <a:pt x="2927" y="510"/>
                    <a:pt x="2927" y="0"/>
                    <a:pt x="2587"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7" name="Google Shape;3377;p49"/>
          <p:cNvGrpSpPr/>
          <p:nvPr/>
        </p:nvGrpSpPr>
        <p:grpSpPr>
          <a:xfrm>
            <a:off x="5056571" y="2072502"/>
            <a:ext cx="252265" cy="343389"/>
            <a:chOff x="4732613" y="2290702"/>
            <a:chExt cx="278040" cy="378474"/>
          </a:xfrm>
        </p:grpSpPr>
        <p:sp>
          <p:nvSpPr>
            <p:cNvPr id="3378" name="Google Shape;3378;p49"/>
            <p:cNvSpPr/>
            <p:nvPr/>
          </p:nvSpPr>
          <p:spPr>
            <a:xfrm>
              <a:off x="4777670" y="2290702"/>
              <a:ext cx="187924" cy="130104"/>
            </a:xfrm>
            <a:custGeom>
              <a:rect b="b" l="l" r="r" t="t"/>
              <a:pathLst>
                <a:path extrusionOk="0" h="5056" w="7303">
                  <a:moveTo>
                    <a:pt x="3612" y="0"/>
                  </a:moveTo>
                  <a:cubicBezTo>
                    <a:pt x="3201" y="0"/>
                    <a:pt x="2789" y="8"/>
                    <a:pt x="2378" y="25"/>
                  </a:cubicBezTo>
                  <a:cubicBezTo>
                    <a:pt x="1594" y="51"/>
                    <a:pt x="797" y="116"/>
                    <a:pt x="0" y="220"/>
                  </a:cubicBezTo>
                  <a:cubicBezTo>
                    <a:pt x="223" y="364"/>
                    <a:pt x="432" y="547"/>
                    <a:pt x="614" y="756"/>
                  </a:cubicBezTo>
                  <a:cubicBezTo>
                    <a:pt x="745" y="900"/>
                    <a:pt x="850" y="1057"/>
                    <a:pt x="941" y="1239"/>
                  </a:cubicBezTo>
                  <a:cubicBezTo>
                    <a:pt x="1189" y="1749"/>
                    <a:pt x="1137" y="2284"/>
                    <a:pt x="954" y="2846"/>
                  </a:cubicBezTo>
                  <a:cubicBezTo>
                    <a:pt x="1359" y="2885"/>
                    <a:pt x="2665" y="5041"/>
                    <a:pt x="3070" y="5054"/>
                  </a:cubicBezTo>
                  <a:cubicBezTo>
                    <a:pt x="3091" y="5055"/>
                    <a:pt x="3112" y="5055"/>
                    <a:pt x="3133" y="5055"/>
                  </a:cubicBezTo>
                  <a:cubicBezTo>
                    <a:pt x="4483" y="5055"/>
                    <a:pt x="4985" y="2975"/>
                    <a:pt x="6349" y="2846"/>
                  </a:cubicBezTo>
                  <a:cubicBezTo>
                    <a:pt x="6166" y="2284"/>
                    <a:pt x="6127" y="1749"/>
                    <a:pt x="6362" y="1239"/>
                  </a:cubicBezTo>
                  <a:cubicBezTo>
                    <a:pt x="6454" y="1057"/>
                    <a:pt x="6558" y="900"/>
                    <a:pt x="6689" y="756"/>
                  </a:cubicBezTo>
                  <a:cubicBezTo>
                    <a:pt x="6872" y="547"/>
                    <a:pt x="7081" y="364"/>
                    <a:pt x="7303" y="220"/>
                  </a:cubicBezTo>
                  <a:cubicBezTo>
                    <a:pt x="6078" y="74"/>
                    <a:pt x="4846" y="0"/>
                    <a:pt x="3612"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9"/>
            <p:cNvSpPr/>
            <p:nvPr/>
          </p:nvSpPr>
          <p:spPr>
            <a:xfrm>
              <a:off x="4741362" y="2363936"/>
              <a:ext cx="260542" cy="305239"/>
            </a:xfrm>
            <a:custGeom>
              <a:rect b="b" l="l" r="r" t="t"/>
              <a:pathLst>
                <a:path extrusionOk="0" h="11862" w="10125">
                  <a:moveTo>
                    <a:pt x="2391" y="0"/>
                  </a:moveTo>
                  <a:cubicBezTo>
                    <a:pt x="902" y="915"/>
                    <a:pt x="1" y="2534"/>
                    <a:pt x="1" y="4285"/>
                  </a:cubicBezTo>
                  <a:cubicBezTo>
                    <a:pt x="1" y="6258"/>
                    <a:pt x="1137" y="8740"/>
                    <a:pt x="2783" y="10033"/>
                  </a:cubicBezTo>
                  <a:cubicBezTo>
                    <a:pt x="3110" y="10281"/>
                    <a:pt x="3110" y="10777"/>
                    <a:pt x="2783" y="11026"/>
                  </a:cubicBezTo>
                  <a:cubicBezTo>
                    <a:pt x="2470" y="11274"/>
                    <a:pt x="2182" y="11548"/>
                    <a:pt x="1921" y="11862"/>
                  </a:cubicBezTo>
                  <a:lnTo>
                    <a:pt x="8204" y="11862"/>
                  </a:lnTo>
                  <a:cubicBezTo>
                    <a:pt x="7956" y="11548"/>
                    <a:pt x="7669" y="11274"/>
                    <a:pt x="7355" y="11026"/>
                  </a:cubicBezTo>
                  <a:cubicBezTo>
                    <a:pt x="7029" y="10777"/>
                    <a:pt x="7029" y="10281"/>
                    <a:pt x="7355" y="10033"/>
                  </a:cubicBezTo>
                  <a:cubicBezTo>
                    <a:pt x="9001" y="8740"/>
                    <a:pt x="10125" y="6258"/>
                    <a:pt x="10125" y="4285"/>
                  </a:cubicBezTo>
                  <a:cubicBezTo>
                    <a:pt x="10125" y="2534"/>
                    <a:pt x="9236" y="915"/>
                    <a:pt x="7747"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9"/>
            <p:cNvSpPr/>
            <p:nvPr/>
          </p:nvSpPr>
          <p:spPr>
            <a:xfrm>
              <a:off x="4741696" y="2363936"/>
              <a:ext cx="106249" cy="305239"/>
            </a:xfrm>
            <a:custGeom>
              <a:rect b="b" l="l" r="r" t="t"/>
              <a:pathLst>
                <a:path extrusionOk="0" h="11862" w="4129">
                  <a:moveTo>
                    <a:pt x="2378" y="0"/>
                  </a:moveTo>
                  <a:cubicBezTo>
                    <a:pt x="889" y="928"/>
                    <a:pt x="1" y="2548"/>
                    <a:pt x="1" y="4298"/>
                  </a:cubicBezTo>
                  <a:cubicBezTo>
                    <a:pt x="1" y="6271"/>
                    <a:pt x="1124" y="8753"/>
                    <a:pt x="2770" y="10046"/>
                  </a:cubicBezTo>
                  <a:cubicBezTo>
                    <a:pt x="3097" y="10294"/>
                    <a:pt x="3097" y="10777"/>
                    <a:pt x="2770" y="11039"/>
                  </a:cubicBezTo>
                  <a:cubicBezTo>
                    <a:pt x="2457" y="11287"/>
                    <a:pt x="2169" y="11561"/>
                    <a:pt x="1921" y="11862"/>
                  </a:cubicBezTo>
                  <a:lnTo>
                    <a:pt x="3580" y="11862"/>
                  </a:lnTo>
                  <a:cubicBezTo>
                    <a:pt x="3698" y="11574"/>
                    <a:pt x="3828" y="11300"/>
                    <a:pt x="3985" y="11039"/>
                  </a:cubicBezTo>
                  <a:cubicBezTo>
                    <a:pt x="4129" y="10725"/>
                    <a:pt x="4129" y="10359"/>
                    <a:pt x="3985" y="10046"/>
                  </a:cubicBezTo>
                  <a:cubicBezTo>
                    <a:pt x="3201" y="8753"/>
                    <a:pt x="2679" y="6271"/>
                    <a:pt x="2679" y="4298"/>
                  </a:cubicBezTo>
                  <a:cubicBezTo>
                    <a:pt x="2679" y="2482"/>
                    <a:pt x="3123" y="902"/>
                    <a:pt x="3789"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9"/>
            <p:cNvSpPr/>
            <p:nvPr/>
          </p:nvSpPr>
          <p:spPr>
            <a:xfrm>
              <a:off x="4778005" y="2290985"/>
              <a:ext cx="74650" cy="74985"/>
            </a:xfrm>
            <a:custGeom>
              <a:rect b="b" l="l" r="r" t="t"/>
              <a:pathLst>
                <a:path extrusionOk="0" h="2914" w="2901">
                  <a:moveTo>
                    <a:pt x="2378" y="0"/>
                  </a:moveTo>
                  <a:cubicBezTo>
                    <a:pt x="1581" y="40"/>
                    <a:pt x="797" y="105"/>
                    <a:pt x="0" y="196"/>
                  </a:cubicBezTo>
                  <a:cubicBezTo>
                    <a:pt x="1163" y="1006"/>
                    <a:pt x="1255" y="1882"/>
                    <a:pt x="941" y="2822"/>
                  </a:cubicBezTo>
                  <a:cubicBezTo>
                    <a:pt x="1359" y="2861"/>
                    <a:pt x="1764" y="2887"/>
                    <a:pt x="2182" y="2914"/>
                  </a:cubicBezTo>
                  <a:lnTo>
                    <a:pt x="2378" y="2835"/>
                  </a:lnTo>
                  <a:cubicBezTo>
                    <a:pt x="2901" y="1960"/>
                    <a:pt x="2901" y="876"/>
                    <a:pt x="2378"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9"/>
            <p:cNvSpPr/>
            <p:nvPr/>
          </p:nvSpPr>
          <p:spPr>
            <a:xfrm>
              <a:off x="4793470" y="2306270"/>
              <a:ext cx="156325" cy="16340"/>
            </a:xfrm>
            <a:custGeom>
              <a:rect b="b" l="l" r="r" t="t"/>
              <a:pathLst>
                <a:path extrusionOk="0" h="635" w="6075">
                  <a:moveTo>
                    <a:pt x="3036" y="1"/>
                  </a:moveTo>
                  <a:cubicBezTo>
                    <a:pt x="2077" y="1"/>
                    <a:pt x="1117" y="47"/>
                    <a:pt x="157" y="138"/>
                  </a:cubicBezTo>
                  <a:lnTo>
                    <a:pt x="0" y="151"/>
                  </a:lnTo>
                  <a:cubicBezTo>
                    <a:pt x="131" y="295"/>
                    <a:pt x="236" y="452"/>
                    <a:pt x="327" y="634"/>
                  </a:cubicBezTo>
                  <a:cubicBezTo>
                    <a:pt x="1228" y="549"/>
                    <a:pt x="2133" y="507"/>
                    <a:pt x="3038" y="507"/>
                  </a:cubicBezTo>
                  <a:cubicBezTo>
                    <a:pt x="3942" y="507"/>
                    <a:pt x="4847" y="549"/>
                    <a:pt x="5748" y="634"/>
                  </a:cubicBezTo>
                  <a:cubicBezTo>
                    <a:pt x="5840" y="452"/>
                    <a:pt x="5944" y="295"/>
                    <a:pt x="6075" y="151"/>
                  </a:cubicBezTo>
                  <a:lnTo>
                    <a:pt x="5905" y="138"/>
                  </a:lnTo>
                  <a:cubicBezTo>
                    <a:pt x="4951" y="47"/>
                    <a:pt x="3995" y="1"/>
                    <a:pt x="3036"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9"/>
            <p:cNvSpPr/>
            <p:nvPr/>
          </p:nvSpPr>
          <p:spPr>
            <a:xfrm>
              <a:off x="4732613" y="2467793"/>
              <a:ext cx="278040" cy="13149"/>
            </a:xfrm>
            <a:custGeom>
              <a:rect b="b" l="l" r="r" t="t"/>
              <a:pathLst>
                <a:path extrusionOk="0" h="511" w="10805">
                  <a:moveTo>
                    <a:pt x="341" y="1"/>
                  </a:moveTo>
                  <a:cubicBezTo>
                    <a:pt x="1" y="1"/>
                    <a:pt x="1" y="510"/>
                    <a:pt x="341" y="510"/>
                  </a:cubicBezTo>
                  <a:lnTo>
                    <a:pt x="10465" y="510"/>
                  </a:lnTo>
                  <a:cubicBezTo>
                    <a:pt x="10804" y="510"/>
                    <a:pt x="10804" y="1"/>
                    <a:pt x="10465"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9"/>
            <p:cNvSpPr/>
            <p:nvPr/>
          </p:nvSpPr>
          <p:spPr>
            <a:xfrm>
              <a:off x="4740358" y="2515861"/>
              <a:ext cx="262883" cy="13149"/>
            </a:xfrm>
            <a:custGeom>
              <a:rect b="b" l="l" r="r" t="t"/>
              <a:pathLst>
                <a:path extrusionOk="0" h="511" w="10216">
                  <a:moveTo>
                    <a:pt x="340" y="1"/>
                  </a:moveTo>
                  <a:cubicBezTo>
                    <a:pt x="0" y="1"/>
                    <a:pt x="0" y="510"/>
                    <a:pt x="340" y="510"/>
                  </a:cubicBezTo>
                  <a:lnTo>
                    <a:pt x="9876" y="510"/>
                  </a:lnTo>
                  <a:cubicBezTo>
                    <a:pt x="10216" y="510"/>
                    <a:pt x="10216" y="1"/>
                    <a:pt x="9876"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5" name="Google Shape;3385;p49"/>
          <p:cNvGrpSpPr/>
          <p:nvPr/>
        </p:nvGrpSpPr>
        <p:grpSpPr>
          <a:xfrm>
            <a:off x="4531985" y="2072758"/>
            <a:ext cx="153741" cy="343436"/>
            <a:chOff x="4154429" y="2290985"/>
            <a:chExt cx="169449" cy="378525"/>
          </a:xfrm>
        </p:grpSpPr>
        <p:sp>
          <p:nvSpPr>
            <p:cNvPr id="3386" name="Google Shape;3386;p49"/>
            <p:cNvSpPr/>
            <p:nvPr/>
          </p:nvSpPr>
          <p:spPr>
            <a:xfrm>
              <a:off x="4158469" y="2290985"/>
              <a:ext cx="159361" cy="182546"/>
            </a:xfrm>
            <a:custGeom>
              <a:rect b="b" l="l" r="r" t="t"/>
              <a:pathLst>
                <a:path extrusionOk="0" h="7094" w="6193">
                  <a:moveTo>
                    <a:pt x="3103" y="0"/>
                  </a:moveTo>
                  <a:cubicBezTo>
                    <a:pt x="2584" y="0"/>
                    <a:pt x="2065" y="170"/>
                    <a:pt x="1633" y="510"/>
                  </a:cubicBezTo>
                  <a:cubicBezTo>
                    <a:pt x="1359" y="719"/>
                    <a:pt x="1019" y="837"/>
                    <a:pt x="680" y="837"/>
                  </a:cubicBezTo>
                  <a:cubicBezTo>
                    <a:pt x="301" y="837"/>
                    <a:pt x="1" y="1163"/>
                    <a:pt x="53" y="1529"/>
                  </a:cubicBezTo>
                  <a:lnTo>
                    <a:pt x="680" y="7094"/>
                  </a:lnTo>
                  <a:lnTo>
                    <a:pt x="5526" y="7081"/>
                  </a:lnTo>
                  <a:lnTo>
                    <a:pt x="6153" y="1529"/>
                  </a:lnTo>
                  <a:cubicBezTo>
                    <a:pt x="6193" y="1163"/>
                    <a:pt x="5892" y="837"/>
                    <a:pt x="5526" y="837"/>
                  </a:cubicBezTo>
                  <a:cubicBezTo>
                    <a:pt x="5174" y="837"/>
                    <a:pt x="4834" y="719"/>
                    <a:pt x="4573" y="510"/>
                  </a:cubicBezTo>
                  <a:cubicBezTo>
                    <a:pt x="4142" y="170"/>
                    <a:pt x="3622" y="0"/>
                    <a:pt x="3103"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9"/>
            <p:cNvSpPr/>
            <p:nvPr/>
          </p:nvSpPr>
          <p:spPr>
            <a:xfrm>
              <a:off x="4186698" y="2316691"/>
              <a:ext cx="103239" cy="123233"/>
            </a:xfrm>
            <a:custGeom>
              <a:rect b="b" l="l" r="r" t="t"/>
              <a:pathLst>
                <a:path extrusionOk="0" h="4789" w="4012">
                  <a:moveTo>
                    <a:pt x="2006" y="1"/>
                  </a:moveTo>
                  <a:cubicBezTo>
                    <a:pt x="1709" y="1"/>
                    <a:pt x="1412" y="99"/>
                    <a:pt x="1164" y="295"/>
                  </a:cubicBezTo>
                  <a:cubicBezTo>
                    <a:pt x="824" y="556"/>
                    <a:pt x="419" y="739"/>
                    <a:pt x="1" y="804"/>
                  </a:cubicBezTo>
                  <a:lnTo>
                    <a:pt x="445" y="4789"/>
                  </a:lnTo>
                  <a:lnTo>
                    <a:pt x="3567" y="4789"/>
                  </a:lnTo>
                  <a:lnTo>
                    <a:pt x="4011" y="804"/>
                  </a:lnTo>
                  <a:cubicBezTo>
                    <a:pt x="3593" y="739"/>
                    <a:pt x="3188" y="556"/>
                    <a:pt x="2849" y="295"/>
                  </a:cubicBezTo>
                  <a:cubicBezTo>
                    <a:pt x="2601" y="99"/>
                    <a:pt x="2303" y="1"/>
                    <a:pt x="2006"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9"/>
            <p:cNvSpPr/>
            <p:nvPr/>
          </p:nvSpPr>
          <p:spPr>
            <a:xfrm>
              <a:off x="4186698" y="2324257"/>
              <a:ext cx="34327" cy="115668"/>
            </a:xfrm>
            <a:custGeom>
              <a:rect b="b" l="l" r="r" t="t"/>
              <a:pathLst>
                <a:path extrusionOk="0" h="4495" w="1334">
                  <a:moveTo>
                    <a:pt x="1164" y="1"/>
                  </a:moveTo>
                  <a:cubicBezTo>
                    <a:pt x="824" y="262"/>
                    <a:pt x="419" y="432"/>
                    <a:pt x="1" y="510"/>
                  </a:cubicBezTo>
                  <a:lnTo>
                    <a:pt x="445" y="4495"/>
                  </a:lnTo>
                  <a:lnTo>
                    <a:pt x="1333" y="4495"/>
                  </a:lnTo>
                  <a:cubicBezTo>
                    <a:pt x="745" y="3058"/>
                    <a:pt x="693" y="1464"/>
                    <a:pt x="1164" y="1"/>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9"/>
            <p:cNvSpPr/>
            <p:nvPr/>
          </p:nvSpPr>
          <p:spPr>
            <a:xfrm>
              <a:off x="4198149" y="2440233"/>
              <a:ext cx="80363" cy="33298"/>
            </a:xfrm>
            <a:custGeom>
              <a:rect b="b" l="l" r="r" t="t"/>
              <a:pathLst>
                <a:path extrusionOk="0" h="1294" w="3123">
                  <a:moveTo>
                    <a:pt x="0" y="1"/>
                  </a:moveTo>
                  <a:lnTo>
                    <a:pt x="131" y="1189"/>
                  </a:lnTo>
                  <a:lnTo>
                    <a:pt x="144" y="1294"/>
                  </a:lnTo>
                  <a:lnTo>
                    <a:pt x="2979" y="1294"/>
                  </a:lnTo>
                  <a:lnTo>
                    <a:pt x="2992" y="1176"/>
                  </a:lnTo>
                  <a:lnTo>
                    <a:pt x="3122"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9"/>
            <p:cNvSpPr/>
            <p:nvPr/>
          </p:nvSpPr>
          <p:spPr>
            <a:xfrm>
              <a:off x="4163513" y="2471498"/>
              <a:ext cx="151307" cy="21204"/>
            </a:xfrm>
            <a:custGeom>
              <a:rect b="b" l="l" r="r" t="t"/>
              <a:pathLst>
                <a:path extrusionOk="0" h="824" w="5880">
                  <a:moveTo>
                    <a:pt x="837" y="0"/>
                  </a:moveTo>
                  <a:cubicBezTo>
                    <a:pt x="366" y="0"/>
                    <a:pt x="0" y="366"/>
                    <a:pt x="0" y="823"/>
                  </a:cubicBezTo>
                  <a:lnTo>
                    <a:pt x="5879" y="823"/>
                  </a:lnTo>
                  <a:cubicBezTo>
                    <a:pt x="5879" y="366"/>
                    <a:pt x="5513" y="0"/>
                    <a:pt x="5056"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9"/>
            <p:cNvSpPr/>
            <p:nvPr/>
          </p:nvSpPr>
          <p:spPr>
            <a:xfrm>
              <a:off x="4163513" y="2471498"/>
              <a:ext cx="50796" cy="21204"/>
            </a:xfrm>
            <a:custGeom>
              <a:rect b="b" l="l" r="r" t="t"/>
              <a:pathLst>
                <a:path extrusionOk="0" h="824" w="1974">
                  <a:moveTo>
                    <a:pt x="837" y="0"/>
                  </a:moveTo>
                  <a:cubicBezTo>
                    <a:pt x="366" y="0"/>
                    <a:pt x="0" y="366"/>
                    <a:pt x="0" y="823"/>
                  </a:cubicBezTo>
                  <a:lnTo>
                    <a:pt x="1137" y="823"/>
                  </a:lnTo>
                  <a:cubicBezTo>
                    <a:pt x="1137" y="366"/>
                    <a:pt x="1516" y="0"/>
                    <a:pt x="1973"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9"/>
            <p:cNvSpPr/>
            <p:nvPr/>
          </p:nvSpPr>
          <p:spPr>
            <a:xfrm>
              <a:off x="4190069" y="2496716"/>
              <a:ext cx="108257" cy="37338"/>
            </a:xfrm>
            <a:custGeom>
              <a:rect b="b" l="l" r="r" t="t"/>
              <a:pathLst>
                <a:path extrusionOk="0" h="1451" w="4207">
                  <a:moveTo>
                    <a:pt x="4207" y="0"/>
                  </a:moveTo>
                  <a:lnTo>
                    <a:pt x="1" y="248"/>
                  </a:lnTo>
                  <a:lnTo>
                    <a:pt x="157" y="1450"/>
                  </a:lnTo>
                  <a:lnTo>
                    <a:pt x="3658" y="1450"/>
                  </a:lnTo>
                  <a:lnTo>
                    <a:pt x="4207"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9"/>
            <p:cNvSpPr/>
            <p:nvPr/>
          </p:nvSpPr>
          <p:spPr>
            <a:xfrm>
              <a:off x="4275115" y="2520236"/>
              <a:ext cx="45752" cy="148940"/>
            </a:xfrm>
            <a:custGeom>
              <a:rect b="b" l="l" r="r" t="t"/>
              <a:pathLst>
                <a:path extrusionOk="0" h="5788" w="1778">
                  <a:moveTo>
                    <a:pt x="1" y="1"/>
                  </a:moveTo>
                  <a:cubicBezTo>
                    <a:pt x="157" y="314"/>
                    <a:pt x="301" y="654"/>
                    <a:pt x="419" y="1007"/>
                  </a:cubicBezTo>
                  <a:cubicBezTo>
                    <a:pt x="628" y="1660"/>
                    <a:pt x="824" y="2509"/>
                    <a:pt x="719" y="3293"/>
                  </a:cubicBezTo>
                  <a:cubicBezTo>
                    <a:pt x="628" y="3894"/>
                    <a:pt x="615" y="4521"/>
                    <a:pt x="706" y="5135"/>
                  </a:cubicBezTo>
                  <a:cubicBezTo>
                    <a:pt x="732" y="5357"/>
                    <a:pt x="771" y="5579"/>
                    <a:pt x="837" y="5788"/>
                  </a:cubicBezTo>
                  <a:lnTo>
                    <a:pt x="1777" y="5788"/>
                  </a:lnTo>
                  <a:lnTo>
                    <a:pt x="1777" y="5135"/>
                  </a:lnTo>
                  <a:cubicBezTo>
                    <a:pt x="1777" y="5135"/>
                    <a:pt x="902" y="4743"/>
                    <a:pt x="1451" y="3227"/>
                  </a:cubicBezTo>
                  <a:cubicBezTo>
                    <a:pt x="1686" y="2509"/>
                    <a:pt x="1738" y="1738"/>
                    <a:pt x="1581" y="1007"/>
                  </a:cubicBezTo>
                  <a:cubicBezTo>
                    <a:pt x="1529" y="667"/>
                    <a:pt x="1438" y="327"/>
                    <a:pt x="1307"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49"/>
            <p:cNvSpPr/>
            <p:nvPr/>
          </p:nvSpPr>
          <p:spPr>
            <a:xfrm>
              <a:off x="4157800" y="2520570"/>
              <a:ext cx="45392" cy="148940"/>
            </a:xfrm>
            <a:custGeom>
              <a:rect b="b" l="l" r="r" t="t"/>
              <a:pathLst>
                <a:path extrusionOk="0" h="5788" w="1764">
                  <a:moveTo>
                    <a:pt x="458" y="1"/>
                  </a:moveTo>
                  <a:cubicBezTo>
                    <a:pt x="340" y="314"/>
                    <a:pt x="236" y="654"/>
                    <a:pt x="183" y="1007"/>
                  </a:cubicBezTo>
                  <a:cubicBezTo>
                    <a:pt x="27" y="1738"/>
                    <a:pt x="66" y="2496"/>
                    <a:pt x="301" y="3214"/>
                  </a:cubicBezTo>
                  <a:cubicBezTo>
                    <a:pt x="863" y="4743"/>
                    <a:pt x="0" y="5135"/>
                    <a:pt x="0" y="5135"/>
                  </a:cubicBezTo>
                  <a:lnTo>
                    <a:pt x="0" y="5788"/>
                  </a:lnTo>
                  <a:lnTo>
                    <a:pt x="928" y="5788"/>
                  </a:lnTo>
                  <a:cubicBezTo>
                    <a:pt x="1150" y="4965"/>
                    <a:pt x="1189" y="4116"/>
                    <a:pt x="1045" y="3280"/>
                  </a:cubicBezTo>
                  <a:cubicBezTo>
                    <a:pt x="941" y="2496"/>
                    <a:pt x="1137" y="1647"/>
                    <a:pt x="1346" y="994"/>
                  </a:cubicBezTo>
                  <a:cubicBezTo>
                    <a:pt x="1464" y="654"/>
                    <a:pt x="1607" y="314"/>
                    <a:pt x="1764"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9"/>
            <p:cNvSpPr/>
            <p:nvPr/>
          </p:nvSpPr>
          <p:spPr>
            <a:xfrm>
              <a:off x="4162509" y="2520236"/>
              <a:ext cx="40683" cy="25913"/>
            </a:xfrm>
            <a:custGeom>
              <a:rect b="b" l="l" r="r" t="t"/>
              <a:pathLst>
                <a:path extrusionOk="0" h="1007" w="1581">
                  <a:moveTo>
                    <a:pt x="275" y="1"/>
                  </a:moveTo>
                  <a:cubicBezTo>
                    <a:pt x="157" y="327"/>
                    <a:pt x="66" y="667"/>
                    <a:pt x="0" y="1007"/>
                  </a:cubicBezTo>
                  <a:lnTo>
                    <a:pt x="1176" y="1007"/>
                  </a:lnTo>
                  <a:cubicBezTo>
                    <a:pt x="1281" y="667"/>
                    <a:pt x="1424" y="327"/>
                    <a:pt x="1581"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9"/>
            <p:cNvSpPr/>
            <p:nvPr/>
          </p:nvSpPr>
          <p:spPr>
            <a:xfrm>
              <a:off x="4275115" y="2520236"/>
              <a:ext cx="40709" cy="25913"/>
            </a:xfrm>
            <a:custGeom>
              <a:rect b="b" l="l" r="r" t="t"/>
              <a:pathLst>
                <a:path extrusionOk="0" h="1007" w="1582">
                  <a:moveTo>
                    <a:pt x="1" y="1"/>
                  </a:moveTo>
                  <a:cubicBezTo>
                    <a:pt x="157" y="327"/>
                    <a:pt x="301" y="667"/>
                    <a:pt x="406" y="1007"/>
                  </a:cubicBezTo>
                  <a:lnTo>
                    <a:pt x="1581" y="1007"/>
                  </a:lnTo>
                  <a:cubicBezTo>
                    <a:pt x="1516" y="667"/>
                    <a:pt x="1424" y="327"/>
                    <a:pt x="1307"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9"/>
            <p:cNvSpPr/>
            <p:nvPr/>
          </p:nvSpPr>
          <p:spPr>
            <a:xfrm>
              <a:off x="4154429" y="2492007"/>
              <a:ext cx="169449" cy="28923"/>
            </a:xfrm>
            <a:custGeom>
              <a:rect b="b" l="l" r="r" t="t"/>
              <a:pathLst>
                <a:path extrusionOk="0" h="1124" w="6585">
                  <a:moveTo>
                    <a:pt x="249" y="0"/>
                  </a:moveTo>
                  <a:cubicBezTo>
                    <a:pt x="118" y="0"/>
                    <a:pt x="1" y="118"/>
                    <a:pt x="1" y="249"/>
                  </a:cubicBezTo>
                  <a:lnTo>
                    <a:pt x="1" y="876"/>
                  </a:lnTo>
                  <a:cubicBezTo>
                    <a:pt x="1" y="1019"/>
                    <a:pt x="118" y="1124"/>
                    <a:pt x="249" y="1124"/>
                  </a:cubicBezTo>
                  <a:lnTo>
                    <a:pt x="6337" y="1124"/>
                  </a:lnTo>
                  <a:cubicBezTo>
                    <a:pt x="6480" y="1124"/>
                    <a:pt x="6585" y="1019"/>
                    <a:pt x="6585" y="876"/>
                  </a:cubicBezTo>
                  <a:lnTo>
                    <a:pt x="6585" y="249"/>
                  </a:lnTo>
                  <a:cubicBezTo>
                    <a:pt x="6585" y="118"/>
                    <a:pt x="6480" y="0"/>
                    <a:pt x="6337"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9"/>
            <p:cNvSpPr/>
            <p:nvPr/>
          </p:nvSpPr>
          <p:spPr>
            <a:xfrm>
              <a:off x="4154429" y="2492342"/>
              <a:ext cx="29284" cy="28923"/>
            </a:xfrm>
            <a:custGeom>
              <a:rect b="b" l="l" r="r" t="t"/>
              <a:pathLst>
                <a:path extrusionOk="0" h="1124" w="1138">
                  <a:moveTo>
                    <a:pt x="236" y="0"/>
                  </a:moveTo>
                  <a:cubicBezTo>
                    <a:pt x="105" y="0"/>
                    <a:pt x="1" y="105"/>
                    <a:pt x="1" y="236"/>
                  </a:cubicBezTo>
                  <a:lnTo>
                    <a:pt x="1" y="889"/>
                  </a:lnTo>
                  <a:cubicBezTo>
                    <a:pt x="1" y="1006"/>
                    <a:pt x="105" y="1124"/>
                    <a:pt x="236" y="1124"/>
                  </a:cubicBezTo>
                  <a:lnTo>
                    <a:pt x="1137" y="1124"/>
                  </a:lnTo>
                  <a:cubicBezTo>
                    <a:pt x="1007" y="1111"/>
                    <a:pt x="902" y="1006"/>
                    <a:pt x="902" y="889"/>
                  </a:cubicBezTo>
                  <a:lnTo>
                    <a:pt x="902" y="236"/>
                  </a:lnTo>
                  <a:cubicBezTo>
                    <a:pt x="902" y="105"/>
                    <a:pt x="1007" y="0"/>
                    <a:pt x="1137"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9"/>
            <p:cNvSpPr/>
            <p:nvPr/>
          </p:nvSpPr>
          <p:spPr>
            <a:xfrm>
              <a:off x="4293256" y="2652346"/>
              <a:ext cx="27611" cy="16829"/>
            </a:xfrm>
            <a:custGeom>
              <a:rect b="b" l="l" r="r" t="t"/>
              <a:pathLst>
                <a:path extrusionOk="0" h="654" w="1073">
                  <a:moveTo>
                    <a:pt x="1" y="1"/>
                  </a:moveTo>
                  <a:cubicBezTo>
                    <a:pt x="27" y="223"/>
                    <a:pt x="66" y="445"/>
                    <a:pt x="132" y="654"/>
                  </a:cubicBezTo>
                  <a:lnTo>
                    <a:pt x="1072" y="654"/>
                  </a:lnTo>
                  <a:lnTo>
                    <a:pt x="1072"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9"/>
            <p:cNvSpPr/>
            <p:nvPr/>
          </p:nvSpPr>
          <p:spPr>
            <a:xfrm>
              <a:off x="4157800" y="2652346"/>
              <a:ext cx="27585" cy="16829"/>
            </a:xfrm>
            <a:custGeom>
              <a:rect b="b" l="l" r="r" t="t"/>
              <a:pathLst>
                <a:path extrusionOk="0" h="654" w="1072">
                  <a:moveTo>
                    <a:pt x="0" y="1"/>
                  </a:moveTo>
                  <a:lnTo>
                    <a:pt x="0" y="654"/>
                  </a:lnTo>
                  <a:lnTo>
                    <a:pt x="928" y="654"/>
                  </a:lnTo>
                  <a:cubicBezTo>
                    <a:pt x="993" y="445"/>
                    <a:pt x="1045" y="223"/>
                    <a:pt x="1072"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1" name="Google Shape;3401;p49"/>
          <p:cNvGrpSpPr/>
          <p:nvPr/>
        </p:nvGrpSpPr>
        <p:grpSpPr>
          <a:xfrm>
            <a:off x="3862531" y="2210927"/>
            <a:ext cx="344977" cy="204964"/>
            <a:chOff x="3416576" y="2443270"/>
            <a:chExt cx="380223" cy="225906"/>
          </a:xfrm>
        </p:grpSpPr>
        <p:sp>
          <p:nvSpPr>
            <p:cNvPr id="3402" name="Google Shape;3402;p49"/>
            <p:cNvSpPr/>
            <p:nvPr/>
          </p:nvSpPr>
          <p:spPr>
            <a:xfrm>
              <a:off x="3457593" y="2446949"/>
              <a:ext cx="291807" cy="62144"/>
            </a:xfrm>
            <a:custGeom>
              <a:rect b="b" l="l" r="r" t="t"/>
              <a:pathLst>
                <a:path extrusionOk="0" h="2415" w="11340">
                  <a:moveTo>
                    <a:pt x="11339" y="1"/>
                  </a:moveTo>
                  <a:lnTo>
                    <a:pt x="0" y="171"/>
                  </a:lnTo>
                  <a:lnTo>
                    <a:pt x="405" y="1621"/>
                  </a:lnTo>
                  <a:lnTo>
                    <a:pt x="457" y="1804"/>
                  </a:lnTo>
                  <a:lnTo>
                    <a:pt x="549" y="2117"/>
                  </a:lnTo>
                  <a:lnTo>
                    <a:pt x="2103" y="1947"/>
                  </a:lnTo>
                  <a:cubicBezTo>
                    <a:pt x="2276" y="1931"/>
                    <a:pt x="2449" y="1923"/>
                    <a:pt x="2622" y="1923"/>
                  </a:cubicBezTo>
                  <a:cubicBezTo>
                    <a:pt x="3158" y="1923"/>
                    <a:pt x="3696" y="2001"/>
                    <a:pt x="4220" y="2169"/>
                  </a:cubicBezTo>
                  <a:cubicBezTo>
                    <a:pt x="4729" y="2333"/>
                    <a:pt x="5262" y="2414"/>
                    <a:pt x="5794" y="2414"/>
                  </a:cubicBezTo>
                  <a:cubicBezTo>
                    <a:pt x="6326" y="2414"/>
                    <a:pt x="6859" y="2333"/>
                    <a:pt x="7368" y="2169"/>
                  </a:cubicBezTo>
                  <a:cubicBezTo>
                    <a:pt x="7878" y="2000"/>
                    <a:pt x="8413" y="1921"/>
                    <a:pt x="8949" y="1921"/>
                  </a:cubicBezTo>
                  <a:cubicBezTo>
                    <a:pt x="9119" y="1921"/>
                    <a:pt x="9301" y="1934"/>
                    <a:pt x="9484" y="1947"/>
                  </a:cubicBezTo>
                  <a:lnTo>
                    <a:pt x="10608" y="2065"/>
                  </a:lnTo>
                  <a:lnTo>
                    <a:pt x="11039" y="2117"/>
                  </a:lnTo>
                  <a:lnTo>
                    <a:pt x="11091" y="1804"/>
                  </a:lnTo>
                  <a:lnTo>
                    <a:pt x="11104" y="1621"/>
                  </a:lnTo>
                  <a:lnTo>
                    <a:pt x="11261" y="589"/>
                  </a:lnTo>
                  <a:lnTo>
                    <a:pt x="11339"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9"/>
            <p:cNvSpPr/>
            <p:nvPr/>
          </p:nvSpPr>
          <p:spPr>
            <a:xfrm>
              <a:off x="3468015" y="2488636"/>
              <a:ext cx="275338" cy="20457"/>
            </a:xfrm>
            <a:custGeom>
              <a:rect b="b" l="l" r="r" t="t"/>
              <a:pathLst>
                <a:path extrusionOk="0" h="795" w="10700">
                  <a:moveTo>
                    <a:pt x="0" y="1"/>
                  </a:moveTo>
                  <a:lnTo>
                    <a:pt x="52" y="184"/>
                  </a:lnTo>
                  <a:lnTo>
                    <a:pt x="144" y="497"/>
                  </a:lnTo>
                  <a:lnTo>
                    <a:pt x="1698" y="327"/>
                  </a:lnTo>
                  <a:cubicBezTo>
                    <a:pt x="1877" y="307"/>
                    <a:pt x="2056" y="298"/>
                    <a:pt x="2235" y="298"/>
                  </a:cubicBezTo>
                  <a:cubicBezTo>
                    <a:pt x="2765" y="298"/>
                    <a:pt x="3297" y="383"/>
                    <a:pt x="3815" y="549"/>
                  </a:cubicBezTo>
                  <a:cubicBezTo>
                    <a:pt x="4324" y="713"/>
                    <a:pt x="4857" y="794"/>
                    <a:pt x="5389" y="794"/>
                  </a:cubicBezTo>
                  <a:cubicBezTo>
                    <a:pt x="5921" y="794"/>
                    <a:pt x="6454" y="713"/>
                    <a:pt x="6963" y="549"/>
                  </a:cubicBezTo>
                  <a:cubicBezTo>
                    <a:pt x="7473" y="380"/>
                    <a:pt x="8008" y="301"/>
                    <a:pt x="8544" y="301"/>
                  </a:cubicBezTo>
                  <a:cubicBezTo>
                    <a:pt x="8714" y="301"/>
                    <a:pt x="8896" y="314"/>
                    <a:pt x="9079" y="327"/>
                  </a:cubicBezTo>
                  <a:lnTo>
                    <a:pt x="10634" y="497"/>
                  </a:lnTo>
                  <a:lnTo>
                    <a:pt x="10686" y="184"/>
                  </a:lnTo>
                  <a:lnTo>
                    <a:pt x="10699"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9"/>
            <p:cNvSpPr/>
            <p:nvPr/>
          </p:nvSpPr>
          <p:spPr>
            <a:xfrm>
              <a:off x="3715407" y="2461746"/>
              <a:ext cx="31960" cy="39705"/>
            </a:xfrm>
            <a:custGeom>
              <a:rect b="b" l="l" r="r" t="t"/>
              <a:pathLst>
                <a:path extrusionOk="0" h="1543" w="1242">
                  <a:moveTo>
                    <a:pt x="1" y="1"/>
                  </a:moveTo>
                  <a:lnTo>
                    <a:pt x="1" y="1"/>
                  </a:lnTo>
                  <a:cubicBezTo>
                    <a:pt x="1" y="1"/>
                    <a:pt x="145" y="275"/>
                    <a:pt x="314" y="719"/>
                  </a:cubicBezTo>
                  <a:cubicBezTo>
                    <a:pt x="354" y="811"/>
                    <a:pt x="380" y="902"/>
                    <a:pt x="419" y="1007"/>
                  </a:cubicBezTo>
                  <a:cubicBezTo>
                    <a:pt x="471" y="1163"/>
                    <a:pt x="537" y="1320"/>
                    <a:pt x="589" y="1490"/>
                  </a:cubicBezTo>
                  <a:lnTo>
                    <a:pt x="1020" y="1542"/>
                  </a:lnTo>
                  <a:lnTo>
                    <a:pt x="1072" y="1229"/>
                  </a:lnTo>
                  <a:lnTo>
                    <a:pt x="1085" y="1046"/>
                  </a:lnTo>
                  <a:lnTo>
                    <a:pt x="1242" y="14"/>
                  </a:lnTo>
                  <a:lnTo>
                    <a:pt x="1"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9"/>
            <p:cNvSpPr/>
            <p:nvPr/>
          </p:nvSpPr>
          <p:spPr>
            <a:xfrm>
              <a:off x="3428001" y="2462080"/>
              <a:ext cx="58850" cy="207095"/>
            </a:xfrm>
            <a:custGeom>
              <a:rect b="b" l="l" r="r" t="t"/>
              <a:pathLst>
                <a:path extrusionOk="0" h="8048" w="2287">
                  <a:moveTo>
                    <a:pt x="615" y="1"/>
                  </a:moveTo>
                  <a:cubicBezTo>
                    <a:pt x="523" y="236"/>
                    <a:pt x="445" y="471"/>
                    <a:pt x="379" y="719"/>
                  </a:cubicBezTo>
                  <a:cubicBezTo>
                    <a:pt x="353" y="798"/>
                    <a:pt x="340" y="902"/>
                    <a:pt x="314" y="994"/>
                  </a:cubicBezTo>
                  <a:cubicBezTo>
                    <a:pt x="131" y="1817"/>
                    <a:pt x="1" y="3031"/>
                    <a:pt x="406" y="4168"/>
                  </a:cubicBezTo>
                  <a:cubicBezTo>
                    <a:pt x="1111" y="6062"/>
                    <a:pt x="79" y="7133"/>
                    <a:pt x="14" y="7199"/>
                  </a:cubicBezTo>
                  <a:lnTo>
                    <a:pt x="14" y="8048"/>
                  </a:lnTo>
                  <a:lnTo>
                    <a:pt x="811" y="8048"/>
                  </a:lnTo>
                  <a:cubicBezTo>
                    <a:pt x="928" y="7773"/>
                    <a:pt x="1033" y="7486"/>
                    <a:pt x="1111" y="7199"/>
                  </a:cubicBezTo>
                  <a:cubicBezTo>
                    <a:pt x="1398" y="6245"/>
                    <a:pt x="1490" y="5239"/>
                    <a:pt x="1372" y="4246"/>
                  </a:cubicBezTo>
                  <a:cubicBezTo>
                    <a:pt x="1216" y="3123"/>
                    <a:pt x="1555" y="1843"/>
                    <a:pt x="1869" y="994"/>
                  </a:cubicBezTo>
                  <a:cubicBezTo>
                    <a:pt x="1908" y="889"/>
                    <a:pt x="1934" y="798"/>
                    <a:pt x="1973" y="719"/>
                  </a:cubicBezTo>
                  <a:cubicBezTo>
                    <a:pt x="2143" y="275"/>
                    <a:pt x="2287" y="1"/>
                    <a:pt x="2287"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9"/>
            <p:cNvSpPr/>
            <p:nvPr/>
          </p:nvSpPr>
          <p:spPr>
            <a:xfrm>
              <a:off x="3726523" y="2462080"/>
              <a:ext cx="58850" cy="207095"/>
            </a:xfrm>
            <a:custGeom>
              <a:rect b="b" l="l" r="r" t="t"/>
              <a:pathLst>
                <a:path extrusionOk="0" h="8048" w="2287">
                  <a:moveTo>
                    <a:pt x="0" y="1"/>
                  </a:moveTo>
                  <a:cubicBezTo>
                    <a:pt x="0" y="1"/>
                    <a:pt x="144" y="275"/>
                    <a:pt x="314" y="719"/>
                  </a:cubicBezTo>
                  <a:cubicBezTo>
                    <a:pt x="353" y="811"/>
                    <a:pt x="392" y="902"/>
                    <a:pt x="431" y="994"/>
                  </a:cubicBezTo>
                  <a:cubicBezTo>
                    <a:pt x="732" y="1856"/>
                    <a:pt x="1084" y="3123"/>
                    <a:pt x="914" y="4246"/>
                  </a:cubicBezTo>
                  <a:cubicBezTo>
                    <a:pt x="797" y="5239"/>
                    <a:pt x="888" y="6245"/>
                    <a:pt x="1176" y="7212"/>
                  </a:cubicBezTo>
                  <a:cubicBezTo>
                    <a:pt x="1267" y="7486"/>
                    <a:pt x="1359" y="7773"/>
                    <a:pt x="1476" y="8048"/>
                  </a:cubicBezTo>
                  <a:lnTo>
                    <a:pt x="2273" y="8048"/>
                  </a:lnTo>
                  <a:lnTo>
                    <a:pt x="2273" y="7212"/>
                  </a:lnTo>
                  <a:cubicBezTo>
                    <a:pt x="2195" y="7133"/>
                    <a:pt x="1176" y="6062"/>
                    <a:pt x="1868" y="4168"/>
                  </a:cubicBezTo>
                  <a:cubicBezTo>
                    <a:pt x="2286" y="3031"/>
                    <a:pt x="2155" y="1817"/>
                    <a:pt x="1973" y="994"/>
                  </a:cubicBezTo>
                  <a:cubicBezTo>
                    <a:pt x="1946" y="902"/>
                    <a:pt x="1920" y="811"/>
                    <a:pt x="1907" y="719"/>
                  </a:cubicBezTo>
                  <a:cubicBezTo>
                    <a:pt x="1842" y="471"/>
                    <a:pt x="1764" y="236"/>
                    <a:pt x="1672"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9"/>
            <p:cNvSpPr/>
            <p:nvPr/>
          </p:nvSpPr>
          <p:spPr>
            <a:xfrm>
              <a:off x="3428335" y="2647303"/>
              <a:ext cx="27920" cy="21873"/>
            </a:xfrm>
            <a:custGeom>
              <a:rect b="b" l="l" r="r" t="t"/>
              <a:pathLst>
                <a:path extrusionOk="0" h="850" w="1085">
                  <a:moveTo>
                    <a:pt x="1" y="1"/>
                  </a:moveTo>
                  <a:lnTo>
                    <a:pt x="1" y="850"/>
                  </a:lnTo>
                  <a:lnTo>
                    <a:pt x="798" y="850"/>
                  </a:lnTo>
                  <a:cubicBezTo>
                    <a:pt x="915" y="575"/>
                    <a:pt x="1007" y="288"/>
                    <a:pt x="1085"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9"/>
            <p:cNvSpPr/>
            <p:nvPr/>
          </p:nvSpPr>
          <p:spPr>
            <a:xfrm>
              <a:off x="3756759" y="2647637"/>
              <a:ext cx="28280" cy="21538"/>
            </a:xfrm>
            <a:custGeom>
              <a:rect b="b" l="l" r="r" t="t"/>
              <a:pathLst>
                <a:path extrusionOk="0" h="837" w="1099">
                  <a:moveTo>
                    <a:pt x="1" y="1"/>
                  </a:moveTo>
                  <a:cubicBezTo>
                    <a:pt x="92" y="275"/>
                    <a:pt x="184" y="562"/>
                    <a:pt x="301" y="837"/>
                  </a:cubicBezTo>
                  <a:lnTo>
                    <a:pt x="1098" y="837"/>
                  </a:lnTo>
                  <a:lnTo>
                    <a:pt x="1098"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9"/>
            <p:cNvSpPr/>
            <p:nvPr/>
          </p:nvSpPr>
          <p:spPr>
            <a:xfrm>
              <a:off x="3437753" y="2462080"/>
              <a:ext cx="49098" cy="18527"/>
            </a:xfrm>
            <a:custGeom>
              <a:rect b="b" l="l" r="r" t="t"/>
              <a:pathLst>
                <a:path extrusionOk="0" h="720" w="1908">
                  <a:moveTo>
                    <a:pt x="223" y="1"/>
                  </a:moveTo>
                  <a:cubicBezTo>
                    <a:pt x="131" y="236"/>
                    <a:pt x="53" y="471"/>
                    <a:pt x="0" y="719"/>
                  </a:cubicBezTo>
                  <a:lnTo>
                    <a:pt x="1594" y="719"/>
                  </a:lnTo>
                  <a:cubicBezTo>
                    <a:pt x="1764" y="275"/>
                    <a:pt x="1908" y="1"/>
                    <a:pt x="1908"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9"/>
            <p:cNvSpPr/>
            <p:nvPr/>
          </p:nvSpPr>
          <p:spPr>
            <a:xfrm>
              <a:off x="3726523" y="2462080"/>
              <a:ext cx="49098" cy="18527"/>
            </a:xfrm>
            <a:custGeom>
              <a:rect b="b" l="l" r="r" t="t"/>
              <a:pathLst>
                <a:path extrusionOk="0" h="720" w="1908">
                  <a:moveTo>
                    <a:pt x="0" y="1"/>
                  </a:moveTo>
                  <a:cubicBezTo>
                    <a:pt x="0" y="1"/>
                    <a:pt x="144" y="275"/>
                    <a:pt x="314" y="719"/>
                  </a:cubicBezTo>
                  <a:lnTo>
                    <a:pt x="1907" y="719"/>
                  </a:lnTo>
                  <a:cubicBezTo>
                    <a:pt x="1842" y="471"/>
                    <a:pt x="1764" y="236"/>
                    <a:pt x="1672"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9"/>
            <p:cNvSpPr/>
            <p:nvPr/>
          </p:nvSpPr>
          <p:spPr>
            <a:xfrm>
              <a:off x="3416576" y="2443270"/>
              <a:ext cx="380223" cy="23545"/>
            </a:xfrm>
            <a:custGeom>
              <a:rect b="b" l="l" r="r" t="t"/>
              <a:pathLst>
                <a:path extrusionOk="0" h="915" w="14776">
                  <a:moveTo>
                    <a:pt x="288" y="0"/>
                  </a:moveTo>
                  <a:cubicBezTo>
                    <a:pt x="118" y="0"/>
                    <a:pt x="0" y="157"/>
                    <a:pt x="40" y="327"/>
                  </a:cubicBezTo>
                  <a:lnTo>
                    <a:pt x="170" y="732"/>
                  </a:lnTo>
                  <a:cubicBezTo>
                    <a:pt x="196" y="836"/>
                    <a:pt x="301" y="915"/>
                    <a:pt x="419" y="915"/>
                  </a:cubicBezTo>
                  <a:lnTo>
                    <a:pt x="14357" y="915"/>
                  </a:lnTo>
                  <a:cubicBezTo>
                    <a:pt x="14475" y="915"/>
                    <a:pt x="14566" y="836"/>
                    <a:pt x="14605" y="732"/>
                  </a:cubicBezTo>
                  <a:lnTo>
                    <a:pt x="14736" y="327"/>
                  </a:lnTo>
                  <a:cubicBezTo>
                    <a:pt x="14775" y="157"/>
                    <a:pt x="14658" y="0"/>
                    <a:pt x="14488"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2" name="Google Shape;3412;p49"/>
          <p:cNvGrpSpPr/>
          <p:nvPr/>
        </p:nvGrpSpPr>
        <p:grpSpPr>
          <a:xfrm>
            <a:off x="3289149" y="2084689"/>
            <a:ext cx="343739" cy="331202"/>
            <a:chOff x="2784611" y="2304134"/>
            <a:chExt cx="378860" cy="365041"/>
          </a:xfrm>
        </p:grpSpPr>
        <p:sp>
          <p:nvSpPr>
            <p:cNvPr id="3413" name="Google Shape;3413;p49"/>
            <p:cNvSpPr/>
            <p:nvPr/>
          </p:nvSpPr>
          <p:spPr>
            <a:xfrm>
              <a:off x="2823930" y="2636546"/>
              <a:ext cx="28615" cy="32629"/>
            </a:xfrm>
            <a:custGeom>
              <a:rect b="b" l="l" r="r" t="t"/>
              <a:pathLst>
                <a:path extrusionOk="0" h="1268" w="1112">
                  <a:moveTo>
                    <a:pt x="1" y="1"/>
                  </a:moveTo>
                  <a:cubicBezTo>
                    <a:pt x="1" y="170"/>
                    <a:pt x="79" y="327"/>
                    <a:pt x="210" y="432"/>
                  </a:cubicBezTo>
                  <a:cubicBezTo>
                    <a:pt x="366" y="575"/>
                    <a:pt x="406" y="811"/>
                    <a:pt x="288" y="993"/>
                  </a:cubicBezTo>
                  <a:lnTo>
                    <a:pt x="105" y="1268"/>
                  </a:lnTo>
                  <a:lnTo>
                    <a:pt x="1111" y="1268"/>
                  </a:lnTo>
                  <a:lnTo>
                    <a:pt x="1111"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9"/>
            <p:cNvSpPr/>
            <p:nvPr/>
          </p:nvSpPr>
          <p:spPr>
            <a:xfrm>
              <a:off x="3095537" y="2636546"/>
              <a:ext cx="28615" cy="32629"/>
            </a:xfrm>
            <a:custGeom>
              <a:rect b="b" l="l" r="r" t="t"/>
              <a:pathLst>
                <a:path extrusionOk="0" h="1268" w="1112">
                  <a:moveTo>
                    <a:pt x="1" y="1"/>
                  </a:moveTo>
                  <a:lnTo>
                    <a:pt x="1" y="1268"/>
                  </a:lnTo>
                  <a:lnTo>
                    <a:pt x="1007" y="1268"/>
                  </a:lnTo>
                  <a:lnTo>
                    <a:pt x="824" y="980"/>
                  </a:lnTo>
                  <a:cubicBezTo>
                    <a:pt x="719" y="811"/>
                    <a:pt x="746" y="575"/>
                    <a:pt x="915" y="432"/>
                  </a:cubicBezTo>
                  <a:cubicBezTo>
                    <a:pt x="1046" y="327"/>
                    <a:pt x="1111" y="170"/>
                    <a:pt x="1111"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9"/>
            <p:cNvSpPr/>
            <p:nvPr/>
          </p:nvSpPr>
          <p:spPr>
            <a:xfrm>
              <a:off x="2920401" y="2304160"/>
              <a:ext cx="43359" cy="40632"/>
            </a:xfrm>
            <a:custGeom>
              <a:rect b="b" l="l" r="r" t="t"/>
              <a:pathLst>
                <a:path extrusionOk="0" h="1579" w="1685">
                  <a:moveTo>
                    <a:pt x="206" y="1"/>
                  </a:moveTo>
                  <a:cubicBezTo>
                    <a:pt x="93" y="1"/>
                    <a:pt x="0" y="144"/>
                    <a:pt x="92" y="246"/>
                  </a:cubicBezTo>
                  <a:lnTo>
                    <a:pt x="1386" y="1539"/>
                  </a:lnTo>
                  <a:cubicBezTo>
                    <a:pt x="1410" y="1564"/>
                    <a:pt x="1446" y="1577"/>
                    <a:pt x="1483" y="1578"/>
                  </a:cubicBezTo>
                  <a:lnTo>
                    <a:pt x="1483" y="1578"/>
                  </a:lnTo>
                  <a:cubicBezTo>
                    <a:pt x="1610" y="1573"/>
                    <a:pt x="1684" y="1420"/>
                    <a:pt x="1582" y="1330"/>
                  </a:cubicBezTo>
                  <a:lnTo>
                    <a:pt x="301" y="37"/>
                  </a:lnTo>
                  <a:cubicBezTo>
                    <a:pt x="270" y="12"/>
                    <a:pt x="238" y="1"/>
                    <a:pt x="206" y="1"/>
                  </a:cubicBezTo>
                  <a:close/>
                  <a:moveTo>
                    <a:pt x="1483" y="1578"/>
                  </a:moveTo>
                  <a:lnTo>
                    <a:pt x="1483" y="1578"/>
                  </a:lnTo>
                  <a:cubicBezTo>
                    <a:pt x="1481" y="1579"/>
                    <a:pt x="1479" y="1579"/>
                    <a:pt x="1477" y="1579"/>
                  </a:cubicBezTo>
                  <a:lnTo>
                    <a:pt x="1490" y="1579"/>
                  </a:lnTo>
                  <a:cubicBezTo>
                    <a:pt x="1488" y="1579"/>
                    <a:pt x="1486" y="1579"/>
                    <a:pt x="1483" y="1578"/>
                  </a:cubicBezTo>
                  <a:close/>
                </a:path>
              </a:pathLst>
            </a:custGeom>
            <a:solidFill>
              <a:srgbClr val="892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9"/>
            <p:cNvSpPr/>
            <p:nvPr/>
          </p:nvSpPr>
          <p:spPr>
            <a:xfrm>
              <a:off x="2984604" y="2304134"/>
              <a:ext cx="43050" cy="40657"/>
            </a:xfrm>
            <a:custGeom>
              <a:rect b="b" l="l" r="r" t="t"/>
              <a:pathLst>
                <a:path extrusionOk="0" h="1580" w="1673">
                  <a:moveTo>
                    <a:pt x="1471" y="1"/>
                  </a:moveTo>
                  <a:cubicBezTo>
                    <a:pt x="1439" y="1"/>
                    <a:pt x="1405" y="12"/>
                    <a:pt x="1373" y="38"/>
                  </a:cubicBezTo>
                  <a:lnTo>
                    <a:pt x="92" y="1331"/>
                  </a:lnTo>
                  <a:cubicBezTo>
                    <a:pt x="1" y="1423"/>
                    <a:pt x="66" y="1580"/>
                    <a:pt x="197" y="1580"/>
                  </a:cubicBezTo>
                  <a:cubicBezTo>
                    <a:pt x="236" y="1580"/>
                    <a:pt x="262" y="1553"/>
                    <a:pt x="301" y="1527"/>
                  </a:cubicBezTo>
                  <a:lnTo>
                    <a:pt x="1582" y="247"/>
                  </a:lnTo>
                  <a:cubicBezTo>
                    <a:pt x="1673" y="136"/>
                    <a:pt x="1583" y="1"/>
                    <a:pt x="1471" y="1"/>
                  </a:cubicBezTo>
                  <a:close/>
                </a:path>
              </a:pathLst>
            </a:custGeom>
            <a:solidFill>
              <a:srgbClr val="892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9"/>
            <p:cNvSpPr/>
            <p:nvPr/>
          </p:nvSpPr>
          <p:spPr>
            <a:xfrm>
              <a:off x="2948990" y="2335682"/>
              <a:ext cx="50436" cy="25244"/>
            </a:xfrm>
            <a:custGeom>
              <a:rect b="b" l="l" r="r" t="t"/>
              <a:pathLst>
                <a:path extrusionOk="0" h="981" w="1960">
                  <a:moveTo>
                    <a:pt x="980" y="1"/>
                  </a:moveTo>
                  <a:cubicBezTo>
                    <a:pt x="431" y="1"/>
                    <a:pt x="0" y="432"/>
                    <a:pt x="0" y="981"/>
                  </a:cubicBezTo>
                  <a:lnTo>
                    <a:pt x="1960" y="981"/>
                  </a:lnTo>
                  <a:cubicBezTo>
                    <a:pt x="1960" y="432"/>
                    <a:pt x="1516" y="1"/>
                    <a:pt x="980"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9"/>
            <p:cNvSpPr/>
            <p:nvPr/>
          </p:nvSpPr>
          <p:spPr>
            <a:xfrm>
              <a:off x="2948656" y="2335553"/>
              <a:ext cx="32963" cy="25372"/>
            </a:xfrm>
            <a:custGeom>
              <a:rect b="b" l="l" r="r" t="t"/>
              <a:pathLst>
                <a:path extrusionOk="0" h="986" w="1281">
                  <a:moveTo>
                    <a:pt x="988" y="0"/>
                  </a:moveTo>
                  <a:cubicBezTo>
                    <a:pt x="466" y="0"/>
                    <a:pt x="0" y="423"/>
                    <a:pt x="0" y="986"/>
                  </a:cubicBezTo>
                  <a:lnTo>
                    <a:pt x="588" y="986"/>
                  </a:lnTo>
                  <a:cubicBezTo>
                    <a:pt x="588" y="555"/>
                    <a:pt x="875" y="176"/>
                    <a:pt x="1280" y="45"/>
                  </a:cubicBezTo>
                  <a:cubicBezTo>
                    <a:pt x="1183" y="15"/>
                    <a:pt x="1085" y="0"/>
                    <a:pt x="988"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9"/>
            <p:cNvSpPr/>
            <p:nvPr/>
          </p:nvSpPr>
          <p:spPr>
            <a:xfrm>
              <a:off x="2862246" y="2352151"/>
              <a:ext cx="223924" cy="176859"/>
            </a:xfrm>
            <a:custGeom>
              <a:rect b="b" l="l" r="r" t="t"/>
              <a:pathLst>
                <a:path extrusionOk="0" h="6873" w="8702">
                  <a:moveTo>
                    <a:pt x="1" y="1"/>
                  </a:moveTo>
                  <a:lnTo>
                    <a:pt x="1" y="6872"/>
                  </a:lnTo>
                  <a:lnTo>
                    <a:pt x="8701" y="6872"/>
                  </a:lnTo>
                  <a:lnTo>
                    <a:pt x="8701" y="1"/>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9"/>
            <p:cNvSpPr/>
            <p:nvPr/>
          </p:nvSpPr>
          <p:spPr>
            <a:xfrm>
              <a:off x="2883758" y="2375773"/>
              <a:ext cx="144256" cy="129615"/>
            </a:xfrm>
            <a:custGeom>
              <a:rect b="b" l="l" r="r" t="t"/>
              <a:pathLst>
                <a:path extrusionOk="0" h="5037" w="5606">
                  <a:moveTo>
                    <a:pt x="2798" y="1"/>
                  </a:moveTo>
                  <a:cubicBezTo>
                    <a:pt x="1941" y="1"/>
                    <a:pt x="1085" y="56"/>
                    <a:pt x="236" y="167"/>
                  </a:cubicBezTo>
                  <a:cubicBezTo>
                    <a:pt x="1" y="1722"/>
                    <a:pt x="1" y="3316"/>
                    <a:pt x="236" y="4870"/>
                  </a:cubicBezTo>
                  <a:cubicBezTo>
                    <a:pt x="1085" y="4981"/>
                    <a:pt x="1941" y="5037"/>
                    <a:pt x="2798" y="5037"/>
                  </a:cubicBezTo>
                  <a:cubicBezTo>
                    <a:pt x="3655" y="5037"/>
                    <a:pt x="4514" y="4981"/>
                    <a:pt x="5370" y="4870"/>
                  </a:cubicBezTo>
                  <a:cubicBezTo>
                    <a:pt x="5605" y="3316"/>
                    <a:pt x="5605" y="1722"/>
                    <a:pt x="5370" y="167"/>
                  </a:cubicBezTo>
                  <a:cubicBezTo>
                    <a:pt x="4514" y="56"/>
                    <a:pt x="3655" y="1"/>
                    <a:pt x="2798" y="1"/>
                  </a:cubicBezTo>
                  <a:close/>
                </a:path>
              </a:pathLst>
            </a:custGeom>
            <a:solidFill>
              <a:srgbClr val="892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9"/>
            <p:cNvSpPr/>
            <p:nvPr/>
          </p:nvSpPr>
          <p:spPr>
            <a:xfrm>
              <a:off x="2883758" y="2375850"/>
              <a:ext cx="85432" cy="129795"/>
            </a:xfrm>
            <a:custGeom>
              <a:rect b="b" l="l" r="r" t="t"/>
              <a:pathLst>
                <a:path extrusionOk="0" h="5044" w="3320">
                  <a:moveTo>
                    <a:pt x="2803" y="1"/>
                  </a:moveTo>
                  <a:cubicBezTo>
                    <a:pt x="1943" y="1"/>
                    <a:pt x="1085" y="55"/>
                    <a:pt x="236" y="164"/>
                  </a:cubicBezTo>
                  <a:cubicBezTo>
                    <a:pt x="1" y="1732"/>
                    <a:pt x="1" y="3313"/>
                    <a:pt x="236" y="4880"/>
                  </a:cubicBezTo>
                  <a:cubicBezTo>
                    <a:pt x="1085" y="4989"/>
                    <a:pt x="1943" y="5043"/>
                    <a:pt x="2803" y="5043"/>
                  </a:cubicBezTo>
                  <a:cubicBezTo>
                    <a:pt x="2975" y="5043"/>
                    <a:pt x="3147" y="5041"/>
                    <a:pt x="3319" y="5037"/>
                  </a:cubicBezTo>
                  <a:cubicBezTo>
                    <a:pt x="2836" y="5024"/>
                    <a:pt x="2352" y="4998"/>
                    <a:pt x="1869" y="4945"/>
                  </a:cubicBezTo>
                  <a:cubicBezTo>
                    <a:pt x="1516" y="4906"/>
                    <a:pt x="1242" y="4632"/>
                    <a:pt x="1203" y="4292"/>
                  </a:cubicBezTo>
                  <a:cubicBezTo>
                    <a:pt x="1072" y="3117"/>
                    <a:pt x="1072" y="1928"/>
                    <a:pt x="1203" y="752"/>
                  </a:cubicBezTo>
                  <a:cubicBezTo>
                    <a:pt x="1242" y="399"/>
                    <a:pt x="1516" y="138"/>
                    <a:pt x="1869" y="99"/>
                  </a:cubicBezTo>
                  <a:cubicBezTo>
                    <a:pt x="2352" y="47"/>
                    <a:pt x="2836" y="21"/>
                    <a:pt x="3319" y="7"/>
                  </a:cubicBezTo>
                  <a:cubicBezTo>
                    <a:pt x="3147" y="3"/>
                    <a:pt x="2975" y="1"/>
                    <a:pt x="2803" y="1"/>
                  </a:cubicBezTo>
                  <a:close/>
                </a:path>
              </a:pathLst>
            </a:custGeom>
            <a:solidFill>
              <a:srgbClr val="6B22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9"/>
            <p:cNvSpPr/>
            <p:nvPr/>
          </p:nvSpPr>
          <p:spPr>
            <a:xfrm>
              <a:off x="2880079" y="2372068"/>
              <a:ext cx="151616" cy="137103"/>
            </a:xfrm>
            <a:custGeom>
              <a:rect b="b" l="l" r="r" t="t"/>
              <a:pathLst>
                <a:path extrusionOk="0" h="5328" w="5892">
                  <a:moveTo>
                    <a:pt x="2946" y="295"/>
                  </a:moveTo>
                  <a:cubicBezTo>
                    <a:pt x="3759" y="295"/>
                    <a:pt x="4572" y="344"/>
                    <a:pt x="5382" y="442"/>
                  </a:cubicBezTo>
                  <a:cubicBezTo>
                    <a:pt x="5591" y="1918"/>
                    <a:pt x="5591" y="3407"/>
                    <a:pt x="5382" y="4883"/>
                  </a:cubicBezTo>
                  <a:cubicBezTo>
                    <a:pt x="4572" y="4981"/>
                    <a:pt x="3759" y="5030"/>
                    <a:pt x="2946" y="5030"/>
                  </a:cubicBezTo>
                  <a:cubicBezTo>
                    <a:pt x="2133" y="5030"/>
                    <a:pt x="1320" y="4981"/>
                    <a:pt x="510" y="4883"/>
                  </a:cubicBezTo>
                  <a:cubicBezTo>
                    <a:pt x="288" y="3407"/>
                    <a:pt x="288" y="1918"/>
                    <a:pt x="510" y="442"/>
                  </a:cubicBezTo>
                  <a:cubicBezTo>
                    <a:pt x="1320" y="344"/>
                    <a:pt x="2133" y="295"/>
                    <a:pt x="2946" y="295"/>
                  </a:cubicBezTo>
                  <a:close/>
                  <a:moveTo>
                    <a:pt x="2946" y="1"/>
                  </a:moveTo>
                  <a:cubicBezTo>
                    <a:pt x="2084" y="1"/>
                    <a:pt x="1222" y="57"/>
                    <a:pt x="366" y="168"/>
                  </a:cubicBezTo>
                  <a:lnTo>
                    <a:pt x="248" y="181"/>
                  </a:lnTo>
                  <a:lnTo>
                    <a:pt x="235" y="298"/>
                  </a:lnTo>
                  <a:cubicBezTo>
                    <a:pt x="0" y="1866"/>
                    <a:pt x="0" y="3473"/>
                    <a:pt x="235" y="5040"/>
                  </a:cubicBezTo>
                  <a:lnTo>
                    <a:pt x="248" y="5158"/>
                  </a:lnTo>
                  <a:lnTo>
                    <a:pt x="366" y="5171"/>
                  </a:lnTo>
                  <a:cubicBezTo>
                    <a:pt x="1215" y="5275"/>
                    <a:pt x="2077" y="5328"/>
                    <a:pt x="2940" y="5328"/>
                  </a:cubicBezTo>
                  <a:cubicBezTo>
                    <a:pt x="3802" y="5328"/>
                    <a:pt x="4677" y="5275"/>
                    <a:pt x="5526" y="5171"/>
                  </a:cubicBezTo>
                  <a:lnTo>
                    <a:pt x="5644" y="5158"/>
                  </a:lnTo>
                  <a:lnTo>
                    <a:pt x="5657" y="5040"/>
                  </a:lnTo>
                  <a:cubicBezTo>
                    <a:pt x="5892" y="3473"/>
                    <a:pt x="5892" y="1866"/>
                    <a:pt x="5657" y="298"/>
                  </a:cubicBezTo>
                  <a:lnTo>
                    <a:pt x="5644" y="181"/>
                  </a:lnTo>
                  <a:lnTo>
                    <a:pt x="5526" y="168"/>
                  </a:lnTo>
                  <a:cubicBezTo>
                    <a:pt x="4670" y="57"/>
                    <a:pt x="3808" y="1"/>
                    <a:pt x="2946"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9"/>
            <p:cNvSpPr/>
            <p:nvPr/>
          </p:nvSpPr>
          <p:spPr>
            <a:xfrm>
              <a:off x="3045796" y="2475873"/>
              <a:ext cx="23545" cy="6742"/>
            </a:xfrm>
            <a:custGeom>
              <a:rect b="b" l="l" r="r" t="t"/>
              <a:pathLst>
                <a:path extrusionOk="0" h="262" w="915">
                  <a:moveTo>
                    <a:pt x="1" y="0"/>
                  </a:moveTo>
                  <a:lnTo>
                    <a:pt x="1" y="262"/>
                  </a:lnTo>
                  <a:lnTo>
                    <a:pt x="915" y="262"/>
                  </a:lnTo>
                  <a:lnTo>
                    <a:pt x="915" y="0"/>
                  </a:lnTo>
                  <a:close/>
                </a:path>
              </a:pathLst>
            </a:custGeom>
            <a:solidFill>
              <a:srgbClr val="892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9"/>
            <p:cNvSpPr/>
            <p:nvPr/>
          </p:nvSpPr>
          <p:spPr>
            <a:xfrm>
              <a:off x="3045796" y="2499392"/>
              <a:ext cx="23545" cy="6742"/>
            </a:xfrm>
            <a:custGeom>
              <a:rect b="b" l="l" r="r" t="t"/>
              <a:pathLst>
                <a:path extrusionOk="0" h="262" w="915">
                  <a:moveTo>
                    <a:pt x="1" y="1"/>
                  </a:moveTo>
                  <a:lnTo>
                    <a:pt x="1" y="262"/>
                  </a:lnTo>
                  <a:lnTo>
                    <a:pt x="915" y="262"/>
                  </a:lnTo>
                  <a:lnTo>
                    <a:pt x="915" y="1"/>
                  </a:lnTo>
                  <a:close/>
                </a:path>
              </a:pathLst>
            </a:custGeom>
            <a:solidFill>
              <a:srgbClr val="892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9"/>
            <p:cNvSpPr/>
            <p:nvPr/>
          </p:nvSpPr>
          <p:spPr>
            <a:xfrm>
              <a:off x="3045796" y="2463778"/>
              <a:ext cx="23545" cy="6742"/>
            </a:xfrm>
            <a:custGeom>
              <a:rect b="b" l="l" r="r" t="t"/>
              <a:pathLst>
                <a:path extrusionOk="0" h="262" w="915">
                  <a:moveTo>
                    <a:pt x="1" y="0"/>
                  </a:moveTo>
                  <a:lnTo>
                    <a:pt x="1" y="261"/>
                  </a:lnTo>
                  <a:lnTo>
                    <a:pt x="915" y="261"/>
                  </a:lnTo>
                  <a:lnTo>
                    <a:pt x="915" y="0"/>
                  </a:lnTo>
                  <a:close/>
                </a:path>
              </a:pathLst>
            </a:custGeom>
            <a:solidFill>
              <a:srgbClr val="892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9"/>
            <p:cNvSpPr/>
            <p:nvPr/>
          </p:nvSpPr>
          <p:spPr>
            <a:xfrm>
              <a:off x="3045796" y="2487632"/>
              <a:ext cx="23545" cy="6742"/>
            </a:xfrm>
            <a:custGeom>
              <a:rect b="b" l="l" r="r" t="t"/>
              <a:pathLst>
                <a:path extrusionOk="0" h="262" w="915">
                  <a:moveTo>
                    <a:pt x="1" y="1"/>
                  </a:moveTo>
                  <a:lnTo>
                    <a:pt x="1" y="262"/>
                  </a:lnTo>
                  <a:lnTo>
                    <a:pt x="915" y="262"/>
                  </a:lnTo>
                  <a:lnTo>
                    <a:pt x="915" y="1"/>
                  </a:lnTo>
                  <a:close/>
                </a:path>
              </a:pathLst>
            </a:custGeom>
            <a:solidFill>
              <a:srgbClr val="892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9"/>
            <p:cNvSpPr/>
            <p:nvPr/>
          </p:nvSpPr>
          <p:spPr>
            <a:xfrm>
              <a:off x="3042759" y="2417383"/>
              <a:ext cx="29284" cy="29592"/>
            </a:xfrm>
            <a:custGeom>
              <a:rect b="b" l="l" r="r" t="t"/>
              <a:pathLst>
                <a:path extrusionOk="0" h="1150" w="1138">
                  <a:moveTo>
                    <a:pt x="576" y="0"/>
                  </a:moveTo>
                  <a:cubicBezTo>
                    <a:pt x="262" y="0"/>
                    <a:pt x="1" y="262"/>
                    <a:pt x="1" y="575"/>
                  </a:cubicBezTo>
                  <a:cubicBezTo>
                    <a:pt x="1" y="889"/>
                    <a:pt x="262" y="1150"/>
                    <a:pt x="576" y="1150"/>
                  </a:cubicBezTo>
                  <a:cubicBezTo>
                    <a:pt x="889" y="1150"/>
                    <a:pt x="1137" y="889"/>
                    <a:pt x="1137" y="575"/>
                  </a:cubicBezTo>
                  <a:cubicBezTo>
                    <a:pt x="1137" y="262"/>
                    <a:pt x="889" y="0"/>
                    <a:pt x="576"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9"/>
            <p:cNvSpPr/>
            <p:nvPr/>
          </p:nvSpPr>
          <p:spPr>
            <a:xfrm>
              <a:off x="3047134" y="2421757"/>
              <a:ext cx="20535" cy="20869"/>
            </a:xfrm>
            <a:custGeom>
              <a:rect b="b" l="l" r="r" t="t"/>
              <a:pathLst>
                <a:path extrusionOk="0" h="811" w="798">
                  <a:moveTo>
                    <a:pt x="406" y="0"/>
                  </a:moveTo>
                  <a:cubicBezTo>
                    <a:pt x="184" y="0"/>
                    <a:pt x="1" y="183"/>
                    <a:pt x="1" y="405"/>
                  </a:cubicBezTo>
                  <a:cubicBezTo>
                    <a:pt x="1" y="627"/>
                    <a:pt x="184" y="810"/>
                    <a:pt x="406" y="810"/>
                  </a:cubicBezTo>
                  <a:cubicBezTo>
                    <a:pt x="628" y="810"/>
                    <a:pt x="798" y="627"/>
                    <a:pt x="798" y="405"/>
                  </a:cubicBezTo>
                  <a:cubicBezTo>
                    <a:pt x="798" y="183"/>
                    <a:pt x="628" y="0"/>
                    <a:pt x="406" y="0"/>
                  </a:cubicBezTo>
                  <a:close/>
                </a:path>
              </a:pathLst>
            </a:custGeom>
            <a:solidFill>
              <a:srgbClr val="892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49"/>
            <p:cNvSpPr/>
            <p:nvPr/>
          </p:nvSpPr>
          <p:spPr>
            <a:xfrm>
              <a:off x="3042759" y="2379736"/>
              <a:ext cx="29284" cy="29258"/>
            </a:xfrm>
            <a:custGeom>
              <a:rect b="b" l="l" r="r" t="t"/>
              <a:pathLst>
                <a:path extrusionOk="0" h="1137" w="1138">
                  <a:moveTo>
                    <a:pt x="576" y="0"/>
                  </a:moveTo>
                  <a:cubicBezTo>
                    <a:pt x="262" y="0"/>
                    <a:pt x="1" y="248"/>
                    <a:pt x="1" y="562"/>
                  </a:cubicBezTo>
                  <a:cubicBezTo>
                    <a:pt x="1" y="875"/>
                    <a:pt x="262" y="1137"/>
                    <a:pt x="576" y="1137"/>
                  </a:cubicBezTo>
                  <a:cubicBezTo>
                    <a:pt x="889" y="1137"/>
                    <a:pt x="1137" y="875"/>
                    <a:pt x="1137" y="562"/>
                  </a:cubicBezTo>
                  <a:cubicBezTo>
                    <a:pt x="1137" y="248"/>
                    <a:pt x="889" y="0"/>
                    <a:pt x="576"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49"/>
            <p:cNvSpPr/>
            <p:nvPr/>
          </p:nvSpPr>
          <p:spPr>
            <a:xfrm>
              <a:off x="3047134" y="2383750"/>
              <a:ext cx="20535" cy="20869"/>
            </a:xfrm>
            <a:custGeom>
              <a:rect b="b" l="l" r="r" t="t"/>
              <a:pathLst>
                <a:path extrusionOk="0" h="811" w="798">
                  <a:moveTo>
                    <a:pt x="406" y="1"/>
                  </a:moveTo>
                  <a:cubicBezTo>
                    <a:pt x="184" y="1"/>
                    <a:pt x="1" y="184"/>
                    <a:pt x="1" y="406"/>
                  </a:cubicBezTo>
                  <a:cubicBezTo>
                    <a:pt x="1" y="628"/>
                    <a:pt x="184" y="811"/>
                    <a:pt x="406" y="811"/>
                  </a:cubicBezTo>
                  <a:cubicBezTo>
                    <a:pt x="628" y="811"/>
                    <a:pt x="798" y="628"/>
                    <a:pt x="798" y="406"/>
                  </a:cubicBezTo>
                  <a:cubicBezTo>
                    <a:pt x="798" y="184"/>
                    <a:pt x="628" y="1"/>
                    <a:pt x="406" y="1"/>
                  </a:cubicBezTo>
                  <a:close/>
                </a:path>
              </a:pathLst>
            </a:custGeom>
            <a:solidFill>
              <a:srgbClr val="892C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9"/>
            <p:cNvSpPr/>
            <p:nvPr/>
          </p:nvSpPr>
          <p:spPr>
            <a:xfrm>
              <a:off x="2784611" y="2527981"/>
              <a:ext cx="378860" cy="110264"/>
            </a:xfrm>
            <a:custGeom>
              <a:rect b="b" l="l" r="r" t="t"/>
              <a:pathLst>
                <a:path extrusionOk="0" h="4285" w="14723">
                  <a:moveTo>
                    <a:pt x="0" y="0"/>
                  </a:moveTo>
                  <a:lnTo>
                    <a:pt x="0" y="4285"/>
                  </a:lnTo>
                  <a:lnTo>
                    <a:pt x="14723" y="4285"/>
                  </a:lnTo>
                  <a:lnTo>
                    <a:pt x="14723"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49"/>
            <p:cNvSpPr/>
            <p:nvPr/>
          </p:nvSpPr>
          <p:spPr>
            <a:xfrm>
              <a:off x="2906635" y="2527981"/>
              <a:ext cx="8415" cy="110264"/>
            </a:xfrm>
            <a:custGeom>
              <a:rect b="b" l="l" r="r" t="t"/>
              <a:pathLst>
                <a:path extrusionOk="0" h="4285" w="327">
                  <a:moveTo>
                    <a:pt x="0" y="0"/>
                  </a:moveTo>
                  <a:lnTo>
                    <a:pt x="0" y="4285"/>
                  </a:lnTo>
                  <a:lnTo>
                    <a:pt x="327" y="4285"/>
                  </a:lnTo>
                  <a:lnTo>
                    <a:pt x="327"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49"/>
            <p:cNvSpPr/>
            <p:nvPr/>
          </p:nvSpPr>
          <p:spPr>
            <a:xfrm>
              <a:off x="3033033" y="2527981"/>
              <a:ext cx="8415" cy="110264"/>
            </a:xfrm>
            <a:custGeom>
              <a:rect b="b" l="l" r="r" t="t"/>
              <a:pathLst>
                <a:path extrusionOk="0" h="4285" w="327">
                  <a:moveTo>
                    <a:pt x="0" y="0"/>
                  </a:moveTo>
                  <a:lnTo>
                    <a:pt x="0" y="4285"/>
                  </a:lnTo>
                  <a:lnTo>
                    <a:pt x="327" y="4285"/>
                  </a:lnTo>
                  <a:lnTo>
                    <a:pt x="327"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9"/>
            <p:cNvSpPr/>
            <p:nvPr/>
          </p:nvSpPr>
          <p:spPr>
            <a:xfrm>
              <a:off x="2878715" y="2554846"/>
              <a:ext cx="15311" cy="12815"/>
            </a:xfrm>
            <a:custGeom>
              <a:rect b="b" l="l" r="r" t="t"/>
              <a:pathLst>
                <a:path extrusionOk="0" h="498" w="595">
                  <a:moveTo>
                    <a:pt x="332" y="1"/>
                  </a:moveTo>
                  <a:cubicBezTo>
                    <a:pt x="277" y="1"/>
                    <a:pt x="220" y="21"/>
                    <a:pt x="171" y="66"/>
                  </a:cubicBezTo>
                  <a:cubicBezTo>
                    <a:pt x="1" y="210"/>
                    <a:pt x="105" y="498"/>
                    <a:pt x="328" y="498"/>
                  </a:cubicBezTo>
                  <a:cubicBezTo>
                    <a:pt x="445" y="498"/>
                    <a:pt x="550" y="406"/>
                    <a:pt x="576" y="289"/>
                  </a:cubicBezTo>
                  <a:cubicBezTo>
                    <a:pt x="594" y="122"/>
                    <a:pt x="468" y="1"/>
                    <a:pt x="332"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49"/>
            <p:cNvSpPr/>
            <p:nvPr/>
          </p:nvSpPr>
          <p:spPr>
            <a:xfrm>
              <a:off x="2926114" y="2554846"/>
              <a:ext cx="15825" cy="12815"/>
            </a:xfrm>
            <a:custGeom>
              <a:rect b="b" l="l" r="r" t="t"/>
              <a:pathLst>
                <a:path extrusionOk="0" h="498" w="615">
                  <a:moveTo>
                    <a:pt x="333" y="0"/>
                  </a:moveTo>
                  <a:cubicBezTo>
                    <a:pt x="283" y="0"/>
                    <a:pt x="231" y="17"/>
                    <a:pt x="184" y="53"/>
                  </a:cubicBezTo>
                  <a:cubicBezTo>
                    <a:pt x="1" y="197"/>
                    <a:pt x="105" y="498"/>
                    <a:pt x="328" y="498"/>
                  </a:cubicBezTo>
                  <a:cubicBezTo>
                    <a:pt x="445" y="498"/>
                    <a:pt x="550" y="419"/>
                    <a:pt x="576" y="302"/>
                  </a:cubicBezTo>
                  <a:cubicBezTo>
                    <a:pt x="615" y="137"/>
                    <a:pt x="480" y="0"/>
                    <a:pt x="333"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49"/>
            <p:cNvSpPr/>
            <p:nvPr/>
          </p:nvSpPr>
          <p:spPr>
            <a:xfrm>
              <a:off x="3091523" y="2550471"/>
              <a:ext cx="16057" cy="12480"/>
            </a:xfrm>
            <a:custGeom>
              <a:rect b="b" l="l" r="r" t="t"/>
              <a:pathLst>
                <a:path extrusionOk="0" h="485" w="624">
                  <a:moveTo>
                    <a:pt x="346" y="1"/>
                  </a:moveTo>
                  <a:cubicBezTo>
                    <a:pt x="295" y="1"/>
                    <a:pt x="243" y="17"/>
                    <a:pt x="196" y="54"/>
                  </a:cubicBezTo>
                  <a:cubicBezTo>
                    <a:pt x="0" y="197"/>
                    <a:pt x="105" y="485"/>
                    <a:pt x="340" y="485"/>
                  </a:cubicBezTo>
                  <a:cubicBezTo>
                    <a:pt x="457" y="485"/>
                    <a:pt x="549" y="406"/>
                    <a:pt x="575" y="302"/>
                  </a:cubicBezTo>
                  <a:cubicBezTo>
                    <a:pt x="623" y="137"/>
                    <a:pt x="492" y="1"/>
                    <a:pt x="346"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49"/>
            <p:cNvSpPr/>
            <p:nvPr/>
          </p:nvSpPr>
          <p:spPr>
            <a:xfrm>
              <a:off x="3091523" y="2604201"/>
              <a:ext cx="15800" cy="12532"/>
            </a:xfrm>
            <a:custGeom>
              <a:rect b="b" l="l" r="r" t="t"/>
              <a:pathLst>
                <a:path extrusionOk="0" h="487" w="614">
                  <a:moveTo>
                    <a:pt x="339" y="0"/>
                  </a:moveTo>
                  <a:cubicBezTo>
                    <a:pt x="286" y="0"/>
                    <a:pt x="232" y="17"/>
                    <a:pt x="183" y="56"/>
                  </a:cubicBezTo>
                  <a:cubicBezTo>
                    <a:pt x="0" y="199"/>
                    <a:pt x="105" y="487"/>
                    <a:pt x="340" y="487"/>
                  </a:cubicBezTo>
                  <a:cubicBezTo>
                    <a:pt x="457" y="487"/>
                    <a:pt x="562" y="408"/>
                    <a:pt x="575" y="291"/>
                  </a:cubicBezTo>
                  <a:cubicBezTo>
                    <a:pt x="613" y="128"/>
                    <a:pt x="483" y="0"/>
                    <a:pt x="339"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49"/>
            <p:cNvSpPr/>
            <p:nvPr/>
          </p:nvSpPr>
          <p:spPr>
            <a:xfrm>
              <a:off x="3037047" y="2579060"/>
              <a:ext cx="126424" cy="8440"/>
            </a:xfrm>
            <a:custGeom>
              <a:rect b="b" l="l" r="r" t="t"/>
              <a:pathLst>
                <a:path extrusionOk="0" h="328" w="4913">
                  <a:moveTo>
                    <a:pt x="1" y="1"/>
                  </a:moveTo>
                  <a:lnTo>
                    <a:pt x="1" y="327"/>
                  </a:lnTo>
                  <a:lnTo>
                    <a:pt x="4913" y="327"/>
                  </a:lnTo>
                  <a:lnTo>
                    <a:pt x="4913"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9" name="Google Shape;3439;p49"/>
          <p:cNvGrpSpPr/>
          <p:nvPr/>
        </p:nvGrpSpPr>
        <p:grpSpPr>
          <a:xfrm>
            <a:off x="2782541" y="2072455"/>
            <a:ext cx="209260" cy="343436"/>
            <a:chOff x="2226242" y="2290650"/>
            <a:chExt cx="230640" cy="378525"/>
          </a:xfrm>
        </p:grpSpPr>
        <p:sp>
          <p:nvSpPr>
            <p:cNvPr id="3440" name="Google Shape;3440;p49"/>
            <p:cNvSpPr/>
            <p:nvPr/>
          </p:nvSpPr>
          <p:spPr>
            <a:xfrm>
              <a:off x="2244409" y="2638554"/>
              <a:ext cx="193972" cy="30622"/>
            </a:xfrm>
            <a:custGeom>
              <a:rect b="b" l="l" r="r" t="t"/>
              <a:pathLst>
                <a:path extrusionOk="0" h="1190" w="7538">
                  <a:moveTo>
                    <a:pt x="0" y="1"/>
                  </a:moveTo>
                  <a:lnTo>
                    <a:pt x="0" y="1190"/>
                  </a:lnTo>
                  <a:lnTo>
                    <a:pt x="7538" y="1190"/>
                  </a:lnTo>
                  <a:lnTo>
                    <a:pt x="7538"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49"/>
            <p:cNvSpPr/>
            <p:nvPr/>
          </p:nvSpPr>
          <p:spPr>
            <a:xfrm>
              <a:off x="2244409" y="2638554"/>
              <a:ext cx="193972" cy="15156"/>
            </a:xfrm>
            <a:custGeom>
              <a:rect b="b" l="l" r="r" t="t"/>
              <a:pathLst>
                <a:path extrusionOk="0" h="589" w="7538">
                  <a:moveTo>
                    <a:pt x="0" y="1"/>
                  </a:moveTo>
                  <a:lnTo>
                    <a:pt x="0" y="589"/>
                  </a:lnTo>
                  <a:lnTo>
                    <a:pt x="7538" y="589"/>
                  </a:lnTo>
                  <a:lnTo>
                    <a:pt x="7538"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49"/>
            <p:cNvSpPr/>
            <p:nvPr/>
          </p:nvSpPr>
          <p:spPr>
            <a:xfrm>
              <a:off x="2226242" y="2290650"/>
              <a:ext cx="230640" cy="349293"/>
            </a:xfrm>
            <a:custGeom>
              <a:rect b="b" l="l" r="r" t="t"/>
              <a:pathLst>
                <a:path extrusionOk="0" h="13574" w="8963">
                  <a:moveTo>
                    <a:pt x="1830" y="0"/>
                  </a:moveTo>
                  <a:cubicBezTo>
                    <a:pt x="824" y="0"/>
                    <a:pt x="1" y="823"/>
                    <a:pt x="1" y="1842"/>
                  </a:cubicBezTo>
                  <a:lnTo>
                    <a:pt x="1" y="6023"/>
                  </a:lnTo>
                  <a:lnTo>
                    <a:pt x="1" y="6898"/>
                  </a:lnTo>
                  <a:lnTo>
                    <a:pt x="1" y="12776"/>
                  </a:lnTo>
                  <a:cubicBezTo>
                    <a:pt x="1" y="13220"/>
                    <a:pt x="354" y="13573"/>
                    <a:pt x="798" y="13573"/>
                  </a:cubicBezTo>
                  <a:lnTo>
                    <a:pt x="8165" y="13573"/>
                  </a:lnTo>
                  <a:cubicBezTo>
                    <a:pt x="8597" y="13573"/>
                    <a:pt x="8962" y="13220"/>
                    <a:pt x="8962" y="12776"/>
                  </a:cubicBezTo>
                  <a:lnTo>
                    <a:pt x="8962" y="1842"/>
                  </a:lnTo>
                  <a:cubicBezTo>
                    <a:pt x="8962" y="823"/>
                    <a:pt x="8139" y="0"/>
                    <a:pt x="7120"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49"/>
            <p:cNvSpPr/>
            <p:nvPr/>
          </p:nvSpPr>
          <p:spPr>
            <a:xfrm>
              <a:off x="2226242" y="2290650"/>
              <a:ext cx="76014" cy="349293"/>
            </a:xfrm>
            <a:custGeom>
              <a:rect b="b" l="l" r="r" t="t"/>
              <a:pathLst>
                <a:path extrusionOk="0" h="13574" w="2954">
                  <a:moveTo>
                    <a:pt x="1830" y="0"/>
                  </a:moveTo>
                  <a:cubicBezTo>
                    <a:pt x="824" y="0"/>
                    <a:pt x="1" y="823"/>
                    <a:pt x="1" y="1842"/>
                  </a:cubicBezTo>
                  <a:lnTo>
                    <a:pt x="1" y="12776"/>
                  </a:lnTo>
                  <a:cubicBezTo>
                    <a:pt x="1" y="13220"/>
                    <a:pt x="354" y="13573"/>
                    <a:pt x="798" y="13573"/>
                  </a:cubicBezTo>
                  <a:lnTo>
                    <a:pt x="1908" y="13573"/>
                  </a:lnTo>
                  <a:cubicBezTo>
                    <a:pt x="1477" y="13573"/>
                    <a:pt x="1124" y="13220"/>
                    <a:pt x="1124" y="12776"/>
                  </a:cubicBezTo>
                  <a:lnTo>
                    <a:pt x="1124" y="1842"/>
                  </a:lnTo>
                  <a:cubicBezTo>
                    <a:pt x="1124" y="823"/>
                    <a:pt x="1934" y="0"/>
                    <a:pt x="2953"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49"/>
            <p:cNvSpPr/>
            <p:nvPr/>
          </p:nvSpPr>
          <p:spPr>
            <a:xfrm>
              <a:off x="2226242" y="2403590"/>
              <a:ext cx="230306" cy="13484"/>
            </a:xfrm>
            <a:custGeom>
              <a:rect b="b" l="l" r="r" t="t"/>
              <a:pathLst>
                <a:path extrusionOk="0" h="524" w="8950">
                  <a:moveTo>
                    <a:pt x="1" y="1"/>
                  </a:moveTo>
                  <a:lnTo>
                    <a:pt x="1" y="523"/>
                  </a:lnTo>
                  <a:lnTo>
                    <a:pt x="8949" y="523"/>
                  </a:lnTo>
                  <a:lnTo>
                    <a:pt x="8949" y="1"/>
                  </a:ln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9"/>
            <p:cNvSpPr/>
            <p:nvPr/>
          </p:nvSpPr>
          <p:spPr>
            <a:xfrm>
              <a:off x="2307608" y="2446692"/>
              <a:ext cx="59185" cy="50719"/>
            </a:xfrm>
            <a:custGeom>
              <a:rect b="b" l="l" r="r" t="t"/>
              <a:pathLst>
                <a:path extrusionOk="0" h="1971" w="2300">
                  <a:moveTo>
                    <a:pt x="1320" y="390"/>
                  </a:moveTo>
                  <a:cubicBezTo>
                    <a:pt x="1646" y="390"/>
                    <a:pt x="1907" y="651"/>
                    <a:pt x="1907" y="991"/>
                  </a:cubicBezTo>
                  <a:cubicBezTo>
                    <a:pt x="1907" y="1345"/>
                    <a:pt x="1613" y="1579"/>
                    <a:pt x="1310" y="1579"/>
                  </a:cubicBezTo>
                  <a:cubicBezTo>
                    <a:pt x="1165" y="1579"/>
                    <a:pt x="1019" y="1526"/>
                    <a:pt x="902" y="1409"/>
                  </a:cubicBezTo>
                  <a:cubicBezTo>
                    <a:pt x="523" y="1030"/>
                    <a:pt x="784" y="390"/>
                    <a:pt x="1320" y="390"/>
                  </a:cubicBezTo>
                  <a:close/>
                  <a:moveTo>
                    <a:pt x="1305" y="0"/>
                  </a:moveTo>
                  <a:cubicBezTo>
                    <a:pt x="1067" y="0"/>
                    <a:pt x="824" y="88"/>
                    <a:pt x="627" y="285"/>
                  </a:cubicBezTo>
                  <a:cubicBezTo>
                    <a:pt x="0" y="912"/>
                    <a:pt x="444" y="1970"/>
                    <a:pt x="1320" y="1970"/>
                  </a:cubicBezTo>
                  <a:cubicBezTo>
                    <a:pt x="1855" y="1970"/>
                    <a:pt x="2299" y="1526"/>
                    <a:pt x="2299" y="991"/>
                  </a:cubicBezTo>
                  <a:cubicBezTo>
                    <a:pt x="2299" y="396"/>
                    <a:pt x="1811" y="0"/>
                    <a:pt x="1305"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9"/>
            <p:cNvSpPr/>
            <p:nvPr/>
          </p:nvSpPr>
          <p:spPr>
            <a:xfrm>
              <a:off x="2271325" y="2434804"/>
              <a:ext cx="140911" cy="42098"/>
            </a:xfrm>
            <a:custGeom>
              <a:rect b="b" l="l" r="r" t="t"/>
              <a:pathLst>
                <a:path extrusionOk="0" h="1636" w="5476">
                  <a:moveTo>
                    <a:pt x="5194" y="1"/>
                  </a:moveTo>
                  <a:cubicBezTo>
                    <a:pt x="5163" y="1"/>
                    <a:pt x="5129" y="9"/>
                    <a:pt x="5094" y="29"/>
                  </a:cubicBezTo>
                  <a:lnTo>
                    <a:pt x="2730" y="1231"/>
                  </a:lnTo>
                  <a:lnTo>
                    <a:pt x="365" y="29"/>
                  </a:lnTo>
                  <a:cubicBezTo>
                    <a:pt x="338" y="17"/>
                    <a:pt x="311" y="12"/>
                    <a:pt x="285" y="12"/>
                  </a:cubicBezTo>
                  <a:cubicBezTo>
                    <a:pt x="107" y="12"/>
                    <a:pt x="1" y="267"/>
                    <a:pt x="195" y="381"/>
                  </a:cubicBezTo>
                  <a:lnTo>
                    <a:pt x="2638" y="1622"/>
                  </a:lnTo>
                  <a:cubicBezTo>
                    <a:pt x="2664" y="1635"/>
                    <a:pt x="2690" y="1635"/>
                    <a:pt x="2730" y="1635"/>
                  </a:cubicBezTo>
                  <a:cubicBezTo>
                    <a:pt x="2756" y="1635"/>
                    <a:pt x="2782" y="1635"/>
                    <a:pt x="2821" y="1622"/>
                  </a:cubicBezTo>
                  <a:lnTo>
                    <a:pt x="5264" y="381"/>
                  </a:lnTo>
                  <a:cubicBezTo>
                    <a:pt x="5475" y="281"/>
                    <a:pt x="5374" y="1"/>
                    <a:pt x="5194" y="1"/>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49"/>
            <p:cNvSpPr/>
            <p:nvPr/>
          </p:nvSpPr>
          <p:spPr>
            <a:xfrm>
              <a:off x="2243225" y="2469568"/>
              <a:ext cx="14307" cy="84994"/>
            </a:xfrm>
            <a:custGeom>
              <a:rect b="b" l="l" r="r" t="t"/>
              <a:pathLst>
                <a:path extrusionOk="0" h="3303" w="556">
                  <a:moveTo>
                    <a:pt x="276" y="0"/>
                  </a:moveTo>
                  <a:cubicBezTo>
                    <a:pt x="138" y="0"/>
                    <a:pt x="1" y="95"/>
                    <a:pt x="20" y="284"/>
                  </a:cubicBezTo>
                  <a:lnTo>
                    <a:pt x="20" y="3041"/>
                  </a:lnTo>
                  <a:cubicBezTo>
                    <a:pt x="20" y="3185"/>
                    <a:pt x="138" y="3302"/>
                    <a:pt x="281" y="3302"/>
                  </a:cubicBezTo>
                  <a:cubicBezTo>
                    <a:pt x="425" y="3302"/>
                    <a:pt x="543" y="3185"/>
                    <a:pt x="543" y="3041"/>
                  </a:cubicBezTo>
                  <a:lnTo>
                    <a:pt x="543" y="284"/>
                  </a:lnTo>
                  <a:cubicBezTo>
                    <a:pt x="556" y="95"/>
                    <a:pt x="415" y="0"/>
                    <a:pt x="276"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49"/>
            <p:cNvSpPr/>
            <p:nvPr/>
          </p:nvSpPr>
          <p:spPr>
            <a:xfrm>
              <a:off x="2243740" y="2327628"/>
              <a:ext cx="13458" cy="56148"/>
            </a:xfrm>
            <a:custGeom>
              <a:rect b="b" l="l" r="r" t="t"/>
              <a:pathLst>
                <a:path extrusionOk="0" h="2182" w="523">
                  <a:moveTo>
                    <a:pt x="261" y="0"/>
                  </a:moveTo>
                  <a:cubicBezTo>
                    <a:pt x="137" y="0"/>
                    <a:pt x="13" y="79"/>
                    <a:pt x="0" y="235"/>
                  </a:cubicBezTo>
                  <a:lnTo>
                    <a:pt x="0" y="1921"/>
                  </a:lnTo>
                  <a:cubicBezTo>
                    <a:pt x="0" y="2064"/>
                    <a:pt x="118" y="2182"/>
                    <a:pt x="261" y="2182"/>
                  </a:cubicBezTo>
                  <a:cubicBezTo>
                    <a:pt x="405" y="2182"/>
                    <a:pt x="523" y="2064"/>
                    <a:pt x="523" y="1921"/>
                  </a:cubicBezTo>
                  <a:lnTo>
                    <a:pt x="523" y="235"/>
                  </a:lnTo>
                  <a:cubicBezTo>
                    <a:pt x="510" y="79"/>
                    <a:pt x="385" y="0"/>
                    <a:pt x="261"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9" name="Google Shape;3449;p49"/>
          <p:cNvGrpSpPr/>
          <p:nvPr/>
        </p:nvGrpSpPr>
        <p:grpSpPr>
          <a:xfrm>
            <a:off x="2219829" y="2072455"/>
            <a:ext cx="186380" cy="343436"/>
            <a:chOff x="1606037" y="2290650"/>
            <a:chExt cx="205423" cy="378525"/>
          </a:xfrm>
        </p:grpSpPr>
        <p:sp>
          <p:nvSpPr>
            <p:cNvPr id="3450" name="Google Shape;3450;p49"/>
            <p:cNvSpPr/>
            <p:nvPr/>
          </p:nvSpPr>
          <p:spPr>
            <a:xfrm>
              <a:off x="1631255" y="2324591"/>
              <a:ext cx="155321" cy="278709"/>
            </a:xfrm>
            <a:custGeom>
              <a:rect b="b" l="l" r="r" t="t"/>
              <a:pathLst>
                <a:path extrusionOk="0" h="10831" w="6036">
                  <a:moveTo>
                    <a:pt x="0" y="1"/>
                  </a:moveTo>
                  <a:lnTo>
                    <a:pt x="0" y="10830"/>
                  </a:lnTo>
                  <a:lnTo>
                    <a:pt x="6036" y="10830"/>
                  </a:lnTo>
                  <a:lnTo>
                    <a:pt x="6036" y="1"/>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9"/>
            <p:cNvSpPr/>
            <p:nvPr/>
          </p:nvSpPr>
          <p:spPr>
            <a:xfrm>
              <a:off x="1631255" y="2319548"/>
              <a:ext cx="155321" cy="14153"/>
            </a:xfrm>
            <a:custGeom>
              <a:rect b="b" l="l" r="r" t="t"/>
              <a:pathLst>
                <a:path extrusionOk="0" h="550" w="6036">
                  <a:moveTo>
                    <a:pt x="0" y="1"/>
                  </a:moveTo>
                  <a:lnTo>
                    <a:pt x="0" y="549"/>
                  </a:lnTo>
                  <a:lnTo>
                    <a:pt x="6036" y="549"/>
                  </a:lnTo>
                  <a:lnTo>
                    <a:pt x="6036" y="1"/>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9"/>
            <p:cNvSpPr/>
            <p:nvPr/>
          </p:nvSpPr>
          <p:spPr>
            <a:xfrm>
              <a:off x="1631255" y="2591180"/>
              <a:ext cx="155321" cy="19171"/>
            </a:xfrm>
            <a:custGeom>
              <a:rect b="b" l="l" r="r" t="t"/>
              <a:pathLst>
                <a:path extrusionOk="0" h="745" w="6036">
                  <a:moveTo>
                    <a:pt x="0" y="0"/>
                  </a:moveTo>
                  <a:lnTo>
                    <a:pt x="0" y="745"/>
                  </a:lnTo>
                  <a:lnTo>
                    <a:pt x="6036" y="745"/>
                  </a:lnTo>
                  <a:lnTo>
                    <a:pt x="6036" y="0"/>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9"/>
            <p:cNvSpPr/>
            <p:nvPr/>
          </p:nvSpPr>
          <p:spPr>
            <a:xfrm>
              <a:off x="1606037" y="2290650"/>
              <a:ext cx="205423" cy="33967"/>
            </a:xfrm>
            <a:custGeom>
              <a:rect b="b" l="l" r="r" t="t"/>
              <a:pathLst>
                <a:path extrusionOk="0" h="1320" w="7983">
                  <a:moveTo>
                    <a:pt x="1" y="0"/>
                  </a:moveTo>
                  <a:lnTo>
                    <a:pt x="1" y="667"/>
                  </a:lnTo>
                  <a:cubicBezTo>
                    <a:pt x="367" y="667"/>
                    <a:pt x="654" y="954"/>
                    <a:pt x="654" y="1320"/>
                  </a:cubicBezTo>
                  <a:lnTo>
                    <a:pt x="7329" y="1320"/>
                  </a:lnTo>
                  <a:cubicBezTo>
                    <a:pt x="7329" y="954"/>
                    <a:pt x="7617" y="667"/>
                    <a:pt x="7983" y="667"/>
                  </a:cubicBezTo>
                  <a:lnTo>
                    <a:pt x="7983" y="0"/>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9"/>
            <p:cNvSpPr/>
            <p:nvPr/>
          </p:nvSpPr>
          <p:spPr>
            <a:xfrm>
              <a:off x="1606037" y="2307788"/>
              <a:ext cx="205423" cy="16829"/>
            </a:xfrm>
            <a:custGeom>
              <a:rect b="b" l="l" r="r" t="t"/>
              <a:pathLst>
                <a:path extrusionOk="0" h="654" w="7983">
                  <a:moveTo>
                    <a:pt x="1" y="1"/>
                  </a:moveTo>
                  <a:cubicBezTo>
                    <a:pt x="367" y="1"/>
                    <a:pt x="654" y="288"/>
                    <a:pt x="654" y="654"/>
                  </a:cubicBezTo>
                  <a:lnTo>
                    <a:pt x="7329" y="654"/>
                  </a:lnTo>
                  <a:cubicBezTo>
                    <a:pt x="7329" y="288"/>
                    <a:pt x="7617" y="1"/>
                    <a:pt x="7983"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9"/>
            <p:cNvSpPr/>
            <p:nvPr/>
          </p:nvSpPr>
          <p:spPr>
            <a:xfrm>
              <a:off x="1606037" y="2602605"/>
              <a:ext cx="205423" cy="66570"/>
            </a:xfrm>
            <a:custGeom>
              <a:rect b="b" l="l" r="r" t="t"/>
              <a:pathLst>
                <a:path extrusionOk="0" h="2587" w="7983">
                  <a:moveTo>
                    <a:pt x="719" y="0"/>
                  </a:moveTo>
                  <a:lnTo>
                    <a:pt x="719" y="980"/>
                  </a:lnTo>
                  <a:cubicBezTo>
                    <a:pt x="719" y="1189"/>
                    <a:pt x="549" y="1372"/>
                    <a:pt x="327" y="1372"/>
                  </a:cubicBezTo>
                  <a:lnTo>
                    <a:pt x="1" y="2587"/>
                  </a:lnTo>
                  <a:lnTo>
                    <a:pt x="2039" y="2587"/>
                  </a:lnTo>
                  <a:cubicBezTo>
                    <a:pt x="2039" y="1907"/>
                    <a:pt x="2587" y="1372"/>
                    <a:pt x="3267" y="1372"/>
                  </a:cubicBezTo>
                  <a:lnTo>
                    <a:pt x="4730" y="1372"/>
                  </a:lnTo>
                  <a:cubicBezTo>
                    <a:pt x="5409" y="1372"/>
                    <a:pt x="5958" y="1907"/>
                    <a:pt x="5958" y="2587"/>
                  </a:cubicBezTo>
                  <a:lnTo>
                    <a:pt x="7983" y="2587"/>
                  </a:lnTo>
                  <a:lnTo>
                    <a:pt x="7669" y="1372"/>
                  </a:lnTo>
                  <a:cubicBezTo>
                    <a:pt x="7447" y="1372"/>
                    <a:pt x="7277" y="1189"/>
                    <a:pt x="7277" y="980"/>
                  </a:cubicBezTo>
                  <a:lnTo>
                    <a:pt x="7277" y="0"/>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9"/>
            <p:cNvSpPr/>
            <p:nvPr/>
          </p:nvSpPr>
          <p:spPr>
            <a:xfrm>
              <a:off x="1650760" y="2344431"/>
              <a:ext cx="116337" cy="231309"/>
            </a:xfrm>
            <a:custGeom>
              <a:rect b="b" l="l" r="r" t="t"/>
              <a:pathLst>
                <a:path extrusionOk="0" h="8989" w="4521">
                  <a:moveTo>
                    <a:pt x="0" y="1"/>
                  </a:moveTo>
                  <a:lnTo>
                    <a:pt x="0" y="8988"/>
                  </a:lnTo>
                  <a:lnTo>
                    <a:pt x="4520" y="8988"/>
                  </a:lnTo>
                  <a:lnTo>
                    <a:pt x="4520" y="1"/>
                  </a:lnTo>
                  <a:close/>
                </a:path>
              </a:pathLst>
            </a:custGeom>
            <a:solidFill>
              <a:srgbClr val="7124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9"/>
            <p:cNvSpPr/>
            <p:nvPr/>
          </p:nvSpPr>
          <p:spPr>
            <a:xfrm>
              <a:off x="1689076" y="2450989"/>
              <a:ext cx="25913" cy="28692"/>
            </a:xfrm>
            <a:custGeom>
              <a:rect b="b" l="l" r="r" t="t"/>
              <a:pathLst>
                <a:path extrusionOk="0" h="1115" w="1007">
                  <a:moveTo>
                    <a:pt x="92" y="1"/>
                  </a:moveTo>
                  <a:lnTo>
                    <a:pt x="13" y="706"/>
                  </a:lnTo>
                  <a:cubicBezTo>
                    <a:pt x="0" y="902"/>
                    <a:pt x="131" y="1072"/>
                    <a:pt x="327" y="1098"/>
                  </a:cubicBezTo>
                  <a:lnTo>
                    <a:pt x="418" y="1098"/>
                  </a:lnTo>
                  <a:lnTo>
                    <a:pt x="523" y="1111"/>
                  </a:lnTo>
                  <a:cubicBezTo>
                    <a:pt x="538" y="1113"/>
                    <a:pt x="554" y="1114"/>
                    <a:pt x="569" y="1114"/>
                  </a:cubicBezTo>
                  <a:cubicBezTo>
                    <a:pt x="745" y="1114"/>
                    <a:pt x="891" y="979"/>
                    <a:pt x="915" y="811"/>
                  </a:cubicBezTo>
                  <a:lnTo>
                    <a:pt x="915" y="706"/>
                  </a:lnTo>
                  <a:lnTo>
                    <a:pt x="1006"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9"/>
            <p:cNvSpPr/>
            <p:nvPr/>
          </p:nvSpPr>
          <p:spPr>
            <a:xfrm>
              <a:off x="1656138" y="2349140"/>
              <a:ext cx="105580" cy="101875"/>
            </a:xfrm>
            <a:custGeom>
              <a:rect b="b" l="l" r="r" t="t"/>
              <a:pathLst>
                <a:path extrusionOk="0" h="3959" w="4103">
                  <a:moveTo>
                    <a:pt x="0" y="0"/>
                  </a:moveTo>
                  <a:lnTo>
                    <a:pt x="0" y="3959"/>
                  </a:lnTo>
                  <a:lnTo>
                    <a:pt x="4102" y="3959"/>
                  </a:lnTo>
                  <a:lnTo>
                    <a:pt x="4102"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9"/>
            <p:cNvSpPr/>
            <p:nvPr/>
          </p:nvSpPr>
          <p:spPr>
            <a:xfrm>
              <a:off x="1689410" y="2450989"/>
              <a:ext cx="25244" cy="18193"/>
            </a:xfrm>
            <a:custGeom>
              <a:rect b="b" l="l" r="r" t="t"/>
              <a:pathLst>
                <a:path extrusionOk="0" h="707" w="981">
                  <a:moveTo>
                    <a:pt x="79" y="1"/>
                  </a:moveTo>
                  <a:lnTo>
                    <a:pt x="0" y="706"/>
                  </a:lnTo>
                  <a:lnTo>
                    <a:pt x="902" y="706"/>
                  </a:lnTo>
                  <a:lnTo>
                    <a:pt x="980"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9"/>
            <p:cNvSpPr/>
            <p:nvPr/>
          </p:nvSpPr>
          <p:spPr>
            <a:xfrm>
              <a:off x="1671269" y="2362238"/>
              <a:ext cx="74985" cy="75010"/>
            </a:xfrm>
            <a:custGeom>
              <a:rect b="b" l="l" r="r" t="t"/>
              <a:pathLst>
                <a:path extrusionOk="0" h="2915" w="2914">
                  <a:moveTo>
                    <a:pt x="1463" y="1"/>
                  </a:moveTo>
                  <a:cubicBezTo>
                    <a:pt x="653" y="1"/>
                    <a:pt x="0" y="654"/>
                    <a:pt x="0" y="1451"/>
                  </a:cubicBezTo>
                  <a:cubicBezTo>
                    <a:pt x="0" y="2261"/>
                    <a:pt x="653" y="2914"/>
                    <a:pt x="1463" y="2914"/>
                  </a:cubicBezTo>
                  <a:cubicBezTo>
                    <a:pt x="2260" y="2914"/>
                    <a:pt x="2913" y="2261"/>
                    <a:pt x="2913" y="1451"/>
                  </a:cubicBezTo>
                  <a:cubicBezTo>
                    <a:pt x="2913" y="654"/>
                    <a:pt x="2260" y="1"/>
                    <a:pt x="1463"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9"/>
            <p:cNvSpPr/>
            <p:nvPr/>
          </p:nvSpPr>
          <p:spPr>
            <a:xfrm>
              <a:off x="1653102" y="2358018"/>
              <a:ext cx="97526" cy="83245"/>
            </a:xfrm>
            <a:custGeom>
              <a:rect b="b" l="l" r="r" t="t"/>
              <a:pathLst>
                <a:path extrusionOk="0" h="3235" w="3790">
                  <a:moveTo>
                    <a:pt x="2169" y="322"/>
                  </a:moveTo>
                  <a:cubicBezTo>
                    <a:pt x="2888" y="322"/>
                    <a:pt x="3462" y="909"/>
                    <a:pt x="3462" y="1615"/>
                  </a:cubicBezTo>
                  <a:cubicBezTo>
                    <a:pt x="3462" y="2400"/>
                    <a:pt x="2826" y="2917"/>
                    <a:pt x="2162" y="2917"/>
                  </a:cubicBezTo>
                  <a:cubicBezTo>
                    <a:pt x="1843" y="2917"/>
                    <a:pt x="1518" y="2797"/>
                    <a:pt x="1255" y="2529"/>
                  </a:cubicBezTo>
                  <a:cubicBezTo>
                    <a:pt x="432" y="1719"/>
                    <a:pt x="1020" y="322"/>
                    <a:pt x="2169" y="322"/>
                  </a:cubicBezTo>
                  <a:close/>
                  <a:moveTo>
                    <a:pt x="2154" y="1"/>
                  </a:moveTo>
                  <a:cubicBezTo>
                    <a:pt x="1755" y="1"/>
                    <a:pt x="1349" y="149"/>
                    <a:pt x="1020" y="478"/>
                  </a:cubicBezTo>
                  <a:cubicBezTo>
                    <a:pt x="1" y="1497"/>
                    <a:pt x="732" y="3235"/>
                    <a:pt x="2169" y="3235"/>
                  </a:cubicBezTo>
                  <a:cubicBezTo>
                    <a:pt x="3057" y="3235"/>
                    <a:pt x="3789" y="2516"/>
                    <a:pt x="3789" y="1628"/>
                  </a:cubicBezTo>
                  <a:cubicBezTo>
                    <a:pt x="3789" y="647"/>
                    <a:pt x="2988" y="1"/>
                    <a:pt x="2154" y="1"/>
                  </a:cubicBezTo>
                  <a:close/>
                </a:path>
              </a:pathLst>
            </a:custGeom>
            <a:solidFill>
              <a:srgbClr val="9122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9"/>
            <p:cNvSpPr/>
            <p:nvPr/>
          </p:nvSpPr>
          <p:spPr>
            <a:xfrm>
              <a:off x="1704541" y="2375696"/>
              <a:ext cx="9135" cy="29001"/>
            </a:xfrm>
            <a:custGeom>
              <a:rect b="b" l="l" r="r" t="t"/>
              <a:pathLst>
                <a:path extrusionOk="0" h="1127" w="355">
                  <a:moveTo>
                    <a:pt x="170" y="0"/>
                  </a:moveTo>
                  <a:lnTo>
                    <a:pt x="13" y="941"/>
                  </a:lnTo>
                  <a:cubicBezTo>
                    <a:pt x="0" y="954"/>
                    <a:pt x="0" y="967"/>
                    <a:pt x="13" y="993"/>
                  </a:cubicBezTo>
                  <a:cubicBezTo>
                    <a:pt x="25" y="1085"/>
                    <a:pt x="94" y="1126"/>
                    <a:pt x="166" y="1126"/>
                  </a:cubicBezTo>
                  <a:cubicBezTo>
                    <a:pt x="258" y="1126"/>
                    <a:pt x="355" y="1058"/>
                    <a:pt x="340" y="941"/>
                  </a:cubicBezTo>
                  <a:lnTo>
                    <a:pt x="170" y="0"/>
                  </a:lnTo>
                  <a:close/>
                </a:path>
              </a:pathLst>
            </a:custGeom>
            <a:solidFill>
              <a:srgbClr val="9122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9"/>
            <p:cNvSpPr/>
            <p:nvPr/>
          </p:nvSpPr>
          <p:spPr>
            <a:xfrm>
              <a:off x="1688741" y="2472502"/>
              <a:ext cx="17833" cy="49098"/>
            </a:xfrm>
            <a:custGeom>
              <a:rect b="b" l="l" r="r" t="t"/>
              <a:pathLst>
                <a:path extrusionOk="0" h="1908" w="693">
                  <a:moveTo>
                    <a:pt x="222" y="1"/>
                  </a:moveTo>
                  <a:lnTo>
                    <a:pt x="0" y="1856"/>
                  </a:lnTo>
                  <a:lnTo>
                    <a:pt x="484" y="1908"/>
                  </a:lnTo>
                  <a:lnTo>
                    <a:pt x="693" y="53"/>
                  </a:lnTo>
                  <a:lnTo>
                    <a:pt x="222"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9"/>
            <p:cNvSpPr/>
            <p:nvPr/>
          </p:nvSpPr>
          <p:spPr>
            <a:xfrm>
              <a:off x="1674948" y="2514523"/>
              <a:ext cx="37338" cy="37338"/>
            </a:xfrm>
            <a:custGeom>
              <a:rect b="b" l="l" r="r" t="t"/>
              <a:pathLst>
                <a:path extrusionOk="0" h="1451" w="1451">
                  <a:moveTo>
                    <a:pt x="732" y="1"/>
                  </a:moveTo>
                  <a:cubicBezTo>
                    <a:pt x="327" y="1"/>
                    <a:pt x="1" y="327"/>
                    <a:pt x="1" y="732"/>
                  </a:cubicBezTo>
                  <a:cubicBezTo>
                    <a:pt x="1" y="1124"/>
                    <a:pt x="327" y="1451"/>
                    <a:pt x="732" y="1451"/>
                  </a:cubicBezTo>
                  <a:cubicBezTo>
                    <a:pt x="1124" y="1451"/>
                    <a:pt x="1451" y="1124"/>
                    <a:pt x="1451" y="732"/>
                  </a:cubicBezTo>
                  <a:cubicBezTo>
                    <a:pt x="1451" y="327"/>
                    <a:pt x="1124" y="1"/>
                    <a:pt x="732"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9"/>
            <p:cNvSpPr/>
            <p:nvPr/>
          </p:nvSpPr>
          <p:spPr>
            <a:xfrm>
              <a:off x="1683363" y="2522937"/>
              <a:ext cx="20869" cy="20869"/>
            </a:xfrm>
            <a:custGeom>
              <a:rect b="b" l="l" r="r" t="t"/>
              <a:pathLst>
                <a:path extrusionOk="0" h="811" w="811">
                  <a:moveTo>
                    <a:pt x="405" y="0"/>
                  </a:moveTo>
                  <a:cubicBezTo>
                    <a:pt x="183" y="0"/>
                    <a:pt x="0" y="170"/>
                    <a:pt x="0" y="405"/>
                  </a:cubicBezTo>
                  <a:cubicBezTo>
                    <a:pt x="0" y="627"/>
                    <a:pt x="183" y="810"/>
                    <a:pt x="405" y="810"/>
                  </a:cubicBezTo>
                  <a:cubicBezTo>
                    <a:pt x="627" y="810"/>
                    <a:pt x="810" y="627"/>
                    <a:pt x="810" y="405"/>
                  </a:cubicBezTo>
                  <a:cubicBezTo>
                    <a:pt x="810" y="170"/>
                    <a:pt x="627" y="0"/>
                    <a:pt x="405"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9"/>
            <p:cNvSpPr/>
            <p:nvPr/>
          </p:nvSpPr>
          <p:spPr>
            <a:xfrm>
              <a:off x="1646051" y="2339388"/>
              <a:ext cx="125755" cy="241397"/>
            </a:xfrm>
            <a:custGeom>
              <a:rect b="b" l="l" r="r" t="t"/>
              <a:pathLst>
                <a:path extrusionOk="0" h="9381" w="4887">
                  <a:moveTo>
                    <a:pt x="4494" y="392"/>
                  </a:moveTo>
                  <a:lnTo>
                    <a:pt x="4494" y="9001"/>
                  </a:lnTo>
                  <a:lnTo>
                    <a:pt x="392" y="9001"/>
                  </a:lnTo>
                  <a:lnTo>
                    <a:pt x="392" y="392"/>
                  </a:lnTo>
                  <a:close/>
                  <a:moveTo>
                    <a:pt x="0" y="1"/>
                  </a:moveTo>
                  <a:lnTo>
                    <a:pt x="0" y="9380"/>
                  </a:lnTo>
                  <a:lnTo>
                    <a:pt x="4886" y="9380"/>
                  </a:lnTo>
                  <a:lnTo>
                    <a:pt x="4886" y="1"/>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9"/>
            <p:cNvSpPr/>
            <p:nvPr/>
          </p:nvSpPr>
          <p:spPr>
            <a:xfrm>
              <a:off x="1650760" y="2445611"/>
              <a:ext cx="116337" cy="10782"/>
            </a:xfrm>
            <a:custGeom>
              <a:rect b="b" l="l" r="r" t="t"/>
              <a:pathLst>
                <a:path extrusionOk="0" h="419" w="4521">
                  <a:moveTo>
                    <a:pt x="0" y="1"/>
                  </a:moveTo>
                  <a:lnTo>
                    <a:pt x="0" y="419"/>
                  </a:lnTo>
                  <a:lnTo>
                    <a:pt x="4520" y="419"/>
                  </a:lnTo>
                  <a:lnTo>
                    <a:pt x="4520" y="1"/>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8" name="Google Shape;3468;p49"/>
          <p:cNvGrpSpPr/>
          <p:nvPr/>
        </p:nvGrpSpPr>
        <p:grpSpPr>
          <a:xfrm>
            <a:off x="1567464" y="2247815"/>
            <a:ext cx="343436" cy="168076"/>
            <a:chOff x="887019" y="2483927"/>
            <a:chExt cx="378525" cy="185248"/>
          </a:xfrm>
        </p:grpSpPr>
        <p:sp>
          <p:nvSpPr>
            <p:cNvPr id="3469" name="Google Shape;3469;p49"/>
            <p:cNvSpPr/>
            <p:nvPr/>
          </p:nvSpPr>
          <p:spPr>
            <a:xfrm>
              <a:off x="887019" y="2483927"/>
              <a:ext cx="378525" cy="93486"/>
            </a:xfrm>
            <a:custGeom>
              <a:rect b="b" l="l" r="r" t="t"/>
              <a:pathLst>
                <a:path extrusionOk="0" h="3633" w="14710">
                  <a:moveTo>
                    <a:pt x="810" y="1"/>
                  </a:moveTo>
                  <a:cubicBezTo>
                    <a:pt x="366" y="1"/>
                    <a:pt x="0" y="367"/>
                    <a:pt x="0" y="811"/>
                  </a:cubicBezTo>
                  <a:lnTo>
                    <a:pt x="0" y="2836"/>
                  </a:lnTo>
                  <a:cubicBezTo>
                    <a:pt x="0" y="3280"/>
                    <a:pt x="366" y="3632"/>
                    <a:pt x="810" y="3632"/>
                  </a:cubicBezTo>
                  <a:lnTo>
                    <a:pt x="13913" y="3632"/>
                  </a:lnTo>
                  <a:cubicBezTo>
                    <a:pt x="14357" y="3632"/>
                    <a:pt x="14709" y="3280"/>
                    <a:pt x="14709" y="2836"/>
                  </a:cubicBezTo>
                  <a:lnTo>
                    <a:pt x="14709" y="811"/>
                  </a:lnTo>
                  <a:cubicBezTo>
                    <a:pt x="14709" y="367"/>
                    <a:pt x="14357" y="1"/>
                    <a:pt x="13913" y="1"/>
                  </a:cubicBezTo>
                  <a:close/>
                </a:path>
              </a:pathLst>
            </a:custGeom>
            <a:solidFill>
              <a:srgbClr val="B93B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9"/>
            <p:cNvSpPr/>
            <p:nvPr/>
          </p:nvSpPr>
          <p:spPr>
            <a:xfrm>
              <a:off x="887019" y="2483927"/>
              <a:ext cx="61526" cy="93486"/>
            </a:xfrm>
            <a:custGeom>
              <a:rect b="b" l="l" r="r" t="t"/>
              <a:pathLst>
                <a:path extrusionOk="0" h="3633" w="2391">
                  <a:moveTo>
                    <a:pt x="928" y="1"/>
                  </a:moveTo>
                  <a:cubicBezTo>
                    <a:pt x="418" y="1"/>
                    <a:pt x="0" y="419"/>
                    <a:pt x="0" y="928"/>
                  </a:cubicBezTo>
                  <a:lnTo>
                    <a:pt x="0" y="2718"/>
                  </a:lnTo>
                  <a:cubicBezTo>
                    <a:pt x="0" y="3227"/>
                    <a:pt x="418" y="3632"/>
                    <a:pt x="928" y="3632"/>
                  </a:cubicBezTo>
                  <a:lnTo>
                    <a:pt x="2391" y="3632"/>
                  </a:lnTo>
                  <a:cubicBezTo>
                    <a:pt x="1868" y="3632"/>
                    <a:pt x="1463" y="3227"/>
                    <a:pt x="1463" y="2718"/>
                  </a:cubicBezTo>
                  <a:lnTo>
                    <a:pt x="1463" y="928"/>
                  </a:lnTo>
                  <a:cubicBezTo>
                    <a:pt x="1463" y="419"/>
                    <a:pt x="1868" y="1"/>
                    <a:pt x="2391" y="1"/>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9"/>
            <p:cNvSpPr/>
            <p:nvPr/>
          </p:nvSpPr>
          <p:spPr>
            <a:xfrm>
              <a:off x="917924" y="2622754"/>
              <a:ext cx="40709" cy="46421"/>
            </a:xfrm>
            <a:custGeom>
              <a:rect b="b" l="l" r="r" t="t"/>
              <a:pathLst>
                <a:path extrusionOk="0" h="1804" w="1582">
                  <a:moveTo>
                    <a:pt x="1" y="1"/>
                  </a:moveTo>
                  <a:cubicBezTo>
                    <a:pt x="1" y="236"/>
                    <a:pt x="105" y="471"/>
                    <a:pt x="288" y="615"/>
                  </a:cubicBezTo>
                  <a:cubicBezTo>
                    <a:pt x="523" y="811"/>
                    <a:pt x="576" y="1151"/>
                    <a:pt x="406" y="1412"/>
                  </a:cubicBezTo>
                  <a:lnTo>
                    <a:pt x="158" y="1804"/>
                  </a:lnTo>
                  <a:lnTo>
                    <a:pt x="1582" y="1804"/>
                  </a:lnTo>
                  <a:lnTo>
                    <a:pt x="1582" y="14"/>
                  </a:lnTo>
                  <a:lnTo>
                    <a:pt x="1"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49"/>
            <p:cNvSpPr/>
            <p:nvPr/>
          </p:nvSpPr>
          <p:spPr>
            <a:xfrm>
              <a:off x="1193905" y="2623114"/>
              <a:ext cx="40709" cy="46061"/>
            </a:xfrm>
            <a:custGeom>
              <a:rect b="b" l="l" r="r" t="t"/>
              <a:pathLst>
                <a:path extrusionOk="0" h="1790" w="1582">
                  <a:moveTo>
                    <a:pt x="1" y="0"/>
                  </a:moveTo>
                  <a:lnTo>
                    <a:pt x="1" y="1790"/>
                  </a:lnTo>
                  <a:lnTo>
                    <a:pt x="1438" y="1790"/>
                  </a:lnTo>
                  <a:lnTo>
                    <a:pt x="1190" y="1398"/>
                  </a:lnTo>
                  <a:cubicBezTo>
                    <a:pt x="1020" y="1137"/>
                    <a:pt x="1072" y="797"/>
                    <a:pt x="1307" y="601"/>
                  </a:cubicBezTo>
                  <a:cubicBezTo>
                    <a:pt x="1477" y="457"/>
                    <a:pt x="1582" y="235"/>
                    <a:pt x="1582"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9"/>
            <p:cNvSpPr/>
            <p:nvPr/>
          </p:nvSpPr>
          <p:spPr>
            <a:xfrm>
              <a:off x="887019" y="2576049"/>
              <a:ext cx="378525" cy="48094"/>
            </a:xfrm>
            <a:custGeom>
              <a:rect b="b" l="l" r="r" t="t"/>
              <a:pathLst>
                <a:path extrusionOk="0" h="1869" w="14710">
                  <a:moveTo>
                    <a:pt x="0" y="0"/>
                  </a:moveTo>
                  <a:lnTo>
                    <a:pt x="0" y="1868"/>
                  </a:lnTo>
                  <a:lnTo>
                    <a:pt x="14709" y="1868"/>
                  </a:lnTo>
                  <a:lnTo>
                    <a:pt x="14709"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4" name="Google Shape;3474;p49"/>
          <p:cNvGrpSpPr/>
          <p:nvPr/>
        </p:nvGrpSpPr>
        <p:grpSpPr>
          <a:xfrm>
            <a:off x="7884792" y="1613451"/>
            <a:ext cx="343436" cy="285488"/>
            <a:chOff x="7849796" y="1784749"/>
            <a:chExt cx="378525" cy="314657"/>
          </a:xfrm>
        </p:grpSpPr>
        <p:sp>
          <p:nvSpPr>
            <p:cNvPr id="3475" name="Google Shape;3475;p49"/>
            <p:cNvSpPr/>
            <p:nvPr/>
          </p:nvSpPr>
          <p:spPr>
            <a:xfrm>
              <a:off x="7873316" y="1801553"/>
              <a:ext cx="331152" cy="297854"/>
            </a:xfrm>
            <a:custGeom>
              <a:rect b="b" l="l" r="r" t="t"/>
              <a:pathLst>
                <a:path extrusionOk="0" h="11575" w="12869">
                  <a:moveTo>
                    <a:pt x="1" y="0"/>
                  </a:moveTo>
                  <a:lnTo>
                    <a:pt x="1" y="11574"/>
                  </a:lnTo>
                  <a:lnTo>
                    <a:pt x="12868" y="11574"/>
                  </a:lnTo>
                  <a:lnTo>
                    <a:pt x="12868" y="0"/>
                  </a:lnTo>
                  <a:close/>
                </a:path>
              </a:pathLst>
            </a:custGeom>
            <a:solidFill>
              <a:srgbClr val="D059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9"/>
            <p:cNvSpPr/>
            <p:nvPr/>
          </p:nvSpPr>
          <p:spPr>
            <a:xfrm>
              <a:off x="7916341" y="1795840"/>
              <a:ext cx="245102" cy="79359"/>
            </a:xfrm>
            <a:custGeom>
              <a:rect b="b" l="l" r="r" t="t"/>
              <a:pathLst>
                <a:path extrusionOk="0" h="3084" w="9525">
                  <a:moveTo>
                    <a:pt x="1" y="0"/>
                  </a:moveTo>
                  <a:lnTo>
                    <a:pt x="1" y="3083"/>
                  </a:lnTo>
                  <a:lnTo>
                    <a:pt x="9524" y="3083"/>
                  </a:lnTo>
                  <a:lnTo>
                    <a:pt x="9524"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9"/>
            <p:cNvSpPr/>
            <p:nvPr/>
          </p:nvSpPr>
          <p:spPr>
            <a:xfrm>
              <a:off x="7916341" y="1795840"/>
              <a:ext cx="245102" cy="47425"/>
            </a:xfrm>
            <a:custGeom>
              <a:rect b="b" l="l" r="r" t="t"/>
              <a:pathLst>
                <a:path extrusionOk="0" h="1843" w="9525">
                  <a:moveTo>
                    <a:pt x="1" y="0"/>
                  </a:moveTo>
                  <a:lnTo>
                    <a:pt x="1" y="1842"/>
                  </a:lnTo>
                  <a:lnTo>
                    <a:pt x="9524" y="1842"/>
                  </a:lnTo>
                  <a:lnTo>
                    <a:pt x="9524"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9"/>
            <p:cNvSpPr/>
            <p:nvPr/>
          </p:nvSpPr>
          <p:spPr>
            <a:xfrm>
              <a:off x="7849796" y="2050309"/>
              <a:ext cx="100202" cy="49098"/>
            </a:xfrm>
            <a:custGeom>
              <a:rect b="b" l="l" r="r" t="t"/>
              <a:pathLst>
                <a:path extrusionOk="0" h="1908" w="3894">
                  <a:moveTo>
                    <a:pt x="0" y="0"/>
                  </a:moveTo>
                  <a:lnTo>
                    <a:pt x="0" y="1907"/>
                  </a:lnTo>
                  <a:lnTo>
                    <a:pt x="3893" y="1907"/>
                  </a:lnTo>
                  <a:lnTo>
                    <a:pt x="3893"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9"/>
            <p:cNvSpPr/>
            <p:nvPr/>
          </p:nvSpPr>
          <p:spPr>
            <a:xfrm>
              <a:off x="7873316" y="1832123"/>
              <a:ext cx="52803" cy="172819"/>
            </a:xfrm>
            <a:custGeom>
              <a:rect b="b" l="l" r="r" t="t"/>
              <a:pathLst>
                <a:path extrusionOk="0" h="6716" w="2052">
                  <a:moveTo>
                    <a:pt x="1" y="1"/>
                  </a:moveTo>
                  <a:lnTo>
                    <a:pt x="1" y="6716"/>
                  </a:lnTo>
                  <a:lnTo>
                    <a:pt x="2052" y="6716"/>
                  </a:lnTo>
                  <a:lnTo>
                    <a:pt x="2052"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9"/>
            <p:cNvSpPr/>
            <p:nvPr/>
          </p:nvSpPr>
          <p:spPr>
            <a:xfrm>
              <a:off x="7873316" y="1832123"/>
              <a:ext cx="15156" cy="172819"/>
            </a:xfrm>
            <a:custGeom>
              <a:rect b="b" l="l" r="r" t="t"/>
              <a:pathLst>
                <a:path extrusionOk="0" h="6716" w="589">
                  <a:moveTo>
                    <a:pt x="1" y="1"/>
                  </a:moveTo>
                  <a:lnTo>
                    <a:pt x="1" y="6716"/>
                  </a:lnTo>
                  <a:lnTo>
                    <a:pt x="589" y="6716"/>
                  </a:lnTo>
                  <a:lnTo>
                    <a:pt x="589" y="1"/>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9"/>
            <p:cNvSpPr/>
            <p:nvPr/>
          </p:nvSpPr>
          <p:spPr>
            <a:xfrm>
              <a:off x="7873316" y="1825072"/>
              <a:ext cx="52803" cy="28949"/>
            </a:xfrm>
            <a:custGeom>
              <a:rect b="b" l="l" r="r" t="t"/>
              <a:pathLst>
                <a:path extrusionOk="0" h="1125" w="2052">
                  <a:moveTo>
                    <a:pt x="1" y="1"/>
                  </a:moveTo>
                  <a:lnTo>
                    <a:pt x="1" y="1124"/>
                  </a:lnTo>
                  <a:lnTo>
                    <a:pt x="2052" y="1124"/>
                  </a:lnTo>
                  <a:lnTo>
                    <a:pt x="2052" y="1"/>
                  </a:lnTo>
                  <a:close/>
                </a:path>
              </a:pathLst>
            </a:custGeom>
            <a:solidFill>
              <a:srgbClr val="C13D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9"/>
            <p:cNvSpPr/>
            <p:nvPr/>
          </p:nvSpPr>
          <p:spPr>
            <a:xfrm>
              <a:off x="7856847" y="2004917"/>
              <a:ext cx="85741" cy="45418"/>
            </a:xfrm>
            <a:custGeom>
              <a:rect b="b" l="l" r="r" t="t"/>
              <a:pathLst>
                <a:path extrusionOk="0" h="1765" w="3332">
                  <a:moveTo>
                    <a:pt x="340" y="1"/>
                  </a:moveTo>
                  <a:lnTo>
                    <a:pt x="1" y="876"/>
                  </a:lnTo>
                  <a:lnTo>
                    <a:pt x="340" y="1764"/>
                  </a:lnTo>
                  <a:lnTo>
                    <a:pt x="3005" y="1764"/>
                  </a:lnTo>
                  <a:lnTo>
                    <a:pt x="3332" y="876"/>
                  </a:lnTo>
                  <a:lnTo>
                    <a:pt x="3005"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9"/>
            <p:cNvSpPr/>
            <p:nvPr/>
          </p:nvSpPr>
          <p:spPr>
            <a:xfrm>
              <a:off x="7856847" y="1809607"/>
              <a:ext cx="85741" cy="22542"/>
            </a:xfrm>
            <a:custGeom>
              <a:rect b="b" l="l" r="r" t="t"/>
              <a:pathLst>
                <a:path extrusionOk="0" h="876" w="3332">
                  <a:moveTo>
                    <a:pt x="1" y="1"/>
                  </a:moveTo>
                  <a:lnTo>
                    <a:pt x="340" y="876"/>
                  </a:lnTo>
                  <a:lnTo>
                    <a:pt x="3005" y="876"/>
                  </a:lnTo>
                  <a:lnTo>
                    <a:pt x="3332"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9"/>
            <p:cNvSpPr/>
            <p:nvPr/>
          </p:nvSpPr>
          <p:spPr>
            <a:xfrm>
              <a:off x="8127785" y="2050309"/>
              <a:ext cx="100537" cy="49098"/>
            </a:xfrm>
            <a:custGeom>
              <a:rect b="b" l="l" r="r" t="t"/>
              <a:pathLst>
                <a:path extrusionOk="0" h="1908" w="3907">
                  <a:moveTo>
                    <a:pt x="1" y="0"/>
                  </a:moveTo>
                  <a:lnTo>
                    <a:pt x="1" y="1907"/>
                  </a:lnTo>
                  <a:lnTo>
                    <a:pt x="3907" y="1907"/>
                  </a:lnTo>
                  <a:lnTo>
                    <a:pt x="3907"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9"/>
            <p:cNvSpPr/>
            <p:nvPr/>
          </p:nvSpPr>
          <p:spPr>
            <a:xfrm>
              <a:off x="8151664" y="1832123"/>
              <a:ext cx="52803" cy="172819"/>
            </a:xfrm>
            <a:custGeom>
              <a:rect b="b" l="l" r="r" t="t"/>
              <a:pathLst>
                <a:path extrusionOk="0" h="6716" w="2052">
                  <a:moveTo>
                    <a:pt x="0" y="1"/>
                  </a:moveTo>
                  <a:lnTo>
                    <a:pt x="0" y="6716"/>
                  </a:lnTo>
                  <a:lnTo>
                    <a:pt x="2051" y="6716"/>
                  </a:lnTo>
                  <a:lnTo>
                    <a:pt x="2051"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9"/>
            <p:cNvSpPr/>
            <p:nvPr/>
          </p:nvSpPr>
          <p:spPr>
            <a:xfrm>
              <a:off x="8151664" y="1832123"/>
              <a:ext cx="15156" cy="172819"/>
            </a:xfrm>
            <a:custGeom>
              <a:rect b="b" l="l" r="r" t="t"/>
              <a:pathLst>
                <a:path extrusionOk="0" h="6716" w="589">
                  <a:moveTo>
                    <a:pt x="0" y="1"/>
                  </a:moveTo>
                  <a:lnTo>
                    <a:pt x="0" y="6716"/>
                  </a:lnTo>
                  <a:lnTo>
                    <a:pt x="588" y="6716"/>
                  </a:lnTo>
                  <a:lnTo>
                    <a:pt x="588" y="1"/>
                  </a:ln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9"/>
            <p:cNvSpPr/>
            <p:nvPr/>
          </p:nvSpPr>
          <p:spPr>
            <a:xfrm>
              <a:off x="8151664" y="1827439"/>
              <a:ext cx="52803" cy="26582"/>
            </a:xfrm>
            <a:custGeom>
              <a:rect b="b" l="l" r="r" t="t"/>
              <a:pathLst>
                <a:path extrusionOk="0" h="1033" w="2052">
                  <a:moveTo>
                    <a:pt x="0" y="0"/>
                  </a:moveTo>
                  <a:lnTo>
                    <a:pt x="0" y="1032"/>
                  </a:lnTo>
                  <a:lnTo>
                    <a:pt x="2051" y="1032"/>
                  </a:lnTo>
                  <a:lnTo>
                    <a:pt x="2051" y="0"/>
                  </a:lnTo>
                  <a:close/>
                </a:path>
              </a:pathLst>
            </a:custGeom>
            <a:solidFill>
              <a:srgbClr val="C13D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9"/>
            <p:cNvSpPr/>
            <p:nvPr/>
          </p:nvSpPr>
          <p:spPr>
            <a:xfrm>
              <a:off x="8135196" y="2004917"/>
              <a:ext cx="85741" cy="45418"/>
            </a:xfrm>
            <a:custGeom>
              <a:rect b="b" l="l" r="r" t="t"/>
              <a:pathLst>
                <a:path extrusionOk="0" h="1765" w="3332">
                  <a:moveTo>
                    <a:pt x="327" y="1"/>
                  </a:moveTo>
                  <a:lnTo>
                    <a:pt x="0" y="876"/>
                  </a:lnTo>
                  <a:lnTo>
                    <a:pt x="327" y="1764"/>
                  </a:lnTo>
                  <a:lnTo>
                    <a:pt x="3005" y="1764"/>
                  </a:lnTo>
                  <a:lnTo>
                    <a:pt x="3331" y="876"/>
                  </a:lnTo>
                  <a:lnTo>
                    <a:pt x="3005"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9"/>
            <p:cNvSpPr/>
            <p:nvPr/>
          </p:nvSpPr>
          <p:spPr>
            <a:xfrm>
              <a:off x="8135196" y="1809607"/>
              <a:ext cx="85741" cy="22542"/>
            </a:xfrm>
            <a:custGeom>
              <a:rect b="b" l="l" r="r" t="t"/>
              <a:pathLst>
                <a:path extrusionOk="0" h="876" w="3332">
                  <a:moveTo>
                    <a:pt x="0" y="1"/>
                  </a:moveTo>
                  <a:lnTo>
                    <a:pt x="327" y="876"/>
                  </a:lnTo>
                  <a:lnTo>
                    <a:pt x="3005" y="876"/>
                  </a:lnTo>
                  <a:lnTo>
                    <a:pt x="3331"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9"/>
            <p:cNvSpPr/>
            <p:nvPr/>
          </p:nvSpPr>
          <p:spPr>
            <a:xfrm>
              <a:off x="7856847" y="2027432"/>
              <a:ext cx="85741" cy="22902"/>
            </a:xfrm>
            <a:custGeom>
              <a:rect b="b" l="l" r="r" t="t"/>
              <a:pathLst>
                <a:path extrusionOk="0" h="890" w="3332">
                  <a:moveTo>
                    <a:pt x="1" y="1"/>
                  </a:moveTo>
                  <a:lnTo>
                    <a:pt x="340" y="889"/>
                  </a:lnTo>
                  <a:lnTo>
                    <a:pt x="3005" y="889"/>
                  </a:lnTo>
                  <a:lnTo>
                    <a:pt x="3332" y="1"/>
                  </a:lnTo>
                  <a:close/>
                </a:path>
              </a:pathLst>
            </a:custGeom>
            <a:solidFill>
              <a:srgbClr val="C13D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9"/>
            <p:cNvSpPr/>
            <p:nvPr/>
          </p:nvSpPr>
          <p:spPr>
            <a:xfrm>
              <a:off x="8135196" y="2027432"/>
              <a:ext cx="85741" cy="22902"/>
            </a:xfrm>
            <a:custGeom>
              <a:rect b="b" l="l" r="r" t="t"/>
              <a:pathLst>
                <a:path extrusionOk="0" h="890" w="3332">
                  <a:moveTo>
                    <a:pt x="0" y="1"/>
                  </a:moveTo>
                  <a:lnTo>
                    <a:pt x="327" y="889"/>
                  </a:lnTo>
                  <a:lnTo>
                    <a:pt x="3005" y="889"/>
                  </a:lnTo>
                  <a:lnTo>
                    <a:pt x="3331" y="1"/>
                  </a:lnTo>
                  <a:close/>
                </a:path>
              </a:pathLst>
            </a:custGeom>
            <a:solidFill>
              <a:srgbClr val="C13D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9"/>
            <p:cNvSpPr/>
            <p:nvPr/>
          </p:nvSpPr>
          <p:spPr>
            <a:xfrm>
              <a:off x="7926093" y="1875173"/>
              <a:ext cx="225597" cy="25552"/>
            </a:xfrm>
            <a:custGeom>
              <a:rect b="b" l="l" r="r" t="t"/>
              <a:pathLst>
                <a:path extrusionOk="0" h="993" w="8767">
                  <a:moveTo>
                    <a:pt x="1" y="0"/>
                  </a:moveTo>
                  <a:cubicBezTo>
                    <a:pt x="549" y="0"/>
                    <a:pt x="1007" y="444"/>
                    <a:pt x="1007" y="993"/>
                  </a:cubicBezTo>
                  <a:lnTo>
                    <a:pt x="7774" y="993"/>
                  </a:lnTo>
                  <a:cubicBezTo>
                    <a:pt x="7774" y="444"/>
                    <a:pt x="8218" y="0"/>
                    <a:pt x="8766" y="0"/>
                  </a:cubicBez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9"/>
            <p:cNvSpPr/>
            <p:nvPr/>
          </p:nvSpPr>
          <p:spPr>
            <a:xfrm>
              <a:off x="7970147" y="1929289"/>
              <a:ext cx="137489" cy="170118"/>
            </a:xfrm>
            <a:custGeom>
              <a:rect b="b" l="l" r="r" t="t"/>
              <a:pathLst>
                <a:path extrusionOk="0" h="6611" w="5343">
                  <a:moveTo>
                    <a:pt x="0" y="0"/>
                  </a:moveTo>
                  <a:lnTo>
                    <a:pt x="0" y="6610"/>
                  </a:lnTo>
                  <a:lnTo>
                    <a:pt x="5343" y="6610"/>
                  </a:lnTo>
                  <a:lnTo>
                    <a:pt x="5343" y="0"/>
                  </a:lnTo>
                  <a:close/>
                </a:path>
              </a:pathLst>
            </a:custGeom>
            <a:solidFill>
              <a:srgbClr val="9B31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9"/>
            <p:cNvSpPr/>
            <p:nvPr/>
          </p:nvSpPr>
          <p:spPr>
            <a:xfrm>
              <a:off x="7964074" y="1922907"/>
              <a:ext cx="149969" cy="176499"/>
            </a:xfrm>
            <a:custGeom>
              <a:rect b="b" l="l" r="r" t="t"/>
              <a:pathLst>
                <a:path extrusionOk="0" h="6859" w="5828">
                  <a:moveTo>
                    <a:pt x="1" y="0"/>
                  </a:moveTo>
                  <a:lnTo>
                    <a:pt x="1" y="6858"/>
                  </a:lnTo>
                  <a:lnTo>
                    <a:pt x="484" y="6858"/>
                  </a:lnTo>
                  <a:lnTo>
                    <a:pt x="484" y="483"/>
                  </a:lnTo>
                  <a:lnTo>
                    <a:pt x="5331" y="483"/>
                  </a:lnTo>
                  <a:lnTo>
                    <a:pt x="5331" y="6858"/>
                  </a:lnTo>
                  <a:lnTo>
                    <a:pt x="5827" y="6858"/>
                  </a:lnTo>
                  <a:lnTo>
                    <a:pt x="5827" y="0"/>
                  </a:ln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9"/>
            <p:cNvSpPr/>
            <p:nvPr/>
          </p:nvSpPr>
          <p:spPr>
            <a:xfrm>
              <a:off x="7983914" y="1939376"/>
              <a:ext cx="110289" cy="160030"/>
            </a:xfrm>
            <a:custGeom>
              <a:rect b="b" l="l" r="r" t="t"/>
              <a:pathLst>
                <a:path extrusionOk="0" h="6219" w="4286">
                  <a:moveTo>
                    <a:pt x="2143" y="0"/>
                  </a:moveTo>
                  <a:cubicBezTo>
                    <a:pt x="954" y="0"/>
                    <a:pt x="1" y="1594"/>
                    <a:pt x="1" y="3566"/>
                  </a:cubicBezTo>
                  <a:cubicBezTo>
                    <a:pt x="1" y="4625"/>
                    <a:pt x="275" y="5565"/>
                    <a:pt x="706" y="6218"/>
                  </a:cubicBezTo>
                  <a:lnTo>
                    <a:pt x="3567" y="6218"/>
                  </a:lnTo>
                  <a:cubicBezTo>
                    <a:pt x="4011" y="5565"/>
                    <a:pt x="4285" y="4625"/>
                    <a:pt x="4285" y="3566"/>
                  </a:cubicBezTo>
                  <a:cubicBezTo>
                    <a:pt x="4285" y="1594"/>
                    <a:pt x="3319" y="0"/>
                    <a:pt x="2143" y="0"/>
                  </a:cubicBezTo>
                  <a:close/>
                </a:path>
              </a:pathLst>
            </a:custGeom>
            <a:solidFill>
              <a:srgbClr val="B53A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9"/>
            <p:cNvSpPr/>
            <p:nvPr/>
          </p:nvSpPr>
          <p:spPr>
            <a:xfrm>
              <a:off x="7999045" y="1948434"/>
              <a:ext cx="83734" cy="97269"/>
            </a:xfrm>
            <a:custGeom>
              <a:rect b="b" l="l" r="r" t="t"/>
              <a:pathLst>
                <a:path extrusionOk="0" h="3780" w="3254">
                  <a:moveTo>
                    <a:pt x="1268" y="1"/>
                  </a:moveTo>
                  <a:cubicBezTo>
                    <a:pt x="1268" y="1804"/>
                    <a:pt x="1" y="1503"/>
                    <a:pt x="27" y="2705"/>
                  </a:cubicBezTo>
                  <a:cubicBezTo>
                    <a:pt x="40" y="3254"/>
                    <a:pt x="392" y="3606"/>
                    <a:pt x="863" y="3776"/>
                  </a:cubicBezTo>
                  <a:cubicBezTo>
                    <a:pt x="874" y="3778"/>
                    <a:pt x="885" y="3780"/>
                    <a:pt x="896" y="3780"/>
                  </a:cubicBezTo>
                  <a:cubicBezTo>
                    <a:pt x="1011" y="3780"/>
                    <a:pt x="1094" y="3661"/>
                    <a:pt x="1059" y="3554"/>
                  </a:cubicBezTo>
                  <a:cubicBezTo>
                    <a:pt x="863" y="3188"/>
                    <a:pt x="732" y="2587"/>
                    <a:pt x="1490" y="2091"/>
                  </a:cubicBezTo>
                  <a:cubicBezTo>
                    <a:pt x="1529" y="2770"/>
                    <a:pt x="2091" y="2888"/>
                    <a:pt x="2091" y="3397"/>
                  </a:cubicBezTo>
                  <a:cubicBezTo>
                    <a:pt x="2091" y="3450"/>
                    <a:pt x="2091" y="3502"/>
                    <a:pt x="2091" y="3554"/>
                  </a:cubicBezTo>
                  <a:cubicBezTo>
                    <a:pt x="2080" y="3653"/>
                    <a:pt x="2161" y="3733"/>
                    <a:pt x="2257" y="3733"/>
                  </a:cubicBezTo>
                  <a:cubicBezTo>
                    <a:pt x="2275" y="3733"/>
                    <a:pt x="2294" y="3730"/>
                    <a:pt x="2313" y="3724"/>
                  </a:cubicBezTo>
                  <a:cubicBezTo>
                    <a:pt x="2718" y="3541"/>
                    <a:pt x="3005" y="3149"/>
                    <a:pt x="3057" y="2692"/>
                  </a:cubicBezTo>
                  <a:cubicBezTo>
                    <a:pt x="3253" y="1059"/>
                    <a:pt x="1268" y="1"/>
                    <a:pt x="1268"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9"/>
            <p:cNvSpPr/>
            <p:nvPr/>
          </p:nvSpPr>
          <p:spPr>
            <a:xfrm>
              <a:off x="7999379" y="2063406"/>
              <a:ext cx="79025" cy="36000"/>
            </a:xfrm>
            <a:custGeom>
              <a:rect b="b" l="l" r="r" t="t"/>
              <a:pathLst>
                <a:path extrusionOk="0" h="1399" w="3071">
                  <a:moveTo>
                    <a:pt x="628" y="1"/>
                  </a:moveTo>
                  <a:lnTo>
                    <a:pt x="1" y="889"/>
                  </a:lnTo>
                  <a:lnTo>
                    <a:pt x="602" y="1307"/>
                  </a:lnTo>
                  <a:lnTo>
                    <a:pt x="732" y="1398"/>
                  </a:lnTo>
                  <a:lnTo>
                    <a:pt x="2600" y="1398"/>
                  </a:lnTo>
                  <a:lnTo>
                    <a:pt x="2470" y="1307"/>
                  </a:lnTo>
                  <a:lnTo>
                    <a:pt x="3070" y="889"/>
                  </a:lnTo>
                  <a:lnTo>
                    <a:pt x="2443" y="1"/>
                  </a:lnTo>
                  <a:lnTo>
                    <a:pt x="1542" y="641"/>
                  </a:lnTo>
                  <a:lnTo>
                    <a:pt x="628" y="1"/>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9"/>
            <p:cNvSpPr/>
            <p:nvPr/>
          </p:nvSpPr>
          <p:spPr>
            <a:xfrm>
              <a:off x="7849796" y="1784749"/>
              <a:ext cx="378525" cy="25887"/>
            </a:xfrm>
            <a:custGeom>
              <a:rect b="b" l="l" r="r" t="t"/>
              <a:pathLst>
                <a:path extrusionOk="0" h="1006" w="14710">
                  <a:moveTo>
                    <a:pt x="0" y="0"/>
                  </a:moveTo>
                  <a:lnTo>
                    <a:pt x="0" y="1006"/>
                  </a:lnTo>
                  <a:lnTo>
                    <a:pt x="14710" y="1006"/>
                  </a:lnTo>
                  <a:lnTo>
                    <a:pt x="14710" y="0"/>
                  </a:ln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9" name="Google Shape;3499;p49"/>
          <p:cNvGrpSpPr/>
          <p:nvPr/>
        </p:nvGrpSpPr>
        <p:grpSpPr>
          <a:xfrm>
            <a:off x="7399849" y="1555504"/>
            <a:ext cx="168683" cy="343436"/>
            <a:chOff x="7315307" y="1720881"/>
            <a:chExt cx="185917" cy="378525"/>
          </a:xfrm>
        </p:grpSpPr>
        <p:sp>
          <p:nvSpPr>
            <p:cNvPr id="3500" name="Google Shape;3500;p49"/>
            <p:cNvSpPr/>
            <p:nvPr/>
          </p:nvSpPr>
          <p:spPr>
            <a:xfrm>
              <a:off x="7401691" y="2055687"/>
              <a:ext cx="13149" cy="43385"/>
            </a:xfrm>
            <a:custGeom>
              <a:rect b="b" l="l" r="r" t="t"/>
              <a:pathLst>
                <a:path extrusionOk="0" h="1686" w="511">
                  <a:moveTo>
                    <a:pt x="255" y="0"/>
                  </a:moveTo>
                  <a:cubicBezTo>
                    <a:pt x="135" y="0"/>
                    <a:pt x="14" y="78"/>
                    <a:pt x="1" y="235"/>
                  </a:cubicBezTo>
                  <a:lnTo>
                    <a:pt x="1" y="1450"/>
                  </a:lnTo>
                  <a:cubicBezTo>
                    <a:pt x="14" y="1607"/>
                    <a:pt x="135" y="1685"/>
                    <a:pt x="255" y="1685"/>
                  </a:cubicBezTo>
                  <a:cubicBezTo>
                    <a:pt x="376" y="1685"/>
                    <a:pt x="497" y="1607"/>
                    <a:pt x="510" y="1450"/>
                  </a:cubicBezTo>
                  <a:lnTo>
                    <a:pt x="510" y="235"/>
                  </a:lnTo>
                  <a:cubicBezTo>
                    <a:pt x="497" y="78"/>
                    <a:pt x="376" y="0"/>
                    <a:pt x="255"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9"/>
            <p:cNvSpPr/>
            <p:nvPr/>
          </p:nvSpPr>
          <p:spPr>
            <a:xfrm>
              <a:off x="7401691" y="2055687"/>
              <a:ext cx="13149" cy="17833"/>
            </a:xfrm>
            <a:custGeom>
              <a:rect b="b" l="l" r="r" t="t"/>
              <a:pathLst>
                <a:path extrusionOk="0" h="693" w="511">
                  <a:moveTo>
                    <a:pt x="255" y="0"/>
                  </a:moveTo>
                  <a:cubicBezTo>
                    <a:pt x="135" y="0"/>
                    <a:pt x="14" y="78"/>
                    <a:pt x="1" y="235"/>
                  </a:cubicBezTo>
                  <a:lnTo>
                    <a:pt x="1" y="692"/>
                  </a:lnTo>
                  <a:lnTo>
                    <a:pt x="510" y="692"/>
                  </a:lnTo>
                  <a:lnTo>
                    <a:pt x="510" y="235"/>
                  </a:lnTo>
                  <a:cubicBezTo>
                    <a:pt x="497" y="78"/>
                    <a:pt x="376" y="0"/>
                    <a:pt x="255"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49"/>
            <p:cNvSpPr/>
            <p:nvPr/>
          </p:nvSpPr>
          <p:spPr>
            <a:xfrm>
              <a:off x="7395309" y="1744735"/>
              <a:ext cx="26247" cy="317024"/>
            </a:xfrm>
            <a:custGeom>
              <a:rect b="b" l="l" r="r" t="t"/>
              <a:pathLst>
                <a:path extrusionOk="0" h="12320" w="1020">
                  <a:moveTo>
                    <a:pt x="510" y="1"/>
                  </a:moveTo>
                  <a:cubicBezTo>
                    <a:pt x="236" y="1"/>
                    <a:pt x="1" y="223"/>
                    <a:pt x="1" y="510"/>
                  </a:cubicBezTo>
                  <a:lnTo>
                    <a:pt x="1" y="837"/>
                  </a:lnTo>
                  <a:cubicBezTo>
                    <a:pt x="170" y="1085"/>
                    <a:pt x="170" y="1411"/>
                    <a:pt x="1" y="1660"/>
                  </a:cubicBezTo>
                  <a:lnTo>
                    <a:pt x="1" y="12319"/>
                  </a:lnTo>
                  <a:lnTo>
                    <a:pt x="1020" y="12319"/>
                  </a:lnTo>
                  <a:lnTo>
                    <a:pt x="1020" y="1673"/>
                  </a:lnTo>
                  <a:cubicBezTo>
                    <a:pt x="928" y="1542"/>
                    <a:pt x="889" y="1398"/>
                    <a:pt x="889" y="1255"/>
                  </a:cubicBezTo>
                  <a:cubicBezTo>
                    <a:pt x="889" y="1111"/>
                    <a:pt x="928" y="967"/>
                    <a:pt x="1006" y="837"/>
                  </a:cubicBezTo>
                  <a:lnTo>
                    <a:pt x="1006" y="510"/>
                  </a:lnTo>
                  <a:cubicBezTo>
                    <a:pt x="1006" y="236"/>
                    <a:pt x="784" y="1"/>
                    <a:pt x="510"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9"/>
            <p:cNvSpPr/>
            <p:nvPr/>
          </p:nvSpPr>
          <p:spPr>
            <a:xfrm>
              <a:off x="7393302" y="1720881"/>
              <a:ext cx="29927" cy="29592"/>
            </a:xfrm>
            <a:custGeom>
              <a:rect b="b" l="l" r="r" t="t"/>
              <a:pathLst>
                <a:path extrusionOk="0" h="1150" w="1163">
                  <a:moveTo>
                    <a:pt x="575" y="0"/>
                  </a:moveTo>
                  <a:cubicBezTo>
                    <a:pt x="261" y="0"/>
                    <a:pt x="0" y="261"/>
                    <a:pt x="0" y="575"/>
                  </a:cubicBezTo>
                  <a:cubicBezTo>
                    <a:pt x="0" y="888"/>
                    <a:pt x="261" y="1150"/>
                    <a:pt x="575" y="1150"/>
                  </a:cubicBezTo>
                  <a:cubicBezTo>
                    <a:pt x="902" y="1150"/>
                    <a:pt x="1163" y="888"/>
                    <a:pt x="1163" y="575"/>
                  </a:cubicBezTo>
                  <a:cubicBezTo>
                    <a:pt x="1163" y="261"/>
                    <a:pt x="902" y="0"/>
                    <a:pt x="575"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9"/>
            <p:cNvSpPr/>
            <p:nvPr/>
          </p:nvSpPr>
          <p:spPr>
            <a:xfrm>
              <a:off x="7387563" y="1720881"/>
              <a:ext cx="25244" cy="340878"/>
            </a:xfrm>
            <a:custGeom>
              <a:rect b="b" l="l" r="r" t="t"/>
              <a:pathLst>
                <a:path extrusionOk="0" h="13247" w="981">
                  <a:moveTo>
                    <a:pt x="806" y="0"/>
                  </a:moveTo>
                  <a:cubicBezTo>
                    <a:pt x="284" y="0"/>
                    <a:pt x="1" y="715"/>
                    <a:pt x="484" y="1045"/>
                  </a:cubicBezTo>
                  <a:cubicBezTo>
                    <a:pt x="367" y="1150"/>
                    <a:pt x="302" y="1280"/>
                    <a:pt x="315" y="1437"/>
                  </a:cubicBezTo>
                  <a:lnTo>
                    <a:pt x="315" y="1764"/>
                  </a:lnTo>
                  <a:cubicBezTo>
                    <a:pt x="471" y="2012"/>
                    <a:pt x="471" y="2338"/>
                    <a:pt x="315" y="2587"/>
                  </a:cubicBezTo>
                  <a:lnTo>
                    <a:pt x="315" y="13246"/>
                  </a:lnTo>
                  <a:lnTo>
                    <a:pt x="641" y="13246"/>
                  </a:lnTo>
                  <a:lnTo>
                    <a:pt x="641" y="2600"/>
                  </a:lnTo>
                  <a:cubicBezTo>
                    <a:pt x="720" y="2469"/>
                    <a:pt x="759" y="2325"/>
                    <a:pt x="759" y="2182"/>
                  </a:cubicBezTo>
                  <a:cubicBezTo>
                    <a:pt x="759" y="2038"/>
                    <a:pt x="720" y="1894"/>
                    <a:pt x="641" y="1764"/>
                  </a:cubicBezTo>
                  <a:lnTo>
                    <a:pt x="641" y="1437"/>
                  </a:lnTo>
                  <a:cubicBezTo>
                    <a:pt x="628" y="1293"/>
                    <a:pt x="693" y="1150"/>
                    <a:pt x="811" y="1045"/>
                  </a:cubicBezTo>
                  <a:cubicBezTo>
                    <a:pt x="419" y="771"/>
                    <a:pt x="511" y="157"/>
                    <a:pt x="981" y="26"/>
                  </a:cubicBezTo>
                  <a:cubicBezTo>
                    <a:pt x="920" y="8"/>
                    <a:pt x="862" y="0"/>
                    <a:pt x="806" y="0"/>
                  </a:cubicBez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9"/>
            <p:cNvSpPr/>
            <p:nvPr/>
          </p:nvSpPr>
          <p:spPr>
            <a:xfrm>
              <a:off x="7416821" y="1734442"/>
              <a:ext cx="84403" cy="105786"/>
            </a:xfrm>
            <a:custGeom>
              <a:rect b="b" l="l" r="r" t="t"/>
              <a:pathLst>
                <a:path extrusionOk="0" h="4111" w="3280">
                  <a:moveTo>
                    <a:pt x="2483" y="1"/>
                  </a:moveTo>
                  <a:cubicBezTo>
                    <a:pt x="2290" y="1"/>
                    <a:pt x="2142" y="248"/>
                    <a:pt x="2300" y="427"/>
                  </a:cubicBezTo>
                  <a:cubicBezTo>
                    <a:pt x="2430" y="531"/>
                    <a:pt x="2757" y="897"/>
                    <a:pt x="2770" y="1250"/>
                  </a:cubicBezTo>
                  <a:cubicBezTo>
                    <a:pt x="2770" y="1433"/>
                    <a:pt x="2692" y="1602"/>
                    <a:pt x="2561" y="1733"/>
                  </a:cubicBezTo>
                  <a:cubicBezTo>
                    <a:pt x="2313" y="1968"/>
                    <a:pt x="1816" y="2033"/>
                    <a:pt x="1372" y="2086"/>
                  </a:cubicBezTo>
                  <a:cubicBezTo>
                    <a:pt x="850" y="2138"/>
                    <a:pt x="366" y="2203"/>
                    <a:pt x="144" y="2543"/>
                  </a:cubicBezTo>
                  <a:cubicBezTo>
                    <a:pt x="14" y="2739"/>
                    <a:pt x="1" y="3000"/>
                    <a:pt x="92" y="3222"/>
                  </a:cubicBezTo>
                  <a:cubicBezTo>
                    <a:pt x="131" y="3379"/>
                    <a:pt x="210" y="3523"/>
                    <a:pt x="301" y="3653"/>
                  </a:cubicBezTo>
                  <a:lnTo>
                    <a:pt x="340" y="3719"/>
                  </a:lnTo>
                  <a:cubicBezTo>
                    <a:pt x="497" y="3941"/>
                    <a:pt x="732" y="4084"/>
                    <a:pt x="993" y="4110"/>
                  </a:cubicBezTo>
                  <a:lnTo>
                    <a:pt x="1085" y="4110"/>
                  </a:lnTo>
                  <a:cubicBezTo>
                    <a:pt x="1307" y="4097"/>
                    <a:pt x="1542" y="4006"/>
                    <a:pt x="1699" y="3849"/>
                  </a:cubicBezTo>
                  <a:cubicBezTo>
                    <a:pt x="1872" y="3666"/>
                    <a:pt x="1703" y="3418"/>
                    <a:pt x="1509" y="3418"/>
                  </a:cubicBezTo>
                  <a:cubicBezTo>
                    <a:pt x="1454" y="3418"/>
                    <a:pt x="1398" y="3438"/>
                    <a:pt x="1346" y="3483"/>
                  </a:cubicBezTo>
                  <a:cubicBezTo>
                    <a:pt x="1270" y="3566"/>
                    <a:pt x="1169" y="3606"/>
                    <a:pt x="1069" y="3606"/>
                  </a:cubicBezTo>
                  <a:cubicBezTo>
                    <a:pt x="947" y="3606"/>
                    <a:pt x="824" y="3546"/>
                    <a:pt x="745" y="3431"/>
                  </a:cubicBezTo>
                  <a:lnTo>
                    <a:pt x="706" y="3366"/>
                  </a:lnTo>
                  <a:cubicBezTo>
                    <a:pt x="641" y="3274"/>
                    <a:pt x="588" y="3183"/>
                    <a:pt x="562" y="3078"/>
                  </a:cubicBezTo>
                  <a:cubicBezTo>
                    <a:pt x="523" y="2987"/>
                    <a:pt x="523" y="2896"/>
                    <a:pt x="562" y="2817"/>
                  </a:cubicBezTo>
                  <a:cubicBezTo>
                    <a:pt x="654" y="2674"/>
                    <a:pt x="1085" y="2621"/>
                    <a:pt x="1425" y="2582"/>
                  </a:cubicBezTo>
                  <a:cubicBezTo>
                    <a:pt x="1947" y="2517"/>
                    <a:pt x="2548" y="2451"/>
                    <a:pt x="2914" y="2086"/>
                  </a:cubicBezTo>
                  <a:cubicBezTo>
                    <a:pt x="3149" y="1864"/>
                    <a:pt x="3280" y="1550"/>
                    <a:pt x="3266" y="1237"/>
                  </a:cubicBezTo>
                  <a:cubicBezTo>
                    <a:pt x="3240" y="583"/>
                    <a:pt x="2652" y="61"/>
                    <a:pt x="2626" y="48"/>
                  </a:cubicBezTo>
                  <a:cubicBezTo>
                    <a:pt x="2578" y="15"/>
                    <a:pt x="2529" y="1"/>
                    <a:pt x="2483"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9"/>
            <p:cNvSpPr/>
            <p:nvPr/>
          </p:nvSpPr>
          <p:spPr>
            <a:xfrm>
              <a:off x="7315307" y="1734236"/>
              <a:ext cx="84068" cy="105992"/>
            </a:xfrm>
            <a:custGeom>
              <a:rect b="b" l="l" r="r" t="t"/>
              <a:pathLst>
                <a:path extrusionOk="0" h="4119" w="3267">
                  <a:moveTo>
                    <a:pt x="787" y="0"/>
                  </a:moveTo>
                  <a:cubicBezTo>
                    <a:pt x="743" y="0"/>
                    <a:pt x="698" y="13"/>
                    <a:pt x="654" y="43"/>
                  </a:cubicBezTo>
                  <a:cubicBezTo>
                    <a:pt x="627" y="69"/>
                    <a:pt x="27" y="578"/>
                    <a:pt x="14" y="1231"/>
                  </a:cubicBezTo>
                  <a:cubicBezTo>
                    <a:pt x="0" y="1558"/>
                    <a:pt x="131" y="1872"/>
                    <a:pt x="366" y="2081"/>
                  </a:cubicBezTo>
                  <a:cubicBezTo>
                    <a:pt x="732" y="2459"/>
                    <a:pt x="1320" y="2525"/>
                    <a:pt x="1855" y="2590"/>
                  </a:cubicBezTo>
                  <a:cubicBezTo>
                    <a:pt x="2195" y="2629"/>
                    <a:pt x="2626" y="2682"/>
                    <a:pt x="2718" y="2812"/>
                  </a:cubicBezTo>
                  <a:cubicBezTo>
                    <a:pt x="2744" y="2904"/>
                    <a:pt x="2744" y="2995"/>
                    <a:pt x="2718" y="3073"/>
                  </a:cubicBezTo>
                  <a:cubicBezTo>
                    <a:pt x="2678" y="3178"/>
                    <a:pt x="2626" y="3282"/>
                    <a:pt x="2574" y="3374"/>
                  </a:cubicBezTo>
                  <a:lnTo>
                    <a:pt x="2522" y="3439"/>
                  </a:lnTo>
                  <a:cubicBezTo>
                    <a:pt x="2449" y="3548"/>
                    <a:pt x="2329" y="3604"/>
                    <a:pt x="2207" y="3604"/>
                  </a:cubicBezTo>
                  <a:cubicBezTo>
                    <a:pt x="2109" y="3604"/>
                    <a:pt x="2010" y="3567"/>
                    <a:pt x="1934" y="3491"/>
                  </a:cubicBezTo>
                  <a:cubicBezTo>
                    <a:pt x="1877" y="3441"/>
                    <a:pt x="1816" y="3419"/>
                    <a:pt x="1757" y="3419"/>
                  </a:cubicBezTo>
                  <a:cubicBezTo>
                    <a:pt x="1560" y="3419"/>
                    <a:pt x="1397" y="3663"/>
                    <a:pt x="1568" y="3844"/>
                  </a:cubicBezTo>
                  <a:cubicBezTo>
                    <a:pt x="1738" y="4014"/>
                    <a:pt x="1960" y="4105"/>
                    <a:pt x="2208" y="4118"/>
                  </a:cubicBezTo>
                  <a:lnTo>
                    <a:pt x="2273" y="4105"/>
                  </a:lnTo>
                  <a:cubicBezTo>
                    <a:pt x="2535" y="4079"/>
                    <a:pt x="2783" y="3936"/>
                    <a:pt x="2927" y="3727"/>
                  </a:cubicBezTo>
                  <a:lnTo>
                    <a:pt x="2979" y="3661"/>
                  </a:lnTo>
                  <a:cubicBezTo>
                    <a:pt x="3070" y="3531"/>
                    <a:pt x="3136" y="3374"/>
                    <a:pt x="3188" y="3217"/>
                  </a:cubicBezTo>
                  <a:cubicBezTo>
                    <a:pt x="3266" y="2995"/>
                    <a:pt x="3253" y="2747"/>
                    <a:pt x="3136" y="2538"/>
                  </a:cubicBezTo>
                  <a:cubicBezTo>
                    <a:pt x="2914" y="2198"/>
                    <a:pt x="2417" y="2146"/>
                    <a:pt x="1908" y="2081"/>
                  </a:cubicBezTo>
                  <a:cubicBezTo>
                    <a:pt x="1464" y="2028"/>
                    <a:pt x="954" y="1976"/>
                    <a:pt x="719" y="1728"/>
                  </a:cubicBezTo>
                  <a:cubicBezTo>
                    <a:pt x="575" y="1610"/>
                    <a:pt x="497" y="1441"/>
                    <a:pt x="510" y="1258"/>
                  </a:cubicBezTo>
                  <a:cubicBezTo>
                    <a:pt x="523" y="905"/>
                    <a:pt x="850" y="539"/>
                    <a:pt x="980" y="422"/>
                  </a:cubicBezTo>
                  <a:cubicBezTo>
                    <a:pt x="1129" y="241"/>
                    <a:pt x="976" y="0"/>
                    <a:pt x="787"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9"/>
            <p:cNvSpPr/>
            <p:nvPr/>
          </p:nvSpPr>
          <p:spPr>
            <a:xfrm>
              <a:off x="7335146" y="1972854"/>
              <a:ext cx="65232" cy="126552"/>
            </a:xfrm>
            <a:custGeom>
              <a:rect b="b" l="l" r="r" t="t"/>
              <a:pathLst>
                <a:path extrusionOk="0" h="4918" w="2535">
                  <a:moveTo>
                    <a:pt x="1633" y="1"/>
                  </a:moveTo>
                  <a:cubicBezTo>
                    <a:pt x="1369" y="1"/>
                    <a:pt x="1258" y="366"/>
                    <a:pt x="1516" y="489"/>
                  </a:cubicBezTo>
                  <a:cubicBezTo>
                    <a:pt x="1829" y="619"/>
                    <a:pt x="2038" y="946"/>
                    <a:pt x="2025" y="1286"/>
                  </a:cubicBezTo>
                  <a:cubicBezTo>
                    <a:pt x="2025" y="1521"/>
                    <a:pt x="1698" y="1861"/>
                    <a:pt x="1346" y="2226"/>
                  </a:cubicBezTo>
                  <a:cubicBezTo>
                    <a:pt x="745" y="2853"/>
                    <a:pt x="0" y="3624"/>
                    <a:pt x="0" y="4669"/>
                  </a:cubicBezTo>
                  <a:cubicBezTo>
                    <a:pt x="0" y="4813"/>
                    <a:pt x="118" y="4917"/>
                    <a:pt x="261" y="4917"/>
                  </a:cubicBezTo>
                  <a:cubicBezTo>
                    <a:pt x="392" y="4917"/>
                    <a:pt x="510" y="4800"/>
                    <a:pt x="510" y="4669"/>
                  </a:cubicBezTo>
                  <a:cubicBezTo>
                    <a:pt x="510" y="3820"/>
                    <a:pt x="1150" y="3167"/>
                    <a:pt x="1712" y="2579"/>
                  </a:cubicBezTo>
                  <a:cubicBezTo>
                    <a:pt x="2143" y="2122"/>
                    <a:pt x="2521" y="1730"/>
                    <a:pt x="2521" y="1286"/>
                  </a:cubicBezTo>
                  <a:cubicBezTo>
                    <a:pt x="2535" y="724"/>
                    <a:pt x="2208" y="215"/>
                    <a:pt x="1685" y="6"/>
                  </a:cubicBezTo>
                  <a:cubicBezTo>
                    <a:pt x="1667" y="2"/>
                    <a:pt x="1650" y="1"/>
                    <a:pt x="1633"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9"/>
            <p:cNvSpPr/>
            <p:nvPr/>
          </p:nvSpPr>
          <p:spPr>
            <a:xfrm>
              <a:off x="7415818" y="1972802"/>
              <a:ext cx="65232" cy="126604"/>
            </a:xfrm>
            <a:custGeom>
              <a:rect b="b" l="l" r="r" t="t"/>
              <a:pathLst>
                <a:path extrusionOk="0" h="4920" w="2535">
                  <a:moveTo>
                    <a:pt x="924" y="0"/>
                  </a:moveTo>
                  <a:cubicBezTo>
                    <a:pt x="904" y="0"/>
                    <a:pt x="884" y="3"/>
                    <a:pt x="863" y="8"/>
                  </a:cubicBezTo>
                  <a:cubicBezTo>
                    <a:pt x="340" y="217"/>
                    <a:pt x="0" y="739"/>
                    <a:pt x="27" y="1301"/>
                  </a:cubicBezTo>
                  <a:cubicBezTo>
                    <a:pt x="27" y="1732"/>
                    <a:pt x="392" y="2124"/>
                    <a:pt x="836" y="2581"/>
                  </a:cubicBezTo>
                  <a:cubicBezTo>
                    <a:pt x="1398" y="3169"/>
                    <a:pt x="2038" y="3822"/>
                    <a:pt x="2038" y="4671"/>
                  </a:cubicBezTo>
                  <a:cubicBezTo>
                    <a:pt x="2038" y="4815"/>
                    <a:pt x="2156" y="4919"/>
                    <a:pt x="2287" y="4919"/>
                  </a:cubicBezTo>
                  <a:cubicBezTo>
                    <a:pt x="2430" y="4919"/>
                    <a:pt x="2535" y="4802"/>
                    <a:pt x="2535" y="4671"/>
                  </a:cubicBezTo>
                  <a:cubicBezTo>
                    <a:pt x="2535" y="3613"/>
                    <a:pt x="1790" y="2855"/>
                    <a:pt x="1189" y="2228"/>
                  </a:cubicBezTo>
                  <a:cubicBezTo>
                    <a:pt x="836" y="1863"/>
                    <a:pt x="510" y="1523"/>
                    <a:pt x="510" y="1288"/>
                  </a:cubicBezTo>
                  <a:cubicBezTo>
                    <a:pt x="497" y="935"/>
                    <a:pt x="706" y="621"/>
                    <a:pt x="1019" y="478"/>
                  </a:cubicBezTo>
                  <a:cubicBezTo>
                    <a:pt x="1273" y="357"/>
                    <a:pt x="1169" y="0"/>
                    <a:pt x="924"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9" name="Google Shape;3509;p49"/>
          <p:cNvGrpSpPr/>
          <p:nvPr/>
        </p:nvGrpSpPr>
        <p:grpSpPr>
          <a:xfrm>
            <a:off x="6740154" y="1701213"/>
            <a:ext cx="343436" cy="197727"/>
            <a:chOff x="6588209" y="1881478"/>
            <a:chExt cx="378525" cy="217929"/>
          </a:xfrm>
        </p:grpSpPr>
        <p:sp>
          <p:nvSpPr>
            <p:cNvPr id="3510" name="Google Shape;3510;p49"/>
            <p:cNvSpPr/>
            <p:nvPr/>
          </p:nvSpPr>
          <p:spPr>
            <a:xfrm>
              <a:off x="6588209" y="1881478"/>
              <a:ext cx="285065" cy="150355"/>
            </a:xfrm>
            <a:custGeom>
              <a:rect b="b" l="l" r="r" t="t"/>
              <a:pathLst>
                <a:path extrusionOk="0" h="5843" w="11078">
                  <a:moveTo>
                    <a:pt x="1194" y="0"/>
                  </a:moveTo>
                  <a:cubicBezTo>
                    <a:pt x="1026" y="0"/>
                    <a:pt x="871" y="12"/>
                    <a:pt x="732" y="29"/>
                  </a:cubicBezTo>
                  <a:cubicBezTo>
                    <a:pt x="484" y="42"/>
                    <a:pt x="235" y="108"/>
                    <a:pt x="0" y="186"/>
                  </a:cubicBezTo>
                  <a:lnTo>
                    <a:pt x="0" y="5843"/>
                  </a:lnTo>
                  <a:lnTo>
                    <a:pt x="732" y="5777"/>
                  </a:lnTo>
                  <a:lnTo>
                    <a:pt x="11065" y="4889"/>
                  </a:lnTo>
                  <a:cubicBezTo>
                    <a:pt x="11078" y="4706"/>
                    <a:pt x="11065" y="4510"/>
                    <a:pt x="11013" y="4340"/>
                  </a:cubicBezTo>
                  <a:cubicBezTo>
                    <a:pt x="10895" y="3896"/>
                    <a:pt x="10516" y="3295"/>
                    <a:pt x="9432" y="2929"/>
                  </a:cubicBezTo>
                  <a:cubicBezTo>
                    <a:pt x="8926" y="2757"/>
                    <a:pt x="8470" y="2725"/>
                    <a:pt x="8033" y="2725"/>
                  </a:cubicBezTo>
                  <a:cubicBezTo>
                    <a:pt x="7772" y="2725"/>
                    <a:pt x="7518" y="2736"/>
                    <a:pt x="7263" y="2736"/>
                  </a:cubicBezTo>
                  <a:cubicBezTo>
                    <a:pt x="6387" y="2736"/>
                    <a:pt x="5499" y="2602"/>
                    <a:pt x="4311" y="1414"/>
                  </a:cubicBezTo>
                  <a:cubicBezTo>
                    <a:pt x="3171" y="274"/>
                    <a:pt x="2022" y="0"/>
                    <a:pt x="1194" y="0"/>
                  </a:cubicBez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9"/>
            <p:cNvSpPr/>
            <p:nvPr/>
          </p:nvSpPr>
          <p:spPr>
            <a:xfrm>
              <a:off x="6606685" y="1915548"/>
              <a:ext cx="15877" cy="12763"/>
            </a:xfrm>
            <a:custGeom>
              <a:rect b="b" l="l" r="r" t="t"/>
              <a:pathLst>
                <a:path extrusionOk="0" h="496" w="617">
                  <a:moveTo>
                    <a:pt x="347" y="1"/>
                  </a:moveTo>
                  <a:cubicBezTo>
                    <a:pt x="292" y="1"/>
                    <a:pt x="235" y="20"/>
                    <a:pt x="184" y="64"/>
                  </a:cubicBezTo>
                  <a:cubicBezTo>
                    <a:pt x="1" y="208"/>
                    <a:pt x="118" y="495"/>
                    <a:pt x="340" y="495"/>
                  </a:cubicBezTo>
                  <a:cubicBezTo>
                    <a:pt x="458" y="495"/>
                    <a:pt x="562" y="417"/>
                    <a:pt x="589" y="299"/>
                  </a:cubicBezTo>
                  <a:cubicBezTo>
                    <a:pt x="617" y="130"/>
                    <a:pt x="489" y="1"/>
                    <a:pt x="347" y="1"/>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9"/>
            <p:cNvSpPr/>
            <p:nvPr/>
          </p:nvSpPr>
          <p:spPr>
            <a:xfrm>
              <a:off x="6606685" y="1945474"/>
              <a:ext cx="15877" cy="12738"/>
            </a:xfrm>
            <a:custGeom>
              <a:rect b="b" l="l" r="r" t="t"/>
              <a:pathLst>
                <a:path extrusionOk="0" h="495" w="617">
                  <a:moveTo>
                    <a:pt x="348" y="0"/>
                  </a:moveTo>
                  <a:cubicBezTo>
                    <a:pt x="293" y="0"/>
                    <a:pt x="235" y="20"/>
                    <a:pt x="184" y="64"/>
                  </a:cubicBezTo>
                  <a:cubicBezTo>
                    <a:pt x="1" y="207"/>
                    <a:pt x="118" y="495"/>
                    <a:pt x="340" y="495"/>
                  </a:cubicBezTo>
                  <a:cubicBezTo>
                    <a:pt x="458" y="495"/>
                    <a:pt x="562" y="403"/>
                    <a:pt x="589" y="286"/>
                  </a:cubicBezTo>
                  <a:cubicBezTo>
                    <a:pt x="617" y="126"/>
                    <a:pt x="490" y="0"/>
                    <a:pt x="348" y="0"/>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9"/>
            <p:cNvSpPr/>
            <p:nvPr/>
          </p:nvSpPr>
          <p:spPr>
            <a:xfrm>
              <a:off x="6606685" y="1975247"/>
              <a:ext cx="15903" cy="12892"/>
            </a:xfrm>
            <a:custGeom>
              <a:rect b="b" l="l" r="r" t="t"/>
              <a:pathLst>
                <a:path extrusionOk="0" h="501" w="618">
                  <a:moveTo>
                    <a:pt x="340" y="1"/>
                  </a:moveTo>
                  <a:cubicBezTo>
                    <a:pt x="287" y="1"/>
                    <a:pt x="232" y="18"/>
                    <a:pt x="184" y="56"/>
                  </a:cubicBezTo>
                  <a:cubicBezTo>
                    <a:pt x="1" y="213"/>
                    <a:pt x="118" y="500"/>
                    <a:pt x="340" y="500"/>
                  </a:cubicBezTo>
                  <a:cubicBezTo>
                    <a:pt x="458" y="500"/>
                    <a:pt x="562" y="409"/>
                    <a:pt x="589" y="291"/>
                  </a:cubicBezTo>
                  <a:cubicBezTo>
                    <a:pt x="617" y="129"/>
                    <a:pt x="485" y="1"/>
                    <a:pt x="340" y="1"/>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9"/>
            <p:cNvSpPr/>
            <p:nvPr/>
          </p:nvSpPr>
          <p:spPr>
            <a:xfrm>
              <a:off x="6648037" y="1915650"/>
              <a:ext cx="15285" cy="12660"/>
            </a:xfrm>
            <a:custGeom>
              <a:rect b="b" l="l" r="r" t="t"/>
              <a:pathLst>
                <a:path extrusionOk="0" h="492" w="594">
                  <a:moveTo>
                    <a:pt x="330" y="0"/>
                  </a:moveTo>
                  <a:cubicBezTo>
                    <a:pt x="276" y="0"/>
                    <a:pt x="219" y="19"/>
                    <a:pt x="170" y="60"/>
                  </a:cubicBezTo>
                  <a:cubicBezTo>
                    <a:pt x="0" y="217"/>
                    <a:pt x="105" y="491"/>
                    <a:pt x="327" y="491"/>
                  </a:cubicBezTo>
                  <a:cubicBezTo>
                    <a:pt x="458" y="491"/>
                    <a:pt x="562" y="400"/>
                    <a:pt x="575" y="282"/>
                  </a:cubicBezTo>
                  <a:cubicBezTo>
                    <a:pt x="594" y="115"/>
                    <a:pt x="467" y="0"/>
                    <a:pt x="330" y="0"/>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9"/>
            <p:cNvSpPr/>
            <p:nvPr/>
          </p:nvSpPr>
          <p:spPr>
            <a:xfrm>
              <a:off x="6647703" y="1945397"/>
              <a:ext cx="16160" cy="12815"/>
            </a:xfrm>
            <a:custGeom>
              <a:rect b="b" l="l" r="r" t="t"/>
              <a:pathLst>
                <a:path extrusionOk="0" h="498" w="628">
                  <a:moveTo>
                    <a:pt x="345" y="1"/>
                  </a:moveTo>
                  <a:cubicBezTo>
                    <a:pt x="295" y="1"/>
                    <a:pt x="243" y="17"/>
                    <a:pt x="196" y="54"/>
                  </a:cubicBezTo>
                  <a:cubicBezTo>
                    <a:pt x="0" y="197"/>
                    <a:pt x="105" y="498"/>
                    <a:pt x="340" y="498"/>
                  </a:cubicBezTo>
                  <a:cubicBezTo>
                    <a:pt x="458" y="498"/>
                    <a:pt x="562" y="419"/>
                    <a:pt x="588" y="315"/>
                  </a:cubicBezTo>
                  <a:cubicBezTo>
                    <a:pt x="627" y="140"/>
                    <a:pt x="492" y="1"/>
                    <a:pt x="345" y="1"/>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9"/>
            <p:cNvSpPr/>
            <p:nvPr/>
          </p:nvSpPr>
          <p:spPr>
            <a:xfrm>
              <a:off x="6648037" y="1975247"/>
              <a:ext cx="15542" cy="12892"/>
            </a:xfrm>
            <a:custGeom>
              <a:rect b="b" l="l" r="r" t="t"/>
              <a:pathLst>
                <a:path extrusionOk="0" h="501" w="604">
                  <a:moveTo>
                    <a:pt x="326" y="1"/>
                  </a:moveTo>
                  <a:cubicBezTo>
                    <a:pt x="274" y="1"/>
                    <a:pt x="219" y="18"/>
                    <a:pt x="170" y="56"/>
                  </a:cubicBezTo>
                  <a:cubicBezTo>
                    <a:pt x="0" y="213"/>
                    <a:pt x="105" y="500"/>
                    <a:pt x="327" y="500"/>
                  </a:cubicBezTo>
                  <a:cubicBezTo>
                    <a:pt x="458" y="500"/>
                    <a:pt x="549" y="409"/>
                    <a:pt x="575" y="291"/>
                  </a:cubicBezTo>
                  <a:cubicBezTo>
                    <a:pt x="604" y="129"/>
                    <a:pt x="471" y="1"/>
                    <a:pt x="326" y="1"/>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9"/>
            <p:cNvSpPr/>
            <p:nvPr/>
          </p:nvSpPr>
          <p:spPr>
            <a:xfrm>
              <a:off x="6689055" y="1945474"/>
              <a:ext cx="15542" cy="12738"/>
            </a:xfrm>
            <a:custGeom>
              <a:rect b="b" l="l" r="r" t="t"/>
              <a:pathLst>
                <a:path extrusionOk="0" h="495" w="604">
                  <a:moveTo>
                    <a:pt x="335" y="0"/>
                  </a:moveTo>
                  <a:cubicBezTo>
                    <a:pt x="279" y="0"/>
                    <a:pt x="222" y="20"/>
                    <a:pt x="170" y="64"/>
                  </a:cubicBezTo>
                  <a:cubicBezTo>
                    <a:pt x="0" y="207"/>
                    <a:pt x="105" y="495"/>
                    <a:pt x="340" y="495"/>
                  </a:cubicBezTo>
                  <a:cubicBezTo>
                    <a:pt x="457" y="495"/>
                    <a:pt x="562" y="403"/>
                    <a:pt x="575" y="286"/>
                  </a:cubicBezTo>
                  <a:cubicBezTo>
                    <a:pt x="603" y="126"/>
                    <a:pt x="476" y="0"/>
                    <a:pt x="335" y="0"/>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9"/>
            <p:cNvSpPr/>
            <p:nvPr/>
          </p:nvSpPr>
          <p:spPr>
            <a:xfrm>
              <a:off x="6689055" y="1975247"/>
              <a:ext cx="15285" cy="12892"/>
            </a:xfrm>
            <a:custGeom>
              <a:rect b="b" l="l" r="r" t="t"/>
              <a:pathLst>
                <a:path extrusionOk="0" h="501" w="594">
                  <a:moveTo>
                    <a:pt x="338" y="1"/>
                  </a:moveTo>
                  <a:cubicBezTo>
                    <a:pt x="281" y="1"/>
                    <a:pt x="221" y="22"/>
                    <a:pt x="170" y="69"/>
                  </a:cubicBezTo>
                  <a:cubicBezTo>
                    <a:pt x="0" y="213"/>
                    <a:pt x="105" y="500"/>
                    <a:pt x="340" y="500"/>
                  </a:cubicBezTo>
                  <a:cubicBezTo>
                    <a:pt x="457" y="500"/>
                    <a:pt x="562" y="396"/>
                    <a:pt x="575" y="278"/>
                  </a:cubicBezTo>
                  <a:cubicBezTo>
                    <a:pt x="593" y="114"/>
                    <a:pt x="471" y="1"/>
                    <a:pt x="338" y="1"/>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9"/>
            <p:cNvSpPr/>
            <p:nvPr/>
          </p:nvSpPr>
          <p:spPr>
            <a:xfrm>
              <a:off x="6730047" y="1975273"/>
              <a:ext cx="15825" cy="12866"/>
            </a:xfrm>
            <a:custGeom>
              <a:rect b="b" l="l" r="r" t="t"/>
              <a:pathLst>
                <a:path extrusionOk="0" h="500" w="615">
                  <a:moveTo>
                    <a:pt x="333" y="0"/>
                  </a:moveTo>
                  <a:cubicBezTo>
                    <a:pt x="281" y="0"/>
                    <a:pt x="229" y="17"/>
                    <a:pt x="184" y="55"/>
                  </a:cubicBezTo>
                  <a:cubicBezTo>
                    <a:pt x="1" y="199"/>
                    <a:pt x="105" y="499"/>
                    <a:pt x="341" y="499"/>
                  </a:cubicBezTo>
                  <a:cubicBezTo>
                    <a:pt x="458" y="499"/>
                    <a:pt x="550" y="408"/>
                    <a:pt x="576" y="303"/>
                  </a:cubicBezTo>
                  <a:cubicBezTo>
                    <a:pt x="614" y="131"/>
                    <a:pt x="476" y="0"/>
                    <a:pt x="333" y="0"/>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9"/>
            <p:cNvSpPr/>
            <p:nvPr/>
          </p:nvSpPr>
          <p:spPr>
            <a:xfrm>
              <a:off x="6812082" y="1975324"/>
              <a:ext cx="16057" cy="12815"/>
            </a:xfrm>
            <a:custGeom>
              <a:rect b="b" l="l" r="r" t="t"/>
              <a:pathLst>
                <a:path extrusionOk="0" h="498" w="624">
                  <a:moveTo>
                    <a:pt x="340" y="0"/>
                  </a:moveTo>
                  <a:cubicBezTo>
                    <a:pt x="288" y="0"/>
                    <a:pt x="234" y="16"/>
                    <a:pt x="183" y="53"/>
                  </a:cubicBezTo>
                  <a:cubicBezTo>
                    <a:pt x="0" y="197"/>
                    <a:pt x="105" y="497"/>
                    <a:pt x="340" y="497"/>
                  </a:cubicBezTo>
                  <a:cubicBezTo>
                    <a:pt x="458" y="497"/>
                    <a:pt x="549" y="419"/>
                    <a:pt x="575" y="301"/>
                  </a:cubicBezTo>
                  <a:cubicBezTo>
                    <a:pt x="624" y="136"/>
                    <a:pt x="492" y="0"/>
                    <a:pt x="340" y="0"/>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49"/>
            <p:cNvSpPr/>
            <p:nvPr/>
          </p:nvSpPr>
          <p:spPr>
            <a:xfrm>
              <a:off x="6771064" y="1975247"/>
              <a:ext cx="15800" cy="12892"/>
            </a:xfrm>
            <a:custGeom>
              <a:rect b="b" l="l" r="r" t="t"/>
              <a:pathLst>
                <a:path extrusionOk="0" h="501" w="614">
                  <a:moveTo>
                    <a:pt x="334" y="1"/>
                  </a:moveTo>
                  <a:cubicBezTo>
                    <a:pt x="282" y="1"/>
                    <a:pt x="229" y="18"/>
                    <a:pt x="184" y="56"/>
                  </a:cubicBezTo>
                  <a:cubicBezTo>
                    <a:pt x="1" y="213"/>
                    <a:pt x="105" y="500"/>
                    <a:pt x="340" y="500"/>
                  </a:cubicBezTo>
                  <a:cubicBezTo>
                    <a:pt x="458" y="500"/>
                    <a:pt x="562" y="409"/>
                    <a:pt x="576" y="291"/>
                  </a:cubicBezTo>
                  <a:cubicBezTo>
                    <a:pt x="614" y="129"/>
                    <a:pt x="477" y="1"/>
                    <a:pt x="334" y="1"/>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49"/>
            <p:cNvSpPr/>
            <p:nvPr/>
          </p:nvSpPr>
          <p:spPr>
            <a:xfrm>
              <a:off x="6612732" y="2066443"/>
              <a:ext cx="28949" cy="32963"/>
            </a:xfrm>
            <a:custGeom>
              <a:rect b="b" l="l" r="r" t="t"/>
              <a:pathLst>
                <a:path extrusionOk="0" h="1281" w="1125">
                  <a:moveTo>
                    <a:pt x="1" y="0"/>
                  </a:moveTo>
                  <a:cubicBezTo>
                    <a:pt x="1" y="170"/>
                    <a:pt x="79" y="327"/>
                    <a:pt x="210" y="431"/>
                  </a:cubicBezTo>
                  <a:cubicBezTo>
                    <a:pt x="367" y="575"/>
                    <a:pt x="406" y="810"/>
                    <a:pt x="288" y="993"/>
                  </a:cubicBezTo>
                  <a:lnTo>
                    <a:pt x="118" y="1280"/>
                  </a:lnTo>
                  <a:lnTo>
                    <a:pt x="1124" y="1280"/>
                  </a:lnTo>
                  <a:lnTo>
                    <a:pt x="1124"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9"/>
            <p:cNvSpPr/>
            <p:nvPr/>
          </p:nvSpPr>
          <p:spPr>
            <a:xfrm>
              <a:off x="6913262" y="2066443"/>
              <a:ext cx="29284" cy="32963"/>
            </a:xfrm>
            <a:custGeom>
              <a:rect b="b" l="l" r="r" t="t"/>
              <a:pathLst>
                <a:path extrusionOk="0" h="1281" w="1138">
                  <a:moveTo>
                    <a:pt x="1" y="0"/>
                  </a:moveTo>
                  <a:lnTo>
                    <a:pt x="1" y="1280"/>
                  </a:lnTo>
                  <a:lnTo>
                    <a:pt x="1020" y="1280"/>
                  </a:lnTo>
                  <a:lnTo>
                    <a:pt x="850" y="993"/>
                  </a:lnTo>
                  <a:cubicBezTo>
                    <a:pt x="732" y="810"/>
                    <a:pt x="758" y="575"/>
                    <a:pt x="928" y="431"/>
                  </a:cubicBezTo>
                  <a:cubicBezTo>
                    <a:pt x="1059" y="327"/>
                    <a:pt x="1137" y="170"/>
                    <a:pt x="1137"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9"/>
            <p:cNvSpPr/>
            <p:nvPr/>
          </p:nvSpPr>
          <p:spPr>
            <a:xfrm>
              <a:off x="6588209" y="1882224"/>
              <a:ext cx="285065" cy="149609"/>
            </a:xfrm>
            <a:custGeom>
              <a:rect b="b" l="l" r="r" t="t"/>
              <a:pathLst>
                <a:path extrusionOk="0" h="5814" w="11078">
                  <a:moveTo>
                    <a:pt x="732" y="0"/>
                  </a:moveTo>
                  <a:cubicBezTo>
                    <a:pt x="484" y="13"/>
                    <a:pt x="235" y="79"/>
                    <a:pt x="0" y="157"/>
                  </a:cubicBezTo>
                  <a:lnTo>
                    <a:pt x="0" y="5761"/>
                  </a:lnTo>
                  <a:lnTo>
                    <a:pt x="0" y="5814"/>
                  </a:lnTo>
                  <a:lnTo>
                    <a:pt x="732" y="5748"/>
                  </a:lnTo>
                  <a:lnTo>
                    <a:pt x="732" y="5696"/>
                  </a:lnTo>
                  <a:lnTo>
                    <a:pt x="11052" y="4808"/>
                  </a:lnTo>
                  <a:cubicBezTo>
                    <a:pt x="11078" y="4625"/>
                    <a:pt x="11065" y="4442"/>
                    <a:pt x="11013" y="4259"/>
                  </a:cubicBezTo>
                  <a:cubicBezTo>
                    <a:pt x="11013" y="4259"/>
                    <a:pt x="4324" y="4259"/>
                    <a:pt x="1738" y="4272"/>
                  </a:cubicBezTo>
                  <a:cubicBezTo>
                    <a:pt x="1730" y="4272"/>
                    <a:pt x="1722" y="4272"/>
                    <a:pt x="1714" y="4272"/>
                  </a:cubicBezTo>
                  <a:cubicBezTo>
                    <a:pt x="1164" y="4272"/>
                    <a:pt x="732" y="3820"/>
                    <a:pt x="732" y="3279"/>
                  </a:cubicBezTo>
                  <a:lnTo>
                    <a:pt x="732" y="0"/>
                  </a:ln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49"/>
            <p:cNvSpPr/>
            <p:nvPr/>
          </p:nvSpPr>
          <p:spPr>
            <a:xfrm>
              <a:off x="6588209" y="2005920"/>
              <a:ext cx="378525" cy="64897"/>
            </a:xfrm>
            <a:custGeom>
              <a:rect b="b" l="l" r="r" t="t"/>
              <a:pathLst>
                <a:path extrusionOk="0" h="2522" w="14710">
                  <a:moveTo>
                    <a:pt x="967" y="1"/>
                  </a:moveTo>
                  <a:cubicBezTo>
                    <a:pt x="431" y="1"/>
                    <a:pt x="0" y="432"/>
                    <a:pt x="0" y="954"/>
                  </a:cubicBezTo>
                  <a:lnTo>
                    <a:pt x="0" y="1555"/>
                  </a:lnTo>
                  <a:cubicBezTo>
                    <a:pt x="0" y="2091"/>
                    <a:pt x="418" y="2522"/>
                    <a:pt x="954" y="2522"/>
                  </a:cubicBezTo>
                  <a:lnTo>
                    <a:pt x="13756" y="2522"/>
                  </a:lnTo>
                  <a:cubicBezTo>
                    <a:pt x="14279" y="2522"/>
                    <a:pt x="14710" y="2091"/>
                    <a:pt x="14710" y="1555"/>
                  </a:cubicBezTo>
                  <a:lnTo>
                    <a:pt x="14710" y="954"/>
                  </a:lnTo>
                  <a:cubicBezTo>
                    <a:pt x="14710" y="432"/>
                    <a:pt x="14279" y="1"/>
                    <a:pt x="13756" y="1"/>
                  </a:cubicBez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49"/>
            <p:cNvSpPr/>
            <p:nvPr/>
          </p:nvSpPr>
          <p:spPr>
            <a:xfrm>
              <a:off x="6588209" y="2005920"/>
              <a:ext cx="52134" cy="64897"/>
            </a:xfrm>
            <a:custGeom>
              <a:rect b="b" l="l" r="r" t="t"/>
              <a:pathLst>
                <a:path extrusionOk="0" h="2522" w="2026">
                  <a:moveTo>
                    <a:pt x="954" y="1"/>
                  </a:moveTo>
                  <a:cubicBezTo>
                    <a:pt x="431" y="1"/>
                    <a:pt x="0" y="432"/>
                    <a:pt x="0" y="954"/>
                  </a:cubicBezTo>
                  <a:lnTo>
                    <a:pt x="0" y="1555"/>
                  </a:lnTo>
                  <a:cubicBezTo>
                    <a:pt x="0" y="2091"/>
                    <a:pt x="431" y="2522"/>
                    <a:pt x="954" y="2522"/>
                  </a:cubicBezTo>
                  <a:lnTo>
                    <a:pt x="2025" y="2522"/>
                  </a:lnTo>
                  <a:cubicBezTo>
                    <a:pt x="1489" y="2522"/>
                    <a:pt x="1058" y="2091"/>
                    <a:pt x="1058" y="1555"/>
                  </a:cubicBezTo>
                  <a:lnTo>
                    <a:pt x="1058" y="954"/>
                  </a:lnTo>
                  <a:cubicBezTo>
                    <a:pt x="1058" y="432"/>
                    <a:pt x="1489" y="1"/>
                    <a:pt x="2025" y="1"/>
                  </a:cubicBez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7" name="Google Shape;3527;p49"/>
          <p:cNvGrpSpPr/>
          <p:nvPr/>
        </p:nvGrpSpPr>
        <p:grpSpPr>
          <a:xfrm>
            <a:off x="6176508" y="1555504"/>
            <a:ext cx="326369" cy="343436"/>
            <a:chOff x="5966975" y="1720881"/>
            <a:chExt cx="359715" cy="378525"/>
          </a:xfrm>
        </p:grpSpPr>
        <p:sp>
          <p:nvSpPr>
            <p:cNvPr id="3528" name="Google Shape;3528;p49"/>
            <p:cNvSpPr/>
            <p:nvPr/>
          </p:nvSpPr>
          <p:spPr>
            <a:xfrm>
              <a:off x="6128344" y="1766917"/>
              <a:ext cx="37338" cy="319032"/>
            </a:xfrm>
            <a:custGeom>
              <a:rect b="b" l="l" r="r" t="t"/>
              <a:pathLst>
                <a:path extrusionOk="0" h="12398" w="1451">
                  <a:moveTo>
                    <a:pt x="0" y="1"/>
                  </a:moveTo>
                  <a:lnTo>
                    <a:pt x="0" y="12398"/>
                  </a:lnTo>
                  <a:lnTo>
                    <a:pt x="1450" y="12398"/>
                  </a:lnTo>
                  <a:lnTo>
                    <a:pt x="1450"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49"/>
            <p:cNvSpPr/>
            <p:nvPr/>
          </p:nvSpPr>
          <p:spPr>
            <a:xfrm>
              <a:off x="6128344" y="1766917"/>
              <a:ext cx="12120" cy="319032"/>
            </a:xfrm>
            <a:custGeom>
              <a:rect b="b" l="l" r="r" t="t"/>
              <a:pathLst>
                <a:path extrusionOk="0" h="12398" w="471">
                  <a:moveTo>
                    <a:pt x="0" y="1"/>
                  </a:moveTo>
                  <a:lnTo>
                    <a:pt x="0" y="12398"/>
                  </a:lnTo>
                  <a:lnTo>
                    <a:pt x="471" y="12398"/>
                  </a:lnTo>
                  <a:lnTo>
                    <a:pt x="471" y="1"/>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49"/>
            <p:cNvSpPr/>
            <p:nvPr/>
          </p:nvSpPr>
          <p:spPr>
            <a:xfrm>
              <a:off x="6114885" y="1955176"/>
              <a:ext cx="63894" cy="33632"/>
            </a:xfrm>
            <a:custGeom>
              <a:rect b="b" l="l" r="r" t="t"/>
              <a:pathLst>
                <a:path extrusionOk="0" h="1307" w="2483">
                  <a:moveTo>
                    <a:pt x="654" y="0"/>
                  </a:moveTo>
                  <a:cubicBezTo>
                    <a:pt x="301" y="0"/>
                    <a:pt x="1" y="288"/>
                    <a:pt x="1" y="653"/>
                  </a:cubicBezTo>
                  <a:cubicBezTo>
                    <a:pt x="1" y="1019"/>
                    <a:pt x="301" y="1306"/>
                    <a:pt x="654" y="1306"/>
                  </a:cubicBezTo>
                  <a:lnTo>
                    <a:pt x="1830" y="1306"/>
                  </a:lnTo>
                  <a:cubicBezTo>
                    <a:pt x="2196" y="1306"/>
                    <a:pt x="2483" y="1019"/>
                    <a:pt x="2483" y="653"/>
                  </a:cubicBezTo>
                  <a:cubicBezTo>
                    <a:pt x="2483" y="288"/>
                    <a:pt x="2196" y="0"/>
                    <a:pt x="1830"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9"/>
            <p:cNvSpPr/>
            <p:nvPr/>
          </p:nvSpPr>
          <p:spPr>
            <a:xfrm>
              <a:off x="5982775" y="1749110"/>
              <a:ext cx="328115" cy="38676"/>
            </a:xfrm>
            <a:custGeom>
              <a:rect b="b" l="l" r="r" t="t"/>
              <a:pathLst>
                <a:path extrusionOk="0" h="1503" w="12751">
                  <a:moveTo>
                    <a:pt x="1" y="0"/>
                  </a:moveTo>
                  <a:lnTo>
                    <a:pt x="1" y="640"/>
                  </a:lnTo>
                  <a:cubicBezTo>
                    <a:pt x="471" y="640"/>
                    <a:pt x="863" y="1019"/>
                    <a:pt x="863" y="1503"/>
                  </a:cubicBezTo>
                  <a:lnTo>
                    <a:pt x="11889" y="1503"/>
                  </a:lnTo>
                  <a:cubicBezTo>
                    <a:pt x="11889" y="1019"/>
                    <a:pt x="12267" y="640"/>
                    <a:pt x="12751" y="640"/>
                  </a:cubicBezTo>
                  <a:lnTo>
                    <a:pt x="12751"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9"/>
            <p:cNvSpPr/>
            <p:nvPr/>
          </p:nvSpPr>
          <p:spPr>
            <a:xfrm>
              <a:off x="6128344" y="1779706"/>
              <a:ext cx="37338" cy="28589"/>
            </a:xfrm>
            <a:custGeom>
              <a:rect b="b" l="l" r="r" t="t"/>
              <a:pathLst>
                <a:path extrusionOk="0" h="1111" w="1451">
                  <a:moveTo>
                    <a:pt x="0" y="0"/>
                  </a:moveTo>
                  <a:lnTo>
                    <a:pt x="0" y="1110"/>
                  </a:lnTo>
                  <a:lnTo>
                    <a:pt x="1450" y="1110"/>
                  </a:lnTo>
                  <a:lnTo>
                    <a:pt x="1450"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9"/>
            <p:cNvSpPr/>
            <p:nvPr/>
          </p:nvSpPr>
          <p:spPr>
            <a:xfrm>
              <a:off x="6117922" y="1866090"/>
              <a:ext cx="57847" cy="44389"/>
            </a:xfrm>
            <a:custGeom>
              <a:rect b="b" l="l" r="r" t="t"/>
              <a:pathLst>
                <a:path extrusionOk="0" h="1725" w="2248">
                  <a:moveTo>
                    <a:pt x="405" y="0"/>
                  </a:moveTo>
                  <a:lnTo>
                    <a:pt x="66" y="1254"/>
                  </a:lnTo>
                  <a:cubicBezTo>
                    <a:pt x="0" y="1490"/>
                    <a:pt x="183" y="1725"/>
                    <a:pt x="418" y="1725"/>
                  </a:cubicBezTo>
                  <a:lnTo>
                    <a:pt x="1829" y="1725"/>
                  </a:lnTo>
                  <a:cubicBezTo>
                    <a:pt x="2078" y="1725"/>
                    <a:pt x="2247" y="1490"/>
                    <a:pt x="2195" y="1254"/>
                  </a:cubicBezTo>
                  <a:lnTo>
                    <a:pt x="1855"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9"/>
            <p:cNvSpPr/>
            <p:nvPr/>
          </p:nvSpPr>
          <p:spPr>
            <a:xfrm>
              <a:off x="6114885" y="1832483"/>
              <a:ext cx="63894" cy="33632"/>
            </a:xfrm>
            <a:custGeom>
              <a:rect b="b" l="l" r="r" t="t"/>
              <a:pathLst>
                <a:path extrusionOk="0" h="1307" w="2483">
                  <a:moveTo>
                    <a:pt x="654" y="0"/>
                  </a:moveTo>
                  <a:cubicBezTo>
                    <a:pt x="301" y="0"/>
                    <a:pt x="1" y="287"/>
                    <a:pt x="1" y="653"/>
                  </a:cubicBezTo>
                  <a:cubicBezTo>
                    <a:pt x="1" y="1006"/>
                    <a:pt x="301" y="1306"/>
                    <a:pt x="654" y="1306"/>
                  </a:cubicBezTo>
                  <a:lnTo>
                    <a:pt x="1830" y="1306"/>
                  </a:lnTo>
                  <a:cubicBezTo>
                    <a:pt x="2196" y="1306"/>
                    <a:pt x="2483" y="1006"/>
                    <a:pt x="2483" y="653"/>
                  </a:cubicBezTo>
                  <a:cubicBezTo>
                    <a:pt x="2483" y="287"/>
                    <a:pt x="2196" y="0"/>
                    <a:pt x="1830"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9"/>
            <p:cNvSpPr/>
            <p:nvPr/>
          </p:nvSpPr>
          <p:spPr>
            <a:xfrm>
              <a:off x="6109507" y="1955176"/>
              <a:ext cx="48094" cy="33632"/>
            </a:xfrm>
            <a:custGeom>
              <a:rect b="b" l="l" r="r" t="t"/>
              <a:pathLst>
                <a:path extrusionOk="0" h="1307" w="1869">
                  <a:moveTo>
                    <a:pt x="863" y="0"/>
                  </a:moveTo>
                  <a:cubicBezTo>
                    <a:pt x="1" y="0"/>
                    <a:pt x="1" y="1306"/>
                    <a:pt x="863" y="1306"/>
                  </a:cubicBezTo>
                  <a:lnTo>
                    <a:pt x="1869" y="1306"/>
                  </a:lnTo>
                  <a:cubicBezTo>
                    <a:pt x="1503" y="1306"/>
                    <a:pt x="1216" y="1006"/>
                    <a:pt x="1216" y="653"/>
                  </a:cubicBezTo>
                  <a:cubicBezTo>
                    <a:pt x="1216" y="288"/>
                    <a:pt x="1503" y="0"/>
                    <a:pt x="1869"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9"/>
            <p:cNvSpPr/>
            <p:nvPr/>
          </p:nvSpPr>
          <p:spPr>
            <a:xfrm>
              <a:off x="6052716" y="2033480"/>
              <a:ext cx="188259" cy="65927"/>
            </a:xfrm>
            <a:custGeom>
              <a:rect b="b" l="l" r="r" t="t"/>
              <a:pathLst>
                <a:path extrusionOk="0" h="2562" w="7316">
                  <a:moveTo>
                    <a:pt x="2587" y="1"/>
                  </a:moveTo>
                  <a:cubicBezTo>
                    <a:pt x="1868" y="1"/>
                    <a:pt x="1293" y="576"/>
                    <a:pt x="1293" y="1281"/>
                  </a:cubicBezTo>
                  <a:lnTo>
                    <a:pt x="797" y="1281"/>
                  </a:lnTo>
                  <a:cubicBezTo>
                    <a:pt x="353" y="1281"/>
                    <a:pt x="0" y="1634"/>
                    <a:pt x="0" y="2065"/>
                  </a:cubicBezTo>
                  <a:lnTo>
                    <a:pt x="0" y="2561"/>
                  </a:lnTo>
                  <a:lnTo>
                    <a:pt x="7316" y="2561"/>
                  </a:lnTo>
                  <a:lnTo>
                    <a:pt x="7316" y="2065"/>
                  </a:lnTo>
                  <a:cubicBezTo>
                    <a:pt x="7316" y="1634"/>
                    <a:pt x="6963" y="1281"/>
                    <a:pt x="6519" y="1281"/>
                  </a:cubicBezTo>
                  <a:lnTo>
                    <a:pt x="6022" y="1281"/>
                  </a:lnTo>
                  <a:cubicBezTo>
                    <a:pt x="6022" y="576"/>
                    <a:pt x="5448" y="1"/>
                    <a:pt x="4742"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9"/>
            <p:cNvSpPr/>
            <p:nvPr/>
          </p:nvSpPr>
          <p:spPr>
            <a:xfrm>
              <a:off x="6053050" y="2033145"/>
              <a:ext cx="94464" cy="66261"/>
            </a:xfrm>
            <a:custGeom>
              <a:rect b="b" l="l" r="r" t="t"/>
              <a:pathLst>
                <a:path extrusionOk="0" h="2575" w="3671">
                  <a:moveTo>
                    <a:pt x="3671" y="1"/>
                  </a:moveTo>
                  <a:cubicBezTo>
                    <a:pt x="3661" y="1"/>
                    <a:pt x="3650" y="1"/>
                    <a:pt x="3640" y="1"/>
                  </a:cubicBezTo>
                  <a:lnTo>
                    <a:pt x="3640" y="1"/>
                  </a:lnTo>
                  <a:lnTo>
                    <a:pt x="3671" y="1"/>
                  </a:lnTo>
                  <a:close/>
                  <a:moveTo>
                    <a:pt x="3640" y="1"/>
                  </a:moveTo>
                  <a:lnTo>
                    <a:pt x="2574" y="14"/>
                  </a:lnTo>
                  <a:cubicBezTo>
                    <a:pt x="1855" y="14"/>
                    <a:pt x="1280" y="589"/>
                    <a:pt x="1280" y="1294"/>
                  </a:cubicBezTo>
                  <a:lnTo>
                    <a:pt x="771" y="1294"/>
                  </a:lnTo>
                  <a:cubicBezTo>
                    <a:pt x="340" y="1294"/>
                    <a:pt x="0" y="1647"/>
                    <a:pt x="0" y="2078"/>
                  </a:cubicBezTo>
                  <a:lnTo>
                    <a:pt x="0" y="2574"/>
                  </a:lnTo>
                  <a:lnTo>
                    <a:pt x="1098" y="2574"/>
                  </a:lnTo>
                  <a:lnTo>
                    <a:pt x="1098" y="2078"/>
                  </a:lnTo>
                  <a:cubicBezTo>
                    <a:pt x="1098" y="1647"/>
                    <a:pt x="1450" y="1294"/>
                    <a:pt x="1881" y="1294"/>
                  </a:cubicBezTo>
                  <a:lnTo>
                    <a:pt x="2391" y="1294"/>
                  </a:lnTo>
                  <a:cubicBezTo>
                    <a:pt x="2391" y="586"/>
                    <a:pt x="2949" y="18"/>
                    <a:pt x="3640"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9"/>
            <p:cNvSpPr/>
            <p:nvPr/>
          </p:nvSpPr>
          <p:spPr>
            <a:xfrm>
              <a:off x="6108169" y="1832457"/>
              <a:ext cx="49432" cy="78355"/>
            </a:xfrm>
            <a:custGeom>
              <a:rect b="b" l="l" r="r" t="t"/>
              <a:pathLst>
                <a:path extrusionOk="0" h="3045" w="1921">
                  <a:moveTo>
                    <a:pt x="876" y="0"/>
                  </a:moveTo>
                  <a:cubicBezTo>
                    <a:pt x="102" y="0"/>
                    <a:pt x="0" y="1153"/>
                    <a:pt x="784" y="1294"/>
                  </a:cubicBezTo>
                  <a:lnTo>
                    <a:pt x="641" y="1830"/>
                  </a:lnTo>
                  <a:lnTo>
                    <a:pt x="445" y="2575"/>
                  </a:lnTo>
                  <a:cubicBezTo>
                    <a:pt x="379" y="2810"/>
                    <a:pt x="562" y="3032"/>
                    <a:pt x="811" y="3045"/>
                  </a:cubicBezTo>
                  <a:lnTo>
                    <a:pt x="1268" y="3045"/>
                  </a:lnTo>
                  <a:cubicBezTo>
                    <a:pt x="1033" y="3032"/>
                    <a:pt x="850" y="2810"/>
                    <a:pt x="915" y="2575"/>
                  </a:cubicBezTo>
                  <a:lnTo>
                    <a:pt x="1255" y="1307"/>
                  </a:lnTo>
                  <a:lnTo>
                    <a:pt x="1921" y="1307"/>
                  </a:lnTo>
                  <a:cubicBezTo>
                    <a:pt x="1046" y="1307"/>
                    <a:pt x="1046" y="1"/>
                    <a:pt x="1921" y="1"/>
                  </a:cubicBezTo>
                  <a:lnTo>
                    <a:pt x="915" y="1"/>
                  </a:lnTo>
                  <a:cubicBezTo>
                    <a:pt x="902" y="0"/>
                    <a:pt x="889" y="0"/>
                    <a:pt x="876"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49"/>
            <p:cNvSpPr/>
            <p:nvPr/>
          </p:nvSpPr>
          <p:spPr>
            <a:xfrm>
              <a:off x="5966975" y="1720881"/>
              <a:ext cx="359715" cy="28589"/>
            </a:xfrm>
            <a:custGeom>
              <a:rect b="b" l="l" r="r" t="t"/>
              <a:pathLst>
                <a:path extrusionOk="0" h="1111" w="13979">
                  <a:moveTo>
                    <a:pt x="1" y="0"/>
                  </a:moveTo>
                  <a:lnTo>
                    <a:pt x="1" y="1110"/>
                  </a:lnTo>
                  <a:lnTo>
                    <a:pt x="13979" y="1110"/>
                  </a:lnTo>
                  <a:lnTo>
                    <a:pt x="13979"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49"/>
            <p:cNvSpPr/>
            <p:nvPr/>
          </p:nvSpPr>
          <p:spPr>
            <a:xfrm>
              <a:off x="5983109" y="1765579"/>
              <a:ext cx="327781" cy="11785"/>
            </a:xfrm>
            <a:custGeom>
              <a:rect b="b" l="l" r="r" t="t"/>
              <a:pathLst>
                <a:path extrusionOk="0" h="458" w="12738">
                  <a:moveTo>
                    <a:pt x="1" y="0"/>
                  </a:moveTo>
                  <a:cubicBezTo>
                    <a:pt x="314" y="0"/>
                    <a:pt x="615" y="183"/>
                    <a:pt x="759" y="458"/>
                  </a:cubicBezTo>
                  <a:lnTo>
                    <a:pt x="11967" y="458"/>
                  </a:lnTo>
                  <a:cubicBezTo>
                    <a:pt x="12124" y="183"/>
                    <a:pt x="12411" y="0"/>
                    <a:pt x="12738"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1" name="Google Shape;3541;p49"/>
          <p:cNvGrpSpPr/>
          <p:nvPr/>
        </p:nvGrpSpPr>
        <p:grpSpPr>
          <a:xfrm>
            <a:off x="5586457" y="1557395"/>
            <a:ext cx="362137" cy="341848"/>
            <a:chOff x="5316638" y="1722966"/>
            <a:chExt cx="399137" cy="376775"/>
          </a:xfrm>
        </p:grpSpPr>
        <p:sp>
          <p:nvSpPr>
            <p:cNvPr id="3542" name="Google Shape;3542;p49"/>
            <p:cNvSpPr/>
            <p:nvPr/>
          </p:nvSpPr>
          <p:spPr>
            <a:xfrm>
              <a:off x="5591512" y="1763906"/>
              <a:ext cx="78664" cy="192299"/>
            </a:xfrm>
            <a:custGeom>
              <a:rect b="b" l="l" r="r" t="t"/>
              <a:pathLst>
                <a:path extrusionOk="0" h="7473" w="3057">
                  <a:moveTo>
                    <a:pt x="1110" y="0"/>
                  </a:moveTo>
                  <a:lnTo>
                    <a:pt x="0" y="7472"/>
                  </a:lnTo>
                  <a:cubicBezTo>
                    <a:pt x="26" y="7459"/>
                    <a:pt x="2600" y="7355"/>
                    <a:pt x="1659" y="6558"/>
                  </a:cubicBezTo>
                  <a:cubicBezTo>
                    <a:pt x="1751" y="5996"/>
                    <a:pt x="1528" y="5160"/>
                    <a:pt x="2247" y="4820"/>
                  </a:cubicBezTo>
                  <a:cubicBezTo>
                    <a:pt x="2495" y="4350"/>
                    <a:pt x="2678" y="3841"/>
                    <a:pt x="2796" y="3318"/>
                  </a:cubicBezTo>
                  <a:cubicBezTo>
                    <a:pt x="3057" y="2195"/>
                    <a:pt x="2600" y="1019"/>
                    <a:pt x="1646" y="366"/>
                  </a:cubicBezTo>
                  <a:lnTo>
                    <a:pt x="1110" y="0"/>
                  </a:lnTo>
                  <a:close/>
                </a:path>
              </a:pathLst>
            </a:custGeom>
            <a:solidFill>
              <a:srgbClr val="C141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9"/>
            <p:cNvSpPr/>
            <p:nvPr/>
          </p:nvSpPr>
          <p:spPr>
            <a:xfrm>
              <a:off x="5361824" y="1763906"/>
              <a:ext cx="88185" cy="196905"/>
            </a:xfrm>
            <a:custGeom>
              <a:rect b="b" l="l" r="r" t="t"/>
              <a:pathLst>
                <a:path extrusionOk="0" h="7652" w="3427">
                  <a:moveTo>
                    <a:pt x="1976" y="0"/>
                  </a:moveTo>
                  <a:lnTo>
                    <a:pt x="1441" y="366"/>
                  </a:lnTo>
                  <a:cubicBezTo>
                    <a:pt x="487" y="1019"/>
                    <a:pt x="30" y="2195"/>
                    <a:pt x="278" y="3331"/>
                  </a:cubicBezTo>
                  <a:cubicBezTo>
                    <a:pt x="409" y="3854"/>
                    <a:pt x="592" y="4350"/>
                    <a:pt x="840" y="4834"/>
                  </a:cubicBezTo>
                  <a:cubicBezTo>
                    <a:pt x="1558" y="5160"/>
                    <a:pt x="618" y="6257"/>
                    <a:pt x="709" y="6832"/>
                  </a:cubicBezTo>
                  <a:cubicBezTo>
                    <a:pt x="1" y="7541"/>
                    <a:pt x="1453" y="7652"/>
                    <a:pt x="2494" y="7652"/>
                  </a:cubicBezTo>
                  <a:cubicBezTo>
                    <a:pt x="2970" y="7652"/>
                    <a:pt x="3360" y="7629"/>
                    <a:pt x="3419" y="7629"/>
                  </a:cubicBezTo>
                  <a:cubicBezTo>
                    <a:pt x="3423" y="7629"/>
                    <a:pt x="3426" y="7629"/>
                    <a:pt x="3426" y="7629"/>
                  </a:cubicBezTo>
                  <a:lnTo>
                    <a:pt x="1976" y="0"/>
                  </a:lnTo>
                  <a:close/>
                </a:path>
              </a:pathLst>
            </a:custGeom>
            <a:solidFill>
              <a:srgbClr val="C141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9"/>
            <p:cNvSpPr/>
            <p:nvPr/>
          </p:nvSpPr>
          <p:spPr>
            <a:xfrm>
              <a:off x="5375359" y="2011967"/>
              <a:ext cx="73312" cy="87774"/>
            </a:xfrm>
            <a:custGeom>
              <a:rect b="b" l="l" r="r" t="t"/>
              <a:pathLst>
                <a:path extrusionOk="0" h="3411" w="2849">
                  <a:moveTo>
                    <a:pt x="784" y="1"/>
                  </a:moveTo>
                  <a:cubicBezTo>
                    <a:pt x="653" y="158"/>
                    <a:pt x="549" y="341"/>
                    <a:pt x="471" y="536"/>
                  </a:cubicBezTo>
                  <a:cubicBezTo>
                    <a:pt x="392" y="772"/>
                    <a:pt x="353" y="1007"/>
                    <a:pt x="353" y="1242"/>
                  </a:cubicBezTo>
                  <a:cubicBezTo>
                    <a:pt x="353" y="2405"/>
                    <a:pt x="980" y="2431"/>
                    <a:pt x="0" y="3410"/>
                  </a:cubicBezTo>
                  <a:lnTo>
                    <a:pt x="1372" y="3410"/>
                  </a:lnTo>
                  <a:cubicBezTo>
                    <a:pt x="1372" y="3410"/>
                    <a:pt x="1685" y="2431"/>
                    <a:pt x="1908" y="1451"/>
                  </a:cubicBezTo>
                  <a:cubicBezTo>
                    <a:pt x="1934" y="1307"/>
                    <a:pt x="1973" y="1177"/>
                    <a:pt x="2025" y="1046"/>
                  </a:cubicBezTo>
                  <a:cubicBezTo>
                    <a:pt x="2195" y="628"/>
                    <a:pt x="2469" y="275"/>
                    <a:pt x="2848" y="40"/>
                  </a:cubicBezTo>
                  <a:lnTo>
                    <a:pt x="2848" y="40"/>
                  </a:lnTo>
                  <a:lnTo>
                    <a:pt x="1542" y="210"/>
                  </a:lnTo>
                  <a:cubicBezTo>
                    <a:pt x="1505" y="214"/>
                    <a:pt x="1468" y="215"/>
                    <a:pt x="1430" y="215"/>
                  </a:cubicBezTo>
                  <a:cubicBezTo>
                    <a:pt x="1204" y="215"/>
                    <a:pt x="975" y="147"/>
                    <a:pt x="784"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9"/>
            <p:cNvSpPr/>
            <p:nvPr/>
          </p:nvSpPr>
          <p:spPr>
            <a:xfrm>
              <a:off x="5583767" y="2011633"/>
              <a:ext cx="73312" cy="87774"/>
            </a:xfrm>
            <a:custGeom>
              <a:rect b="b" l="l" r="r" t="t"/>
              <a:pathLst>
                <a:path extrusionOk="0" h="3411" w="2849">
                  <a:moveTo>
                    <a:pt x="2065" y="1"/>
                  </a:moveTo>
                  <a:cubicBezTo>
                    <a:pt x="1874" y="147"/>
                    <a:pt x="1645" y="215"/>
                    <a:pt x="1418" y="215"/>
                  </a:cubicBezTo>
                  <a:cubicBezTo>
                    <a:pt x="1381" y="215"/>
                    <a:pt x="1344" y="214"/>
                    <a:pt x="1307" y="210"/>
                  </a:cubicBezTo>
                  <a:lnTo>
                    <a:pt x="1" y="40"/>
                  </a:lnTo>
                  <a:lnTo>
                    <a:pt x="1" y="40"/>
                  </a:lnTo>
                  <a:cubicBezTo>
                    <a:pt x="379" y="288"/>
                    <a:pt x="654" y="641"/>
                    <a:pt x="824" y="1046"/>
                  </a:cubicBezTo>
                  <a:cubicBezTo>
                    <a:pt x="876" y="1177"/>
                    <a:pt x="915" y="1320"/>
                    <a:pt x="941" y="1451"/>
                  </a:cubicBezTo>
                  <a:cubicBezTo>
                    <a:pt x="1163" y="2431"/>
                    <a:pt x="1477" y="3410"/>
                    <a:pt x="1477" y="3410"/>
                  </a:cubicBezTo>
                  <a:lnTo>
                    <a:pt x="2848" y="3410"/>
                  </a:lnTo>
                  <a:cubicBezTo>
                    <a:pt x="1869" y="2444"/>
                    <a:pt x="2496" y="2418"/>
                    <a:pt x="2496" y="1242"/>
                  </a:cubicBezTo>
                  <a:cubicBezTo>
                    <a:pt x="2496" y="1007"/>
                    <a:pt x="2457" y="758"/>
                    <a:pt x="2378" y="536"/>
                  </a:cubicBezTo>
                  <a:cubicBezTo>
                    <a:pt x="2300" y="340"/>
                    <a:pt x="2195" y="158"/>
                    <a:pt x="2065"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9"/>
            <p:cNvSpPr/>
            <p:nvPr/>
          </p:nvSpPr>
          <p:spPr>
            <a:xfrm>
              <a:off x="5387453" y="2011633"/>
              <a:ext cx="61218" cy="29129"/>
            </a:xfrm>
            <a:custGeom>
              <a:rect b="b" l="l" r="r" t="t"/>
              <a:pathLst>
                <a:path extrusionOk="0" h="1132" w="2379">
                  <a:moveTo>
                    <a:pt x="314" y="1"/>
                  </a:moveTo>
                  <a:cubicBezTo>
                    <a:pt x="183" y="171"/>
                    <a:pt x="79" y="354"/>
                    <a:pt x="1" y="549"/>
                  </a:cubicBezTo>
                  <a:cubicBezTo>
                    <a:pt x="190" y="905"/>
                    <a:pt x="552" y="1131"/>
                    <a:pt x="949" y="1131"/>
                  </a:cubicBezTo>
                  <a:cubicBezTo>
                    <a:pt x="989" y="1131"/>
                    <a:pt x="1030" y="1129"/>
                    <a:pt x="1072" y="1124"/>
                  </a:cubicBezTo>
                  <a:lnTo>
                    <a:pt x="1555" y="1059"/>
                  </a:lnTo>
                  <a:cubicBezTo>
                    <a:pt x="1725" y="641"/>
                    <a:pt x="1999" y="288"/>
                    <a:pt x="2378" y="53"/>
                  </a:cubicBezTo>
                  <a:lnTo>
                    <a:pt x="2378" y="53"/>
                  </a:lnTo>
                  <a:lnTo>
                    <a:pt x="1085" y="210"/>
                  </a:lnTo>
                  <a:cubicBezTo>
                    <a:pt x="1038" y="216"/>
                    <a:pt x="992" y="220"/>
                    <a:pt x="945" y="220"/>
                  </a:cubicBezTo>
                  <a:cubicBezTo>
                    <a:pt x="719" y="220"/>
                    <a:pt x="498" y="142"/>
                    <a:pt x="314"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49"/>
            <p:cNvSpPr/>
            <p:nvPr/>
          </p:nvSpPr>
          <p:spPr>
            <a:xfrm>
              <a:off x="5409300" y="1722966"/>
              <a:ext cx="214172" cy="239956"/>
            </a:xfrm>
            <a:custGeom>
              <a:rect b="b" l="l" r="r" t="t"/>
              <a:pathLst>
                <a:path extrusionOk="0" h="9325" w="8323">
                  <a:moveTo>
                    <a:pt x="4161" y="1"/>
                  </a:moveTo>
                  <a:cubicBezTo>
                    <a:pt x="3907" y="1"/>
                    <a:pt x="3652" y="43"/>
                    <a:pt x="3410" y="128"/>
                  </a:cubicBezTo>
                  <a:lnTo>
                    <a:pt x="2535" y="415"/>
                  </a:lnTo>
                  <a:cubicBezTo>
                    <a:pt x="2404" y="461"/>
                    <a:pt x="2270" y="484"/>
                    <a:pt x="2138" y="484"/>
                  </a:cubicBezTo>
                  <a:cubicBezTo>
                    <a:pt x="2006" y="484"/>
                    <a:pt x="1875" y="461"/>
                    <a:pt x="1751" y="415"/>
                  </a:cubicBezTo>
                  <a:cubicBezTo>
                    <a:pt x="1616" y="370"/>
                    <a:pt x="1481" y="348"/>
                    <a:pt x="1349" y="348"/>
                  </a:cubicBezTo>
                  <a:cubicBezTo>
                    <a:pt x="690" y="348"/>
                    <a:pt x="118" y="884"/>
                    <a:pt x="118" y="1591"/>
                  </a:cubicBezTo>
                  <a:lnTo>
                    <a:pt x="118" y="7953"/>
                  </a:lnTo>
                  <a:lnTo>
                    <a:pt x="79" y="7914"/>
                  </a:lnTo>
                  <a:lnTo>
                    <a:pt x="79" y="7914"/>
                  </a:lnTo>
                  <a:cubicBezTo>
                    <a:pt x="144" y="8384"/>
                    <a:pt x="118" y="8867"/>
                    <a:pt x="1" y="9325"/>
                  </a:cubicBezTo>
                  <a:cubicBezTo>
                    <a:pt x="164" y="9194"/>
                    <a:pt x="2159" y="9129"/>
                    <a:pt x="4156" y="9129"/>
                  </a:cubicBezTo>
                  <a:cubicBezTo>
                    <a:pt x="6154" y="9129"/>
                    <a:pt x="8152" y="9194"/>
                    <a:pt x="8322" y="9325"/>
                  </a:cubicBezTo>
                  <a:cubicBezTo>
                    <a:pt x="8205" y="8867"/>
                    <a:pt x="8178" y="8384"/>
                    <a:pt x="8244" y="7914"/>
                  </a:cubicBezTo>
                  <a:lnTo>
                    <a:pt x="8244" y="7914"/>
                  </a:lnTo>
                  <a:lnTo>
                    <a:pt x="8205" y="7953"/>
                  </a:lnTo>
                  <a:lnTo>
                    <a:pt x="8205" y="1591"/>
                  </a:lnTo>
                  <a:cubicBezTo>
                    <a:pt x="8205" y="884"/>
                    <a:pt x="7624" y="348"/>
                    <a:pt x="6969" y="348"/>
                  </a:cubicBezTo>
                  <a:cubicBezTo>
                    <a:pt x="6838" y="348"/>
                    <a:pt x="6704" y="370"/>
                    <a:pt x="6572" y="415"/>
                  </a:cubicBezTo>
                  <a:cubicBezTo>
                    <a:pt x="6441" y="455"/>
                    <a:pt x="6310" y="481"/>
                    <a:pt x="6180" y="481"/>
                  </a:cubicBezTo>
                  <a:cubicBezTo>
                    <a:pt x="6049" y="481"/>
                    <a:pt x="5918" y="455"/>
                    <a:pt x="5788" y="415"/>
                  </a:cubicBezTo>
                  <a:lnTo>
                    <a:pt x="4913" y="128"/>
                  </a:lnTo>
                  <a:cubicBezTo>
                    <a:pt x="4671" y="43"/>
                    <a:pt x="4416" y="1"/>
                    <a:pt x="4161"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9"/>
            <p:cNvSpPr/>
            <p:nvPr/>
          </p:nvSpPr>
          <p:spPr>
            <a:xfrm>
              <a:off x="5583767" y="2011967"/>
              <a:ext cx="61218" cy="28795"/>
            </a:xfrm>
            <a:custGeom>
              <a:rect b="b" l="l" r="r" t="t"/>
              <a:pathLst>
                <a:path extrusionOk="0" h="1119" w="2379">
                  <a:moveTo>
                    <a:pt x="2065" y="1"/>
                  </a:moveTo>
                  <a:cubicBezTo>
                    <a:pt x="1881" y="131"/>
                    <a:pt x="1661" y="207"/>
                    <a:pt x="1442" y="207"/>
                  </a:cubicBezTo>
                  <a:cubicBezTo>
                    <a:pt x="1397" y="207"/>
                    <a:pt x="1352" y="204"/>
                    <a:pt x="1307" y="197"/>
                  </a:cubicBezTo>
                  <a:lnTo>
                    <a:pt x="1" y="40"/>
                  </a:lnTo>
                  <a:lnTo>
                    <a:pt x="1" y="40"/>
                  </a:lnTo>
                  <a:cubicBezTo>
                    <a:pt x="379" y="275"/>
                    <a:pt x="654" y="628"/>
                    <a:pt x="824" y="1046"/>
                  </a:cubicBezTo>
                  <a:lnTo>
                    <a:pt x="1307" y="1111"/>
                  </a:lnTo>
                  <a:cubicBezTo>
                    <a:pt x="1348" y="1116"/>
                    <a:pt x="1389" y="1118"/>
                    <a:pt x="1430" y="1118"/>
                  </a:cubicBezTo>
                  <a:cubicBezTo>
                    <a:pt x="1827" y="1118"/>
                    <a:pt x="2189" y="892"/>
                    <a:pt x="2378" y="536"/>
                  </a:cubicBezTo>
                  <a:cubicBezTo>
                    <a:pt x="2300" y="341"/>
                    <a:pt x="2195" y="158"/>
                    <a:pt x="2065"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9"/>
            <p:cNvSpPr/>
            <p:nvPr/>
          </p:nvSpPr>
          <p:spPr>
            <a:xfrm>
              <a:off x="5442572" y="1753304"/>
              <a:ext cx="147267" cy="199195"/>
            </a:xfrm>
            <a:custGeom>
              <a:rect b="b" l="l" r="r" t="t"/>
              <a:pathLst>
                <a:path extrusionOk="0" h="7741" w="5723">
                  <a:moveTo>
                    <a:pt x="2862" y="1"/>
                  </a:moveTo>
                  <a:cubicBezTo>
                    <a:pt x="2734" y="1"/>
                    <a:pt x="2607" y="20"/>
                    <a:pt x="2483" y="59"/>
                  </a:cubicBezTo>
                  <a:lnTo>
                    <a:pt x="1608" y="360"/>
                  </a:lnTo>
                  <a:cubicBezTo>
                    <a:pt x="1360" y="438"/>
                    <a:pt x="1098" y="477"/>
                    <a:pt x="850" y="477"/>
                  </a:cubicBezTo>
                  <a:cubicBezTo>
                    <a:pt x="589" y="477"/>
                    <a:pt x="328" y="438"/>
                    <a:pt x="79" y="347"/>
                  </a:cubicBezTo>
                  <a:lnTo>
                    <a:pt x="53" y="347"/>
                  </a:lnTo>
                  <a:cubicBezTo>
                    <a:pt x="40" y="347"/>
                    <a:pt x="27" y="360"/>
                    <a:pt x="27" y="360"/>
                  </a:cubicBezTo>
                  <a:cubicBezTo>
                    <a:pt x="1" y="373"/>
                    <a:pt x="1" y="399"/>
                    <a:pt x="1" y="412"/>
                  </a:cubicBezTo>
                  <a:lnTo>
                    <a:pt x="1" y="7649"/>
                  </a:lnTo>
                  <a:cubicBezTo>
                    <a:pt x="216" y="7579"/>
                    <a:pt x="446" y="7553"/>
                    <a:pt x="688" y="7553"/>
                  </a:cubicBezTo>
                  <a:cubicBezTo>
                    <a:pt x="1340" y="7553"/>
                    <a:pt x="2080" y="7741"/>
                    <a:pt x="2862" y="7741"/>
                  </a:cubicBezTo>
                  <a:cubicBezTo>
                    <a:pt x="3653" y="7741"/>
                    <a:pt x="4396" y="7553"/>
                    <a:pt x="5044" y="7553"/>
                  </a:cubicBezTo>
                  <a:cubicBezTo>
                    <a:pt x="5284" y="7553"/>
                    <a:pt x="5511" y="7579"/>
                    <a:pt x="5723" y="7649"/>
                  </a:cubicBezTo>
                  <a:lnTo>
                    <a:pt x="5723" y="412"/>
                  </a:lnTo>
                  <a:cubicBezTo>
                    <a:pt x="5723" y="399"/>
                    <a:pt x="5710" y="373"/>
                    <a:pt x="5697" y="373"/>
                  </a:cubicBezTo>
                  <a:cubicBezTo>
                    <a:pt x="5697" y="360"/>
                    <a:pt x="5684" y="360"/>
                    <a:pt x="5670" y="360"/>
                  </a:cubicBezTo>
                  <a:lnTo>
                    <a:pt x="5644" y="360"/>
                  </a:lnTo>
                  <a:cubicBezTo>
                    <a:pt x="5396" y="438"/>
                    <a:pt x="5148" y="477"/>
                    <a:pt x="4887" y="477"/>
                  </a:cubicBezTo>
                  <a:cubicBezTo>
                    <a:pt x="4625" y="477"/>
                    <a:pt x="4364" y="438"/>
                    <a:pt x="4116" y="360"/>
                  </a:cubicBezTo>
                  <a:lnTo>
                    <a:pt x="3241" y="59"/>
                  </a:lnTo>
                  <a:cubicBezTo>
                    <a:pt x="3117" y="20"/>
                    <a:pt x="2989" y="1"/>
                    <a:pt x="2862"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49"/>
            <p:cNvSpPr/>
            <p:nvPr/>
          </p:nvSpPr>
          <p:spPr>
            <a:xfrm>
              <a:off x="5384777" y="1987444"/>
              <a:ext cx="263218" cy="41378"/>
            </a:xfrm>
            <a:custGeom>
              <a:rect b="b" l="l" r="r" t="t"/>
              <a:pathLst>
                <a:path extrusionOk="0" h="1608" w="10229">
                  <a:moveTo>
                    <a:pt x="0" y="0"/>
                  </a:moveTo>
                  <a:lnTo>
                    <a:pt x="0" y="170"/>
                  </a:lnTo>
                  <a:cubicBezTo>
                    <a:pt x="0" y="752"/>
                    <a:pt x="484" y="1210"/>
                    <a:pt x="1055" y="1210"/>
                  </a:cubicBezTo>
                  <a:cubicBezTo>
                    <a:pt x="1099" y="1210"/>
                    <a:pt x="1144" y="1208"/>
                    <a:pt x="1189" y="1202"/>
                  </a:cubicBezTo>
                  <a:lnTo>
                    <a:pt x="2482" y="1045"/>
                  </a:lnTo>
                  <a:lnTo>
                    <a:pt x="2796" y="1006"/>
                  </a:lnTo>
                  <a:cubicBezTo>
                    <a:pt x="3174" y="1359"/>
                    <a:pt x="4063" y="1607"/>
                    <a:pt x="5108" y="1607"/>
                  </a:cubicBezTo>
                  <a:cubicBezTo>
                    <a:pt x="6153" y="1607"/>
                    <a:pt x="7054" y="1359"/>
                    <a:pt x="7433" y="1006"/>
                  </a:cubicBezTo>
                  <a:lnTo>
                    <a:pt x="7747" y="1045"/>
                  </a:lnTo>
                  <a:lnTo>
                    <a:pt x="9040" y="1202"/>
                  </a:lnTo>
                  <a:cubicBezTo>
                    <a:pt x="9085" y="1208"/>
                    <a:pt x="9129" y="1210"/>
                    <a:pt x="9174" y="1210"/>
                  </a:cubicBezTo>
                  <a:cubicBezTo>
                    <a:pt x="9745" y="1210"/>
                    <a:pt x="10229" y="752"/>
                    <a:pt x="10229" y="170"/>
                  </a:cubicBezTo>
                  <a:lnTo>
                    <a:pt x="10229" y="0"/>
                  </a:lnTo>
                  <a:close/>
                </a:path>
              </a:pathLst>
            </a:custGeom>
            <a:solidFill>
              <a:srgbClr val="C141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9"/>
            <p:cNvSpPr/>
            <p:nvPr/>
          </p:nvSpPr>
          <p:spPr>
            <a:xfrm>
              <a:off x="5384777" y="1964233"/>
              <a:ext cx="262883" cy="23236"/>
            </a:xfrm>
            <a:custGeom>
              <a:rect b="b" l="l" r="r" t="t"/>
              <a:pathLst>
                <a:path extrusionOk="0" h="903" w="10216">
                  <a:moveTo>
                    <a:pt x="0" y="1"/>
                  </a:moveTo>
                  <a:lnTo>
                    <a:pt x="0" y="902"/>
                  </a:lnTo>
                  <a:lnTo>
                    <a:pt x="10216" y="902"/>
                  </a:lnTo>
                  <a:lnTo>
                    <a:pt x="10216" y="1"/>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49"/>
            <p:cNvSpPr/>
            <p:nvPr/>
          </p:nvSpPr>
          <p:spPr>
            <a:xfrm>
              <a:off x="5408966" y="1934924"/>
              <a:ext cx="214506" cy="29335"/>
            </a:xfrm>
            <a:custGeom>
              <a:rect b="b" l="l" r="r" t="t"/>
              <a:pathLst>
                <a:path extrusionOk="0" h="1140" w="8336">
                  <a:moveTo>
                    <a:pt x="4168" y="0"/>
                  </a:moveTo>
                  <a:cubicBezTo>
                    <a:pt x="3204" y="0"/>
                    <a:pt x="2241" y="141"/>
                    <a:pt x="1307" y="421"/>
                  </a:cubicBezTo>
                  <a:cubicBezTo>
                    <a:pt x="837" y="565"/>
                    <a:pt x="406" y="800"/>
                    <a:pt x="14" y="1088"/>
                  </a:cubicBezTo>
                  <a:lnTo>
                    <a:pt x="1" y="1140"/>
                  </a:lnTo>
                  <a:lnTo>
                    <a:pt x="8335" y="1140"/>
                  </a:lnTo>
                  <a:lnTo>
                    <a:pt x="8322" y="1088"/>
                  </a:lnTo>
                  <a:cubicBezTo>
                    <a:pt x="7930" y="800"/>
                    <a:pt x="7499" y="565"/>
                    <a:pt x="7029" y="421"/>
                  </a:cubicBezTo>
                  <a:cubicBezTo>
                    <a:pt x="6095" y="141"/>
                    <a:pt x="5131" y="0"/>
                    <a:pt x="4168" y="0"/>
                  </a:cubicBezTo>
                  <a:close/>
                </a:path>
              </a:pathLst>
            </a:custGeom>
            <a:solidFill>
              <a:srgbClr val="E5AF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9"/>
            <p:cNvSpPr/>
            <p:nvPr/>
          </p:nvSpPr>
          <p:spPr>
            <a:xfrm>
              <a:off x="5316638" y="1882404"/>
              <a:ext cx="96394" cy="81855"/>
            </a:xfrm>
            <a:custGeom>
              <a:rect b="b" l="l" r="r" t="t"/>
              <a:pathLst>
                <a:path extrusionOk="0" h="3181" w="3746">
                  <a:moveTo>
                    <a:pt x="1609" y="1"/>
                  </a:moveTo>
                  <a:cubicBezTo>
                    <a:pt x="0" y="1"/>
                    <a:pt x="50" y="2231"/>
                    <a:pt x="1401" y="2231"/>
                  </a:cubicBezTo>
                  <a:cubicBezTo>
                    <a:pt x="1534" y="2231"/>
                    <a:pt x="1680" y="2210"/>
                    <a:pt x="1838" y="2162"/>
                  </a:cubicBezTo>
                  <a:cubicBezTo>
                    <a:pt x="1969" y="2332"/>
                    <a:pt x="2073" y="2528"/>
                    <a:pt x="2139" y="2724"/>
                  </a:cubicBezTo>
                  <a:cubicBezTo>
                    <a:pt x="2217" y="2998"/>
                    <a:pt x="2478" y="3181"/>
                    <a:pt x="2766" y="3181"/>
                  </a:cubicBezTo>
                  <a:lnTo>
                    <a:pt x="3549" y="3181"/>
                  </a:lnTo>
                  <a:lnTo>
                    <a:pt x="3602" y="3142"/>
                  </a:lnTo>
                  <a:cubicBezTo>
                    <a:pt x="3719" y="2671"/>
                    <a:pt x="3745" y="2201"/>
                    <a:pt x="3680" y="1731"/>
                  </a:cubicBezTo>
                  <a:cubicBezTo>
                    <a:pt x="3602" y="1065"/>
                    <a:pt x="3184" y="503"/>
                    <a:pt x="2583" y="229"/>
                  </a:cubicBezTo>
                  <a:cubicBezTo>
                    <a:pt x="2426" y="150"/>
                    <a:pt x="2256" y="98"/>
                    <a:pt x="2086" y="59"/>
                  </a:cubicBezTo>
                  <a:cubicBezTo>
                    <a:pt x="1914" y="19"/>
                    <a:pt x="1755" y="1"/>
                    <a:pt x="1609"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49"/>
            <p:cNvSpPr/>
            <p:nvPr/>
          </p:nvSpPr>
          <p:spPr>
            <a:xfrm>
              <a:off x="5619406" y="1882404"/>
              <a:ext cx="96368" cy="81855"/>
            </a:xfrm>
            <a:custGeom>
              <a:rect b="b" l="l" r="r" t="t"/>
              <a:pathLst>
                <a:path extrusionOk="0" h="3181" w="3745">
                  <a:moveTo>
                    <a:pt x="2126" y="1"/>
                  </a:moveTo>
                  <a:cubicBezTo>
                    <a:pt x="1980" y="1"/>
                    <a:pt x="1820" y="19"/>
                    <a:pt x="1646" y="59"/>
                  </a:cubicBezTo>
                  <a:cubicBezTo>
                    <a:pt x="1476" y="98"/>
                    <a:pt x="1320" y="150"/>
                    <a:pt x="1163" y="215"/>
                  </a:cubicBezTo>
                  <a:cubicBezTo>
                    <a:pt x="562" y="490"/>
                    <a:pt x="144" y="1065"/>
                    <a:pt x="66" y="1718"/>
                  </a:cubicBezTo>
                  <a:cubicBezTo>
                    <a:pt x="0" y="2188"/>
                    <a:pt x="26" y="2671"/>
                    <a:pt x="144" y="3129"/>
                  </a:cubicBezTo>
                  <a:lnTo>
                    <a:pt x="196" y="3181"/>
                  </a:lnTo>
                  <a:lnTo>
                    <a:pt x="980" y="3181"/>
                  </a:lnTo>
                  <a:cubicBezTo>
                    <a:pt x="1267" y="3181"/>
                    <a:pt x="1529" y="2998"/>
                    <a:pt x="1607" y="2724"/>
                  </a:cubicBezTo>
                  <a:cubicBezTo>
                    <a:pt x="1672" y="2515"/>
                    <a:pt x="1777" y="2332"/>
                    <a:pt x="1908" y="2162"/>
                  </a:cubicBezTo>
                  <a:cubicBezTo>
                    <a:pt x="2066" y="2210"/>
                    <a:pt x="2212" y="2231"/>
                    <a:pt x="2345" y="2231"/>
                  </a:cubicBezTo>
                  <a:cubicBezTo>
                    <a:pt x="3696" y="2231"/>
                    <a:pt x="3745" y="1"/>
                    <a:pt x="2126"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9"/>
            <p:cNvSpPr/>
            <p:nvPr/>
          </p:nvSpPr>
          <p:spPr>
            <a:xfrm>
              <a:off x="5475870" y="1788532"/>
              <a:ext cx="8415" cy="32526"/>
            </a:xfrm>
            <a:custGeom>
              <a:rect b="b" l="l" r="r" t="t"/>
              <a:pathLst>
                <a:path extrusionOk="0" h="1264" w="327">
                  <a:moveTo>
                    <a:pt x="164" y="0"/>
                  </a:moveTo>
                  <a:cubicBezTo>
                    <a:pt x="82" y="0"/>
                    <a:pt x="0" y="56"/>
                    <a:pt x="0" y="167"/>
                  </a:cubicBezTo>
                  <a:lnTo>
                    <a:pt x="0" y="1107"/>
                  </a:lnTo>
                  <a:cubicBezTo>
                    <a:pt x="0" y="1199"/>
                    <a:pt x="79" y="1264"/>
                    <a:pt x="170" y="1264"/>
                  </a:cubicBezTo>
                  <a:cubicBezTo>
                    <a:pt x="261" y="1264"/>
                    <a:pt x="327" y="1199"/>
                    <a:pt x="327" y="1107"/>
                  </a:cubicBezTo>
                  <a:lnTo>
                    <a:pt x="327" y="167"/>
                  </a:lnTo>
                  <a:cubicBezTo>
                    <a:pt x="327" y="56"/>
                    <a:pt x="245" y="0"/>
                    <a:pt x="164"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49"/>
            <p:cNvSpPr/>
            <p:nvPr/>
          </p:nvSpPr>
          <p:spPr>
            <a:xfrm>
              <a:off x="5462747" y="1800884"/>
              <a:ext cx="35331" cy="8415"/>
            </a:xfrm>
            <a:custGeom>
              <a:rect b="b" l="l" r="r" t="t"/>
              <a:pathLst>
                <a:path extrusionOk="0" h="327" w="1373">
                  <a:moveTo>
                    <a:pt x="210" y="0"/>
                  </a:moveTo>
                  <a:cubicBezTo>
                    <a:pt x="1" y="0"/>
                    <a:pt x="1" y="327"/>
                    <a:pt x="210" y="327"/>
                  </a:cubicBezTo>
                  <a:lnTo>
                    <a:pt x="1150" y="327"/>
                  </a:lnTo>
                  <a:cubicBezTo>
                    <a:pt x="1372" y="327"/>
                    <a:pt x="1372" y="0"/>
                    <a:pt x="1150"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9"/>
            <p:cNvSpPr/>
            <p:nvPr/>
          </p:nvSpPr>
          <p:spPr>
            <a:xfrm>
              <a:off x="5548127" y="1788532"/>
              <a:ext cx="8440" cy="32526"/>
            </a:xfrm>
            <a:custGeom>
              <a:rect b="b" l="l" r="r" t="t"/>
              <a:pathLst>
                <a:path extrusionOk="0" h="1264" w="328">
                  <a:moveTo>
                    <a:pt x="164" y="0"/>
                  </a:moveTo>
                  <a:cubicBezTo>
                    <a:pt x="83" y="0"/>
                    <a:pt x="1" y="56"/>
                    <a:pt x="1" y="167"/>
                  </a:cubicBezTo>
                  <a:lnTo>
                    <a:pt x="1" y="1107"/>
                  </a:lnTo>
                  <a:cubicBezTo>
                    <a:pt x="1" y="1199"/>
                    <a:pt x="79" y="1264"/>
                    <a:pt x="171" y="1264"/>
                  </a:cubicBezTo>
                  <a:cubicBezTo>
                    <a:pt x="262" y="1264"/>
                    <a:pt x="327" y="1199"/>
                    <a:pt x="327" y="1107"/>
                  </a:cubicBezTo>
                  <a:lnTo>
                    <a:pt x="327" y="167"/>
                  </a:lnTo>
                  <a:cubicBezTo>
                    <a:pt x="327" y="56"/>
                    <a:pt x="246" y="0"/>
                    <a:pt x="164"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49"/>
            <p:cNvSpPr/>
            <p:nvPr/>
          </p:nvSpPr>
          <p:spPr>
            <a:xfrm>
              <a:off x="5534695" y="1800884"/>
              <a:ext cx="35305" cy="8415"/>
            </a:xfrm>
            <a:custGeom>
              <a:rect b="b" l="l" r="r" t="t"/>
              <a:pathLst>
                <a:path extrusionOk="0" h="327" w="1372">
                  <a:moveTo>
                    <a:pt x="222" y="0"/>
                  </a:moveTo>
                  <a:cubicBezTo>
                    <a:pt x="0" y="0"/>
                    <a:pt x="0" y="327"/>
                    <a:pt x="222" y="327"/>
                  </a:cubicBezTo>
                  <a:lnTo>
                    <a:pt x="1150" y="327"/>
                  </a:lnTo>
                  <a:cubicBezTo>
                    <a:pt x="1372" y="327"/>
                    <a:pt x="1372" y="0"/>
                    <a:pt x="1150"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49"/>
            <p:cNvSpPr/>
            <p:nvPr/>
          </p:nvSpPr>
          <p:spPr>
            <a:xfrm>
              <a:off x="5475870" y="1861792"/>
              <a:ext cx="8415" cy="32552"/>
            </a:xfrm>
            <a:custGeom>
              <a:rect b="b" l="l" r="r" t="t"/>
              <a:pathLst>
                <a:path extrusionOk="0" h="1265" w="327">
                  <a:moveTo>
                    <a:pt x="164" y="1"/>
                  </a:moveTo>
                  <a:cubicBezTo>
                    <a:pt x="82" y="1"/>
                    <a:pt x="0" y="56"/>
                    <a:pt x="0" y="167"/>
                  </a:cubicBezTo>
                  <a:lnTo>
                    <a:pt x="0" y="1095"/>
                  </a:lnTo>
                  <a:cubicBezTo>
                    <a:pt x="0" y="1186"/>
                    <a:pt x="79" y="1265"/>
                    <a:pt x="170" y="1265"/>
                  </a:cubicBezTo>
                  <a:cubicBezTo>
                    <a:pt x="261" y="1265"/>
                    <a:pt x="327" y="1186"/>
                    <a:pt x="327" y="1095"/>
                  </a:cubicBezTo>
                  <a:lnTo>
                    <a:pt x="327" y="167"/>
                  </a:lnTo>
                  <a:cubicBezTo>
                    <a:pt x="327" y="56"/>
                    <a:pt x="245" y="1"/>
                    <a:pt x="164"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49"/>
            <p:cNvSpPr/>
            <p:nvPr/>
          </p:nvSpPr>
          <p:spPr>
            <a:xfrm>
              <a:off x="5462747" y="1873809"/>
              <a:ext cx="35331" cy="8440"/>
            </a:xfrm>
            <a:custGeom>
              <a:rect b="b" l="l" r="r" t="t"/>
              <a:pathLst>
                <a:path extrusionOk="0" h="328" w="1373">
                  <a:moveTo>
                    <a:pt x="210" y="1"/>
                  </a:moveTo>
                  <a:cubicBezTo>
                    <a:pt x="1" y="1"/>
                    <a:pt x="1" y="327"/>
                    <a:pt x="210" y="327"/>
                  </a:cubicBezTo>
                  <a:lnTo>
                    <a:pt x="1150" y="327"/>
                  </a:lnTo>
                  <a:cubicBezTo>
                    <a:pt x="1372" y="327"/>
                    <a:pt x="1372" y="1"/>
                    <a:pt x="1150"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49"/>
            <p:cNvSpPr/>
            <p:nvPr/>
          </p:nvSpPr>
          <p:spPr>
            <a:xfrm>
              <a:off x="5548127" y="1861792"/>
              <a:ext cx="8440" cy="32552"/>
            </a:xfrm>
            <a:custGeom>
              <a:rect b="b" l="l" r="r" t="t"/>
              <a:pathLst>
                <a:path extrusionOk="0" h="1265" w="328">
                  <a:moveTo>
                    <a:pt x="164" y="1"/>
                  </a:moveTo>
                  <a:cubicBezTo>
                    <a:pt x="83" y="1"/>
                    <a:pt x="1" y="56"/>
                    <a:pt x="1" y="167"/>
                  </a:cubicBezTo>
                  <a:lnTo>
                    <a:pt x="1" y="1095"/>
                  </a:lnTo>
                  <a:cubicBezTo>
                    <a:pt x="1" y="1186"/>
                    <a:pt x="79" y="1265"/>
                    <a:pt x="171" y="1265"/>
                  </a:cubicBezTo>
                  <a:cubicBezTo>
                    <a:pt x="262" y="1265"/>
                    <a:pt x="327" y="1186"/>
                    <a:pt x="327" y="1095"/>
                  </a:cubicBezTo>
                  <a:lnTo>
                    <a:pt x="327" y="167"/>
                  </a:lnTo>
                  <a:cubicBezTo>
                    <a:pt x="327" y="56"/>
                    <a:pt x="246" y="1"/>
                    <a:pt x="164"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49"/>
            <p:cNvSpPr/>
            <p:nvPr/>
          </p:nvSpPr>
          <p:spPr>
            <a:xfrm>
              <a:off x="5534695" y="1873809"/>
              <a:ext cx="35305" cy="8440"/>
            </a:xfrm>
            <a:custGeom>
              <a:rect b="b" l="l" r="r" t="t"/>
              <a:pathLst>
                <a:path extrusionOk="0" h="328" w="1372">
                  <a:moveTo>
                    <a:pt x="222" y="1"/>
                  </a:moveTo>
                  <a:cubicBezTo>
                    <a:pt x="0" y="1"/>
                    <a:pt x="0" y="327"/>
                    <a:pt x="222" y="327"/>
                  </a:cubicBezTo>
                  <a:lnTo>
                    <a:pt x="1150" y="327"/>
                  </a:lnTo>
                  <a:cubicBezTo>
                    <a:pt x="1372" y="327"/>
                    <a:pt x="1372" y="1"/>
                    <a:pt x="1150"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49"/>
            <p:cNvSpPr/>
            <p:nvPr/>
          </p:nvSpPr>
          <p:spPr>
            <a:xfrm>
              <a:off x="5342061" y="1901034"/>
              <a:ext cx="19865" cy="20200"/>
            </a:xfrm>
            <a:custGeom>
              <a:rect b="b" l="l" r="r" t="t"/>
              <a:pathLst>
                <a:path extrusionOk="0" h="785" w="772">
                  <a:moveTo>
                    <a:pt x="393" y="1"/>
                  </a:moveTo>
                  <a:cubicBezTo>
                    <a:pt x="171" y="1"/>
                    <a:pt x="1" y="171"/>
                    <a:pt x="1" y="393"/>
                  </a:cubicBezTo>
                  <a:cubicBezTo>
                    <a:pt x="1" y="602"/>
                    <a:pt x="171" y="785"/>
                    <a:pt x="393" y="785"/>
                  </a:cubicBezTo>
                  <a:cubicBezTo>
                    <a:pt x="602" y="785"/>
                    <a:pt x="772" y="602"/>
                    <a:pt x="772" y="393"/>
                  </a:cubicBezTo>
                  <a:cubicBezTo>
                    <a:pt x="772" y="171"/>
                    <a:pt x="602" y="1"/>
                    <a:pt x="393"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49"/>
            <p:cNvSpPr/>
            <p:nvPr/>
          </p:nvSpPr>
          <p:spPr>
            <a:xfrm>
              <a:off x="5670485" y="1901034"/>
              <a:ext cx="19865" cy="20200"/>
            </a:xfrm>
            <a:custGeom>
              <a:rect b="b" l="l" r="r" t="t"/>
              <a:pathLst>
                <a:path extrusionOk="0" h="785" w="772">
                  <a:moveTo>
                    <a:pt x="393" y="1"/>
                  </a:moveTo>
                  <a:cubicBezTo>
                    <a:pt x="171" y="1"/>
                    <a:pt x="1" y="171"/>
                    <a:pt x="1" y="393"/>
                  </a:cubicBezTo>
                  <a:cubicBezTo>
                    <a:pt x="1" y="602"/>
                    <a:pt x="171" y="785"/>
                    <a:pt x="393" y="785"/>
                  </a:cubicBezTo>
                  <a:cubicBezTo>
                    <a:pt x="602" y="785"/>
                    <a:pt x="772" y="602"/>
                    <a:pt x="772" y="393"/>
                  </a:cubicBezTo>
                  <a:cubicBezTo>
                    <a:pt x="772" y="171"/>
                    <a:pt x="602" y="1"/>
                    <a:pt x="393"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5" name="Google Shape;3565;p49"/>
          <p:cNvGrpSpPr/>
          <p:nvPr/>
        </p:nvGrpSpPr>
        <p:grpSpPr>
          <a:xfrm>
            <a:off x="5017231" y="1670768"/>
            <a:ext cx="356253" cy="228171"/>
            <a:chOff x="4689253" y="1847923"/>
            <a:chExt cx="392652" cy="251484"/>
          </a:xfrm>
        </p:grpSpPr>
        <p:sp>
          <p:nvSpPr>
            <p:cNvPr id="3566" name="Google Shape;3566;p49"/>
            <p:cNvSpPr/>
            <p:nvPr/>
          </p:nvSpPr>
          <p:spPr>
            <a:xfrm>
              <a:off x="4765242" y="2006589"/>
              <a:ext cx="240702" cy="46087"/>
            </a:xfrm>
            <a:custGeom>
              <a:rect b="b" l="l" r="r" t="t"/>
              <a:pathLst>
                <a:path extrusionOk="0" h="1791" w="9354">
                  <a:moveTo>
                    <a:pt x="706" y="1"/>
                  </a:moveTo>
                  <a:cubicBezTo>
                    <a:pt x="314" y="1"/>
                    <a:pt x="0" y="314"/>
                    <a:pt x="0" y="706"/>
                  </a:cubicBezTo>
                  <a:lnTo>
                    <a:pt x="0" y="1791"/>
                  </a:lnTo>
                  <a:lnTo>
                    <a:pt x="9354" y="1777"/>
                  </a:lnTo>
                  <a:lnTo>
                    <a:pt x="9354" y="706"/>
                  </a:lnTo>
                  <a:cubicBezTo>
                    <a:pt x="9354" y="314"/>
                    <a:pt x="9040" y="1"/>
                    <a:pt x="8648"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49"/>
            <p:cNvSpPr/>
            <p:nvPr/>
          </p:nvSpPr>
          <p:spPr>
            <a:xfrm>
              <a:off x="4742031" y="1847923"/>
              <a:ext cx="286763" cy="204754"/>
            </a:xfrm>
            <a:custGeom>
              <a:rect b="b" l="l" r="r" t="t"/>
              <a:pathLst>
                <a:path extrusionOk="0" h="7957" w="11144">
                  <a:moveTo>
                    <a:pt x="8581" y="1"/>
                  </a:moveTo>
                  <a:cubicBezTo>
                    <a:pt x="8573" y="1"/>
                    <a:pt x="8565" y="1"/>
                    <a:pt x="8557" y="1"/>
                  </a:cubicBezTo>
                  <a:lnTo>
                    <a:pt x="2600" y="1"/>
                  </a:lnTo>
                  <a:cubicBezTo>
                    <a:pt x="1163" y="1"/>
                    <a:pt x="1" y="1151"/>
                    <a:pt x="1" y="2587"/>
                  </a:cubicBezTo>
                  <a:lnTo>
                    <a:pt x="1" y="7957"/>
                  </a:lnTo>
                  <a:lnTo>
                    <a:pt x="11052" y="7957"/>
                  </a:lnTo>
                  <a:lnTo>
                    <a:pt x="11144" y="4064"/>
                  </a:lnTo>
                  <a:lnTo>
                    <a:pt x="11144" y="2587"/>
                  </a:lnTo>
                  <a:cubicBezTo>
                    <a:pt x="11144" y="1159"/>
                    <a:pt x="9994" y="1"/>
                    <a:pt x="8581"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49"/>
            <p:cNvSpPr/>
            <p:nvPr/>
          </p:nvSpPr>
          <p:spPr>
            <a:xfrm>
              <a:off x="4765242" y="2006589"/>
              <a:ext cx="36309" cy="45752"/>
            </a:xfrm>
            <a:custGeom>
              <a:rect b="b" l="l" r="r" t="t"/>
              <a:pathLst>
                <a:path extrusionOk="0" h="1778" w="1411">
                  <a:moveTo>
                    <a:pt x="706" y="1"/>
                  </a:moveTo>
                  <a:cubicBezTo>
                    <a:pt x="314" y="1"/>
                    <a:pt x="0" y="314"/>
                    <a:pt x="0" y="706"/>
                  </a:cubicBezTo>
                  <a:lnTo>
                    <a:pt x="0" y="1777"/>
                  </a:lnTo>
                  <a:lnTo>
                    <a:pt x="706" y="1777"/>
                  </a:lnTo>
                  <a:lnTo>
                    <a:pt x="706" y="706"/>
                  </a:lnTo>
                  <a:cubicBezTo>
                    <a:pt x="706" y="314"/>
                    <a:pt x="1019" y="1"/>
                    <a:pt x="1411"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49"/>
            <p:cNvSpPr/>
            <p:nvPr/>
          </p:nvSpPr>
          <p:spPr>
            <a:xfrm>
              <a:off x="4969609" y="2006589"/>
              <a:ext cx="36334" cy="46087"/>
            </a:xfrm>
            <a:custGeom>
              <a:rect b="b" l="l" r="r" t="t"/>
              <a:pathLst>
                <a:path extrusionOk="0" h="1791" w="1412">
                  <a:moveTo>
                    <a:pt x="1" y="1"/>
                  </a:moveTo>
                  <a:cubicBezTo>
                    <a:pt x="380" y="1"/>
                    <a:pt x="706" y="314"/>
                    <a:pt x="706" y="706"/>
                  </a:cubicBezTo>
                  <a:lnTo>
                    <a:pt x="706" y="1791"/>
                  </a:lnTo>
                  <a:lnTo>
                    <a:pt x="1412" y="1791"/>
                  </a:lnTo>
                  <a:lnTo>
                    <a:pt x="1412" y="706"/>
                  </a:lnTo>
                  <a:cubicBezTo>
                    <a:pt x="1412" y="314"/>
                    <a:pt x="1098" y="1"/>
                    <a:pt x="706"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49"/>
            <p:cNvSpPr/>
            <p:nvPr/>
          </p:nvSpPr>
          <p:spPr>
            <a:xfrm>
              <a:off x="4854997" y="2006589"/>
              <a:ext cx="60857" cy="45752"/>
            </a:xfrm>
            <a:custGeom>
              <a:rect b="b" l="l" r="r" t="t"/>
              <a:pathLst>
                <a:path extrusionOk="0" h="1778" w="2365">
                  <a:moveTo>
                    <a:pt x="0" y="1"/>
                  </a:moveTo>
                  <a:cubicBezTo>
                    <a:pt x="392" y="1"/>
                    <a:pt x="719" y="314"/>
                    <a:pt x="719" y="706"/>
                  </a:cubicBezTo>
                  <a:lnTo>
                    <a:pt x="719" y="1777"/>
                  </a:lnTo>
                  <a:lnTo>
                    <a:pt x="1672" y="1777"/>
                  </a:lnTo>
                  <a:lnTo>
                    <a:pt x="1672" y="706"/>
                  </a:lnTo>
                  <a:cubicBezTo>
                    <a:pt x="1659" y="314"/>
                    <a:pt x="1986" y="1"/>
                    <a:pt x="2365"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49"/>
            <p:cNvSpPr/>
            <p:nvPr/>
          </p:nvSpPr>
          <p:spPr>
            <a:xfrm>
              <a:off x="4742031" y="1847923"/>
              <a:ext cx="87105" cy="204754"/>
            </a:xfrm>
            <a:custGeom>
              <a:rect b="b" l="l" r="r" t="t"/>
              <a:pathLst>
                <a:path extrusionOk="0" h="7957" w="3385">
                  <a:moveTo>
                    <a:pt x="2600" y="1"/>
                  </a:moveTo>
                  <a:cubicBezTo>
                    <a:pt x="1163" y="1"/>
                    <a:pt x="1" y="1151"/>
                    <a:pt x="1" y="2587"/>
                  </a:cubicBezTo>
                  <a:lnTo>
                    <a:pt x="1" y="7957"/>
                  </a:lnTo>
                  <a:lnTo>
                    <a:pt x="785" y="7957"/>
                  </a:lnTo>
                  <a:lnTo>
                    <a:pt x="785" y="2587"/>
                  </a:lnTo>
                  <a:cubicBezTo>
                    <a:pt x="785" y="1151"/>
                    <a:pt x="1947" y="1"/>
                    <a:pt x="3384"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49"/>
            <p:cNvSpPr/>
            <p:nvPr/>
          </p:nvSpPr>
          <p:spPr>
            <a:xfrm>
              <a:off x="4996165" y="1950467"/>
              <a:ext cx="32629" cy="102209"/>
            </a:xfrm>
            <a:custGeom>
              <a:rect b="b" l="l" r="r" t="t"/>
              <a:pathLst>
                <a:path extrusionOk="0" h="3972" w="1268">
                  <a:moveTo>
                    <a:pt x="1268" y="0"/>
                  </a:moveTo>
                  <a:cubicBezTo>
                    <a:pt x="1137" y="0"/>
                    <a:pt x="1020" y="26"/>
                    <a:pt x="889" y="79"/>
                  </a:cubicBezTo>
                  <a:cubicBezTo>
                    <a:pt x="353" y="262"/>
                    <a:pt x="1" y="771"/>
                    <a:pt x="1" y="1333"/>
                  </a:cubicBezTo>
                  <a:lnTo>
                    <a:pt x="1" y="3972"/>
                  </a:lnTo>
                  <a:lnTo>
                    <a:pt x="1176" y="3972"/>
                  </a:lnTo>
                  <a:lnTo>
                    <a:pt x="1268" y="79"/>
                  </a:lnTo>
                  <a:lnTo>
                    <a:pt x="1268" y="0"/>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49"/>
            <p:cNvSpPr/>
            <p:nvPr/>
          </p:nvSpPr>
          <p:spPr>
            <a:xfrm>
              <a:off x="4742031" y="1950467"/>
              <a:ext cx="32963" cy="102209"/>
            </a:xfrm>
            <a:custGeom>
              <a:rect b="b" l="l" r="r" t="t"/>
              <a:pathLst>
                <a:path extrusionOk="0" h="3972" w="1281">
                  <a:moveTo>
                    <a:pt x="1" y="0"/>
                  </a:moveTo>
                  <a:lnTo>
                    <a:pt x="1" y="79"/>
                  </a:lnTo>
                  <a:lnTo>
                    <a:pt x="105" y="3972"/>
                  </a:lnTo>
                  <a:lnTo>
                    <a:pt x="1281" y="3972"/>
                  </a:lnTo>
                  <a:lnTo>
                    <a:pt x="1281" y="1333"/>
                  </a:lnTo>
                  <a:cubicBezTo>
                    <a:pt x="1281" y="771"/>
                    <a:pt x="915" y="262"/>
                    <a:pt x="380" y="79"/>
                  </a:cubicBezTo>
                  <a:cubicBezTo>
                    <a:pt x="262" y="26"/>
                    <a:pt x="131" y="0"/>
                    <a:pt x="1"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49"/>
            <p:cNvSpPr/>
            <p:nvPr/>
          </p:nvSpPr>
          <p:spPr>
            <a:xfrm>
              <a:off x="4689253" y="1950312"/>
              <a:ext cx="76014" cy="102364"/>
            </a:xfrm>
            <a:custGeom>
              <a:rect b="b" l="l" r="r" t="t"/>
              <a:pathLst>
                <a:path extrusionOk="0" h="3978" w="2954">
                  <a:moveTo>
                    <a:pt x="1608" y="0"/>
                  </a:moveTo>
                  <a:cubicBezTo>
                    <a:pt x="1413" y="0"/>
                    <a:pt x="1212" y="43"/>
                    <a:pt x="1020" y="137"/>
                  </a:cubicBezTo>
                  <a:cubicBezTo>
                    <a:pt x="131" y="568"/>
                    <a:pt x="1" y="1796"/>
                    <a:pt x="785" y="2397"/>
                  </a:cubicBezTo>
                  <a:cubicBezTo>
                    <a:pt x="1203" y="2723"/>
                    <a:pt x="1438" y="3220"/>
                    <a:pt x="1425" y="3742"/>
                  </a:cubicBezTo>
                  <a:lnTo>
                    <a:pt x="1425" y="3978"/>
                  </a:lnTo>
                  <a:lnTo>
                    <a:pt x="2953" y="3978"/>
                  </a:lnTo>
                  <a:lnTo>
                    <a:pt x="2953" y="1339"/>
                  </a:lnTo>
                  <a:cubicBezTo>
                    <a:pt x="2953" y="561"/>
                    <a:pt x="2312" y="0"/>
                    <a:pt x="1608"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49"/>
            <p:cNvSpPr/>
            <p:nvPr/>
          </p:nvSpPr>
          <p:spPr>
            <a:xfrm>
              <a:off x="5005918" y="1950338"/>
              <a:ext cx="75988" cy="102338"/>
            </a:xfrm>
            <a:custGeom>
              <a:rect b="b" l="l" r="r" t="t"/>
              <a:pathLst>
                <a:path extrusionOk="0" h="3977" w="2953">
                  <a:moveTo>
                    <a:pt x="1340" y="1"/>
                  </a:moveTo>
                  <a:cubicBezTo>
                    <a:pt x="637" y="1"/>
                    <a:pt x="1" y="569"/>
                    <a:pt x="1" y="1338"/>
                  </a:cubicBezTo>
                  <a:lnTo>
                    <a:pt x="1" y="3977"/>
                  </a:lnTo>
                  <a:lnTo>
                    <a:pt x="1516" y="3977"/>
                  </a:lnTo>
                  <a:lnTo>
                    <a:pt x="1516" y="3715"/>
                  </a:lnTo>
                  <a:cubicBezTo>
                    <a:pt x="1529" y="3193"/>
                    <a:pt x="1764" y="2709"/>
                    <a:pt x="2169" y="2383"/>
                  </a:cubicBezTo>
                  <a:cubicBezTo>
                    <a:pt x="2953" y="1769"/>
                    <a:pt x="2809" y="554"/>
                    <a:pt x="1921" y="136"/>
                  </a:cubicBezTo>
                  <a:cubicBezTo>
                    <a:pt x="1730" y="43"/>
                    <a:pt x="1532" y="1"/>
                    <a:pt x="1340" y="1"/>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49"/>
            <p:cNvSpPr/>
            <p:nvPr/>
          </p:nvSpPr>
          <p:spPr>
            <a:xfrm>
              <a:off x="4803892" y="1902064"/>
              <a:ext cx="8080" cy="33298"/>
            </a:xfrm>
            <a:custGeom>
              <a:rect b="b" l="l" r="r" t="t"/>
              <a:pathLst>
                <a:path extrusionOk="0" h="1294" w="314">
                  <a:moveTo>
                    <a:pt x="157" y="0"/>
                  </a:moveTo>
                  <a:cubicBezTo>
                    <a:pt x="89" y="0"/>
                    <a:pt x="20" y="39"/>
                    <a:pt x="0" y="118"/>
                  </a:cubicBezTo>
                  <a:lnTo>
                    <a:pt x="0" y="1124"/>
                  </a:lnTo>
                  <a:cubicBezTo>
                    <a:pt x="0" y="1215"/>
                    <a:pt x="66" y="1293"/>
                    <a:pt x="157" y="1293"/>
                  </a:cubicBezTo>
                  <a:cubicBezTo>
                    <a:pt x="249" y="1280"/>
                    <a:pt x="314" y="1215"/>
                    <a:pt x="314" y="1124"/>
                  </a:cubicBezTo>
                  <a:lnTo>
                    <a:pt x="314" y="118"/>
                  </a:lnTo>
                  <a:cubicBezTo>
                    <a:pt x="294" y="39"/>
                    <a:pt x="226" y="0"/>
                    <a:pt x="157"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49"/>
            <p:cNvSpPr/>
            <p:nvPr/>
          </p:nvSpPr>
          <p:spPr>
            <a:xfrm>
              <a:off x="4791103" y="1914158"/>
              <a:ext cx="33993" cy="8080"/>
            </a:xfrm>
            <a:custGeom>
              <a:rect b="b" l="l" r="r" t="t"/>
              <a:pathLst>
                <a:path extrusionOk="0" h="314" w="1321">
                  <a:moveTo>
                    <a:pt x="158" y="0"/>
                  </a:moveTo>
                  <a:cubicBezTo>
                    <a:pt x="1" y="40"/>
                    <a:pt x="1" y="262"/>
                    <a:pt x="158" y="314"/>
                  </a:cubicBezTo>
                  <a:lnTo>
                    <a:pt x="1164" y="314"/>
                  </a:lnTo>
                  <a:cubicBezTo>
                    <a:pt x="1320" y="262"/>
                    <a:pt x="1320" y="40"/>
                    <a:pt x="1164"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49"/>
            <p:cNvSpPr/>
            <p:nvPr/>
          </p:nvSpPr>
          <p:spPr>
            <a:xfrm>
              <a:off x="4881192" y="1902064"/>
              <a:ext cx="8440" cy="33298"/>
            </a:xfrm>
            <a:custGeom>
              <a:rect b="b" l="l" r="r" t="t"/>
              <a:pathLst>
                <a:path extrusionOk="0" h="1294" w="328">
                  <a:moveTo>
                    <a:pt x="164" y="0"/>
                  </a:moveTo>
                  <a:cubicBezTo>
                    <a:pt x="96" y="0"/>
                    <a:pt x="27" y="39"/>
                    <a:pt x="1" y="118"/>
                  </a:cubicBezTo>
                  <a:lnTo>
                    <a:pt x="1" y="1124"/>
                  </a:lnTo>
                  <a:cubicBezTo>
                    <a:pt x="1" y="1215"/>
                    <a:pt x="79" y="1293"/>
                    <a:pt x="171" y="1293"/>
                  </a:cubicBezTo>
                  <a:cubicBezTo>
                    <a:pt x="249" y="1280"/>
                    <a:pt x="328" y="1215"/>
                    <a:pt x="328" y="1124"/>
                  </a:cubicBezTo>
                  <a:lnTo>
                    <a:pt x="328" y="118"/>
                  </a:lnTo>
                  <a:cubicBezTo>
                    <a:pt x="301" y="39"/>
                    <a:pt x="233" y="0"/>
                    <a:pt x="164"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49"/>
            <p:cNvSpPr/>
            <p:nvPr/>
          </p:nvSpPr>
          <p:spPr>
            <a:xfrm>
              <a:off x="4868043" y="1913978"/>
              <a:ext cx="35099" cy="8389"/>
            </a:xfrm>
            <a:custGeom>
              <a:rect b="b" l="l" r="r" t="t"/>
              <a:pathLst>
                <a:path extrusionOk="0" h="326" w="1364">
                  <a:moveTo>
                    <a:pt x="147" y="1"/>
                  </a:moveTo>
                  <a:cubicBezTo>
                    <a:pt x="0" y="1"/>
                    <a:pt x="2" y="325"/>
                    <a:pt x="154" y="325"/>
                  </a:cubicBezTo>
                  <a:cubicBezTo>
                    <a:pt x="164" y="325"/>
                    <a:pt x="174" y="324"/>
                    <a:pt x="185" y="321"/>
                  </a:cubicBezTo>
                  <a:lnTo>
                    <a:pt x="1178" y="321"/>
                  </a:lnTo>
                  <a:cubicBezTo>
                    <a:pt x="1189" y="324"/>
                    <a:pt x="1200" y="325"/>
                    <a:pt x="1210" y="325"/>
                  </a:cubicBezTo>
                  <a:cubicBezTo>
                    <a:pt x="1361" y="325"/>
                    <a:pt x="1364" y="1"/>
                    <a:pt x="1217" y="1"/>
                  </a:cubicBezTo>
                  <a:cubicBezTo>
                    <a:pt x="1205" y="1"/>
                    <a:pt x="1192" y="3"/>
                    <a:pt x="1178" y="7"/>
                  </a:cubicBezTo>
                  <a:lnTo>
                    <a:pt x="185" y="7"/>
                  </a:lnTo>
                  <a:cubicBezTo>
                    <a:pt x="172" y="3"/>
                    <a:pt x="159" y="1"/>
                    <a:pt x="147"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49"/>
            <p:cNvSpPr/>
            <p:nvPr/>
          </p:nvSpPr>
          <p:spPr>
            <a:xfrm>
              <a:off x="4958853" y="1902064"/>
              <a:ext cx="8106" cy="33298"/>
            </a:xfrm>
            <a:custGeom>
              <a:rect b="b" l="l" r="r" t="t"/>
              <a:pathLst>
                <a:path extrusionOk="0" h="1294" w="315">
                  <a:moveTo>
                    <a:pt x="152" y="0"/>
                  </a:moveTo>
                  <a:cubicBezTo>
                    <a:pt x="86" y="0"/>
                    <a:pt x="20" y="39"/>
                    <a:pt x="1" y="118"/>
                  </a:cubicBezTo>
                  <a:lnTo>
                    <a:pt x="1" y="1124"/>
                  </a:lnTo>
                  <a:cubicBezTo>
                    <a:pt x="1" y="1215"/>
                    <a:pt x="66" y="1293"/>
                    <a:pt x="157" y="1293"/>
                  </a:cubicBezTo>
                  <a:cubicBezTo>
                    <a:pt x="249" y="1280"/>
                    <a:pt x="314" y="1215"/>
                    <a:pt x="314" y="1124"/>
                  </a:cubicBezTo>
                  <a:lnTo>
                    <a:pt x="314" y="118"/>
                  </a:lnTo>
                  <a:cubicBezTo>
                    <a:pt x="288" y="39"/>
                    <a:pt x="219" y="0"/>
                    <a:pt x="152"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49"/>
            <p:cNvSpPr/>
            <p:nvPr/>
          </p:nvSpPr>
          <p:spPr>
            <a:xfrm>
              <a:off x="4945729" y="1913978"/>
              <a:ext cx="35048" cy="8440"/>
            </a:xfrm>
            <a:custGeom>
              <a:rect b="b" l="l" r="r" t="t"/>
              <a:pathLst>
                <a:path extrusionOk="0" h="328" w="1362">
                  <a:moveTo>
                    <a:pt x="146" y="1"/>
                  </a:moveTo>
                  <a:cubicBezTo>
                    <a:pt x="1" y="1"/>
                    <a:pt x="1" y="328"/>
                    <a:pt x="146" y="328"/>
                  </a:cubicBezTo>
                  <a:cubicBezTo>
                    <a:pt x="158" y="328"/>
                    <a:pt x="171" y="325"/>
                    <a:pt x="184" y="321"/>
                  </a:cubicBezTo>
                  <a:lnTo>
                    <a:pt x="1177" y="321"/>
                  </a:lnTo>
                  <a:cubicBezTo>
                    <a:pt x="1188" y="324"/>
                    <a:pt x="1199" y="325"/>
                    <a:pt x="1210" y="325"/>
                  </a:cubicBezTo>
                  <a:cubicBezTo>
                    <a:pt x="1362" y="325"/>
                    <a:pt x="1362" y="3"/>
                    <a:pt x="1210" y="3"/>
                  </a:cubicBezTo>
                  <a:cubicBezTo>
                    <a:pt x="1199" y="3"/>
                    <a:pt x="1188" y="4"/>
                    <a:pt x="1177" y="7"/>
                  </a:cubicBezTo>
                  <a:lnTo>
                    <a:pt x="184" y="7"/>
                  </a:lnTo>
                  <a:cubicBezTo>
                    <a:pt x="171" y="3"/>
                    <a:pt x="158" y="1"/>
                    <a:pt x="146"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49"/>
            <p:cNvSpPr/>
            <p:nvPr/>
          </p:nvSpPr>
          <p:spPr>
            <a:xfrm>
              <a:off x="4740358" y="2068116"/>
              <a:ext cx="27920" cy="31291"/>
            </a:xfrm>
            <a:custGeom>
              <a:rect b="b" l="l" r="r" t="t"/>
              <a:pathLst>
                <a:path extrusionOk="0" h="1216" w="1085">
                  <a:moveTo>
                    <a:pt x="13" y="0"/>
                  </a:moveTo>
                  <a:cubicBezTo>
                    <a:pt x="0" y="157"/>
                    <a:pt x="79" y="314"/>
                    <a:pt x="209" y="405"/>
                  </a:cubicBezTo>
                  <a:cubicBezTo>
                    <a:pt x="366" y="549"/>
                    <a:pt x="392" y="771"/>
                    <a:pt x="288" y="954"/>
                  </a:cubicBezTo>
                  <a:lnTo>
                    <a:pt x="118" y="1215"/>
                  </a:lnTo>
                  <a:lnTo>
                    <a:pt x="1085" y="1215"/>
                  </a:lnTo>
                  <a:lnTo>
                    <a:pt x="1085" y="0"/>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49"/>
            <p:cNvSpPr/>
            <p:nvPr/>
          </p:nvSpPr>
          <p:spPr>
            <a:xfrm>
              <a:off x="5002212" y="2068116"/>
              <a:ext cx="27945" cy="31291"/>
            </a:xfrm>
            <a:custGeom>
              <a:rect b="b" l="l" r="r" t="t"/>
              <a:pathLst>
                <a:path extrusionOk="0" h="1216" w="1086">
                  <a:moveTo>
                    <a:pt x="1" y="0"/>
                  </a:moveTo>
                  <a:lnTo>
                    <a:pt x="1" y="1215"/>
                  </a:lnTo>
                  <a:lnTo>
                    <a:pt x="968" y="1215"/>
                  </a:lnTo>
                  <a:lnTo>
                    <a:pt x="811" y="954"/>
                  </a:lnTo>
                  <a:cubicBezTo>
                    <a:pt x="693" y="771"/>
                    <a:pt x="732" y="549"/>
                    <a:pt x="889" y="405"/>
                  </a:cubicBezTo>
                  <a:cubicBezTo>
                    <a:pt x="1007" y="314"/>
                    <a:pt x="1085" y="157"/>
                    <a:pt x="1085"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49"/>
            <p:cNvSpPr/>
            <p:nvPr/>
          </p:nvSpPr>
          <p:spPr>
            <a:xfrm>
              <a:off x="4726231" y="2051647"/>
              <a:ext cx="318697" cy="21204"/>
            </a:xfrm>
            <a:custGeom>
              <a:rect b="b" l="l" r="r" t="t"/>
              <a:pathLst>
                <a:path extrusionOk="0" h="824" w="12385">
                  <a:moveTo>
                    <a:pt x="1" y="0"/>
                  </a:moveTo>
                  <a:lnTo>
                    <a:pt x="1" y="823"/>
                  </a:lnTo>
                  <a:lnTo>
                    <a:pt x="12385" y="823"/>
                  </a:lnTo>
                  <a:lnTo>
                    <a:pt x="12385"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49"/>
            <p:cNvSpPr/>
            <p:nvPr/>
          </p:nvSpPr>
          <p:spPr>
            <a:xfrm>
              <a:off x="4726231" y="2051647"/>
              <a:ext cx="24240" cy="21204"/>
            </a:xfrm>
            <a:custGeom>
              <a:rect b="b" l="l" r="r" t="t"/>
              <a:pathLst>
                <a:path extrusionOk="0" h="824" w="942">
                  <a:moveTo>
                    <a:pt x="1" y="0"/>
                  </a:moveTo>
                  <a:lnTo>
                    <a:pt x="1" y="823"/>
                  </a:lnTo>
                  <a:lnTo>
                    <a:pt x="941" y="823"/>
                  </a:lnTo>
                  <a:lnTo>
                    <a:pt x="941"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49"/>
            <p:cNvSpPr/>
            <p:nvPr/>
          </p:nvSpPr>
          <p:spPr>
            <a:xfrm>
              <a:off x="4771289" y="1992153"/>
              <a:ext cx="229611" cy="14462"/>
            </a:xfrm>
            <a:custGeom>
              <a:rect b="b" l="l" r="r" t="t"/>
              <a:pathLst>
                <a:path extrusionOk="0" h="562" w="8923">
                  <a:moveTo>
                    <a:pt x="0" y="0"/>
                  </a:moveTo>
                  <a:lnTo>
                    <a:pt x="0" y="562"/>
                  </a:lnTo>
                  <a:lnTo>
                    <a:pt x="8923" y="562"/>
                  </a:lnTo>
                  <a:lnTo>
                    <a:pt x="8923" y="0"/>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49"/>
            <p:cNvSpPr/>
            <p:nvPr/>
          </p:nvSpPr>
          <p:spPr>
            <a:xfrm>
              <a:off x="5026426" y="1970306"/>
              <a:ext cx="30956" cy="30596"/>
            </a:xfrm>
            <a:custGeom>
              <a:rect b="b" l="l" r="r" t="t"/>
              <a:pathLst>
                <a:path extrusionOk="0" h="1189" w="1203">
                  <a:moveTo>
                    <a:pt x="601" y="0"/>
                  </a:moveTo>
                  <a:cubicBezTo>
                    <a:pt x="275" y="0"/>
                    <a:pt x="0" y="261"/>
                    <a:pt x="0" y="588"/>
                  </a:cubicBezTo>
                  <a:cubicBezTo>
                    <a:pt x="0" y="928"/>
                    <a:pt x="275" y="1189"/>
                    <a:pt x="601" y="1189"/>
                  </a:cubicBezTo>
                  <a:cubicBezTo>
                    <a:pt x="928" y="1189"/>
                    <a:pt x="1202" y="928"/>
                    <a:pt x="1202" y="588"/>
                  </a:cubicBezTo>
                  <a:cubicBezTo>
                    <a:pt x="1202" y="261"/>
                    <a:pt x="928" y="0"/>
                    <a:pt x="601"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49"/>
            <p:cNvSpPr/>
            <p:nvPr/>
          </p:nvSpPr>
          <p:spPr>
            <a:xfrm>
              <a:off x="4713802" y="1970306"/>
              <a:ext cx="30622" cy="30596"/>
            </a:xfrm>
            <a:custGeom>
              <a:rect b="b" l="l" r="r" t="t"/>
              <a:pathLst>
                <a:path extrusionOk="0" h="1189" w="1190">
                  <a:moveTo>
                    <a:pt x="601" y="0"/>
                  </a:moveTo>
                  <a:cubicBezTo>
                    <a:pt x="275" y="0"/>
                    <a:pt x="0" y="261"/>
                    <a:pt x="0" y="588"/>
                  </a:cubicBezTo>
                  <a:cubicBezTo>
                    <a:pt x="0" y="928"/>
                    <a:pt x="275" y="1189"/>
                    <a:pt x="601" y="1189"/>
                  </a:cubicBezTo>
                  <a:cubicBezTo>
                    <a:pt x="928" y="1189"/>
                    <a:pt x="1189" y="928"/>
                    <a:pt x="1189" y="588"/>
                  </a:cubicBezTo>
                  <a:cubicBezTo>
                    <a:pt x="1189" y="261"/>
                    <a:pt x="928" y="0"/>
                    <a:pt x="601"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9" name="Google Shape;3589;p49"/>
          <p:cNvGrpSpPr/>
          <p:nvPr/>
        </p:nvGrpSpPr>
        <p:grpSpPr>
          <a:xfrm>
            <a:off x="3878990" y="1625335"/>
            <a:ext cx="343763" cy="273605"/>
            <a:chOff x="3434717" y="1797847"/>
            <a:chExt cx="378885" cy="301559"/>
          </a:xfrm>
        </p:grpSpPr>
        <p:sp>
          <p:nvSpPr>
            <p:cNvPr id="3590" name="Google Shape;3590;p49"/>
            <p:cNvSpPr/>
            <p:nvPr/>
          </p:nvSpPr>
          <p:spPr>
            <a:xfrm>
              <a:off x="3455895" y="1966601"/>
              <a:ext cx="336530" cy="64228"/>
            </a:xfrm>
            <a:custGeom>
              <a:rect b="b" l="l" r="r" t="t"/>
              <a:pathLst>
                <a:path extrusionOk="0" h="2496" w="13078">
                  <a:moveTo>
                    <a:pt x="1" y="0"/>
                  </a:moveTo>
                  <a:lnTo>
                    <a:pt x="1" y="2495"/>
                  </a:lnTo>
                  <a:lnTo>
                    <a:pt x="13077" y="2495"/>
                  </a:lnTo>
                  <a:lnTo>
                    <a:pt x="13077" y="0"/>
                  </a:lnTo>
                  <a:close/>
                </a:path>
              </a:pathLst>
            </a:custGeom>
            <a:solidFill>
              <a:srgbClr val="C95A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49"/>
            <p:cNvSpPr/>
            <p:nvPr/>
          </p:nvSpPr>
          <p:spPr>
            <a:xfrm>
              <a:off x="3455895" y="1993826"/>
              <a:ext cx="336530" cy="64228"/>
            </a:xfrm>
            <a:custGeom>
              <a:rect b="b" l="l" r="r" t="t"/>
              <a:pathLst>
                <a:path extrusionOk="0" h="2496" w="13078">
                  <a:moveTo>
                    <a:pt x="1" y="0"/>
                  </a:moveTo>
                  <a:lnTo>
                    <a:pt x="1" y="2496"/>
                  </a:lnTo>
                  <a:lnTo>
                    <a:pt x="13077" y="2496"/>
                  </a:lnTo>
                  <a:lnTo>
                    <a:pt x="13077" y="0"/>
                  </a:lnTo>
                  <a:close/>
                </a:path>
              </a:pathLst>
            </a:custGeom>
            <a:solidFill>
              <a:srgbClr val="BA2C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49"/>
            <p:cNvSpPr/>
            <p:nvPr/>
          </p:nvSpPr>
          <p:spPr>
            <a:xfrm>
              <a:off x="3445473" y="2009960"/>
              <a:ext cx="339566" cy="67934"/>
            </a:xfrm>
            <a:custGeom>
              <a:rect b="b" l="l" r="r" t="t"/>
              <a:pathLst>
                <a:path extrusionOk="0" h="2640" w="13196">
                  <a:moveTo>
                    <a:pt x="693" y="0"/>
                  </a:moveTo>
                  <a:lnTo>
                    <a:pt x="1" y="1437"/>
                  </a:lnTo>
                  <a:lnTo>
                    <a:pt x="693" y="2639"/>
                  </a:lnTo>
                  <a:lnTo>
                    <a:pt x="13195" y="2639"/>
                  </a:lnTo>
                  <a:lnTo>
                    <a:pt x="13195"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49"/>
            <p:cNvSpPr/>
            <p:nvPr/>
          </p:nvSpPr>
          <p:spPr>
            <a:xfrm>
              <a:off x="3774257" y="2009960"/>
              <a:ext cx="15800" cy="67934"/>
            </a:xfrm>
            <a:custGeom>
              <a:rect b="b" l="l" r="r" t="t"/>
              <a:pathLst>
                <a:path extrusionOk="0" h="2640" w="614">
                  <a:moveTo>
                    <a:pt x="0" y="0"/>
                  </a:moveTo>
                  <a:lnTo>
                    <a:pt x="0" y="2639"/>
                  </a:lnTo>
                  <a:lnTo>
                    <a:pt x="614" y="2639"/>
                  </a:lnTo>
                  <a:lnTo>
                    <a:pt x="614"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49"/>
            <p:cNvSpPr/>
            <p:nvPr/>
          </p:nvSpPr>
          <p:spPr>
            <a:xfrm>
              <a:off x="3492538" y="1877849"/>
              <a:ext cx="23571" cy="132136"/>
            </a:xfrm>
            <a:custGeom>
              <a:rect b="b" l="l" r="r" t="t"/>
              <a:pathLst>
                <a:path extrusionOk="0" h="5135" w="916">
                  <a:moveTo>
                    <a:pt x="1" y="1"/>
                  </a:moveTo>
                  <a:lnTo>
                    <a:pt x="1" y="5134"/>
                  </a:lnTo>
                  <a:lnTo>
                    <a:pt x="915" y="5134"/>
                  </a:lnTo>
                  <a:lnTo>
                    <a:pt x="915"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49"/>
            <p:cNvSpPr/>
            <p:nvPr/>
          </p:nvSpPr>
          <p:spPr>
            <a:xfrm>
              <a:off x="3553395" y="1877849"/>
              <a:ext cx="23880" cy="132136"/>
            </a:xfrm>
            <a:custGeom>
              <a:rect b="b" l="l" r="r" t="t"/>
              <a:pathLst>
                <a:path extrusionOk="0" h="5135" w="928">
                  <a:moveTo>
                    <a:pt x="0" y="1"/>
                  </a:moveTo>
                  <a:lnTo>
                    <a:pt x="0" y="5134"/>
                  </a:lnTo>
                  <a:lnTo>
                    <a:pt x="928" y="5134"/>
                  </a:lnTo>
                  <a:lnTo>
                    <a:pt x="928"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49"/>
            <p:cNvSpPr/>
            <p:nvPr/>
          </p:nvSpPr>
          <p:spPr>
            <a:xfrm>
              <a:off x="3736250" y="1877849"/>
              <a:ext cx="23571" cy="132136"/>
            </a:xfrm>
            <a:custGeom>
              <a:rect b="b" l="l" r="r" t="t"/>
              <a:pathLst>
                <a:path extrusionOk="0" h="5135" w="916">
                  <a:moveTo>
                    <a:pt x="1" y="1"/>
                  </a:moveTo>
                  <a:lnTo>
                    <a:pt x="1" y="5134"/>
                  </a:lnTo>
                  <a:lnTo>
                    <a:pt x="915" y="5134"/>
                  </a:lnTo>
                  <a:lnTo>
                    <a:pt x="915"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49"/>
            <p:cNvSpPr/>
            <p:nvPr/>
          </p:nvSpPr>
          <p:spPr>
            <a:xfrm>
              <a:off x="3675419" y="1877849"/>
              <a:ext cx="23545" cy="132136"/>
            </a:xfrm>
            <a:custGeom>
              <a:rect b="b" l="l" r="r" t="t"/>
              <a:pathLst>
                <a:path extrusionOk="0" h="5135" w="915">
                  <a:moveTo>
                    <a:pt x="0" y="1"/>
                  </a:moveTo>
                  <a:lnTo>
                    <a:pt x="0" y="5134"/>
                  </a:lnTo>
                  <a:lnTo>
                    <a:pt x="915" y="5134"/>
                  </a:lnTo>
                  <a:lnTo>
                    <a:pt x="915"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49"/>
            <p:cNvSpPr/>
            <p:nvPr/>
          </p:nvSpPr>
          <p:spPr>
            <a:xfrm>
              <a:off x="3614561" y="1877849"/>
              <a:ext cx="23571" cy="132136"/>
            </a:xfrm>
            <a:custGeom>
              <a:rect b="b" l="l" r="r" t="t"/>
              <a:pathLst>
                <a:path extrusionOk="0" h="5135" w="916">
                  <a:moveTo>
                    <a:pt x="1" y="1"/>
                  </a:moveTo>
                  <a:lnTo>
                    <a:pt x="1" y="5134"/>
                  </a:lnTo>
                  <a:lnTo>
                    <a:pt x="915" y="5134"/>
                  </a:lnTo>
                  <a:lnTo>
                    <a:pt x="915"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49"/>
            <p:cNvSpPr/>
            <p:nvPr/>
          </p:nvSpPr>
          <p:spPr>
            <a:xfrm>
              <a:off x="3492538" y="1873475"/>
              <a:ext cx="23571" cy="23905"/>
            </a:xfrm>
            <a:custGeom>
              <a:rect b="b" l="l" r="r" t="t"/>
              <a:pathLst>
                <a:path extrusionOk="0" h="929" w="916">
                  <a:moveTo>
                    <a:pt x="1" y="1"/>
                  </a:moveTo>
                  <a:lnTo>
                    <a:pt x="1" y="928"/>
                  </a:lnTo>
                  <a:lnTo>
                    <a:pt x="915" y="928"/>
                  </a:lnTo>
                  <a:lnTo>
                    <a:pt x="915"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49"/>
            <p:cNvSpPr/>
            <p:nvPr/>
          </p:nvSpPr>
          <p:spPr>
            <a:xfrm>
              <a:off x="3553395" y="1873475"/>
              <a:ext cx="23880" cy="23905"/>
            </a:xfrm>
            <a:custGeom>
              <a:rect b="b" l="l" r="r" t="t"/>
              <a:pathLst>
                <a:path extrusionOk="0" h="929" w="928">
                  <a:moveTo>
                    <a:pt x="0" y="1"/>
                  </a:moveTo>
                  <a:lnTo>
                    <a:pt x="0" y="928"/>
                  </a:lnTo>
                  <a:lnTo>
                    <a:pt x="928" y="928"/>
                  </a:lnTo>
                  <a:lnTo>
                    <a:pt x="928"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49"/>
            <p:cNvSpPr/>
            <p:nvPr/>
          </p:nvSpPr>
          <p:spPr>
            <a:xfrm>
              <a:off x="3736250" y="1873475"/>
              <a:ext cx="23571" cy="23905"/>
            </a:xfrm>
            <a:custGeom>
              <a:rect b="b" l="l" r="r" t="t"/>
              <a:pathLst>
                <a:path extrusionOk="0" h="929" w="916">
                  <a:moveTo>
                    <a:pt x="1" y="1"/>
                  </a:moveTo>
                  <a:lnTo>
                    <a:pt x="1" y="928"/>
                  </a:lnTo>
                  <a:lnTo>
                    <a:pt x="915" y="928"/>
                  </a:lnTo>
                  <a:lnTo>
                    <a:pt x="915"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49"/>
            <p:cNvSpPr/>
            <p:nvPr/>
          </p:nvSpPr>
          <p:spPr>
            <a:xfrm>
              <a:off x="3675419" y="1873475"/>
              <a:ext cx="23545" cy="23905"/>
            </a:xfrm>
            <a:custGeom>
              <a:rect b="b" l="l" r="r" t="t"/>
              <a:pathLst>
                <a:path extrusionOk="0" h="929" w="915">
                  <a:moveTo>
                    <a:pt x="0" y="1"/>
                  </a:moveTo>
                  <a:lnTo>
                    <a:pt x="0" y="928"/>
                  </a:lnTo>
                  <a:lnTo>
                    <a:pt x="915" y="928"/>
                  </a:lnTo>
                  <a:lnTo>
                    <a:pt x="915"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49"/>
            <p:cNvSpPr/>
            <p:nvPr/>
          </p:nvSpPr>
          <p:spPr>
            <a:xfrm>
              <a:off x="3614561" y="1873475"/>
              <a:ext cx="23571" cy="23905"/>
            </a:xfrm>
            <a:custGeom>
              <a:rect b="b" l="l" r="r" t="t"/>
              <a:pathLst>
                <a:path extrusionOk="0" h="929" w="916">
                  <a:moveTo>
                    <a:pt x="1" y="1"/>
                  </a:moveTo>
                  <a:lnTo>
                    <a:pt x="1" y="928"/>
                  </a:lnTo>
                  <a:lnTo>
                    <a:pt x="915" y="928"/>
                  </a:lnTo>
                  <a:lnTo>
                    <a:pt x="915"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49"/>
            <p:cNvSpPr/>
            <p:nvPr/>
          </p:nvSpPr>
          <p:spPr>
            <a:xfrm>
              <a:off x="3440790" y="1828108"/>
              <a:ext cx="344249" cy="49767"/>
            </a:xfrm>
            <a:custGeom>
              <a:rect b="b" l="l" r="r" t="t"/>
              <a:pathLst>
                <a:path extrusionOk="0" h="1934" w="13378">
                  <a:moveTo>
                    <a:pt x="7126" y="0"/>
                  </a:moveTo>
                  <a:cubicBezTo>
                    <a:pt x="6342" y="0"/>
                    <a:pt x="5559" y="105"/>
                    <a:pt x="4794" y="314"/>
                  </a:cubicBezTo>
                  <a:cubicBezTo>
                    <a:pt x="4416" y="405"/>
                    <a:pt x="4024" y="484"/>
                    <a:pt x="3645" y="536"/>
                  </a:cubicBezTo>
                  <a:cubicBezTo>
                    <a:pt x="3253" y="588"/>
                    <a:pt x="2861" y="614"/>
                    <a:pt x="2469" y="614"/>
                  </a:cubicBezTo>
                  <a:lnTo>
                    <a:pt x="875" y="614"/>
                  </a:lnTo>
                  <a:lnTo>
                    <a:pt x="0" y="1359"/>
                  </a:lnTo>
                  <a:lnTo>
                    <a:pt x="875" y="1934"/>
                  </a:lnTo>
                  <a:lnTo>
                    <a:pt x="13377" y="1934"/>
                  </a:lnTo>
                  <a:lnTo>
                    <a:pt x="13377" y="614"/>
                  </a:lnTo>
                  <a:lnTo>
                    <a:pt x="11796" y="614"/>
                  </a:lnTo>
                  <a:cubicBezTo>
                    <a:pt x="11013" y="614"/>
                    <a:pt x="10216" y="510"/>
                    <a:pt x="9458" y="314"/>
                  </a:cubicBezTo>
                  <a:cubicBezTo>
                    <a:pt x="8694" y="105"/>
                    <a:pt x="7910" y="0"/>
                    <a:pt x="7126"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49"/>
            <p:cNvSpPr/>
            <p:nvPr/>
          </p:nvSpPr>
          <p:spPr>
            <a:xfrm>
              <a:off x="3615230" y="2037391"/>
              <a:ext cx="15980" cy="12943"/>
            </a:xfrm>
            <a:custGeom>
              <a:rect b="b" l="l" r="r" t="t"/>
              <a:pathLst>
                <a:path extrusionOk="0" h="503" w="621">
                  <a:moveTo>
                    <a:pt x="346" y="1"/>
                  </a:moveTo>
                  <a:cubicBezTo>
                    <a:pt x="291" y="1"/>
                    <a:pt x="234" y="18"/>
                    <a:pt x="184" y="58"/>
                  </a:cubicBezTo>
                  <a:cubicBezTo>
                    <a:pt x="1" y="215"/>
                    <a:pt x="119" y="502"/>
                    <a:pt x="354" y="502"/>
                  </a:cubicBezTo>
                  <a:cubicBezTo>
                    <a:pt x="471" y="502"/>
                    <a:pt x="576" y="411"/>
                    <a:pt x="602" y="293"/>
                  </a:cubicBezTo>
                  <a:cubicBezTo>
                    <a:pt x="621" y="123"/>
                    <a:pt x="489" y="1"/>
                    <a:pt x="346" y="1"/>
                  </a:cubicBezTo>
                  <a:close/>
                </a:path>
              </a:pathLst>
            </a:custGeom>
            <a:solidFill>
              <a:srgbClr val="A334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49"/>
            <p:cNvSpPr/>
            <p:nvPr/>
          </p:nvSpPr>
          <p:spPr>
            <a:xfrm>
              <a:off x="3774257" y="1843908"/>
              <a:ext cx="17164" cy="33967"/>
            </a:xfrm>
            <a:custGeom>
              <a:rect b="b" l="l" r="r" t="t"/>
              <a:pathLst>
                <a:path extrusionOk="0" h="1320" w="667">
                  <a:moveTo>
                    <a:pt x="0" y="0"/>
                  </a:moveTo>
                  <a:lnTo>
                    <a:pt x="0" y="1320"/>
                  </a:lnTo>
                  <a:lnTo>
                    <a:pt x="666" y="1320"/>
                  </a:lnTo>
                  <a:lnTo>
                    <a:pt x="666"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49"/>
            <p:cNvSpPr/>
            <p:nvPr/>
          </p:nvSpPr>
          <p:spPr>
            <a:xfrm>
              <a:off x="3785013" y="1797847"/>
              <a:ext cx="28589" cy="301559"/>
            </a:xfrm>
            <a:custGeom>
              <a:rect b="b" l="l" r="r" t="t"/>
              <a:pathLst>
                <a:path extrusionOk="0" h="11719" w="1111">
                  <a:moveTo>
                    <a:pt x="536" y="1"/>
                  </a:moveTo>
                  <a:cubicBezTo>
                    <a:pt x="235" y="1"/>
                    <a:pt x="0" y="236"/>
                    <a:pt x="0" y="523"/>
                  </a:cubicBezTo>
                  <a:lnTo>
                    <a:pt x="0" y="11718"/>
                  </a:lnTo>
                  <a:lnTo>
                    <a:pt x="1110" y="11718"/>
                  </a:lnTo>
                  <a:lnTo>
                    <a:pt x="1110" y="523"/>
                  </a:lnTo>
                  <a:cubicBezTo>
                    <a:pt x="1110" y="236"/>
                    <a:pt x="875" y="1"/>
                    <a:pt x="588"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49"/>
            <p:cNvSpPr/>
            <p:nvPr/>
          </p:nvSpPr>
          <p:spPr>
            <a:xfrm>
              <a:off x="3434717" y="1797847"/>
              <a:ext cx="28615" cy="301559"/>
            </a:xfrm>
            <a:custGeom>
              <a:rect b="b" l="l" r="r" t="t"/>
              <a:pathLst>
                <a:path extrusionOk="0" h="11719" w="1112">
                  <a:moveTo>
                    <a:pt x="537" y="1"/>
                  </a:moveTo>
                  <a:cubicBezTo>
                    <a:pt x="249" y="1"/>
                    <a:pt x="1" y="236"/>
                    <a:pt x="1" y="523"/>
                  </a:cubicBezTo>
                  <a:lnTo>
                    <a:pt x="1" y="11718"/>
                  </a:lnTo>
                  <a:lnTo>
                    <a:pt x="1111" y="11718"/>
                  </a:lnTo>
                  <a:lnTo>
                    <a:pt x="1111" y="523"/>
                  </a:lnTo>
                  <a:cubicBezTo>
                    <a:pt x="1111" y="236"/>
                    <a:pt x="876" y="1"/>
                    <a:pt x="589"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9" name="Google Shape;3609;p49"/>
          <p:cNvGrpSpPr/>
          <p:nvPr/>
        </p:nvGrpSpPr>
        <p:grpSpPr>
          <a:xfrm>
            <a:off x="3352887" y="1555504"/>
            <a:ext cx="251635" cy="343436"/>
            <a:chOff x="2854861" y="1720881"/>
            <a:chExt cx="277345" cy="378525"/>
          </a:xfrm>
        </p:grpSpPr>
        <p:sp>
          <p:nvSpPr>
            <p:cNvPr id="3610" name="Google Shape;3610;p49"/>
            <p:cNvSpPr/>
            <p:nvPr/>
          </p:nvSpPr>
          <p:spPr>
            <a:xfrm>
              <a:off x="2878715" y="1730608"/>
              <a:ext cx="229637" cy="367460"/>
            </a:xfrm>
            <a:custGeom>
              <a:rect b="b" l="l" r="r" t="t"/>
              <a:pathLst>
                <a:path extrusionOk="0" h="14280" w="8924">
                  <a:moveTo>
                    <a:pt x="3476" y="1"/>
                  </a:moveTo>
                  <a:cubicBezTo>
                    <a:pt x="1451" y="471"/>
                    <a:pt x="1" y="2274"/>
                    <a:pt x="1" y="4364"/>
                  </a:cubicBezTo>
                  <a:lnTo>
                    <a:pt x="1" y="14279"/>
                  </a:lnTo>
                  <a:lnTo>
                    <a:pt x="8923" y="14279"/>
                  </a:lnTo>
                  <a:lnTo>
                    <a:pt x="8923" y="4364"/>
                  </a:lnTo>
                  <a:cubicBezTo>
                    <a:pt x="8923" y="2274"/>
                    <a:pt x="7473" y="458"/>
                    <a:pt x="5435"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49"/>
            <p:cNvSpPr/>
            <p:nvPr/>
          </p:nvSpPr>
          <p:spPr>
            <a:xfrm>
              <a:off x="2907304" y="1759197"/>
              <a:ext cx="172459" cy="338871"/>
            </a:xfrm>
            <a:custGeom>
              <a:rect b="b" l="l" r="r" t="t"/>
              <a:pathLst>
                <a:path extrusionOk="0" h="13169" w="6702">
                  <a:moveTo>
                    <a:pt x="2548" y="0"/>
                  </a:moveTo>
                  <a:cubicBezTo>
                    <a:pt x="1059" y="379"/>
                    <a:pt x="0" y="1712"/>
                    <a:pt x="0" y="3253"/>
                  </a:cubicBezTo>
                  <a:lnTo>
                    <a:pt x="0" y="13168"/>
                  </a:lnTo>
                  <a:lnTo>
                    <a:pt x="6702" y="13168"/>
                  </a:lnTo>
                  <a:lnTo>
                    <a:pt x="6702" y="3253"/>
                  </a:lnTo>
                  <a:cubicBezTo>
                    <a:pt x="6689" y="1712"/>
                    <a:pt x="5644" y="379"/>
                    <a:pt x="4155" y="0"/>
                  </a:cubicBez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49"/>
            <p:cNvSpPr/>
            <p:nvPr/>
          </p:nvSpPr>
          <p:spPr>
            <a:xfrm>
              <a:off x="2903264" y="1755157"/>
              <a:ext cx="180205" cy="342911"/>
            </a:xfrm>
            <a:custGeom>
              <a:rect b="b" l="l" r="r" t="t"/>
              <a:pathLst>
                <a:path extrusionOk="0" h="13326" w="7003">
                  <a:moveTo>
                    <a:pt x="2666" y="0"/>
                  </a:moveTo>
                  <a:cubicBezTo>
                    <a:pt x="1098" y="392"/>
                    <a:pt x="1" y="1790"/>
                    <a:pt x="14" y="3410"/>
                  </a:cubicBezTo>
                  <a:lnTo>
                    <a:pt x="14" y="13325"/>
                  </a:lnTo>
                  <a:lnTo>
                    <a:pt x="314" y="13325"/>
                  </a:lnTo>
                  <a:lnTo>
                    <a:pt x="314" y="3410"/>
                  </a:lnTo>
                  <a:cubicBezTo>
                    <a:pt x="301" y="1934"/>
                    <a:pt x="1294" y="654"/>
                    <a:pt x="2718" y="301"/>
                  </a:cubicBezTo>
                  <a:lnTo>
                    <a:pt x="4298" y="301"/>
                  </a:lnTo>
                  <a:cubicBezTo>
                    <a:pt x="5709" y="654"/>
                    <a:pt x="6715" y="1934"/>
                    <a:pt x="6702" y="3410"/>
                  </a:cubicBezTo>
                  <a:lnTo>
                    <a:pt x="6702" y="13325"/>
                  </a:lnTo>
                  <a:lnTo>
                    <a:pt x="7003" y="13325"/>
                  </a:lnTo>
                  <a:lnTo>
                    <a:pt x="7003" y="3410"/>
                  </a:lnTo>
                  <a:cubicBezTo>
                    <a:pt x="7003" y="1790"/>
                    <a:pt x="5918" y="392"/>
                    <a:pt x="4351"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49"/>
            <p:cNvSpPr/>
            <p:nvPr/>
          </p:nvSpPr>
          <p:spPr>
            <a:xfrm>
              <a:off x="2936201" y="1785418"/>
              <a:ext cx="114999" cy="57486"/>
            </a:xfrm>
            <a:custGeom>
              <a:rect b="b" l="l" r="r" t="t"/>
              <a:pathLst>
                <a:path extrusionOk="0" h="2234" w="4469">
                  <a:moveTo>
                    <a:pt x="2235" y="0"/>
                  </a:moveTo>
                  <a:cubicBezTo>
                    <a:pt x="994" y="0"/>
                    <a:pt x="1" y="993"/>
                    <a:pt x="1" y="2234"/>
                  </a:cubicBezTo>
                  <a:lnTo>
                    <a:pt x="4469" y="2234"/>
                  </a:lnTo>
                  <a:cubicBezTo>
                    <a:pt x="4469" y="993"/>
                    <a:pt x="3463" y="0"/>
                    <a:pt x="2235"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49"/>
            <p:cNvSpPr/>
            <p:nvPr/>
          </p:nvSpPr>
          <p:spPr>
            <a:xfrm>
              <a:off x="2931827" y="1781044"/>
              <a:ext cx="123413" cy="66235"/>
            </a:xfrm>
            <a:custGeom>
              <a:rect b="b" l="l" r="r" t="t"/>
              <a:pathLst>
                <a:path extrusionOk="0" h="2574" w="4796">
                  <a:moveTo>
                    <a:pt x="2392" y="340"/>
                  </a:moveTo>
                  <a:cubicBezTo>
                    <a:pt x="3476" y="340"/>
                    <a:pt x="4364" y="1163"/>
                    <a:pt x="4456" y="2234"/>
                  </a:cubicBezTo>
                  <a:lnTo>
                    <a:pt x="341" y="2234"/>
                  </a:lnTo>
                  <a:cubicBezTo>
                    <a:pt x="432" y="1163"/>
                    <a:pt x="1320" y="340"/>
                    <a:pt x="2392" y="340"/>
                  </a:cubicBezTo>
                  <a:close/>
                  <a:moveTo>
                    <a:pt x="2392" y="0"/>
                  </a:moveTo>
                  <a:cubicBezTo>
                    <a:pt x="1072" y="0"/>
                    <a:pt x="1" y="1072"/>
                    <a:pt x="1" y="2404"/>
                  </a:cubicBezTo>
                  <a:lnTo>
                    <a:pt x="1" y="2574"/>
                  </a:lnTo>
                  <a:lnTo>
                    <a:pt x="4795" y="2574"/>
                  </a:lnTo>
                  <a:lnTo>
                    <a:pt x="4795" y="2561"/>
                  </a:lnTo>
                  <a:lnTo>
                    <a:pt x="4795" y="2404"/>
                  </a:lnTo>
                  <a:cubicBezTo>
                    <a:pt x="4795" y="1072"/>
                    <a:pt x="3724" y="0"/>
                    <a:pt x="2392"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49"/>
            <p:cNvSpPr/>
            <p:nvPr/>
          </p:nvSpPr>
          <p:spPr>
            <a:xfrm>
              <a:off x="2866621" y="2030803"/>
              <a:ext cx="53472" cy="67265"/>
            </a:xfrm>
            <a:custGeom>
              <a:rect b="b" l="l" r="r" t="t"/>
              <a:pathLst>
                <a:path extrusionOk="0" h="2614" w="2078">
                  <a:moveTo>
                    <a:pt x="432" y="0"/>
                  </a:moveTo>
                  <a:cubicBezTo>
                    <a:pt x="197" y="0"/>
                    <a:pt x="1" y="196"/>
                    <a:pt x="1" y="432"/>
                  </a:cubicBezTo>
                  <a:lnTo>
                    <a:pt x="1" y="2613"/>
                  </a:lnTo>
                  <a:lnTo>
                    <a:pt x="2078" y="2613"/>
                  </a:lnTo>
                  <a:lnTo>
                    <a:pt x="2078" y="432"/>
                  </a:lnTo>
                  <a:cubicBezTo>
                    <a:pt x="2078" y="196"/>
                    <a:pt x="1882" y="0"/>
                    <a:pt x="1660"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49"/>
            <p:cNvSpPr/>
            <p:nvPr/>
          </p:nvSpPr>
          <p:spPr>
            <a:xfrm>
              <a:off x="2866621" y="2030803"/>
              <a:ext cx="24909" cy="67265"/>
            </a:xfrm>
            <a:custGeom>
              <a:rect b="b" l="l" r="r" t="t"/>
              <a:pathLst>
                <a:path extrusionOk="0" h="2614" w="968">
                  <a:moveTo>
                    <a:pt x="419" y="0"/>
                  </a:moveTo>
                  <a:cubicBezTo>
                    <a:pt x="184" y="0"/>
                    <a:pt x="1" y="196"/>
                    <a:pt x="1" y="432"/>
                  </a:cubicBezTo>
                  <a:lnTo>
                    <a:pt x="1" y="2613"/>
                  </a:lnTo>
                  <a:lnTo>
                    <a:pt x="536" y="2613"/>
                  </a:lnTo>
                  <a:lnTo>
                    <a:pt x="536" y="432"/>
                  </a:lnTo>
                  <a:cubicBezTo>
                    <a:pt x="536" y="196"/>
                    <a:pt x="732" y="0"/>
                    <a:pt x="967"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49"/>
            <p:cNvSpPr/>
            <p:nvPr/>
          </p:nvSpPr>
          <p:spPr>
            <a:xfrm>
              <a:off x="3066974" y="2030803"/>
              <a:ext cx="53472" cy="67265"/>
            </a:xfrm>
            <a:custGeom>
              <a:rect b="b" l="l" r="r" t="t"/>
              <a:pathLst>
                <a:path extrusionOk="0" h="2614" w="2078">
                  <a:moveTo>
                    <a:pt x="419" y="0"/>
                  </a:moveTo>
                  <a:cubicBezTo>
                    <a:pt x="183" y="0"/>
                    <a:pt x="1" y="196"/>
                    <a:pt x="1" y="432"/>
                  </a:cubicBezTo>
                  <a:lnTo>
                    <a:pt x="1" y="2613"/>
                  </a:lnTo>
                  <a:lnTo>
                    <a:pt x="2078" y="2613"/>
                  </a:lnTo>
                  <a:lnTo>
                    <a:pt x="2078" y="432"/>
                  </a:lnTo>
                  <a:cubicBezTo>
                    <a:pt x="2078" y="196"/>
                    <a:pt x="1882" y="0"/>
                    <a:pt x="1647"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49"/>
            <p:cNvSpPr/>
            <p:nvPr/>
          </p:nvSpPr>
          <p:spPr>
            <a:xfrm>
              <a:off x="3066974" y="2030803"/>
              <a:ext cx="24909" cy="67265"/>
            </a:xfrm>
            <a:custGeom>
              <a:rect b="b" l="l" r="r" t="t"/>
              <a:pathLst>
                <a:path extrusionOk="0" h="2614" w="968">
                  <a:moveTo>
                    <a:pt x="419" y="0"/>
                  </a:moveTo>
                  <a:cubicBezTo>
                    <a:pt x="183" y="0"/>
                    <a:pt x="1" y="196"/>
                    <a:pt x="1" y="432"/>
                  </a:cubicBezTo>
                  <a:lnTo>
                    <a:pt x="1" y="2613"/>
                  </a:lnTo>
                  <a:lnTo>
                    <a:pt x="536" y="2613"/>
                  </a:lnTo>
                  <a:lnTo>
                    <a:pt x="536" y="432"/>
                  </a:lnTo>
                  <a:cubicBezTo>
                    <a:pt x="536" y="196"/>
                    <a:pt x="732" y="0"/>
                    <a:pt x="967"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49"/>
            <p:cNvSpPr/>
            <p:nvPr/>
          </p:nvSpPr>
          <p:spPr>
            <a:xfrm>
              <a:off x="2966463" y="1720881"/>
              <a:ext cx="53807" cy="43050"/>
            </a:xfrm>
            <a:custGeom>
              <a:rect b="b" l="l" r="r" t="t"/>
              <a:pathLst>
                <a:path extrusionOk="0" h="1673" w="2091">
                  <a:moveTo>
                    <a:pt x="1" y="0"/>
                  </a:moveTo>
                  <a:lnTo>
                    <a:pt x="275" y="1672"/>
                  </a:lnTo>
                  <a:lnTo>
                    <a:pt x="1829" y="1672"/>
                  </a:lnTo>
                  <a:lnTo>
                    <a:pt x="2091"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49"/>
            <p:cNvSpPr/>
            <p:nvPr/>
          </p:nvSpPr>
          <p:spPr>
            <a:xfrm>
              <a:off x="2942609" y="1928954"/>
              <a:ext cx="101875" cy="139187"/>
            </a:xfrm>
            <a:custGeom>
              <a:rect b="b" l="l" r="r" t="t"/>
              <a:pathLst>
                <a:path extrusionOk="0" h="5409" w="3959">
                  <a:moveTo>
                    <a:pt x="0" y="0"/>
                  </a:moveTo>
                  <a:lnTo>
                    <a:pt x="0" y="3462"/>
                  </a:lnTo>
                  <a:cubicBezTo>
                    <a:pt x="0" y="4533"/>
                    <a:pt x="862" y="5395"/>
                    <a:pt x="1946" y="5408"/>
                  </a:cubicBezTo>
                  <a:lnTo>
                    <a:pt x="2012" y="5408"/>
                  </a:lnTo>
                  <a:cubicBezTo>
                    <a:pt x="3083" y="5395"/>
                    <a:pt x="3958" y="4533"/>
                    <a:pt x="3958" y="3449"/>
                  </a:cubicBezTo>
                  <a:lnTo>
                    <a:pt x="3958"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49"/>
            <p:cNvSpPr/>
            <p:nvPr/>
          </p:nvSpPr>
          <p:spPr>
            <a:xfrm>
              <a:off x="2968470" y="1928954"/>
              <a:ext cx="49792" cy="112966"/>
            </a:xfrm>
            <a:custGeom>
              <a:rect b="b" l="l" r="r" t="t"/>
              <a:pathLst>
                <a:path extrusionOk="0" h="4390" w="1935">
                  <a:moveTo>
                    <a:pt x="1" y="0"/>
                  </a:moveTo>
                  <a:lnTo>
                    <a:pt x="1" y="3423"/>
                  </a:lnTo>
                  <a:cubicBezTo>
                    <a:pt x="1" y="3958"/>
                    <a:pt x="432" y="4390"/>
                    <a:pt x="968" y="4390"/>
                  </a:cubicBezTo>
                  <a:cubicBezTo>
                    <a:pt x="1503" y="4390"/>
                    <a:pt x="1934" y="3958"/>
                    <a:pt x="1934" y="3423"/>
                  </a:cubicBezTo>
                  <a:lnTo>
                    <a:pt x="1934" y="0"/>
                  </a:lnTo>
                  <a:close/>
                </a:path>
              </a:pathLst>
            </a:custGeom>
            <a:solidFill>
              <a:srgbClr val="6F23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49"/>
            <p:cNvSpPr/>
            <p:nvPr/>
          </p:nvSpPr>
          <p:spPr>
            <a:xfrm>
              <a:off x="2938234" y="1924580"/>
              <a:ext cx="110624" cy="147602"/>
            </a:xfrm>
            <a:custGeom>
              <a:rect b="b" l="l" r="r" t="t"/>
              <a:pathLst>
                <a:path extrusionOk="0" h="5736" w="4299">
                  <a:moveTo>
                    <a:pt x="3958" y="340"/>
                  </a:moveTo>
                  <a:lnTo>
                    <a:pt x="3958" y="3632"/>
                  </a:lnTo>
                  <a:cubicBezTo>
                    <a:pt x="3958" y="4612"/>
                    <a:pt x="3162" y="5409"/>
                    <a:pt x="2182" y="5409"/>
                  </a:cubicBezTo>
                  <a:lnTo>
                    <a:pt x="2116" y="5409"/>
                  </a:lnTo>
                  <a:cubicBezTo>
                    <a:pt x="1124" y="5409"/>
                    <a:pt x="340" y="4612"/>
                    <a:pt x="327" y="3632"/>
                  </a:cubicBezTo>
                  <a:lnTo>
                    <a:pt x="327" y="340"/>
                  </a:lnTo>
                  <a:close/>
                  <a:moveTo>
                    <a:pt x="0" y="0"/>
                  </a:moveTo>
                  <a:lnTo>
                    <a:pt x="0" y="3632"/>
                  </a:lnTo>
                  <a:cubicBezTo>
                    <a:pt x="0" y="4795"/>
                    <a:pt x="941" y="5735"/>
                    <a:pt x="2116" y="5735"/>
                  </a:cubicBezTo>
                  <a:lnTo>
                    <a:pt x="2182" y="5735"/>
                  </a:lnTo>
                  <a:cubicBezTo>
                    <a:pt x="3344" y="5735"/>
                    <a:pt x="4285" y="4795"/>
                    <a:pt x="4298" y="3632"/>
                  </a:cubicBezTo>
                  <a:lnTo>
                    <a:pt x="4298" y="0"/>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49"/>
            <p:cNvSpPr/>
            <p:nvPr/>
          </p:nvSpPr>
          <p:spPr>
            <a:xfrm>
              <a:off x="2964790" y="1925249"/>
              <a:ext cx="57512" cy="120377"/>
            </a:xfrm>
            <a:custGeom>
              <a:rect b="b" l="l" r="r" t="t"/>
              <a:pathLst>
                <a:path extrusionOk="0" h="4678" w="2235">
                  <a:moveTo>
                    <a:pt x="1934" y="288"/>
                  </a:moveTo>
                  <a:lnTo>
                    <a:pt x="1934" y="3554"/>
                  </a:lnTo>
                  <a:cubicBezTo>
                    <a:pt x="1934" y="4011"/>
                    <a:pt x="1568" y="4377"/>
                    <a:pt x="1111" y="4377"/>
                  </a:cubicBezTo>
                  <a:cubicBezTo>
                    <a:pt x="666" y="4377"/>
                    <a:pt x="301" y="4011"/>
                    <a:pt x="301" y="3554"/>
                  </a:cubicBezTo>
                  <a:lnTo>
                    <a:pt x="301" y="288"/>
                  </a:lnTo>
                  <a:close/>
                  <a:moveTo>
                    <a:pt x="144" y="1"/>
                  </a:moveTo>
                  <a:cubicBezTo>
                    <a:pt x="66" y="1"/>
                    <a:pt x="0" y="66"/>
                    <a:pt x="0" y="144"/>
                  </a:cubicBezTo>
                  <a:lnTo>
                    <a:pt x="0" y="3567"/>
                  </a:lnTo>
                  <a:cubicBezTo>
                    <a:pt x="0" y="4181"/>
                    <a:pt x="497" y="4677"/>
                    <a:pt x="1111" y="4677"/>
                  </a:cubicBezTo>
                  <a:cubicBezTo>
                    <a:pt x="1738" y="4677"/>
                    <a:pt x="2234" y="4181"/>
                    <a:pt x="2234" y="3567"/>
                  </a:cubicBezTo>
                  <a:lnTo>
                    <a:pt x="2234" y="144"/>
                  </a:lnTo>
                  <a:cubicBezTo>
                    <a:pt x="2234" y="66"/>
                    <a:pt x="2169" y="1"/>
                    <a:pt x="2090"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49"/>
            <p:cNvSpPr/>
            <p:nvPr/>
          </p:nvSpPr>
          <p:spPr>
            <a:xfrm>
              <a:off x="2866286" y="1861381"/>
              <a:ext cx="54141" cy="12789"/>
            </a:xfrm>
            <a:custGeom>
              <a:rect b="b" l="l" r="r" t="t"/>
              <a:pathLst>
                <a:path extrusionOk="0" h="497" w="2104">
                  <a:moveTo>
                    <a:pt x="301" y="0"/>
                  </a:moveTo>
                  <a:cubicBezTo>
                    <a:pt x="1" y="27"/>
                    <a:pt x="1" y="471"/>
                    <a:pt x="301" y="497"/>
                  </a:cubicBezTo>
                  <a:lnTo>
                    <a:pt x="1803" y="497"/>
                  </a:lnTo>
                  <a:cubicBezTo>
                    <a:pt x="2104" y="471"/>
                    <a:pt x="2104" y="27"/>
                    <a:pt x="1803"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49"/>
            <p:cNvSpPr/>
            <p:nvPr/>
          </p:nvSpPr>
          <p:spPr>
            <a:xfrm>
              <a:off x="2866286" y="1880217"/>
              <a:ext cx="54141" cy="13124"/>
            </a:xfrm>
            <a:custGeom>
              <a:rect b="b" l="l" r="r" t="t"/>
              <a:pathLst>
                <a:path extrusionOk="0" h="510" w="2104">
                  <a:moveTo>
                    <a:pt x="301" y="0"/>
                  </a:moveTo>
                  <a:cubicBezTo>
                    <a:pt x="1" y="26"/>
                    <a:pt x="1" y="483"/>
                    <a:pt x="301" y="510"/>
                  </a:cubicBezTo>
                  <a:lnTo>
                    <a:pt x="1803" y="510"/>
                  </a:lnTo>
                  <a:cubicBezTo>
                    <a:pt x="2104" y="483"/>
                    <a:pt x="2104" y="26"/>
                    <a:pt x="1803"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49"/>
            <p:cNvSpPr/>
            <p:nvPr/>
          </p:nvSpPr>
          <p:spPr>
            <a:xfrm>
              <a:off x="2866286" y="1899027"/>
              <a:ext cx="54141" cy="12789"/>
            </a:xfrm>
            <a:custGeom>
              <a:rect b="b" l="l" r="r" t="t"/>
              <a:pathLst>
                <a:path extrusionOk="0" h="497" w="2104">
                  <a:moveTo>
                    <a:pt x="301" y="1"/>
                  </a:moveTo>
                  <a:cubicBezTo>
                    <a:pt x="1" y="27"/>
                    <a:pt x="1" y="471"/>
                    <a:pt x="301" y="497"/>
                  </a:cubicBezTo>
                  <a:lnTo>
                    <a:pt x="1803" y="497"/>
                  </a:lnTo>
                  <a:cubicBezTo>
                    <a:pt x="2104" y="471"/>
                    <a:pt x="2104" y="27"/>
                    <a:pt x="1803"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49"/>
            <p:cNvSpPr/>
            <p:nvPr/>
          </p:nvSpPr>
          <p:spPr>
            <a:xfrm>
              <a:off x="2866286" y="1861381"/>
              <a:ext cx="20535" cy="12789"/>
            </a:xfrm>
            <a:custGeom>
              <a:rect b="b" l="l" r="r" t="t"/>
              <a:pathLst>
                <a:path extrusionOk="0" h="497" w="798">
                  <a:moveTo>
                    <a:pt x="301" y="0"/>
                  </a:moveTo>
                  <a:cubicBezTo>
                    <a:pt x="1" y="27"/>
                    <a:pt x="1" y="471"/>
                    <a:pt x="301" y="497"/>
                  </a:cubicBezTo>
                  <a:lnTo>
                    <a:pt x="797" y="497"/>
                  </a:lnTo>
                  <a:cubicBezTo>
                    <a:pt x="484" y="471"/>
                    <a:pt x="484" y="27"/>
                    <a:pt x="797"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49"/>
            <p:cNvSpPr/>
            <p:nvPr/>
          </p:nvSpPr>
          <p:spPr>
            <a:xfrm>
              <a:off x="2866286" y="1880217"/>
              <a:ext cx="20535" cy="13124"/>
            </a:xfrm>
            <a:custGeom>
              <a:rect b="b" l="l" r="r" t="t"/>
              <a:pathLst>
                <a:path extrusionOk="0" h="510" w="798">
                  <a:moveTo>
                    <a:pt x="301" y="0"/>
                  </a:moveTo>
                  <a:cubicBezTo>
                    <a:pt x="1" y="26"/>
                    <a:pt x="1" y="483"/>
                    <a:pt x="301" y="510"/>
                  </a:cubicBezTo>
                  <a:lnTo>
                    <a:pt x="797" y="510"/>
                  </a:lnTo>
                  <a:cubicBezTo>
                    <a:pt x="484" y="483"/>
                    <a:pt x="484" y="26"/>
                    <a:pt x="797"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49"/>
            <p:cNvSpPr/>
            <p:nvPr/>
          </p:nvSpPr>
          <p:spPr>
            <a:xfrm>
              <a:off x="2866286" y="1899027"/>
              <a:ext cx="20535" cy="12789"/>
            </a:xfrm>
            <a:custGeom>
              <a:rect b="b" l="l" r="r" t="t"/>
              <a:pathLst>
                <a:path extrusionOk="0" h="497" w="798">
                  <a:moveTo>
                    <a:pt x="301" y="1"/>
                  </a:moveTo>
                  <a:cubicBezTo>
                    <a:pt x="1" y="27"/>
                    <a:pt x="1" y="471"/>
                    <a:pt x="301" y="497"/>
                  </a:cubicBezTo>
                  <a:lnTo>
                    <a:pt x="797" y="497"/>
                  </a:lnTo>
                  <a:cubicBezTo>
                    <a:pt x="484" y="471"/>
                    <a:pt x="484" y="27"/>
                    <a:pt x="797" y="1"/>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49"/>
            <p:cNvSpPr/>
            <p:nvPr/>
          </p:nvSpPr>
          <p:spPr>
            <a:xfrm>
              <a:off x="3066639" y="1861381"/>
              <a:ext cx="54141" cy="12789"/>
            </a:xfrm>
            <a:custGeom>
              <a:rect b="b" l="l" r="r" t="t"/>
              <a:pathLst>
                <a:path extrusionOk="0" h="497" w="2104">
                  <a:moveTo>
                    <a:pt x="301" y="0"/>
                  </a:moveTo>
                  <a:cubicBezTo>
                    <a:pt x="0" y="27"/>
                    <a:pt x="0" y="471"/>
                    <a:pt x="301" y="497"/>
                  </a:cubicBezTo>
                  <a:lnTo>
                    <a:pt x="1790" y="497"/>
                  </a:lnTo>
                  <a:cubicBezTo>
                    <a:pt x="2104" y="471"/>
                    <a:pt x="2104" y="27"/>
                    <a:pt x="1790"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49"/>
            <p:cNvSpPr/>
            <p:nvPr/>
          </p:nvSpPr>
          <p:spPr>
            <a:xfrm>
              <a:off x="3066639" y="1880217"/>
              <a:ext cx="54141" cy="13124"/>
            </a:xfrm>
            <a:custGeom>
              <a:rect b="b" l="l" r="r" t="t"/>
              <a:pathLst>
                <a:path extrusionOk="0" h="510" w="2104">
                  <a:moveTo>
                    <a:pt x="301" y="0"/>
                  </a:moveTo>
                  <a:cubicBezTo>
                    <a:pt x="0" y="26"/>
                    <a:pt x="0" y="483"/>
                    <a:pt x="301" y="510"/>
                  </a:cubicBezTo>
                  <a:lnTo>
                    <a:pt x="1790" y="510"/>
                  </a:lnTo>
                  <a:cubicBezTo>
                    <a:pt x="2104" y="483"/>
                    <a:pt x="2104" y="26"/>
                    <a:pt x="1790"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49"/>
            <p:cNvSpPr/>
            <p:nvPr/>
          </p:nvSpPr>
          <p:spPr>
            <a:xfrm>
              <a:off x="3066639" y="1899027"/>
              <a:ext cx="54141" cy="12789"/>
            </a:xfrm>
            <a:custGeom>
              <a:rect b="b" l="l" r="r" t="t"/>
              <a:pathLst>
                <a:path extrusionOk="0" h="497" w="2104">
                  <a:moveTo>
                    <a:pt x="301" y="1"/>
                  </a:moveTo>
                  <a:cubicBezTo>
                    <a:pt x="0" y="27"/>
                    <a:pt x="0" y="471"/>
                    <a:pt x="301" y="497"/>
                  </a:cubicBezTo>
                  <a:lnTo>
                    <a:pt x="1790" y="497"/>
                  </a:lnTo>
                  <a:cubicBezTo>
                    <a:pt x="2104" y="471"/>
                    <a:pt x="2104" y="27"/>
                    <a:pt x="1790"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49"/>
            <p:cNvSpPr/>
            <p:nvPr/>
          </p:nvSpPr>
          <p:spPr>
            <a:xfrm>
              <a:off x="3066639" y="1861381"/>
              <a:ext cx="20200" cy="12789"/>
            </a:xfrm>
            <a:custGeom>
              <a:rect b="b" l="l" r="r" t="t"/>
              <a:pathLst>
                <a:path extrusionOk="0" h="497" w="785">
                  <a:moveTo>
                    <a:pt x="301" y="0"/>
                  </a:moveTo>
                  <a:cubicBezTo>
                    <a:pt x="0" y="27"/>
                    <a:pt x="0" y="471"/>
                    <a:pt x="301" y="497"/>
                  </a:cubicBezTo>
                  <a:lnTo>
                    <a:pt x="784" y="497"/>
                  </a:lnTo>
                  <a:cubicBezTo>
                    <a:pt x="484" y="471"/>
                    <a:pt x="484" y="27"/>
                    <a:pt x="784"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49"/>
            <p:cNvSpPr/>
            <p:nvPr/>
          </p:nvSpPr>
          <p:spPr>
            <a:xfrm>
              <a:off x="3066639" y="1880217"/>
              <a:ext cx="20200" cy="13124"/>
            </a:xfrm>
            <a:custGeom>
              <a:rect b="b" l="l" r="r" t="t"/>
              <a:pathLst>
                <a:path extrusionOk="0" h="510" w="785">
                  <a:moveTo>
                    <a:pt x="301" y="0"/>
                  </a:moveTo>
                  <a:cubicBezTo>
                    <a:pt x="0" y="26"/>
                    <a:pt x="0" y="483"/>
                    <a:pt x="301" y="510"/>
                  </a:cubicBezTo>
                  <a:lnTo>
                    <a:pt x="784" y="510"/>
                  </a:lnTo>
                  <a:cubicBezTo>
                    <a:pt x="484" y="483"/>
                    <a:pt x="484" y="26"/>
                    <a:pt x="784"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49"/>
            <p:cNvSpPr/>
            <p:nvPr/>
          </p:nvSpPr>
          <p:spPr>
            <a:xfrm>
              <a:off x="3066639" y="1899027"/>
              <a:ext cx="20200" cy="12789"/>
            </a:xfrm>
            <a:custGeom>
              <a:rect b="b" l="l" r="r" t="t"/>
              <a:pathLst>
                <a:path extrusionOk="0" h="497" w="785">
                  <a:moveTo>
                    <a:pt x="301" y="1"/>
                  </a:moveTo>
                  <a:cubicBezTo>
                    <a:pt x="0" y="27"/>
                    <a:pt x="0" y="471"/>
                    <a:pt x="301" y="497"/>
                  </a:cubicBezTo>
                  <a:lnTo>
                    <a:pt x="784" y="497"/>
                  </a:lnTo>
                  <a:cubicBezTo>
                    <a:pt x="484" y="471"/>
                    <a:pt x="484" y="27"/>
                    <a:pt x="784" y="1"/>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49"/>
            <p:cNvSpPr/>
            <p:nvPr/>
          </p:nvSpPr>
          <p:spPr>
            <a:xfrm>
              <a:off x="2942609" y="1865421"/>
              <a:ext cx="101875" cy="38341"/>
            </a:xfrm>
            <a:custGeom>
              <a:rect b="b" l="l" r="r" t="t"/>
              <a:pathLst>
                <a:path extrusionOk="0" h="1490" w="3959">
                  <a:moveTo>
                    <a:pt x="0" y="0"/>
                  </a:moveTo>
                  <a:lnTo>
                    <a:pt x="0" y="1489"/>
                  </a:lnTo>
                  <a:lnTo>
                    <a:pt x="3958" y="1489"/>
                  </a:lnTo>
                  <a:lnTo>
                    <a:pt x="3958"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49"/>
            <p:cNvSpPr/>
            <p:nvPr/>
          </p:nvSpPr>
          <p:spPr>
            <a:xfrm>
              <a:off x="2938234" y="1861046"/>
              <a:ext cx="110624" cy="47090"/>
            </a:xfrm>
            <a:custGeom>
              <a:rect b="b" l="l" r="r" t="t"/>
              <a:pathLst>
                <a:path extrusionOk="0" h="1830" w="4299">
                  <a:moveTo>
                    <a:pt x="1254" y="327"/>
                  </a:moveTo>
                  <a:lnTo>
                    <a:pt x="1254" y="1490"/>
                  </a:lnTo>
                  <a:lnTo>
                    <a:pt x="327" y="1490"/>
                  </a:lnTo>
                  <a:lnTo>
                    <a:pt x="327" y="327"/>
                  </a:lnTo>
                  <a:close/>
                  <a:moveTo>
                    <a:pt x="2717" y="327"/>
                  </a:moveTo>
                  <a:lnTo>
                    <a:pt x="2717" y="1490"/>
                  </a:lnTo>
                  <a:lnTo>
                    <a:pt x="1581" y="1490"/>
                  </a:lnTo>
                  <a:lnTo>
                    <a:pt x="1581" y="340"/>
                  </a:lnTo>
                  <a:lnTo>
                    <a:pt x="2717" y="327"/>
                  </a:lnTo>
                  <a:close/>
                  <a:moveTo>
                    <a:pt x="3971" y="340"/>
                  </a:moveTo>
                  <a:lnTo>
                    <a:pt x="3971" y="1490"/>
                  </a:lnTo>
                  <a:lnTo>
                    <a:pt x="3044" y="1490"/>
                  </a:lnTo>
                  <a:lnTo>
                    <a:pt x="3044" y="340"/>
                  </a:lnTo>
                  <a:close/>
                  <a:moveTo>
                    <a:pt x="0" y="0"/>
                  </a:moveTo>
                  <a:lnTo>
                    <a:pt x="0" y="1829"/>
                  </a:lnTo>
                  <a:lnTo>
                    <a:pt x="4298" y="1829"/>
                  </a:lnTo>
                  <a:lnTo>
                    <a:pt x="4298" y="0"/>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49"/>
            <p:cNvSpPr/>
            <p:nvPr/>
          </p:nvSpPr>
          <p:spPr>
            <a:xfrm>
              <a:off x="2964455" y="1929803"/>
              <a:ext cx="58927" cy="56303"/>
            </a:xfrm>
            <a:custGeom>
              <a:rect b="b" l="l" r="r" t="t"/>
              <a:pathLst>
                <a:path extrusionOk="0" h="2188" w="2290">
                  <a:moveTo>
                    <a:pt x="2081" y="0"/>
                  </a:moveTo>
                  <a:cubicBezTo>
                    <a:pt x="2050" y="0"/>
                    <a:pt x="2017" y="10"/>
                    <a:pt x="1986" y="33"/>
                  </a:cubicBezTo>
                  <a:lnTo>
                    <a:pt x="92" y="1927"/>
                  </a:lnTo>
                  <a:cubicBezTo>
                    <a:pt x="0" y="2018"/>
                    <a:pt x="65" y="2188"/>
                    <a:pt x="196" y="2188"/>
                  </a:cubicBezTo>
                  <a:cubicBezTo>
                    <a:pt x="235" y="2188"/>
                    <a:pt x="274" y="2175"/>
                    <a:pt x="301" y="2136"/>
                  </a:cubicBezTo>
                  <a:lnTo>
                    <a:pt x="2208" y="242"/>
                  </a:lnTo>
                  <a:cubicBezTo>
                    <a:pt x="2290" y="129"/>
                    <a:pt x="2195" y="0"/>
                    <a:pt x="2081"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49"/>
            <p:cNvSpPr/>
            <p:nvPr/>
          </p:nvSpPr>
          <p:spPr>
            <a:xfrm>
              <a:off x="2965459" y="1975015"/>
              <a:ext cx="58490" cy="55479"/>
            </a:xfrm>
            <a:custGeom>
              <a:rect b="b" l="l" r="r" t="t"/>
              <a:pathLst>
                <a:path extrusionOk="0" h="2156" w="2273">
                  <a:moveTo>
                    <a:pt x="2026" y="1"/>
                  </a:moveTo>
                  <a:cubicBezTo>
                    <a:pt x="1996" y="1"/>
                    <a:pt x="1969" y="12"/>
                    <a:pt x="1947" y="39"/>
                  </a:cubicBezTo>
                  <a:lnTo>
                    <a:pt x="92" y="1894"/>
                  </a:lnTo>
                  <a:cubicBezTo>
                    <a:pt x="0" y="1999"/>
                    <a:pt x="66" y="2155"/>
                    <a:pt x="196" y="2155"/>
                  </a:cubicBezTo>
                  <a:cubicBezTo>
                    <a:pt x="235" y="2155"/>
                    <a:pt x="275" y="2142"/>
                    <a:pt x="301" y="2116"/>
                  </a:cubicBezTo>
                  <a:lnTo>
                    <a:pt x="2169" y="248"/>
                  </a:lnTo>
                  <a:cubicBezTo>
                    <a:pt x="2272" y="165"/>
                    <a:pt x="2138" y="1"/>
                    <a:pt x="2026"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49"/>
            <p:cNvSpPr/>
            <p:nvPr/>
          </p:nvSpPr>
          <p:spPr>
            <a:xfrm>
              <a:off x="2964764" y="1929803"/>
              <a:ext cx="58876" cy="56303"/>
            </a:xfrm>
            <a:custGeom>
              <a:rect b="b" l="l" r="r" t="t"/>
              <a:pathLst>
                <a:path extrusionOk="0" h="2188" w="2288">
                  <a:moveTo>
                    <a:pt x="206" y="0"/>
                  </a:moveTo>
                  <a:cubicBezTo>
                    <a:pt x="93" y="0"/>
                    <a:pt x="0" y="129"/>
                    <a:pt x="93" y="242"/>
                  </a:cubicBezTo>
                  <a:lnTo>
                    <a:pt x="1974" y="2136"/>
                  </a:lnTo>
                  <a:cubicBezTo>
                    <a:pt x="2013" y="2175"/>
                    <a:pt x="2039" y="2188"/>
                    <a:pt x="2091" y="2188"/>
                  </a:cubicBezTo>
                  <a:cubicBezTo>
                    <a:pt x="2222" y="2188"/>
                    <a:pt x="2287" y="2018"/>
                    <a:pt x="2196" y="1927"/>
                  </a:cubicBezTo>
                  <a:lnTo>
                    <a:pt x="302" y="33"/>
                  </a:lnTo>
                  <a:cubicBezTo>
                    <a:pt x="271" y="10"/>
                    <a:pt x="238" y="0"/>
                    <a:pt x="206" y="0"/>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49"/>
            <p:cNvSpPr/>
            <p:nvPr/>
          </p:nvSpPr>
          <p:spPr>
            <a:xfrm>
              <a:off x="2964764" y="1975170"/>
              <a:ext cx="57178" cy="54656"/>
            </a:xfrm>
            <a:custGeom>
              <a:rect b="b" l="l" r="r" t="t"/>
              <a:pathLst>
                <a:path extrusionOk="0" h="2124" w="2222">
                  <a:moveTo>
                    <a:pt x="206" y="1"/>
                  </a:moveTo>
                  <a:cubicBezTo>
                    <a:pt x="93" y="1"/>
                    <a:pt x="0" y="129"/>
                    <a:pt x="93" y="242"/>
                  </a:cubicBezTo>
                  <a:lnTo>
                    <a:pt x="1908" y="2084"/>
                  </a:lnTo>
                  <a:cubicBezTo>
                    <a:pt x="1948" y="2110"/>
                    <a:pt x="1974" y="2123"/>
                    <a:pt x="2026" y="2123"/>
                  </a:cubicBezTo>
                  <a:cubicBezTo>
                    <a:pt x="2157" y="2123"/>
                    <a:pt x="2222" y="1953"/>
                    <a:pt x="2131" y="1862"/>
                  </a:cubicBezTo>
                  <a:lnTo>
                    <a:pt x="302" y="33"/>
                  </a:lnTo>
                  <a:cubicBezTo>
                    <a:pt x="271" y="11"/>
                    <a:pt x="238" y="1"/>
                    <a:pt x="206" y="1"/>
                  </a:cubicBez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49"/>
            <p:cNvSpPr/>
            <p:nvPr/>
          </p:nvSpPr>
          <p:spPr>
            <a:xfrm>
              <a:off x="2854861" y="2087621"/>
              <a:ext cx="277345" cy="11785"/>
            </a:xfrm>
            <a:custGeom>
              <a:rect b="b" l="l" r="r" t="t"/>
              <a:pathLst>
                <a:path extrusionOk="0" h="458" w="10778">
                  <a:moveTo>
                    <a:pt x="0" y="0"/>
                  </a:moveTo>
                  <a:lnTo>
                    <a:pt x="0" y="457"/>
                  </a:lnTo>
                  <a:lnTo>
                    <a:pt x="10778" y="457"/>
                  </a:lnTo>
                  <a:lnTo>
                    <a:pt x="10778"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3" name="Google Shape;3643;p49"/>
          <p:cNvGrpSpPr/>
          <p:nvPr/>
        </p:nvGrpSpPr>
        <p:grpSpPr>
          <a:xfrm>
            <a:off x="3290667" y="2600076"/>
            <a:ext cx="353195" cy="337366"/>
            <a:chOff x="2786284" y="2872179"/>
            <a:chExt cx="389281" cy="371835"/>
          </a:xfrm>
        </p:grpSpPr>
        <p:sp>
          <p:nvSpPr>
            <p:cNvPr id="3644" name="Google Shape;3644;p49"/>
            <p:cNvSpPr/>
            <p:nvPr/>
          </p:nvSpPr>
          <p:spPr>
            <a:xfrm>
              <a:off x="2860573" y="2963426"/>
              <a:ext cx="49098" cy="56689"/>
            </a:xfrm>
            <a:custGeom>
              <a:rect b="b" l="l" r="r" t="t"/>
              <a:pathLst>
                <a:path extrusionOk="0" h="2203" w="1908">
                  <a:moveTo>
                    <a:pt x="836" y="0"/>
                  </a:moveTo>
                  <a:cubicBezTo>
                    <a:pt x="408" y="0"/>
                    <a:pt x="1" y="335"/>
                    <a:pt x="1" y="831"/>
                  </a:cubicBezTo>
                  <a:cubicBezTo>
                    <a:pt x="1" y="942"/>
                    <a:pt x="85" y="998"/>
                    <a:pt x="170" y="998"/>
                  </a:cubicBezTo>
                  <a:cubicBezTo>
                    <a:pt x="255" y="998"/>
                    <a:pt x="340" y="942"/>
                    <a:pt x="340" y="831"/>
                  </a:cubicBezTo>
                  <a:cubicBezTo>
                    <a:pt x="340" y="537"/>
                    <a:pt x="589" y="340"/>
                    <a:pt x="843" y="340"/>
                  </a:cubicBezTo>
                  <a:cubicBezTo>
                    <a:pt x="962" y="340"/>
                    <a:pt x="1081" y="383"/>
                    <a:pt x="1176" y="478"/>
                  </a:cubicBezTo>
                  <a:cubicBezTo>
                    <a:pt x="1490" y="792"/>
                    <a:pt x="1268" y="1328"/>
                    <a:pt x="837" y="1328"/>
                  </a:cubicBezTo>
                  <a:cubicBezTo>
                    <a:pt x="745" y="1328"/>
                    <a:pt x="667" y="1393"/>
                    <a:pt x="667" y="1484"/>
                  </a:cubicBezTo>
                  <a:lnTo>
                    <a:pt x="667" y="2033"/>
                  </a:lnTo>
                  <a:cubicBezTo>
                    <a:pt x="667" y="2124"/>
                    <a:pt x="745" y="2203"/>
                    <a:pt x="837" y="2203"/>
                  </a:cubicBezTo>
                  <a:cubicBezTo>
                    <a:pt x="928" y="2203"/>
                    <a:pt x="1006" y="2138"/>
                    <a:pt x="1006" y="2046"/>
                  </a:cubicBezTo>
                  <a:lnTo>
                    <a:pt x="1006" y="1654"/>
                  </a:lnTo>
                  <a:cubicBezTo>
                    <a:pt x="1686" y="1511"/>
                    <a:pt x="1908" y="635"/>
                    <a:pt x="1359" y="191"/>
                  </a:cubicBezTo>
                  <a:cubicBezTo>
                    <a:pt x="1200" y="59"/>
                    <a:pt x="1016" y="0"/>
                    <a:pt x="836" y="0"/>
                  </a:cubicBez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49"/>
            <p:cNvSpPr/>
            <p:nvPr/>
          </p:nvSpPr>
          <p:spPr>
            <a:xfrm>
              <a:off x="2920401" y="2963426"/>
              <a:ext cx="49123" cy="56689"/>
            </a:xfrm>
            <a:custGeom>
              <a:rect b="b" l="l" r="r" t="t"/>
              <a:pathLst>
                <a:path extrusionOk="0" h="2203" w="1909">
                  <a:moveTo>
                    <a:pt x="831" y="0"/>
                  </a:moveTo>
                  <a:cubicBezTo>
                    <a:pt x="402" y="0"/>
                    <a:pt x="1" y="335"/>
                    <a:pt x="1" y="831"/>
                  </a:cubicBezTo>
                  <a:cubicBezTo>
                    <a:pt x="1" y="942"/>
                    <a:pt x="86" y="998"/>
                    <a:pt x="171" y="998"/>
                  </a:cubicBezTo>
                  <a:cubicBezTo>
                    <a:pt x="256" y="998"/>
                    <a:pt x="340" y="942"/>
                    <a:pt x="340" y="831"/>
                  </a:cubicBezTo>
                  <a:cubicBezTo>
                    <a:pt x="340" y="537"/>
                    <a:pt x="584" y="340"/>
                    <a:pt x="838" y="340"/>
                  </a:cubicBezTo>
                  <a:cubicBezTo>
                    <a:pt x="956" y="340"/>
                    <a:pt x="1077" y="383"/>
                    <a:pt x="1177" y="478"/>
                  </a:cubicBezTo>
                  <a:cubicBezTo>
                    <a:pt x="1490" y="792"/>
                    <a:pt x="1268" y="1328"/>
                    <a:pt x="837" y="1328"/>
                  </a:cubicBezTo>
                  <a:cubicBezTo>
                    <a:pt x="745" y="1328"/>
                    <a:pt x="667" y="1393"/>
                    <a:pt x="667" y="1484"/>
                  </a:cubicBezTo>
                  <a:lnTo>
                    <a:pt x="667" y="2033"/>
                  </a:lnTo>
                  <a:cubicBezTo>
                    <a:pt x="667" y="2124"/>
                    <a:pt x="745" y="2203"/>
                    <a:pt x="837" y="2203"/>
                  </a:cubicBezTo>
                  <a:cubicBezTo>
                    <a:pt x="928" y="2203"/>
                    <a:pt x="1007" y="2138"/>
                    <a:pt x="1007" y="2046"/>
                  </a:cubicBezTo>
                  <a:lnTo>
                    <a:pt x="1007" y="1654"/>
                  </a:lnTo>
                  <a:cubicBezTo>
                    <a:pt x="1686" y="1511"/>
                    <a:pt x="1908" y="635"/>
                    <a:pt x="1359" y="191"/>
                  </a:cubicBezTo>
                  <a:cubicBezTo>
                    <a:pt x="1197" y="59"/>
                    <a:pt x="1011" y="0"/>
                    <a:pt x="831" y="0"/>
                  </a:cubicBez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49"/>
            <p:cNvSpPr/>
            <p:nvPr/>
          </p:nvSpPr>
          <p:spPr>
            <a:xfrm>
              <a:off x="3038411" y="2963426"/>
              <a:ext cx="49098" cy="56689"/>
            </a:xfrm>
            <a:custGeom>
              <a:rect b="b" l="l" r="r" t="t"/>
              <a:pathLst>
                <a:path extrusionOk="0" h="2203" w="1908">
                  <a:moveTo>
                    <a:pt x="836" y="0"/>
                  </a:moveTo>
                  <a:cubicBezTo>
                    <a:pt x="408" y="0"/>
                    <a:pt x="0" y="335"/>
                    <a:pt x="0" y="831"/>
                  </a:cubicBezTo>
                  <a:cubicBezTo>
                    <a:pt x="0" y="942"/>
                    <a:pt x="85" y="998"/>
                    <a:pt x="170" y="998"/>
                  </a:cubicBezTo>
                  <a:cubicBezTo>
                    <a:pt x="255" y="998"/>
                    <a:pt x="340" y="942"/>
                    <a:pt x="340" y="831"/>
                  </a:cubicBezTo>
                  <a:cubicBezTo>
                    <a:pt x="340" y="537"/>
                    <a:pt x="589" y="340"/>
                    <a:pt x="843" y="340"/>
                  </a:cubicBezTo>
                  <a:cubicBezTo>
                    <a:pt x="961" y="340"/>
                    <a:pt x="1080" y="383"/>
                    <a:pt x="1176" y="478"/>
                  </a:cubicBezTo>
                  <a:cubicBezTo>
                    <a:pt x="1489" y="792"/>
                    <a:pt x="1267" y="1328"/>
                    <a:pt x="836" y="1328"/>
                  </a:cubicBezTo>
                  <a:cubicBezTo>
                    <a:pt x="745" y="1328"/>
                    <a:pt x="666" y="1393"/>
                    <a:pt x="666" y="1484"/>
                  </a:cubicBezTo>
                  <a:lnTo>
                    <a:pt x="666" y="2033"/>
                  </a:lnTo>
                  <a:cubicBezTo>
                    <a:pt x="666" y="2124"/>
                    <a:pt x="745" y="2203"/>
                    <a:pt x="836" y="2203"/>
                  </a:cubicBezTo>
                  <a:cubicBezTo>
                    <a:pt x="928" y="2203"/>
                    <a:pt x="1006" y="2138"/>
                    <a:pt x="1006" y="2046"/>
                  </a:cubicBezTo>
                  <a:lnTo>
                    <a:pt x="1006" y="1654"/>
                  </a:lnTo>
                  <a:cubicBezTo>
                    <a:pt x="1698" y="1511"/>
                    <a:pt x="1907" y="635"/>
                    <a:pt x="1359" y="191"/>
                  </a:cubicBezTo>
                  <a:cubicBezTo>
                    <a:pt x="1200" y="59"/>
                    <a:pt x="1016" y="0"/>
                    <a:pt x="836" y="0"/>
                  </a:cubicBez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49"/>
            <p:cNvSpPr/>
            <p:nvPr/>
          </p:nvSpPr>
          <p:spPr>
            <a:xfrm>
              <a:off x="2836436" y="3010594"/>
              <a:ext cx="90733" cy="27585"/>
            </a:xfrm>
            <a:custGeom>
              <a:rect b="b" l="l" r="r" t="t"/>
              <a:pathLst>
                <a:path extrusionOk="0" h="1072" w="3526">
                  <a:moveTo>
                    <a:pt x="1770" y="1"/>
                  </a:moveTo>
                  <a:cubicBezTo>
                    <a:pt x="1203" y="1"/>
                    <a:pt x="638" y="207"/>
                    <a:pt x="194" y="618"/>
                  </a:cubicBezTo>
                  <a:cubicBezTo>
                    <a:pt x="1" y="801"/>
                    <a:pt x="164" y="1071"/>
                    <a:pt x="362" y="1071"/>
                  </a:cubicBezTo>
                  <a:cubicBezTo>
                    <a:pt x="419" y="1071"/>
                    <a:pt x="479" y="1049"/>
                    <a:pt x="534" y="997"/>
                  </a:cubicBezTo>
                  <a:cubicBezTo>
                    <a:pt x="880" y="677"/>
                    <a:pt x="1324" y="517"/>
                    <a:pt x="1768" y="517"/>
                  </a:cubicBezTo>
                  <a:cubicBezTo>
                    <a:pt x="2212" y="517"/>
                    <a:pt x="2656" y="677"/>
                    <a:pt x="3003" y="997"/>
                  </a:cubicBezTo>
                  <a:cubicBezTo>
                    <a:pt x="3055" y="1036"/>
                    <a:pt x="3107" y="1062"/>
                    <a:pt x="3172" y="1062"/>
                  </a:cubicBezTo>
                  <a:cubicBezTo>
                    <a:pt x="3408" y="1062"/>
                    <a:pt x="3525" y="775"/>
                    <a:pt x="3355" y="618"/>
                  </a:cubicBezTo>
                  <a:cubicBezTo>
                    <a:pt x="2905" y="207"/>
                    <a:pt x="2336" y="1"/>
                    <a:pt x="1770" y="1"/>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49"/>
            <p:cNvSpPr/>
            <p:nvPr/>
          </p:nvSpPr>
          <p:spPr>
            <a:xfrm>
              <a:off x="2896290" y="3010594"/>
              <a:ext cx="90707" cy="27585"/>
            </a:xfrm>
            <a:custGeom>
              <a:rect b="b" l="l" r="r" t="t"/>
              <a:pathLst>
                <a:path extrusionOk="0" h="1072" w="3525">
                  <a:moveTo>
                    <a:pt x="1774" y="1"/>
                  </a:moveTo>
                  <a:cubicBezTo>
                    <a:pt x="1206" y="1"/>
                    <a:pt x="637" y="207"/>
                    <a:pt x="193" y="618"/>
                  </a:cubicBezTo>
                  <a:cubicBezTo>
                    <a:pt x="0" y="801"/>
                    <a:pt x="163" y="1071"/>
                    <a:pt x="362" y="1071"/>
                  </a:cubicBezTo>
                  <a:cubicBezTo>
                    <a:pt x="418" y="1071"/>
                    <a:pt x="478" y="1049"/>
                    <a:pt x="533" y="997"/>
                  </a:cubicBezTo>
                  <a:cubicBezTo>
                    <a:pt x="886" y="677"/>
                    <a:pt x="1330" y="517"/>
                    <a:pt x="1772" y="517"/>
                  </a:cubicBezTo>
                  <a:cubicBezTo>
                    <a:pt x="2215" y="517"/>
                    <a:pt x="2656" y="677"/>
                    <a:pt x="3002" y="997"/>
                  </a:cubicBezTo>
                  <a:cubicBezTo>
                    <a:pt x="3054" y="1036"/>
                    <a:pt x="3119" y="1062"/>
                    <a:pt x="3185" y="1062"/>
                  </a:cubicBezTo>
                  <a:cubicBezTo>
                    <a:pt x="3407" y="1062"/>
                    <a:pt x="3524" y="775"/>
                    <a:pt x="3355" y="618"/>
                  </a:cubicBezTo>
                  <a:cubicBezTo>
                    <a:pt x="2910" y="207"/>
                    <a:pt x="2342" y="1"/>
                    <a:pt x="1774" y="1"/>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49"/>
            <p:cNvSpPr/>
            <p:nvPr/>
          </p:nvSpPr>
          <p:spPr>
            <a:xfrm>
              <a:off x="3004778" y="3013039"/>
              <a:ext cx="110289" cy="100537"/>
            </a:xfrm>
            <a:custGeom>
              <a:rect b="b" l="l" r="r" t="t"/>
              <a:pathLst>
                <a:path extrusionOk="0" h="3907" w="4286">
                  <a:moveTo>
                    <a:pt x="2143" y="1"/>
                  </a:moveTo>
                  <a:cubicBezTo>
                    <a:pt x="1444" y="1"/>
                    <a:pt x="745" y="366"/>
                    <a:pt x="393" y="1098"/>
                  </a:cubicBezTo>
                  <a:lnTo>
                    <a:pt x="1" y="1842"/>
                  </a:lnTo>
                  <a:lnTo>
                    <a:pt x="981" y="1842"/>
                  </a:lnTo>
                  <a:lnTo>
                    <a:pt x="981" y="3906"/>
                  </a:lnTo>
                  <a:lnTo>
                    <a:pt x="3306" y="3906"/>
                  </a:lnTo>
                  <a:lnTo>
                    <a:pt x="3306" y="1842"/>
                  </a:lnTo>
                  <a:lnTo>
                    <a:pt x="4286" y="1842"/>
                  </a:lnTo>
                  <a:lnTo>
                    <a:pt x="3894" y="1098"/>
                  </a:lnTo>
                  <a:cubicBezTo>
                    <a:pt x="3541" y="366"/>
                    <a:pt x="2842" y="1"/>
                    <a:pt x="2143"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49"/>
            <p:cNvSpPr/>
            <p:nvPr/>
          </p:nvSpPr>
          <p:spPr>
            <a:xfrm>
              <a:off x="3037716" y="3012961"/>
              <a:ext cx="44414" cy="21204"/>
            </a:xfrm>
            <a:custGeom>
              <a:rect b="b" l="l" r="r" t="t"/>
              <a:pathLst>
                <a:path extrusionOk="0" h="824" w="1726">
                  <a:moveTo>
                    <a:pt x="863" y="0"/>
                  </a:moveTo>
                  <a:cubicBezTo>
                    <a:pt x="566" y="0"/>
                    <a:pt x="269" y="75"/>
                    <a:pt x="1" y="226"/>
                  </a:cubicBezTo>
                  <a:cubicBezTo>
                    <a:pt x="151" y="624"/>
                    <a:pt x="507" y="823"/>
                    <a:pt x="863" y="823"/>
                  </a:cubicBezTo>
                  <a:cubicBezTo>
                    <a:pt x="1219" y="823"/>
                    <a:pt x="1575" y="624"/>
                    <a:pt x="1725" y="226"/>
                  </a:cubicBezTo>
                  <a:cubicBezTo>
                    <a:pt x="1458" y="75"/>
                    <a:pt x="1160" y="0"/>
                    <a:pt x="863"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49"/>
            <p:cNvSpPr/>
            <p:nvPr/>
          </p:nvSpPr>
          <p:spPr>
            <a:xfrm>
              <a:off x="3038076" y="3012961"/>
              <a:ext cx="44054" cy="15568"/>
            </a:xfrm>
            <a:custGeom>
              <a:rect b="b" l="l" r="r" t="t"/>
              <a:pathLst>
                <a:path extrusionOk="0" h="605" w="1712">
                  <a:moveTo>
                    <a:pt x="851" y="0"/>
                  </a:moveTo>
                  <a:cubicBezTo>
                    <a:pt x="555" y="0"/>
                    <a:pt x="261" y="75"/>
                    <a:pt x="0" y="226"/>
                  </a:cubicBezTo>
                  <a:cubicBezTo>
                    <a:pt x="52" y="369"/>
                    <a:pt x="144" y="500"/>
                    <a:pt x="261" y="604"/>
                  </a:cubicBezTo>
                  <a:cubicBezTo>
                    <a:pt x="451" y="539"/>
                    <a:pt x="650" y="506"/>
                    <a:pt x="849" y="506"/>
                  </a:cubicBezTo>
                  <a:cubicBezTo>
                    <a:pt x="1048" y="506"/>
                    <a:pt x="1248" y="539"/>
                    <a:pt x="1437" y="604"/>
                  </a:cubicBezTo>
                  <a:cubicBezTo>
                    <a:pt x="1555" y="500"/>
                    <a:pt x="1646" y="369"/>
                    <a:pt x="1711" y="226"/>
                  </a:cubicBezTo>
                  <a:cubicBezTo>
                    <a:pt x="1444" y="75"/>
                    <a:pt x="1146" y="0"/>
                    <a:pt x="851" y="0"/>
                  </a:cubicBez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49"/>
            <p:cNvSpPr/>
            <p:nvPr/>
          </p:nvSpPr>
          <p:spPr>
            <a:xfrm>
              <a:off x="3021247" y="3188509"/>
              <a:ext cx="34662" cy="55351"/>
            </a:xfrm>
            <a:custGeom>
              <a:rect b="b" l="l" r="r" t="t"/>
              <a:pathLst>
                <a:path extrusionOk="0" h="2151" w="1347">
                  <a:moveTo>
                    <a:pt x="341" y="1"/>
                  </a:moveTo>
                  <a:cubicBezTo>
                    <a:pt x="1" y="1"/>
                    <a:pt x="1" y="510"/>
                    <a:pt x="341" y="510"/>
                  </a:cubicBezTo>
                  <a:cubicBezTo>
                    <a:pt x="484" y="510"/>
                    <a:pt x="628" y="588"/>
                    <a:pt x="706" y="706"/>
                  </a:cubicBezTo>
                  <a:cubicBezTo>
                    <a:pt x="745" y="771"/>
                    <a:pt x="772" y="837"/>
                    <a:pt x="785" y="915"/>
                  </a:cubicBezTo>
                  <a:cubicBezTo>
                    <a:pt x="785" y="993"/>
                    <a:pt x="772" y="1072"/>
                    <a:pt x="732" y="1137"/>
                  </a:cubicBezTo>
                  <a:cubicBezTo>
                    <a:pt x="602" y="1425"/>
                    <a:pt x="615" y="1751"/>
                    <a:pt x="785" y="2025"/>
                  </a:cubicBezTo>
                  <a:cubicBezTo>
                    <a:pt x="837" y="2114"/>
                    <a:pt x="915" y="2150"/>
                    <a:pt x="992" y="2150"/>
                  </a:cubicBezTo>
                  <a:cubicBezTo>
                    <a:pt x="1168" y="2150"/>
                    <a:pt x="1343" y="1963"/>
                    <a:pt x="1216" y="1764"/>
                  </a:cubicBezTo>
                  <a:cubicBezTo>
                    <a:pt x="1150" y="1634"/>
                    <a:pt x="1137" y="1477"/>
                    <a:pt x="1203" y="1346"/>
                  </a:cubicBezTo>
                  <a:cubicBezTo>
                    <a:pt x="1346" y="1059"/>
                    <a:pt x="1320" y="706"/>
                    <a:pt x="1150" y="432"/>
                  </a:cubicBezTo>
                  <a:cubicBezTo>
                    <a:pt x="1098" y="366"/>
                    <a:pt x="1046" y="301"/>
                    <a:pt x="994" y="249"/>
                  </a:cubicBezTo>
                  <a:cubicBezTo>
                    <a:pt x="811" y="92"/>
                    <a:pt x="576" y="1"/>
                    <a:pt x="341"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49"/>
            <p:cNvSpPr/>
            <p:nvPr/>
          </p:nvSpPr>
          <p:spPr>
            <a:xfrm>
              <a:off x="2902260" y="3188509"/>
              <a:ext cx="36334" cy="55505"/>
            </a:xfrm>
            <a:custGeom>
              <a:rect b="b" l="l" r="r" t="t"/>
              <a:pathLst>
                <a:path extrusionOk="0" h="2157" w="1412">
                  <a:moveTo>
                    <a:pt x="1163" y="1"/>
                  </a:moveTo>
                  <a:cubicBezTo>
                    <a:pt x="458" y="1"/>
                    <a:pt x="0" y="719"/>
                    <a:pt x="301" y="1359"/>
                  </a:cubicBezTo>
                  <a:cubicBezTo>
                    <a:pt x="353" y="1490"/>
                    <a:pt x="353" y="1647"/>
                    <a:pt x="275" y="1764"/>
                  </a:cubicBezTo>
                  <a:cubicBezTo>
                    <a:pt x="196" y="1882"/>
                    <a:pt x="236" y="2038"/>
                    <a:pt x="366" y="2117"/>
                  </a:cubicBezTo>
                  <a:cubicBezTo>
                    <a:pt x="405" y="2143"/>
                    <a:pt x="445" y="2156"/>
                    <a:pt x="497" y="2156"/>
                  </a:cubicBezTo>
                  <a:cubicBezTo>
                    <a:pt x="575" y="2156"/>
                    <a:pt x="667" y="2104"/>
                    <a:pt x="706" y="2025"/>
                  </a:cubicBezTo>
                  <a:cubicBezTo>
                    <a:pt x="876" y="1764"/>
                    <a:pt x="889" y="1425"/>
                    <a:pt x="758" y="1137"/>
                  </a:cubicBezTo>
                  <a:cubicBezTo>
                    <a:pt x="719" y="1072"/>
                    <a:pt x="706" y="993"/>
                    <a:pt x="719" y="915"/>
                  </a:cubicBezTo>
                  <a:cubicBezTo>
                    <a:pt x="719" y="837"/>
                    <a:pt x="745" y="771"/>
                    <a:pt x="784" y="719"/>
                  </a:cubicBezTo>
                  <a:cubicBezTo>
                    <a:pt x="863" y="588"/>
                    <a:pt x="1006" y="510"/>
                    <a:pt x="1163" y="510"/>
                  </a:cubicBezTo>
                  <a:cubicBezTo>
                    <a:pt x="1294" y="510"/>
                    <a:pt x="1411" y="393"/>
                    <a:pt x="1411" y="249"/>
                  </a:cubicBezTo>
                  <a:cubicBezTo>
                    <a:pt x="1411" y="118"/>
                    <a:pt x="1294" y="1"/>
                    <a:pt x="1163"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49"/>
            <p:cNvSpPr/>
            <p:nvPr/>
          </p:nvSpPr>
          <p:spPr>
            <a:xfrm>
              <a:off x="2907638" y="3194890"/>
              <a:ext cx="30956" cy="17189"/>
            </a:xfrm>
            <a:custGeom>
              <a:rect b="b" l="l" r="r" t="t"/>
              <a:pathLst>
                <a:path extrusionOk="0" h="668" w="1203">
                  <a:moveTo>
                    <a:pt x="1202" y="1"/>
                  </a:moveTo>
                  <a:cubicBezTo>
                    <a:pt x="1202" y="5"/>
                    <a:pt x="1202" y="10"/>
                    <a:pt x="1202" y="14"/>
                  </a:cubicBezTo>
                  <a:lnTo>
                    <a:pt x="1202" y="14"/>
                  </a:lnTo>
                  <a:lnTo>
                    <a:pt x="1202" y="1"/>
                  </a:lnTo>
                  <a:close/>
                  <a:moveTo>
                    <a:pt x="301" y="14"/>
                  </a:moveTo>
                  <a:cubicBezTo>
                    <a:pt x="118" y="184"/>
                    <a:pt x="13" y="419"/>
                    <a:pt x="0" y="667"/>
                  </a:cubicBezTo>
                  <a:lnTo>
                    <a:pt x="510" y="667"/>
                  </a:lnTo>
                  <a:cubicBezTo>
                    <a:pt x="510" y="589"/>
                    <a:pt x="536" y="523"/>
                    <a:pt x="575" y="471"/>
                  </a:cubicBezTo>
                  <a:cubicBezTo>
                    <a:pt x="654" y="340"/>
                    <a:pt x="797" y="262"/>
                    <a:pt x="954" y="262"/>
                  </a:cubicBezTo>
                  <a:cubicBezTo>
                    <a:pt x="1081" y="262"/>
                    <a:pt x="1195" y="152"/>
                    <a:pt x="1202" y="14"/>
                  </a:cubicBez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49"/>
            <p:cNvSpPr/>
            <p:nvPr/>
          </p:nvSpPr>
          <p:spPr>
            <a:xfrm>
              <a:off x="3023280" y="3194890"/>
              <a:ext cx="31291" cy="17189"/>
            </a:xfrm>
            <a:custGeom>
              <a:rect b="b" l="l" r="r" t="t"/>
              <a:pathLst>
                <a:path extrusionOk="0" h="668" w="1216">
                  <a:moveTo>
                    <a:pt x="0" y="1"/>
                  </a:moveTo>
                  <a:cubicBezTo>
                    <a:pt x="0" y="145"/>
                    <a:pt x="118" y="262"/>
                    <a:pt x="262" y="262"/>
                  </a:cubicBezTo>
                  <a:cubicBezTo>
                    <a:pt x="405" y="262"/>
                    <a:pt x="549" y="340"/>
                    <a:pt x="627" y="471"/>
                  </a:cubicBezTo>
                  <a:cubicBezTo>
                    <a:pt x="666" y="523"/>
                    <a:pt x="693" y="589"/>
                    <a:pt x="706" y="667"/>
                  </a:cubicBezTo>
                  <a:lnTo>
                    <a:pt x="1215" y="667"/>
                  </a:lnTo>
                  <a:cubicBezTo>
                    <a:pt x="1202" y="497"/>
                    <a:pt x="1163" y="327"/>
                    <a:pt x="1071" y="197"/>
                  </a:cubicBezTo>
                  <a:cubicBezTo>
                    <a:pt x="1019" y="118"/>
                    <a:pt x="967" y="66"/>
                    <a:pt x="915" y="1"/>
                  </a:cubicBez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49"/>
            <p:cNvSpPr/>
            <p:nvPr/>
          </p:nvSpPr>
          <p:spPr>
            <a:xfrm>
              <a:off x="2809469" y="2872179"/>
              <a:ext cx="342911" cy="329479"/>
            </a:xfrm>
            <a:custGeom>
              <a:rect b="b" l="l" r="r" t="t"/>
              <a:pathLst>
                <a:path extrusionOk="0" h="12804" w="13326">
                  <a:moveTo>
                    <a:pt x="11497" y="510"/>
                  </a:moveTo>
                  <a:cubicBezTo>
                    <a:pt x="12228" y="510"/>
                    <a:pt x="12816" y="1098"/>
                    <a:pt x="12816" y="1830"/>
                  </a:cubicBezTo>
                  <a:lnTo>
                    <a:pt x="12816" y="12294"/>
                  </a:lnTo>
                  <a:lnTo>
                    <a:pt x="510" y="12294"/>
                  </a:lnTo>
                  <a:lnTo>
                    <a:pt x="510" y="1830"/>
                  </a:lnTo>
                  <a:cubicBezTo>
                    <a:pt x="510" y="1098"/>
                    <a:pt x="1111" y="510"/>
                    <a:pt x="1843" y="510"/>
                  </a:cubicBezTo>
                  <a:close/>
                  <a:moveTo>
                    <a:pt x="1843" y="1"/>
                  </a:moveTo>
                  <a:cubicBezTo>
                    <a:pt x="824" y="1"/>
                    <a:pt x="14" y="824"/>
                    <a:pt x="1" y="1830"/>
                  </a:cubicBezTo>
                  <a:lnTo>
                    <a:pt x="1" y="12542"/>
                  </a:lnTo>
                  <a:cubicBezTo>
                    <a:pt x="1" y="12686"/>
                    <a:pt x="118" y="12803"/>
                    <a:pt x="262" y="12803"/>
                  </a:cubicBezTo>
                  <a:lnTo>
                    <a:pt x="13064" y="12803"/>
                  </a:lnTo>
                  <a:cubicBezTo>
                    <a:pt x="13208" y="12803"/>
                    <a:pt x="13326" y="12699"/>
                    <a:pt x="13326" y="12555"/>
                  </a:cubicBezTo>
                  <a:lnTo>
                    <a:pt x="13326" y="1830"/>
                  </a:lnTo>
                  <a:cubicBezTo>
                    <a:pt x="13326" y="824"/>
                    <a:pt x="12503" y="1"/>
                    <a:pt x="11497"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49"/>
            <p:cNvSpPr/>
            <p:nvPr/>
          </p:nvSpPr>
          <p:spPr>
            <a:xfrm>
              <a:off x="3137223" y="3188509"/>
              <a:ext cx="38341" cy="55505"/>
            </a:xfrm>
            <a:custGeom>
              <a:rect b="b" l="l" r="r" t="t"/>
              <a:pathLst>
                <a:path extrusionOk="0" h="2157" w="1490">
                  <a:moveTo>
                    <a:pt x="327" y="1"/>
                  </a:moveTo>
                  <a:cubicBezTo>
                    <a:pt x="1" y="1"/>
                    <a:pt x="1" y="510"/>
                    <a:pt x="327" y="510"/>
                  </a:cubicBezTo>
                  <a:cubicBezTo>
                    <a:pt x="654" y="510"/>
                    <a:pt x="876" y="837"/>
                    <a:pt x="732" y="1137"/>
                  </a:cubicBezTo>
                  <a:cubicBezTo>
                    <a:pt x="602" y="1425"/>
                    <a:pt x="615" y="1751"/>
                    <a:pt x="785" y="2025"/>
                  </a:cubicBezTo>
                  <a:cubicBezTo>
                    <a:pt x="824" y="2104"/>
                    <a:pt x="915" y="2156"/>
                    <a:pt x="994" y="2156"/>
                  </a:cubicBezTo>
                  <a:cubicBezTo>
                    <a:pt x="1190" y="2156"/>
                    <a:pt x="1320" y="1934"/>
                    <a:pt x="1216" y="1764"/>
                  </a:cubicBezTo>
                  <a:cubicBezTo>
                    <a:pt x="1137" y="1634"/>
                    <a:pt x="1137" y="1490"/>
                    <a:pt x="1190" y="1346"/>
                  </a:cubicBezTo>
                  <a:cubicBezTo>
                    <a:pt x="1490" y="719"/>
                    <a:pt x="1033" y="1"/>
                    <a:pt x="327"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49"/>
            <p:cNvSpPr/>
            <p:nvPr/>
          </p:nvSpPr>
          <p:spPr>
            <a:xfrm>
              <a:off x="2786284" y="3188509"/>
              <a:ext cx="38341" cy="55505"/>
            </a:xfrm>
            <a:custGeom>
              <a:rect b="b" l="l" r="r" t="t"/>
              <a:pathLst>
                <a:path extrusionOk="0" h="2157" w="1490">
                  <a:moveTo>
                    <a:pt x="1150" y="1"/>
                  </a:moveTo>
                  <a:cubicBezTo>
                    <a:pt x="458" y="1"/>
                    <a:pt x="1" y="719"/>
                    <a:pt x="288" y="1359"/>
                  </a:cubicBezTo>
                  <a:cubicBezTo>
                    <a:pt x="353" y="1490"/>
                    <a:pt x="353" y="1647"/>
                    <a:pt x="275" y="1764"/>
                  </a:cubicBezTo>
                  <a:cubicBezTo>
                    <a:pt x="170" y="1934"/>
                    <a:pt x="288" y="2156"/>
                    <a:pt x="497" y="2156"/>
                  </a:cubicBezTo>
                  <a:cubicBezTo>
                    <a:pt x="575" y="2156"/>
                    <a:pt x="667" y="2104"/>
                    <a:pt x="706" y="2025"/>
                  </a:cubicBezTo>
                  <a:cubicBezTo>
                    <a:pt x="876" y="1764"/>
                    <a:pt x="889" y="1425"/>
                    <a:pt x="758" y="1137"/>
                  </a:cubicBezTo>
                  <a:cubicBezTo>
                    <a:pt x="615" y="850"/>
                    <a:pt x="837" y="510"/>
                    <a:pt x="1150" y="510"/>
                  </a:cubicBezTo>
                  <a:cubicBezTo>
                    <a:pt x="1490" y="510"/>
                    <a:pt x="1490" y="1"/>
                    <a:pt x="1150"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49"/>
            <p:cNvSpPr/>
            <p:nvPr/>
          </p:nvSpPr>
          <p:spPr>
            <a:xfrm>
              <a:off x="2809803" y="3164989"/>
              <a:ext cx="342577" cy="9753"/>
            </a:xfrm>
            <a:custGeom>
              <a:rect b="b" l="l" r="r" t="t"/>
              <a:pathLst>
                <a:path extrusionOk="0" h="379" w="13313">
                  <a:moveTo>
                    <a:pt x="249" y="0"/>
                  </a:moveTo>
                  <a:cubicBezTo>
                    <a:pt x="1" y="0"/>
                    <a:pt x="1" y="379"/>
                    <a:pt x="249" y="379"/>
                  </a:cubicBezTo>
                  <a:lnTo>
                    <a:pt x="13051" y="379"/>
                  </a:lnTo>
                  <a:cubicBezTo>
                    <a:pt x="13313" y="379"/>
                    <a:pt x="13313" y="0"/>
                    <a:pt x="13064"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49"/>
            <p:cNvSpPr/>
            <p:nvPr/>
          </p:nvSpPr>
          <p:spPr>
            <a:xfrm>
              <a:off x="2809803" y="2932033"/>
              <a:ext cx="342577" cy="9444"/>
            </a:xfrm>
            <a:custGeom>
              <a:rect b="b" l="l" r="r" t="t"/>
              <a:pathLst>
                <a:path extrusionOk="0" h="367" w="13313">
                  <a:moveTo>
                    <a:pt x="249" y="0"/>
                  </a:moveTo>
                  <a:cubicBezTo>
                    <a:pt x="1" y="0"/>
                    <a:pt x="1" y="366"/>
                    <a:pt x="249" y="366"/>
                  </a:cubicBezTo>
                  <a:lnTo>
                    <a:pt x="13051" y="366"/>
                  </a:lnTo>
                  <a:cubicBezTo>
                    <a:pt x="13313" y="366"/>
                    <a:pt x="13313" y="0"/>
                    <a:pt x="13064"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49"/>
            <p:cNvSpPr/>
            <p:nvPr/>
          </p:nvSpPr>
          <p:spPr>
            <a:xfrm>
              <a:off x="2839061" y="2873749"/>
              <a:ext cx="137180" cy="67728"/>
            </a:xfrm>
            <a:custGeom>
              <a:rect b="b" l="l" r="r" t="t"/>
              <a:pathLst>
                <a:path extrusionOk="0" h="2632" w="5331">
                  <a:moveTo>
                    <a:pt x="1751" y="0"/>
                  </a:moveTo>
                  <a:cubicBezTo>
                    <a:pt x="1429" y="0"/>
                    <a:pt x="1101" y="119"/>
                    <a:pt x="837" y="384"/>
                  </a:cubicBezTo>
                  <a:cubicBezTo>
                    <a:pt x="0" y="1220"/>
                    <a:pt x="588" y="2631"/>
                    <a:pt x="1764" y="2631"/>
                  </a:cubicBezTo>
                  <a:cubicBezTo>
                    <a:pt x="2012" y="2631"/>
                    <a:pt x="2012" y="2265"/>
                    <a:pt x="1764" y="2265"/>
                  </a:cubicBezTo>
                  <a:cubicBezTo>
                    <a:pt x="928" y="2265"/>
                    <a:pt x="497" y="1246"/>
                    <a:pt x="1098" y="658"/>
                  </a:cubicBezTo>
                  <a:cubicBezTo>
                    <a:pt x="1289" y="463"/>
                    <a:pt x="1526" y="375"/>
                    <a:pt x="1759" y="375"/>
                  </a:cubicBezTo>
                  <a:cubicBezTo>
                    <a:pt x="2241" y="375"/>
                    <a:pt x="2705" y="752"/>
                    <a:pt x="2705" y="1325"/>
                  </a:cubicBezTo>
                  <a:cubicBezTo>
                    <a:pt x="2705" y="2043"/>
                    <a:pt x="3292" y="2631"/>
                    <a:pt x="4024" y="2631"/>
                  </a:cubicBezTo>
                  <a:cubicBezTo>
                    <a:pt x="4743" y="2631"/>
                    <a:pt x="5330" y="2043"/>
                    <a:pt x="5330" y="1325"/>
                  </a:cubicBezTo>
                  <a:cubicBezTo>
                    <a:pt x="5330" y="593"/>
                    <a:pt x="4743" y="5"/>
                    <a:pt x="4024" y="5"/>
                  </a:cubicBezTo>
                  <a:cubicBezTo>
                    <a:pt x="3776" y="5"/>
                    <a:pt x="3776" y="371"/>
                    <a:pt x="4024" y="371"/>
                  </a:cubicBezTo>
                  <a:cubicBezTo>
                    <a:pt x="4860" y="371"/>
                    <a:pt x="5278" y="1390"/>
                    <a:pt x="4690" y="1978"/>
                  </a:cubicBezTo>
                  <a:cubicBezTo>
                    <a:pt x="4494" y="2174"/>
                    <a:pt x="4255" y="2262"/>
                    <a:pt x="4022" y="2262"/>
                  </a:cubicBezTo>
                  <a:cubicBezTo>
                    <a:pt x="3540" y="2262"/>
                    <a:pt x="3083" y="1888"/>
                    <a:pt x="3083" y="1325"/>
                  </a:cubicBezTo>
                  <a:cubicBezTo>
                    <a:pt x="3083" y="527"/>
                    <a:pt x="2429" y="0"/>
                    <a:pt x="1751"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49"/>
            <p:cNvSpPr/>
            <p:nvPr/>
          </p:nvSpPr>
          <p:spPr>
            <a:xfrm>
              <a:off x="2978222" y="2873749"/>
              <a:ext cx="148940" cy="67857"/>
            </a:xfrm>
            <a:custGeom>
              <a:rect b="b" l="l" r="r" t="t"/>
              <a:pathLst>
                <a:path extrusionOk="0" h="2637" w="5788">
                  <a:moveTo>
                    <a:pt x="4038" y="0"/>
                  </a:moveTo>
                  <a:cubicBezTo>
                    <a:pt x="3360" y="0"/>
                    <a:pt x="2705" y="527"/>
                    <a:pt x="2705" y="1325"/>
                  </a:cubicBezTo>
                  <a:cubicBezTo>
                    <a:pt x="2705" y="1888"/>
                    <a:pt x="2242" y="2262"/>
                    <a:pt x="1761" y="2262"/>
                  </a:cubicBezTo>
                  <a:cubicBezTo>
                    <a:pt x="1528" y="2262"/>
                    <a:pt x="1290" y="2174"/>
                    <a:pt x="1098" y="1978"/>
                  </a:cubicBezTo>
                  <a:cubicBezTo>
                    <a:pt x="510" y="1390"/>
                    <a:pt x="928" y="371"/>
                    <a:pt x="1764" y="371"/>
                  </a:cubicBezTo>
                  <a:cubicBezTo>
                    <a:pt x="2013" y="371"/>
                    <a:pt x="2013" y="5"/>
                    <a:pt x="1764" y="5"/>
                  </a:cubicBezTo>
                  <a:cubicBezTo>
                    <a:pt x="589" y="5"/>
                    <a:pt x="1" y="1416"/>
                    <a:pt x="837" y="2252"/>
                  </a:cubicBezTo>
                  <a:cubicBezTo>
                    <a:pt x="1102" y="2518"/>
                    <a:pt x="1430" y="2636"/>
                    <a:pt x="1753" y="2636"/>
                  </a:cubicBezTo>
                  <a:cubicBezTo>
                    <a:pt x="2430" y="2636"/>
                    <a:pt x="3084" y="2112"/>
                    <a:pt x="3084" y="1325"/>
                  </a:cubicBezTo>
                  <a:cubicBezTo>
                    <a:pt x="3084" y="752"/>
                    <a:pt x="3541" y="375"/>
                    <a:pt x="4024" y="375"/>
                  </a:cubicBezTo>
                  <a:cubicBezTo>
                    <a:pt x="4257" y="375"/>
                    <a:pt x="4495" y="463"/>
                    <a:pt x="4691" y="658"/>
                  </a:cubicBezTo>
                  <a:cubicBezTo>
                    <a:pt x="5278" y="1246"/>
                    <a:pt x="4860" y="2265"/>
                    <a:pt x="4024" y="2265"/>
                  </a:cubicBezTo>
                  <a:cubicBezTo>
                    <a:pt x="3776" y="2265"/>
                    <a:pt x="3776" y="2631"/>
                    <a:pt x="4024" y="2631"/>
                  </a:cubicBezTo>
                  <a:cubicBezTo>
                    <a:pt x="5200" y="2631"/>
                    <a:pt x="5788" y="1220"/>
                    <a:pt x="4952" y="384"/>
                  </a:cubicBezTo>
                  <a:cubicBezTo>
                    <a:pt x="4687" y="119"/>
                    <a:pt x="4360" y="0"/>
                    <a:pt x="4038"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49"/>
            <p:cNvSpPr/>
            <p:nvPr/>
          </p:nvSpPr>
          <p:spPr>
            <a:xfrm>
              <a:off x="2809803" y="2975727"/>
              <a:ext cx="52803" cy="9444"/>
            </a:xfrm>
            <a:custGeom>
              <a:rect b="b" l="l" r="r" t="t"/>
              <a:pathLst>
                <a:path extrusionOk="0" h="367" w="2052">
                  <a:moveTo>
                    <a:pt x="249" y="0"/>
                  </a:moveTo>
                  <a:cubicBezTo>
                    <a:pt x="1" y="0"/>
                    <a:pt x="1" y="366"/>
                    <a:pt x="249" y="366"/>
                  </a:cubicBezTo>
                  <a:lnTo>
                    <a:pt x="1974" y="366"/>
                  </a:lnTo>
                  <a:cubicBezTo>
                    <a:pt x="1974" y="366"/>
                    <a:pt x="1974" y="353"/>
                    <a:pt x="1974" y="340"/>
                  </a:cubicBezTo>
                  <a:cubicBezTo>
                    <a:pt x="1974" y="223"/>
                    <a:pt x="2000" y="105"/>
                    <a:pt x="2052"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49"/>
            <p:cNvSpPr/>
            <p:nvPr/>
          </p:nvSpPr>
          <p:spPr>
            <a:xfrm>
              <a:off x="2869322" y="2975727"/>
              <a:ext cx="53138" cy="9444"/>
            </a:xfrm>
            <a:custGeom>
              <a:rect b="b" l="l" r="r" t="t"/>
              <a:pathLst>
                <a:path extrusionOk="0" h="367" w="2065">
                  <a:moveTo>
                    <a:pt x="144" y="0"/>
                  </a:moveTo>
                  <a:cubicBezTo>
                    <a:pt x="52" y="92"/>
                    <a:pt x="0" y="210"/>
                    <a:pt x="0" y="340"/>
                  </a:cubicBezTo>
                  <a:cubicBezTo>
                    <a:pt x="0" y="353"/>
                    <a:pt x="0" y="366"/>
                    <a:pt x="0" y="366"/>
                  </a:cubicBezTo>
                  <a:lnTo>
                    <a:pt x="1986" y="366"/>
                  </a:lnTo>
                  <a:cubicBezTo>
                    <a:pt x="1986" y="366"/>
                    <a:pt x="1986" y="353"/>
                    <a:pt x="1986" y="340"/>
                  </a:cubicBezTo>
                  <a:cubicBezTo>
                    <a:pt x="1986" y="223"/>
                    <a:pt x="2012" y="105"/>
                    <a:pt x="2064"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49"/>
            <p:cNvSpPr/>
            <p:nvPr/>
          </p:nvSpPr>
          <p:spPr>
            <a:xfrm>
              <a:off x="2929150" y="2975727"/>
              <a:ext cx="111293" cy="9444"/>
            </a:xfrm>
            <a:custGeom>
              <a:rect b="b" l="l" r="r" t="t"/>
              <a:pathLst>
                <a:path extrusionOk="0" h="367" w="4325">
                  <a:moveTo>
                    <a:pt x="144" y="0"/>
                  </a:moveTo>
                  <a:cubicBezTo>
                    <a:pt x="53" y="92"/>
                    <a:pt x="0" y="210"/>
                    <a:pt x="0" y="340"/>
                  </a:cubicBezTo>
                  <a:cubicBezTo>
                    <a:pt x="0" y="353"/>
                    <a:pt x="0" y="366"/>
                    <a:pt x="0" y="366"/>
                  </a:cubicBezTo>
                  <a:lnTo>
                    <a:pt x="4246" y="366"/>
                  </a:lnTo>
                  <a:cubicBezTo>
                    <a:pt x="4246" y="366"/>
                    <a:pt x="4246" y="353"/>
                    <a:pt x="4246" y="340"/>
                  </a:cubicBezTo>
                  <a:cubicBezTo>
                    <a:pt x="4246" y="223"/>
                    <a:pt x="4272" y="105"/>
                    <a:pt x="4324"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49"/>
            <p:cNvSpPr/>
            <p:nvPr/>
          </p:nvSpPr>
          <p:spPr>
            <a:xfrm>
              <a:off x="3047134" y="2975727"/>
              <a:ext cx="103573" cy="9444"/>
            </a:xfrm>
            <a:custGeom>
              <a:rect b="b" l="l" r="r" t="t"/>
              <a:pathLst>
                <a:path extrusionOk="0" h="367" w="4025">
                  <a:moveTo>
                    <a:pt x="144" y="0"/>
                  </a:moveTo>
                  <a:cubicBezTo>
                    <a:pt x="53" y="92"/>
                    <a:pt x="1" y="210"/>
                    <a:pt x="1" y="340"/>
                  </a:cubicBezTo>
                  <a:cubicBezTo>
                    <a:pt x="1" y="353"/>
                    <a:pt x="1" y="366"/>
                    <a:pt x="1" y="366"/>
                  </a:cubicBezTo>
                  <a:lnTo>
                    <a:pt x="3841" y="366"/>
                  </a:lnTo>
                  <a:cubicBezTo>
                    <a:pt x="3933" y="366"/>
                    <a:pt x="4024" y="288"/>
                    <a:pt x="4024" y="183"/>
                  </a:cubicBezTo>
                  <a:cubicBezTo>
                    <a:pt x="4024" y="79"/>
                    <a:pt x="3933" y="0"/>
                    <a:pt x="3828"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7" name="Google Shape;3667;p49"/>
          <p:cNvGrpSpPr/>
          <p:nvPr/>
        </p:nvGrpSpPr>
        <p:grpSpPr>
          <a:xfrm>
            <a:off x="2734656" y="1565263"/>
            <a:ext cx="343903" cy="333677"/>
            <a:chOff x="2173464" y="1731637"/>
            <a:chExt cx="379040" cy="367769"/>
          </a:xfrm>
        </p:grpSpPr>
        <p:sp>
          <p:nvSpPr>
            <p:cNvPr id="3668" name="Google Shape;3668;p49"/>
            <p:cNvSpPr/>
            <p:nvPr/>
          </p:nvSpPr>
          <p:spPr>
            <a:xfrm>
              <a:off x="2173464" y="2021977"/>
              <a:ext cx="14487" cy="43462"/>
            </a:xfrm>
            <a:custGeom>
              <a:rect b="b" l="l" r="r" t="t"/>
              <a:pathLst>
                <a:path extrusionOk="0" h="1689" w="563">
                  <a:moveTo>
                    <a:pt x="282" y="1"/>
                  </a:moveTo>
                  <a:cubicBezTo>
                    <a:pt x="148" y="1"/>
                    <a:pt x="14" y="89"/>
                    <a:pt x="1" y="265"/>
                  </a:cubicBezTo>
                  <a:lnTo>
                    <a:pt x="1" y="1402"/>
                  </a:lnTo>
                  <a:cubicBezTo>
                    <a:pt x="1" y="1558"/>
                    <a:pt x="131" y="1689"/>
                    <a:pt x="288" y="1689"/>
                  </a:cubicBezTo>
                  <a:cubicBezTo>
                    <a:pt x="445" y="1689"/>
                    <a:pt x="563" y="1558"/>
                    <a:pt x="563" y="1402"/>
                  </a:cubicBezTo>
                  <a:lnTo>
                    <a:pt x="563" y="265"/>
                  </a:lnTo>
                  <a:cubicBezTo>
                    <a:pt x="550" y="89"/>
                    <a:pt x="416" y="1"/>
                    <a:pt x="282" y="1"/>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49"/>
            <p:cNvSpPr/>
            <p:nvPr/>
          </p:nvSpPr>
          <p:spPr>
            <a:xfrm>
              <a:off x="2292477" y="2055918"/>
              <a:ext cx="14487" cy="43488"/>
            </a:xfrm>
            <a:custGeom>
              <a:rect b="b" l="l" r="r" t="t"/>
              <a:pathLst>
                <a:path extrusionOk="0" h="1690" w="563">
                  <a:moveTo>
                    <a:pt x="281" y="1"/>
                  </a:moveTo>
                  <a:cubicBezTo>
                    <a:pt x="147" y="1"/>
                    <a:pt x="13" y="89"/>
                    <a:pt x="0" y="265"/>
                  </a:cubicBezTo>
                  <a:lnTo>
                    <a:pt x="0" y="1415"/>
                  </a:lnTo>
                  <a:cubicBezTo>
                    <a:pt x="0" y="1572"/>
                    <a:pt x="131" y="1689"/>
                    <a:pt x="288" y="1689"/>
                  </a:cubicBezTo>
                  <a:cubicBezTo>
                    <a:pt x="444" y="1689"/>
                    <a:pt x="562" y="1572"/>
                    <a:pt x="562" y="1415"/>
                  </a:cubicBezTo>
                  <a:lnTo>
                    <a:pt x="562" y="265"/>
                  </a:lnTo>
                  <a:cubicBezTo>
                    <a:pt x="549" y="89"/>
                    <a:pt x="415" y="1"/>
                    <a:pt x="281" y="1"/>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49"/>
            <p:cNvSpPr/>
            <p:nvPr/>
          </p:nvSpPr>
          <p:spPr>
            <a:xfrm>
              <a:off x="2418206" y="2020974"/>
              <a:ext cx="15465" cy="44466"/>
            </a:xfrm>
            <a:custGeom>
              <a:rect b="b" l="l" r="r" t="t"/>
              <a:pathLst>
                <a:path extrusionOk="0" h="1728" w="601">
                  <a:moveTo>
                    <a:pt x="300" y="0"/>
                  </a:moveTo>
                  <a:cubicBezTo>
                    <a:pt x="150" y="0"/>
                    <a:pt x="0" y="102"/>
                    <a:pt x="13" y="304"/>
                  </a:cubicBezTo>
                  <a:lnTo>
                    <a:pt x="13" y="1441"/>
                  </a:lnTo>
                  <a:cubicBezTo>
                    <a:pt x="13" y="1597"/>
                    <a:pt x="144" y="1728"/>
                    <a:pt x="300" y="1728"/>
                  </a:cubicBezTo>
                  <a:cubicBezTo>
                    <a:pt x="457" y="1728"/>
                    <a:pt x="588" y="1597"/>
                    <a:pt x="588" y="1441"/>
                  </a:cubicBezTo>
                  <a:lnTo>
                    <a:pt x="588" y="304"/>
                  </a:lnTo>
                  <a:cubicBezTo>
                    <a:pt x="601" y="102"/>
                    <a:pt x="451" y="0"/>
                    <a:pt x="300" y="0"/>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49"/>
            <p:cNvSpPr/>
            <p:nvPr/>
          </p:nvSpPr>
          <p:spPr>
            <a:xfrm>
              <a:off x="2537193" y="2054915"/>
              <a:ext cx="15311" cy="44491"/>
            </a:xfrm>
            <a:custGeom>
              <a:rect b="b" l="l" r="r" t="t"/>
              <a:pathLst>
                <a:path extrusionOk="0" h="1729" w="595">
                  <a:moveTo>
                    <a:pt x="299" y="1"/>
                  </a:moveTo>
                  <a:cubicBezTo>
                    <a:pt x="151" y="1"/>
                    <a:pt x="1" y="102"/>
                    <a:pt x="14" y="304"/>
                  </a:cubicBezTo>
                  <a:lnTo>
                    <a:pt x="14" y="1454"/>
                  </a:lnTo>
                  <a:cubicBezTo>
                    <a:pt x="14" y="1611"/>
                    <a:pt x="144" y="1728"/>
                    <a:pt x="301" y="1728"/>
                  </a:cubicBezTo>
                  <a:cubicBezTo>
                    <a:pt x="458" y="1728"/>
                    <a:pt x="575" y="1611"/>
                    <a:pt x="575" y="1454"/>
                  </a:cubicBezTo>
                  <a:lnTo>
                    <a:pt x="575" y="304"/>
                  </a:lnTo>
                  <a:cubicBezTo>
                    <a:pt x="595" y="102"/>
                    <a:pt x="448" y="1"/>
                    <a:pt x="299" y="1"/>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9"/>
            <p:cNvSpPr/>
            <p:nvPr/>
          </p:nvSpPr>
          <p:spPr>
            <a:xfrm>
              <a:off x="2173464" y="1731637"/>
              <a:ext cx="126424" cy="335500"/>
            </a:xfrm>
            <a:custGeom>
              <a:rect b="b" l="l" r="r" t="t"/>
              <a:pathLst>
                <a:path extrusionOk="0" h="13038" w="4913">
                  <a:moveTo>
                    <a:pt x="1" y="0"/>
                  </a:moveTo>
                  <a:lnTo>
                    <a:pt x="1" y="11731"/>
                  </a:lnTo>
                  <a:lnTo>
                    <a:pt x="4913" y="13037"/>
                  </a:lnTo>
                  <a:lnTo>
                    <a:pt x="4913" y="1319"/>
                  </a:lnTo>
                  <a:lnTo>
                    <a:pt x="1" y="0"/>
                  </a:ln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9"/>
            <p:cNvSpPr/>
            <p:nvPr/>
          </p:nvSpPr>
          <p:spPr>
            <a:xfrm>
              <a:off x="2299862" y="1731637"/>
              <a:ext cx="126089" cy="335500"/>
            </a:xfrm>
            <a:custGeom>
              <a:rect b="b" l="l" r="r" t="t"/>
              <a:pathLst>
                <a:path extrusionOk="0" h="13038" w="4900">
                  <a:moveTo>
                    <a:pt x="4899" y="0"/>
                  </a:moveTo>
                  <a:lnTo>
                    <a:pt x="1" y="1319"/>
                  </a:lnTo>
                  <a:lnTo>
                    <a:pt x="1" y="13037"/>
                  </a:lnTo>
                  <a:lnTo>
                    <a:pt x="4899" y="11731"/>
                  </a:lnTo>
                  <a:lnTo>
                    <a:pt x="4899"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49"/>
            <p:cNvSpPr/>
            <p:nvPr/>
          </p:nvSpPr>
          <p:spPr>
            <a:xfrm>
              <a:off x="2425926" y="1731637"/>
              <a:ext cx="126089" cy="335500"/>
            </a:xfrm>
            <a:custGeom>
              <a:rect b="b" l="l" r="r" t="t"/>
              <a:pathLst>
                <a:path extrusionOk="0" h="13038" w="4900">
                  <a:moveTo>
                    <a:pt x="0" y="0"/>
                  </a:moveTo>
                  <a:lnTo>
                    <a:pt x="0" y="11731"/>
                  </a:lnTo>
                  <a:lnTo>
                    <a:pt x="4899" y="13037"/>
                  </a:lnTo>
                  <a:lnTo>
                    <a:pt x="4899" y="1319"/>
                  </a:lnTo>
                  <a:lnTo>
                    <a:pt x="0" y="0"/>
                  </a:lnTo>
                  <a:close/>
                </a:path>
              </a:pathLst>
            </a:custGeom>
            <a:solidFill>
              <a:srgbClr val="F4E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49"/>
            <p:cNvSpPr/>
            <p:nvPr/>
          </p:nvSpPr>
          <p:spPr>
            <a:xfrm>
              <a:off x="2173464" y="1881889"/>
              <a:ext cx="126424" cy="185248"/>
            </a:xfrm>
            <a:custGeom>
              <a:rect b="b" l="l" r="r" t="t"/>
              <a:pathLst>
                <a:path extrusionOk="0" h="7199" w="4913">
                  <a:moveTo>
                    <a:pt x="1" y="0"/>
                  </a:moveTo>
                  <a:lnTo>
                    <a:pt x="1" y="5892"/>
                  </a:lnTo>
                  <a:lnTo>
                    <a:pt x="4913" y="7198"/>
                  </a:lnTo>
                  <a:lnTo>
                    <a:pt x="4913" y="1307"/>
                  </a:lnTo>
                  <a:lnTo>
                    <a:pt x="1"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49"/>
            <p:cNvSpPr/>
            <p:nvPr/>
          </p:nvSpPr>
          <p:spPr>
            <a:xfrm>
              <a:off x="2299862" y="1881889"/>
              <a:ext cx="126089" cy="185248"/>
            </a:xfrm>
            <a:custGeom>
              <a:rect b="b" l="l" r="r" t="t"/>
              <a:pathLst>
                <a:path extrusionOk="0" h="7199" w="4900">
                  <a:moveTo>
                    <a:pt x="4899" y="0"/>
                  </a:moveTo>
                  <a:lnTo>
                    <a:pt x="1" y="1307"/>
                  </a:lnTo>
                  <a:lnTo>
                    <a:pt x="1" y="7198"/>
                  </a:lnTo>
                  <a:lnTo>
                    <a:pt x="4899" y="5892"/>
                  </a:lnTo>
                  <a:lnTo>
                    <a:pt x="4899" y="0"/>
                  </a:ln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49"/>
            <p:cNvSpPr/>
            <p:nvPr/>
          </p:nvSpPr>
          <p:spPr>
            <a:xfrm>
              <a:off x="2425926" y="1881889"/>
              <a:ext cx="126089" cy="185248"/>
            </a:xfrm>
            <a:custGeom>
              <a:rect b="b" l="l" r="r" t="t"/>
              <a:pathLst>
                <a:path extrusionOk="0" h="7199" w="4900">
                  <a:moveTo>
                    <a:pt x="0" y="0"/>
                  </a:moveTo>
                  <a:lnTo>
                    <a:pt x="0" y="5892"/>
                  </a:lnTo>
                  <a:lnTo>
                    <a:pt x="4899" y="7198"/>
                  </a:lnTo>
                  <a:lnTo>
                    <a:pt x="4899" y="1307"/>
                  </a:lnTo>
                  <a:lnTo>
                    <a:pt x="0"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49"/>
            <p:cNvSpPr/>
            <p:nvPr/>
          </p:nvSpPr>
          <p:spPr>
            <a:xfrm>
              <a:off x="2437685" y="1801630"/>
              <a:ext cx="100871" cy="93718"/>
            </a:xfrm>
            <a:custGeom>
              <a:rect b="b" l="l" r="r" t="t"/>
              <a:pathLst>
                <a:path extrusionOk="0" h="3642" w="3920">
                  <a:moveTo>
                    <a:pt x="2097" y="0"/>
                  </a:moveTo>
                  <a:cubicBezTo>
                    <a:pt x="1640" y="0"/>
                    <a:pt x="1183" y="174"/>
                    <a:pt x="837" y="520"/>
                  </a:cubicBezTo>
                  <a:cubicBezTo>
                    <a:pt x="1" y="1369"/>
                    <a:pt x="1" y="2741"/>
                    <a:pt x="837" y="3590"/>
                  </a:cubicBezTo>
                  <a:cubicBezTo>
                    <a:pt x="876" y="3629"/>
                    <a:pt x="928" y="3642"/>
                    <a:pt x="994" y="3642"/>
                  </a:cubicBezTo>
                  <a:cubicBezTo>
                    <a:pt x="1176" y="3642"/>
                    <a:pt x="1268" y="3420"/>
                    <a:pt x="1137" y="3289"/>
                  </a:cubicBezTo>
                  <a:cubicBezTo>
                    <a:pt x="445" y="2610"/>
                    <a:pt x="445" y="1499"/>
                    <a:pt x="1137" y="807"/>
                  </a:cubicBezTo>
                  <a:cubicBezTo>
                    <a:pt x="1405" y="539"/>
                    <a:pt x="1754" y="405"/>
                    <a:pt x="2102" y="405"/>
                  </a:cubicBezTo>
                  <a:cubicBezTo>
                    <a:pt x="2450" y="405"/>
                    <a:pt x="2796" y="539"/>
                    <a:pt x="3058" y="807"/>
                  </a:cubicBezTo>
                  <a:cubicBezTo>
                    <a:pt x="3476" y="1225"/>
                    <a:pt x="3476" y="1878"/>
                    <a:pt x="3058" y="2296"/>
                  </a:cubicBezTo>
                  <a:cubicBezTo>
                    <a:pt x="2907" y="2453"/>
                    <a:pt x="2705" y="2531"/>
                    <a:pt x="2501" y="2531"/>
                  </a:cubicBezTo>
                  <a:cubicBezTo>
                    <a:pt x="2297" y="2531"/>
                    <a:pt x="2091" y="2453"/>
                    <a:pt x="1934" y="2296"/>
                  </a:cubicBezTo>
                  <a:cubicBezTo>
                    <a:pt x="1699" y="2061"/>
                    <a:pt x="1699" y="1682"/>
                    <a:pt x="1934" y="1447"/>
                  </a:cubicBezTo>
                  <a:cubicBezTo>
                    <a:pt x="2111" y="1300"/>
                    <a:pt x="1962" y="1078"/>
                    <a:pt x="1800" y="1078"/>
                  </a:cubicBezTo>
                  <a:cubicBezTo>
                    <a:pt x="1747" y="1078"/>
                    <a:pt x="1692" y="1102"/>
                    <a:pt x="1647" y="1160"/>
                  </a:cubicBezTo>
                  <a:cubicBezTo>
                    <a:pt x="1255" y="1552"/>
                    <a:pt x="1255" y="2192"/>
                    <a:pt x="1647" y="2584"/>
                  </a:cubicBezTo>
                  <a:cubicBezTo>
                    <a:pt x="1882" y="2819"/>
                    <a:pt x="2192" y="2936"/>
                    <a:pt x="2502" y="2936"/>
                  </a:cubicBezTo>
                  <a:cubicBezTo>
                    <a:pt x="2813" y="2936"/>
                    <a:pt x="3123" y="2819"/>
                    <a:pt x="3358" y="2584"/>
                  </a:cubicBezTo>
                  <a:cubicBezTo>
                    <a:pt x="3920" y="2009"/>
                    <a:pt x="3920" y="1095"/>
                    <a:pt x="3358" y="520"/>
                  </a:cubicBezTo>
                  <a:cubicBezTo>
                    <a:pt x="3012" y="174"/>
                    <a:pt x="2555" y="0"/>
                    <a:pt x="2097" y="0"/>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49"/>
            <p:cNvSpPr/>
            <p:nvPr/>
          </p:nvSpPr>
          <p:spPr>
            <a:xfrm>
              <a:off x="2313320" y="1801630"/>
              <a:ext cx="100871" cy="93718"/>
            </a:xfrm>
            <a:custGeom>
              <a:rect b="b" l="l" r="r" t="t"/>
              <a:pathLst>
                <a:path extrusionOk="0" h="3642" w="3920">
                  <a:moveTo>
                    <a:pt x="1818" y="0"/>
                  </a:moveTo>
                  <a:cubicBezTo>
                    <a:pt x="1362" y="0"/>
                    <a:pt x="908" y="174"/>
                    <a:pt x="562" y="520"/>
                  </a:cubicBezTo>
                  <a:cubicBezTo>
                    <a:pt x="0" y="1095"/>
                    <a:pt x="0" y="2009"/>
                    <a:pt x="562" y="2584"/>
                  </a:cubicBezTo>
                  <a:cubicBezTo>
                    <a:pt x="797" y="2819"/>
                    <a:pt x="1107" y="2936"/>
                    <a:pt x="1418" y="2936"/>
                  </a:cubicBezTo>
                  <a:cubicBezTo>
                    <a:pt x="1728" y="2936"/>
                    <a:pt x="2038" y="2819"/>
                    <a:pt x="2273" y="2584"/>
                  </a:cubicBezTo>
                  <a:cubicBezTo>
                    <a:pt x="2665" y="2192"/>
                    <a:pt x="2665" y="1552"/>
                    <a:pt x="2273" y="1160"/>
                  </a:cubicBezTo>
                  <a:cubicBezTo>
                    <a:pt x="2229" y="1121"/>
                    <a:pt x="2181" y="1105"/>
                    <a:pt x="2136" y="1105"/>
                  </a:cubicBezTo>
                  <a:cubicBezTo>
                    <a:pt x="1981" y="1105"/>
                    <a:pt x="1855" y="1296"/>
                    <a:pt x="1986" y="1447"/>
                  </a:cubicBezTo>
                  <a:cubicBezTo>
                    <a:pt x="2221" y="1682"/>
                    <a:pt x="2221" y="2061"/>
                    <a:pt x="1986" y="2296"/>
                  </a:cubicBezTo>
                  <a:cubicBezTo>
                    <a:pt x="1829" y="2453"/>
                    <a:pt x="1623" y="2531"/>
                    <a:pt x="1419" y="2531"/>
                  </a:cubicBezTo>
                  <a:cubicBezTo>
                    <a:pt x="1215" y="2531"/>
                    <a:pt x="1013" y="2453"/>
                    <a:pt x="862" y="2296"/>
                  </a:cubicBezTo>
                  <a:cubicBezTo>
                    <a:pt x="444" y="1878"/>
                    <a:pt x="444" y="1225"/>
                    <a:pt x="862" y="807"/>
                  </a:cubicBezTo>
                  <a:cubicBezTo>
                    <a:pt x="1124" y="539"/>
                    <a:pt x="1470" y="405"/>
                    <a:pt x="1818" y="405"/>
                  </a:cubicBezTo>
                  <a:cubicBezTo>
                    <a:pt x="2166" y="405"/>
                    <a:pt x="2515" y="539"/>
                    <a:pt x="2783" y="807"/>
                  </a:cubicBezTo>
                  <a:cubicBezTo>
                    <a:pt x="3475" y="1499"/>
                    <a:pt x="3475" y="2610"/>
                    <a:pt x="2783" y="3289"/>
                  </a:cubicBezTo>
                  <a:cubicBezTo>
                    <a:pt x="2652" y="3420"/>
                    <a:pt x="2744" y="3642"/>
                    <a:pt x="2926" y="3642"/>
                  </a:cubicBezTo>
                  <a:cubicBezTo>
                    <a:pt x="2992" y="3642"/>
                    <a:pt x="3044" y="3629"/>
                    <a:pt x="3083" y="3590"/>
                  </a:cubicBezTo>
                  <a:cubicBezTo>
                    <a:pt x="3919" y="2741"/>
                    <a:pt x="3919" y="1369"/>
                    <a:pt x="3083" y="520"/>
                  </a:cubicBezTo>
                  <a:cubicBezTo>
                    <a:pt x="2731" y="174"/>
                    <a:pt x="2273" y="0"/>
                    <a:pt x="1818" y="0"/>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49"/>
            <p:cNvSpPr/>
            <p:nvPr/>
          </p:nvSpPr>
          <p:spPr>
            <a:xfrm>
              <a:off x="2184889" y="1801630"/>
              <a:ext cx="101232" cy="93718"/>
            </a:xfrm>
            <a:custGeom>
              <a:rect b="b" l="l" r="r" t="t"/>
              <a:pathLst>
                <a:path extrusionOk="0" h="3642" w="3934">
                  <a:moveTo>
                    <a:pt x="2106" y="0"/>
                  </a:moveTo>
                  <a:cubicBezTo>
                    <a:pt x="1650" y="0"/>
                    <a:pt x="1196" y="174"/>
                    <a:pt x="850" y="520"/>
                  </a:cubicBezTo>
                  <a:cubicBezTo>
                    <a:pt x="1" y="1369"/>
                    <a:pt x="1" y="2741"/>
                    <a:pt x="850" y="3590"/>
                  </a:cubicBezTo>
                  <a:cubicBezTo>
                    <a:pt x="889" y="3629"/>
                    <a:pt x="942" y="3642"/>
                    <a:pt x="1007" y="3642"/>
                  </a:cubicBezTo>
                  <a:cubicBezTo>
                    <a:pt x="1177" y="3642"/>
                    <a:pt x="1268" y="3420"/>
                    <a:pt x="1151" y="3289"/>
                  </a:cubicBezTo>
                  <a:cubicBezTo>
                    <a:pt x="458" y="2610"/>
                    <a:pt x="458" y="1499"/>
                    <a:pt x="1151" y="807"/>
                  </a:cubicBezTo>
                  <a:cubicBezTo>
                    <a:pt x="1412" y="546"/>
                    <a:pt x="1758" y="415"/>
                    <a:pt x="2106" y="415"/>
                  </a:cubicBezTo>
                  <a:cubicBezTo>
                    <a:pt x="2454" y="415"/>
                    <a:pt x="2803" y="546"/>
                    <a:pt x="3071" y="807"/>
                  </a:cubicBezTo>
                  <a:cubicBezTo>
                    <a:pt x="3489" y="1225"/>
                    <a:pt x="3489" y="1878"/>
                    <a:pt x="3071" y="2296"/>
                  </a:cubicBezTo>
                  <a:cubicBezTo>
                    <a:pt x="2914" y="2453"/>
                    <a:pt x="2712" y="2531"/>
                    <a:pt x="2509" y="2531"/>
                  </a:cubicBezTo>
                  <a:cubicBezTo>
                    <a:pt x="2307" y="2531"/>
                    <a:pt x="2104" y="2453"/>
                    <a:pt x="1947" y="2296"/>
                  </a:cubicBezTo>
                  <a:cubicBezTo>
                    <a:pt x="1712" y="2061"/>
                    <a:pt x="1712" y="1682"/>
                    <a:pt x="1947" y="1447"/>
                  </a:cubicBezTo>
                  <a:cubicBezTo>
                    <a:pt x="2115" y="1300"/>
                    <a:pt x="1971" y="1078"/>
                    <a:pt x="1811" y="1078"/>
                  </a:cubicBezTo>
                  <a:cubicBezTo>
                    <a:pt x="1759" y="1078"/>
                    <a:pt x="1705" y="1102"/>
                    <a:pt x="1660" y="1160"/>
                  </a:cubicBezTo>
                  <a:cubicBezTo>
                    <a:pt x="1255" y="1552"/>
                    <a:pt x="1255" y="2192"/>
                    <a:pt x="1660" y="2584"/>
                  </a:cubicBezTo>
                  <a:cubicBezTo>
                    <a:pt x="1895" y="2819"/>
                    <a:pt x="2202" y="2936"/>
                    <a:pt x="2511" y="2936"/>
                  </a:cubicBezTo>
                  <a:cubicBezTo>
                    <a:pt x="2819" y="2936"/>
                    <a:pt x="3130" y="2819"/>
                    <a:pt x="3371" y="2584"/>
                  </a:cubicBezTo>
                  <a:cubicBezTo>
                    <a:pt x="3933" y="2009"/>
                    <a:pt x="3933" y="1095"/>
                    <a:pt x="3371" y="520"/>
                  </a:cubicBezTo>
                  <a:cubicBezTo>
                    <a:pt x="3019" y="174"/>
                    <a:pt x="2561" y="0"/>
                    <a:pt x="2106" y="0"/>
                  </a:cubicBez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49"/>
            <p:cNvSpPr/>
            <p:nvPr/>
          </p:nvSpPr>
          <p:spPr>
            <a:xfrm>
              <a:off x="2173799" y="1873140"/>
              <a:ext cx="378216" cy="48763"/>
            </a:xfrm>
            <a:custGeom>
              <a:rect b="b" l="l" r="r" t="t"/>
              <a:pathLst>
                <a:path extrusionOk="0" h="1895" w="14698">
                  <a:moveTo>
                    <a:pt x="1" y="1"/>
                  </a:moveTo>
                  <a:lnTo>
                    <a:pt x="1" y="575"/>
                  </a:lnTo>
                  <a:lnTo>
                    <a:pt x="4821" y="1869"/>
                  </a:lnTo>
                  <a:cubicBezTo>
                    <a:pt x="4847" y="1875"/>
                    <a:pt x="4874" y="1879"/>
                    <a:pt x="4900" y="1879"/>
                  </a:cubicBezTo>
                  <a:cubicBezTo>
                    <a:pt x="4926" y="1879"/>
                    <a:pt x="4952" y="1875"/>
                    <a:pt x="4978" y="1869"/>
                  </a:cubicBezTo>
                  <a:lnTo>
                    <a:pt x="9798" y="575"/>
                  </a:lnTo>
                  <a:lnTo>
                    <a:pt x="14697" y="1895"/>
                  </a:lnTo>
                  <a:lnTo>
                    <a:pt x="14697" y="1307"/>
                  </a:lnTo>
                  <a:lnTo>
                    <a:pt x="9877" y="14"/>
                  </a:lnTo>
                  <a:cubicBezTo>
                    <a:pt x="9851" y="7"/>
                    <a:pt x="9825" y="4"/>
                    <a:pt x="9798" y="4"/>
                  </a:cubicBezTo>
                  <a:cubicBezTo>
                    <a:pt x="9772" y="4"/>
                    <a:pt x="9746" y="7"/>
                    <a:pt x="9720" y="14"/>
                  </a:cubicBezTo>
                  <a:lnTo>
                    <a:pt x="4900" y="1307"/>
                  </a:lnTo>
                  <a:lnTo>
                    <a:pt x="1" y="1"/>
                  </a:lnTo>
                  <a:close/>
                </a:path>
              </a:pathLst>
            </a:custGeom>
            <a:solidFill>
              <a:srgbClr val="DA7B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2" name="Google Shape;3682;p49"/>
          <p:cNvGrpSpPr/>
          <p:nvPr/>
        </p:nvGrpSpPr>
        <p:grpSpPr>
          <a:xfrm>
            <a:off x="2229891" y="1555504"/>
            <a:ext cx="208957" cy="343436"/>
            <a:chOff x="1617128" y="1720881"/>
            <a:chExt cx="230306" cy="378525"/>
          </a:xfrm>
        </p:grpSpPr>
        <p:sp>
          <p:nvSpPr>
            <p:cNvPr id="3683" name="Google Shape;3683;p49"/>
            <p:cNvSpPr/>
            <p:nvPr/>
          </p:nvSpPr>
          <p:spPr>
            <a:xfrm>
              <a:off x="1660513" y="1733644"/>
              <a:ext cx="143227" cy="38676"/>
            </a:xfrm>
            <a:custGeom>
              <a:rect b="b" l="l" r="r" t="t"/>
              <a:pathLst>
                <a:path extrusionOk="0" h="1503" w="5566">
                  <a:moveTo>
                    <a:pt x="5565" y="0"/>
                  </a:moveTo>
                  <a:lnTo>
                    <a:pt x="0" y="667"/>
                  </a:lnTo>
                  <a:lnTo>
                    <a:pt x="0" y="1019"/>
                  </a:lnTo>
                  <a:cubicBezTo>
                    <a:pt x="0" y="1281"/>
                    <a:pt x="209" y="1503"/>
                    <a:pt x="470" y="1503"/>
                  </a:cubicBezTo>
                  <a:lnTo>
                    <a:pt x="5095" y="1503"/>
                  </a:lnTo>
                  <a:cubicBezTo>
                    <a:pt x="5356" y="1503"/>
                    <a:pt x="5565" y="1281"/>
                    <a:pt x="5565" y="1019"/>
                  </a:cubicBezTo>
                  <a:lnTo>
                    <a:pt x="5565" y="0"/>
                  </a:ln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49"/>
            <p:cNvSpPr/>
            <p:nvPr/>
          </p:nvSpPr>
          <p:spPr>
            <a:xfrm>
              <a:off x="1720006" y="1833487"/>
              <a:ext cx="24214" cy="32963"/>
            </a:xfrm>
            <a:custGeom>
              <a:rect b="b" l="l" r="r" t="t"/>
              <a:pathLst>
                <a:path extrusionOk="0" h="1281" w="941">
                  <a:moveTo>
                    <a:pt x="0" y="0"/>
                  </a:moveTo>
                  <a:lnTo>
                    <a:pt x="0" y="1280"/>
                  </a:lnTo>
                  <a:lnTo>
                    <a:pt x="941" y="1280"/>
                  </a:lnTo>
                  <a:lnTo>
                    <a:pt x="941"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49"/>
            <p:cNvSpPr/>
            <p:nvPr/>
          </p:nvSpPr>
          <p:spPr>
            <a:xfrm>
              <a:off x="1720006" y="1832123"/>
              <a:ext cx="24214" cy="16520"/>
            </a:xfrm>
            <a:custGeom>
              <a:rect b="b" l="l" r="r" t="t"/>
              <a:pathLst>
                <a:path extrusionOk="0" h="642" w="941">
                  <a:moveTo>
                    <a:pt x="0" y="1"/>
                  </a:moveTo>
                  <a:lnTo>
                    <a:pt x="0" y="641"/>
                  </a:lnTo>
                  <a:lnTo>
                    <a:pt x="941" y="641"/>
                  </a:lnTo>
                  <a:lnTo>
                    <a:pt x="941" y="1"/>
                  </a:ln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9"/>
            <p:cNvSpPr/>
            <p:nvPr/>
          </p:nvSpPr>
          <p:spPr>
            <a:xfrm>
              <a:off x="1720006" y="1761539"/>
              <a:ext cx="24214" cy="53138"/>
            </a:xfrm>
            <a:custGeom>
              <a:rect b="b" l="l" r="r" t="t"/>
              <a:pathLst>
                <a:path extrusionOk="0" h="2065" w="941">
                  <a:moveTo>
                    <a:pt x="0" y="1"/>
                  </a:moveTo>
                  <a:lnTo>
                    <a:pt x="0" y="2065"/>
                  </a:lnTo>
                  <a:lnTo>
                    <a:pt x="941" y="2065"/>
                  </a:lnTo>
                  <a:lnTo>
                    <a:pt x="941" y="1"/>
                  </a:ln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49"/>
            <p:cNvSpPr/>
            <p:nvPr/>
          </p:nvSpPr>
          <p:spPr>
            <a:xfrm>
              <a:off x="1617128" y="1720881"/>
              <a:ext cx="230306" cy="29927"/>
            </a:xfrm>
            <a:custGeom>
              <a:rect b="b" l="l" r="r" t="t"/>
              <a:pathLst>
                <a:path extrusionOk="0" h="1163" w="8950">
                  <a:moveTo>
                    <a:pt x="576" y="0"/>
                  </a:moveTo>
                  <a:cubicBezTo>
                    <a:pt x="262" y="0"/>
                    <a:pt x="1" y="261"/>
                    <a:pt x="1" y="588"/>
                  </a:cubicBezTo>
                  <a:cubicBezTo>
                    <a:pt x="1" y="901"/>
                    <a:pt x="262" y="1163"/>
                    <a:pt x="576" y="1163"/>
                  </a:cubicBezTo>
                  <a:lnTo>
                    <a:pt x="8374" y="1163"/>
                  </a:lnTo>
                  <a:cubicBezTo>
                    <a:pt x="8688" y="1163"/>
                    <a:pt x="8949" y="901"/>
                    <a:pt x="8949" y="588"/>
                  </a:cubicBezTo>
                  <a:cubicBezTo>
                    <a:pt x="8949" y="261"/>
                    <a:pt x="8688" y="0"/>
                    <a:pt x="8374" y="0"/>
                  </a:cubicBez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49"/>
            <p:cNvSpPr/>
            <p:nvPr/>
          </p:nvSpPr>
          <p:spPr>
            <a:xfrm>
              <a:off x="1617128" y="1720881"/>
              <a:ext cx="57847" cy="29927"/>
            </a:xfrm>
            <a:custGeom>
              <a:rect b="b" l="l" r="r" t="t"/>
              <a:pathLst>
                <a:path extrusionOk="0" h="1163" w="2248">
                  <a:moveTo>
                    <a:pt x="576" y="0"/>
                  </a:moveTo>
                  <a:cubicBezTo>
                    <a:pt x="262" y="0"/>
                    <a:pt x="1" y="261"/>
                    <a:pt x="1" y="588"/>
                  </a:cubicBezTo>
                  <a:cubicBezTo>
                    <a:pt x="1" y="901"/>
                    <a:pt x="262" y="1163"/>
                    <a:pt x="576" y="1163"/>
                  </a:cubicBezTo>
                  <a:lnTo>
                    <a:pt x="2248" y="1163"/>
                  </a:lnTo>
                  <a:cubicBezTo>
                    <a:pt x="1934" y="1163"/>
                    <a:pt x="1673" y="901"/>
                    <a:pt x="1673" y="588"/>
                  </a:cubicBezTo>
                  <a:cubicBezTo>
                    <a:pt x="1673" y="261"/>
                    <a:pt x="1934" y="0"/>
                    <a:pt x="2248" y="0"/>
                  </a:cubicBez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49"/>
            <p:cNvSpPr/>
            <p:nvPr/>
          </p:nvSpPr>
          <p:spPr>
            <a:xfrm>
              <a:off x="1640004" y="2005920"/>
              <a:ext cx="184219" cy="25913"/>
            </a:xfrm>
            <a:custGeom>
              <a:rect b="b" l="l" r="r" t="t"/>
              <a:pathLst>
                <a:path extrusionOk="0" h="1007" w="7159">
                  <a:moveTo>
                    <a:pt x="131" y="1"/>
                  </a:moveTo>
                  <a:lnTo>
                    <a:pt x="0" y="1007"/>
                  </a:lnTo>
                  <a:lnTo>
                    <a:pt x="7159" y="1007"/>
                  </a:lnTo>
                  <a:lnTo>
                    <a:pt x="7028"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49"/>
            <p:cNvSpPr/>
            <p:nvPr/>
          </p:nvSpPr>
          <p:spPr>
            <a:xfrm>
              <a:off x="1798670" y="2005920"/>
              <a:ext cx="30596" cy="25913"/>
            </a:xfrm>
            <a:custGeom>
              <a:rect b="b" l="l" r="r" t="t"/>
              <a:pathLst>
                <a:path extrusionOk="0" h="1007" w="1189">
                  <a:moveTo>
                    <a:pt x="0" y="1"/>
                  </a:moveTo>
                  <a:cubicBezTo>
                    <a:pt x="65" y="327"/>
                    <a:pt x="105" y="667"/>
                    <a:pt x="118" y="1007"/>
                  </a:cubicBezTo>
                  <a:lnTo>
                    <a:pt x="1189" y="1007"/>
                  </a:lnTo>
                  <a:lnTo>
                    <a:pt x="1058" y="1"/>
                  </a:ln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49"/>
            <p:cNvSpPr/>
            <p:nvPr/>
          </p:nvSpPr>
          <p:spPr>
            <a:xfrm>
              <a:off x="1634960" y="2005920"/>
              <a:ext cx="30596" cy="25913"/>
            </a:xfrm>
            <a:custGeom>
              <a:rect b="b" l="l" r="r" t="t"/>
              <a:pathLst>
                <a:path extrusionOk="0" h="1007" w="1189">
                  <a:moveTo>
                    <a:pt x="131" y="1"/>
                  </a:moveTo>
                  <a:lnTo>
                    <a:pt x="0" y="1007"/>
                  </a:lnTo>
                  <a:lnTo>
                    <a:pt x="1071" y="1007"/>
                  </a:lnTo>
                  <a:cubicBezTo>
                    <a:pt x="1084" y="667"/>
                    <a:pt x="1124" y="327"/>
                    <a:pt x="1189" y="1"/>
                  </a:cubicBezTo>
                  <a:close/>
                </a:path>
              </a:pathLst>
            </a:custGeom>
            <a:solidFill>
              <a:srgbClr val="E29A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49"/>
            <p:cNvSpPr/>
            <p:nvPr/>
          </p:nvSpPr>
          <p:spPr>
            <a:xfrm>
              <a:off x="1624538" y="1805232"/>
              <a:ext cx="215149" cy="294174"/>
            </a:xfrm>
            <a:custGeom>
              <a:rect b="b" l="l" r="r" t="t"/>
              <a:pathLst>
                <a:path extrusionOk="0" h="11432" w="8361">
                  <a:moveTo>
                    <a:pt x="2561" y="1"/>
                  </a:moveTo>
                  <a:cubicBezTo>
                    <a:pt x="1960" y="1"/>
                    <a:pt x="1476" y="484"/>
                    <a:pt x="1476" y="1098"/>
                  </a:cubicBezTo>
                  <a:lnTo>
                    <a:pt x="1476" y="3201"/>
                  </a:lnTo>
                  <a:cubicBezTo>
                    <a:pt x="1476" y="4220"/>
                    <a:pt x="1215" y="5226"/>
                    <a:pt x="732" y="6128"/>
                  </a:cubicBezTo>
                  <a:cubicBezTo>
                    <a:pt x="248" y="7029"/>
                    <a:pt x="0" y="8035"/>
                    <a:pt x="0" y="9067"/>
                  </a:cubicBezTo>
                  <a:lnTo>
                    <a:pt x="0" y="11431"/>
                  </a:lnTo>
                  <a:lnTo>
                    <a:pt x="1084" y="11431"/>
                  </a:lnTo>
                  <a:lnTo>
                    <a:pt x="1084" y="9067"/>
                  </a:lnTo>
                  <a:cubicBezTo>
                    <a:pt x="1084" y="8035"/>
                    <a:pt x="1346" y="7029"/>
                    <a:pt x="1829" y="6128"/>
                  </a:cubicBezTo>
                  <a:cubicBezTo>
                    <a:pt x="2312" y="5226"/>
                    <a:pt x="2561" y="4220"/>
                    <a:pt x="2561" y="3201"/>
                  </a:cubicBezTo>
                  <a:lnTo>
                    <a:pt x="2561" y="1098"/>
                  </a:lnTo>
                  <a:lnTo>
                    <a:pt x="5800" y="1098"/>
                  </a:lnTo>
                  <a:lnTo>
                    <a:pt x="5800" y="3201"/>
                  </a:lnTo>
                  <a:cubicBezTo>
                    <a:pt x="5800" y="4220"/>
                    <a:pt x="6049" y="5226"/>
                    <a:pt x="6532" y="6128"/>
                  </a:cubicBezTo>
                  <a:cubicBezTo>
                    <a:pt x="7015" y="7029"/>
                    <a:pt x="7264" y="8035"/>
                    <a:pt x="7264" y="9067"/>
                  </a:cubicBezTo>
                  <a:lnTo>
                    <a:pt x="7264" y="11431"/>
                  </a:lnTo>
                  <a:lnTo>
                    <a:pt x="8361" y="11431"/>
                  </a:lnTo>
                  <a:lnTo>
                    <a:pt x="8361" y="9067"/>
                  </a:lnTo>
                  <a:cubicBezTo>
                    <a:pt x="8361" y="8035"/>
                    <a:pt x="8100" y="7029"/>
                    <a:pt x="7629" y="6128"/>
                  </a:cubicBezTo>
                  <a:cubicBezTo>
                    <a:pt x="7146" y="5226"/>
                    <a:pt x="6885" y="4220"/>
                    <a:pt x="6885" y="3201"/>
                  </a:cubicBezTo>
                  <a:lnTo>
                    <a:pt x="6885" y="1098"/>
                  </a:lnTo>
                  <a:cubicBezTo>
                    <a:pt x="6885" y="484"/>
                    <a:pt x="6401" y="1"/>
                    <a:pt x="5800" y="1"/>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3" name="Google Shape;3693;p49"/>
          <p:cNvGrpSpPr/>
          <p:nvPr/>
        </p:nvGrpSpPr>
        <p:grpSpPr>
          <a:xfrm>
            <a:off x="4502708" y="1555504"/>
            <a:ext cx="240965" cy="343436"/>
            <a:chOff x="4122161" y="1720881"/>
            <a:chExt cx="265585" cy="378525"/>
          </a:xfrm>
        </p:grpSpPr>
        <p:sp>
          <p:nvSpPr>
            <p:cNvPr id="3694" name="Google Shape;3694;p49"/>
            <p:cNvSpPr/>
            <p:nvPr/>
          </p:nvSpPr>
          <p:spPr>
            <a:xfrm>
              <a:off x="4163847" y="2032141"/>
              <a:ext cx="182212" cy="24575"/>
            </a:xfrm>
            <a:custGeom>
              <a:rect b="b" l="l" r="r" t="t"/>
              <a:pathLst>
                <a:path extrusionOk="0" h="955" w="7081">
                  <a:moveTo>
                    <a:pt x="236" y="1"/>
                  </a:moveTo>
                  <a:lnTo>
                    <a:pt x="1" y="954"/>
                  </a:lnTo>
                  <a:lnTo>
                    <a:pt x="7081" y="954"/>
                  </a:lnTo>
                  <a:lnTo>
                    <a:pt x="6833"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49"/>
            <p:cNvSpPr/>
            <p:nvPr/>
          </p:nvSpPr>
          <p:spPr>
            <a:xfrm>
              <a:off x="4320172" y="2032141"/>
              <a:ext cx="25887" cy="24575"/>
            </a:xfrm>
            <a:custGeom>
              <a:rect b="b" l="l" r="r" t="t"/>
              <a:pathLst>
                <a:path extrusionOk="0" h="955" w="1006">
                  <a:moveTo>
                    <a:pt x="0" y="1"/>
                  </a:moveTo>
                  <a:lnTo>
                    <a:pt x="209" y="954"/>
                  </a:lnTo>
                  <a:lnTo>
                    <a:pt x="1006" y="954"/>
                  </a:lnTo>
                  <a:lnTo>
                    <a:pt x="758"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49"/>
            <p:cNvSpPr/>
            <p:nvPr/>
          </p:nvSpPr>
          <p:spPr>
            <a:xfrm>
              <a:off x="4135284" y="1947765"/>
              <a:ext cx="62195" cy="151642"/>
            </a:xfrm>
            <a:custGeom>
              <a:rect b="b" l="l" r="r" t="t"/>
              <a:pathLst>
                <a:path extrusionOk="0" h="5893" w="2417">
                  <a:moveTo>
                    <a:pt x="1293" y="1"/>
                  </a:moveTo>
                  <a:lnTo>
                    <a:pt x="1058" y="1059"/>
                  </a:lnTo>
                  <a:lnTo>
                    <a:pt x="0" y="5892"/>
                  </a:lnTo>
                  <a:lnTo>
                    <a:pt x="1137" y="5892"/>
                  </a:lnTo>
                  <a:lnTo>
                    <a:pt x="2182" y="1098"/>
                  </a:lnTo>
                  <a:lnTo>
                    <a:pt x="2417" y="40"/>
                  </a:lnTo>
                  <a:lnTo>
                    <a:pt x="1293"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49"/>
            <p:cNvSpPr/>
            <p:nvPr/>
          </p:nvSpPr>
          <p:spPr>
            <a:xfrm>
              <a:off x="4312427" y="1947765"/>
              <a:ext cx="62221" cy="151642"/>
            </a:xfrm>
            <a:custGeom>
              <a:rect b="b" l="l" r="r" t="t"/>
              <a:pathLst>
                <a:path extrusionOk="0" h="5893" w="2418">
                  <a:moveTo>
                    <a:pt x="1124" y="1"/>
                  </a:moveTo>
                  <a:lnTo>
                    <a:pt x="1" y="40"/>
                  </a:lnTo>
                  <a:lnTo>
                    <a:pt x="223" y="1098"/>
                  </a:lnTo>
                  <a:lnTo>
                    <a:pt x="1281" y="5892"/>
                  </a:lnTo>
                  <a:lnTo>
                    <a:pt x="2417" y="5892"/>
                  </a:lnTo>
                  <a:lnTo>
                    <a:pt x="1359" y="1059"/>
                  </a:lnTo>
                  <a:lnTo>
                    <a:pt x="1124"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49"/>
            <p:cNvSpPr/>
            <p:nvPr/>
          </p:nvSpPr>
          <p:spPr>
            <a:xfrm>
              <a:off x="4162509" y="1947765"/>
              <a:ext cx="34970" cy="28280"/>
            </a:xfrm>
            <a:custGeom>
              <a:rect b="b" l="l" r="r" t="t"/>
              <a:pathLst>
                <a:path extrusionOk="0" h="1099" w="1359">
                  <a:moveTo>
                    <a:pt x="235" y="1"/>
                  </a:moveTo>
                  <a:lnTo>
                    <a:pt x="0" y="1059"/>
                  </a:lnTo>
                  <a:lnTo>
                    <a:pt x="1124" y="1098"/>
                  </a:lnTo>
                  <a:lnTo>
                    <a:pt x="1359" y="40"/>
                  </a:lnTo>
                  <a:lnTo>
                    <a:pt x="235"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49"/>
            <p:cNvSpPr/>
            <p:nvPr/>
          </p:nvSpPr>
          <p:spPr>
            <a:xfrm>
              <a:off x="4312427" y="1947765"/>
              <a:ext cx="34996" cy="28280"/>
            </a:xfrm>
            <a:custGeom>
              <a:rect b="b" l="l" r="r" t="t"/>
              <a:pathLst>
                <a:path extrusionOk="0" h="1099" w="1360">
                  <a:moveTo>
                    <a:pt x="1124" y="1"/>
                  </a:moveTo>
                  <a:lnTo>
                    <a:pt x="1" y="40"/>
                  </a:lnTo>
                  <a:lnTo>
                    <a:pt x="223" y="1098"/>
                  </a:lnTo>
                  <a:lnTo>
                    <a:pt x="1359" y="1059"/>
                  </a:lnTo>
                  <a:lnTo>
                    <a:pt x="1124"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49"/>
            <p:cNvSpPr/>
            <p:nvPr/>
          </p:nvSpPr>
          <p:spPr>
            <a:xfrm>
              <a:off x="4122161" y="1720881"/>
              <a:ext cx="265585" cy="229946"/>
            </a:xfrm>
            <a:custGeom>
              <a:rect b="b" l="l" r="r" t="t"/>
              <a:pathLst>
                <a:path extrusionOk="0" h="8936" w="10321">
                  <a:moveTo>
                    <a:pt x="5056" y="0"/>
                  </a:moveTo>
                  <a:cubicBezTo>
                    <a:pt x="3293" y="52"/>
                    <a:pt x="1790" y="1280"/>
                    <a:pt x="1398" y="2992"/>
                  </a:cubicBezTo>
                  <a:lnTo>
                    <a:pt x="693" y="5996"/>
                  </a:lnTo>
                  <a:lnTo>
                    <a:pt x="602" y="6257"/>
                  </a:lnTo>
                  <a:lnTo>
                    <a:pt x="575" y="6323"/>
                  </a:lnTo>
                  <a:lnTo>
                    <a:pt x="262" y="7224"/>
                  </a:lnTo>
                  <a:cubicBezTo>
                    <a:pt x="1" y="7995"/>
                    <a:pt x="549" y="8805"/>
                    <a:pt x="1372" y="8844"/>
                  </a:cubicBezTo>
                  <a:cubicBezTo>
                    <a:pt x="2143" y="8870"/>
                    <a:pt x="3084" y="8909"/>
                    <a:pt x="3907" y="8922"/>
                  </a:cubicBezTo>
                  <a:lnTo>
                    <a:pt x="4155" y="8922"/>
                  </a:lnTo>
                  <a:cubicBezTo>
                    <a:pt x="4534" y="8935"/>
                    <a:pt x="4873" y="8935"/>
                    <a:pt x="5161" y="8935"/>
                  </a:cubicBezTo>
                  <a:cubicBezTo>
                    <a:pt x="6127" y="8935"/>
                    <a:pt x="7734" y="8883"/>
                    <a:pt x="8949" y="8831"/>
                  </a:cubicBezTo>
                  <a:cubicBezTo>
                    <a:pt x="9759" y="8792"/>
                    <a:pt x="10321" y="7982"/>
                    <a:pt x="10046" y="7211"/>
                  </a:cubicBezTo>
                  <a:lnTo>
                    <a:pt x="9628" y="5996"/>
                  </a:lnTo>
                  <a:lnTo>
                    <a:pt x="8910" y="2992"/>
                  </a:lnTo>
                  <a:cubicBezTo>
                    <a:pt x="8518" y="1280"/>
                    <a:pt x="7016" y="52"/>
                    <a:pt x="5265"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49"/>
            <p:cNvSpPr/>
            <p:nvPr/>
          </p:nvSpPr>
          <p:spPr>
            <a:xfrm>
              <a:off x="4122161" y="1720881"/>
              <a:ext cx="132805" cy="229611"/>
            </a:xfrm>
            <a:custGeom>
              <a:rect b="b" l="l" r="r" t="t"/>
              <a:pathLst>
                <a:path extrusionOk="0" h="8923" w="5161">
                  <a:moveTo>
                    <a:pt x="5056" y="0"/>
                  </a:moveTo>
                  <a:cubicBezTo>
                    <a:pt x="3293" y="52"/>
                    <a:pt x="1803" y="1280"/>
                    <a:pt x="1398" y="2992"/>
                  </a:cubicBezTo>
                  <a:lnTo>
                    <a:pt x="693" y="5996"/>
                  </a:lnTo>
                  <a:lnTo>
                    <a:pt x="575" y="6323"/>
                  </a:lnTo>
                  <a:lnTo>
                    <a:pt x="262" y="7224"/>
                  </a:lnTo>
                  <a:cubicBezTo>
                    <a:pt x="1" y="7995"/>
                    <a:pt x="549" y="8805"/>
                    <a:pt x="1372" y="8831"/>
                  </a:cubicBezTo>
                  <a:cubicBezTo>
                    <a:pt x="2143" y="8870"/>
                    <a:pt x="3084" y="8896"/>
                    <a:pt x="3907" y="8922"/>
                  </a:cubicBezTo>
                  <a:cubicBezTo>
                    <a:pt x="2365" y="8857"/>
                    <a:pt x="1503" y="8008"/>
                    <a:pt x="1790" y="7146"/>
                  </a:cubicBezTo>
                  <a:cubicBezTo>
                    <a:pt x="1930" y="6691"/>
                    <a:pt x="2341" y="6580"/>
                    <a:pt x="2697" y="6580"/>
                  </a:cubicBezTo>
                  <a:cubicBezTo>
                    <a:pt x="2740" y="6580"/>
                    <a:pt x="2782" y="6581"/>
                    <a:pt x="2822" y="6584"/>
                  </a:cubicBezTo>
                  <a:lnTo>
                    <a:pt x="3136" y="6636"/>
                  </a:lnTo>
                  <a:cubicBezTo>
                    <a:pt x="3136" y="6636"/>
                    <a:pt x="1216" y="1672"/>
                    <a:pt x="5161"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9"/>
            <p:cNvSpPr/>
            <p:nvPr/>
          </p:nvSpPr>
          <p:spPr>
            <a:xfrm>
              <a:off x="4158135" y="1881889"/>
              <a:ext cx="194332" cy="25913"/>
            </a:xfrm>
            <a:custGeom>
              <a:rect b="b" l="l" r="r" t="t"/>
              <a:pathLst>
                <a:path extrusionOk="0" h="1007" w="7552">
                  <a:moveTo>
                    <a:pt x="654" y="0"/>
                  </a:moveTo>
                  <a:cubicBezTo>
                    <a:pt x="436" y="0"/>
                    <a:pt x="218" y="18"/>
                    <a:pt x="0" y="53"/>
                  </a:cubicBezTo>
                  <a:cubicBezTo>
                    <a:pt x="79" y="66"/>
                    <a:pt x="170" y="92"/>
                    <a:pt x="249" y="105"/>
                  </a:cubicBezTo>
                  <a:cubicBezTo>
                    <a:pt x="314" y="105"/>
                    <a:pt x="405" y="131"/>
                    <a:pt x="484" y="144"/>
                  </a:cubicBezTo>
                  <a:lnTo>
                    <a:pt x="601" y="170"/>
                  </a:lnTo>
                  <a:cubicBezTo>
                    <a:pt x="641" y="170"/>
                    <a:pt x="680" y="183"/>
                    <a:pt x="719" y="196"/>
                  </a:cubicBezTo>
                  <a:cubicBezTo>
                    <a:pt x="784" y="209"/>
                    <a:pt x="863" y="235"/>
                    <a:pt x="941" y="262"/>
                  </a:cubicBezTo>
                  <a:cubicBezTo>
                    <a:pt x="1019" y="275"/>
                    <a:pt x="1098" y="301"/>
                    <a:pt x="1163" y="327"/>
                  </a:cubicBezTo>
                  <a:lnTo>
                    <a:pt x="1281" y="366"/>
                  </a:lnTo>
                  <a:lnTo>
                    <a:pt x="1385" y="405"/>
                  </a:lnTo>
                  <a:cubicBezTo>
                    <a:pt x="1529" y="458"/>
                    <a:pt x="1673" y="523"/>
                    <a:pt x="1816" y="588"/>
                  </a:cubicBezTo>
                  <a:cubicBezTo>
                    <a:pt x="2130" y="732"/>
                    <a:pt x="2443" y="849"/>
                    <a:pt x="2770" y="915"/>
                  </a:cubicBezTo>
                  <a:cubicBezTo>
                    <a:pt x="2861" y="941"/>
                    <a:pt x="2940" y="954"/>
                    <a:pt x="3031" y="967"/>
                  </a:cubicBezTo>
                  <a:cubicBezTo>
                    <a:pt x="3070" y="967"/>
                    <a:pt x="3110" y="980"/>
                    <a:pt x="3149" y="980"/>
                  </a:cubicBezTo>
                  <a:lnTo>
                    <a:pt x="3279" y="993"/>
                  </a:lnTo>
                  <a:cubicBezTo>
                    <a:pt x="3371" y="1006"/>
                    <a:pt x="3449" y="1006"/>
                    <a:pt x="3528" y="1006"/>
                  </a:cubicBezTo>
                  <a:lnTo>
                    <a:pt x="4037" y="1006"/>
                  </a:lnTo>
                  <a:cubicBezTo>
                    <a:pt x="4115" y="1006"/>
                    <a:pt x="4194" y="993"/>
                    <a:pt x="4285" y="993"/>
                  </a:cubicBezTo>
                  <a:lnTo>
                    <a:pt x="4403" y="980"/>
                  </a:lnTo>
                  <a:cubicBezTo>
                    <a:pt x="4455" y="980"/>
                    <a:pt x="4494" y="967"/>
                    <a:pt x="4534" y="967"/>
                  </a:cubicBezTo>
                  <a:cubicBezTo>
                    <a:pt x="4625" y="954"/>
                    <a:pt x="4703" y="941"/>
                    <a:pt x="4782" y="915"/>
                  </a:cubicBezTo>
                  <a:cubicBezTo>
                    <a:pt x="5108" y="849"/>
                    <a:pt x="5435" y="732"/>
                    <a:pt x="5735" y="588"/>
                  </a:cubicBezTo>
                  <a:cubicBezTo>
                    <a:pt x="5879" y="523"/>
                    <a:pt x="6023" y="458"/>
                    <a:pt x="6179" y="405"/>
                  </a:cubicBezTo>
                  <a:lnTo>
                    <a:pt x="6284" y="366"/>
                  </a:lnTo>
                  <a:lnTo>
                    <a:pt x="6389" y="327"/>
                  </a:lnTo>
                  <a:cubicBezTo>
                    <a:pt x="6467" y="301"/>
                    <a:pt x="6545" y="275"/>
                    <a:pt x="6624" y="262"/>
                  </a:cubicBezTo>
                  <a:cubicBezTo>
                    <a:pt x="6924" y="170"/>
                    <a:pt x="7238" y="105"/>
                    <a:pt x="7551" y="53"/>
                  </a:cubicBezTo>
                  <a:cubicBezTo>
                    <a:pt x="7333" y="18"/>
                    <a:pt x="7116" y="0"/>
                    <a:pt x="6894" y="0"/>
                  </a:cubicBezTo>
                  <a:cubicBezTo>
                    <a:pt x="6783" y="0"/>
                    <a:pt x="6672" y="5"/>
                    <a:pt x="6558" y="13"/>
                  </a:cubicBezTo>
                  <a:cubicBezTo>
                    <a:pt x="6480" y="26"/>
                    <a:pt x="6402" y="26"/>
                    <a:pt x="6310" y="40"/>
                  </a:cubicBezTo>
                  <a:lnTo>
                    <a:pt x="6193" y="66"/>
                  </a:lnTo>
                  <a:lnTo>
                    <a:pt x="6075" y="92"/>
                  </a:lnTo>
                  <a:cubicBezTo>
                    <a:pt x="6023" y="105"/>
                    <a:pt x="5984" y="105"/>
                    <a:pt x="5944" y="118"/>
                  </a:cubicBezTo>
                  <a:lnTo>
                    <a:pt x="5827" y="157"/>
                  </a:lnTo>
                  <a:cubicBezTo>
                    <a:pt x="5748" y="183"/>
                    <a:pt x="5670" y="196"/>
                    <a:pt x="5592" y="222"/>
                  </a:cubicBezTo>
                  <a:cubicBezTo>
                    <a:pt x="5513" y="249"/>
                    <a:pt x="5435" y="275"/>
                    <a:pt x="5370" y="301"/>
                  </a:cubicBezTo>
                  <a:lnTo>
                    <a:pt x="5252" y="327"/>
                  </a:lnTo>
                  <a:lnTo>
                    <a:pt x="5134" y="353"/>
                  </a:lnTo>
                  <a:lnTo>
                    <a:pt x="5030" y="392"/>
                  </a:lnTo>
                  <a:lnTo>
                    <a:pt x="4912" y="405"/>
                  </a:lnTo>
                  <a:cubicBezTo>
                    <a:pt x="4847" y="431"/>
                    <a:pt x="4769" y="431"/>
                    <a:pt x="4690" y="458"/>
                  </a:cubicBezTo>
                  <a:cubicBezTo>
                    <a:pt x="4625" y="471"/>
                    <a:pt x="4547" y="471"/>
                    <a:pt x="4468" y="484"/>
                  </a:cubicBezTo>
                  <a:cubicBezTo>
                    <a:pt x="4429" y="497"/>
                    <a:pt x="4390" y="497"/>
                    <a:pt x="4351" y="497"/>
                  </a:cubicBezTo>
                  <a:lnTo>
                    <a:pt x="4233" y="497"/>
                  </a:lnTo>
                  <a:cubicBezTo>
                    <a:pt x="4089" y="510"/>
                    <a:pt x="3933" y="510"/>
                    <a:pt x="3776" y="510"/>
                  </a:cubicBezTo>
                  <a:cubicBezTo>
                    <a:pt x="3697" y="503"/>
                    <a:pt x="3619" y="503"/>
                    <a:pt x="3541" y="503"/>
                  </a:cubicBezTo>
                  <a:cubicBezTo>
                    <a:pt x="3462" y="503"/>
                    <a:pt x="3384" y="503"/>
                    <a:pt x="3306" y="497"/>
                  </a:cubicBezTo>
                  <a:lnTo>
                    <a:pt x="3188" y="497"/>
                  </a:lnTo>
                  <a:cubicBezTo>
                    <a:pt x="3149" y="484"/>
                    <a:pt x="3123" y="484"/>
                    <a:pt x="3083" y="484"/>
                  </a:cubicBezTo>
                  <a:cubicBezTo>
                    <a:pt x="3005" y="471"/>
                    <a:pt x="2927" y="458"/>
                    <a:pt x="2848" y="445"/>
                  </a:cubicBezTo>
                  <a:cubicBezTo>
                    <a:pt x="2783" y="431"/>
                    <a:pt x="2705" y="431"/>
                    <a:pt x="2626" y="405"/>
                  </a:cubicBezTo>
                  <a:lnTo>
                    <a:pt x="2522" y="379"/>
                  </a:lnTo>
                  <a:lnTo>
                    <a:pt x="2404" y="353"/>
                  </a:lnTo>
                  <a:lnTo>
                    <a:pt x="2300" y="327"/>
                  </a:lnTo>
                  <a:lnTo>
                    <a:pt x="2182" y="288"/>
                  </a:lnTo>
                  <a:cubicBezTo>
                    <a:pt x="2104" y="275"/>
                    <a:pt x="2025" y="249"/>
                    <a:pt x="1960" y="222"/>
                  </a:cubicBezTo>
                  <a:cubicBezTo>
                    <a:pt x="1882" y="196"/>
                    <a:pt x="1803" y="170"/>
                    <a:pt x="1725" y="157"/>
                  </a:cubicBezTo>
                  <a:lnTo>
                    <a:pt x="1594" y="118"/>
                  </a:lnTo>
                  <a:cubicBezTo>
                    <a:pt x="1555" y="105"/>
                    <a:pt x="1516" y="105"/>
                    <a:pt x="1477" y="92"/>
                  </a:cubicBezTo>
                  <a:lnTo>
                    <a:pt x="1359" y="66"/>
                  </a:lnTo>
                  <a:lnTo>
                    <a:pt x="1228" y="40"/>
                  </a:lnTo>
                  <a:cubicBezTo>
                    <a:pt x="1150" y="26"/>
                    <a:pt x="1072" y="26"/>
                    <a:pt x="980" y="13"/>
                  </a:cubicBezTo>
                  <a:cubicBezTo>
                    <a:pt x="871" y="5"/>
                    <a:pt x="763" y="0"/>
                    <a:pt x="654" y="0"/>
                  </a:cubicBez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49"/>
            <p:cNvSpPr/>
            <p:nvPr/>
          </p:nvSpPr>
          <p:spPr>
            <a:xfrm>
              <a:off x="4202832" y="1891642"/>
              <a:ext cx="6099" cy="1698"/>
            </a:xfrm>
            <a:custGeom>
              <a:rect b="b" l="l" r="r" t="t"/>
              <a:pathLst>
                <a:path extrusionOk="0" h="66" w="237">
                  <a:moveTo>
                    <a:pt x="1" y="0"/>
                  </a:moveTo>
                  <a:lnTo>
                    <a:pt x="236" y="66"/>
                  </a:lnTo>
                  <a:cubicBezTo>
                    <a:pt x="158" y="26"/>
                    <a:pt x="79" y="13"/>
                    <a:pt x="1" y="0"/>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4" name="Google Shape;3704;p49"/>
          <p:cNvGrpSpPr/>
          <p:nvPr/>
        </p:nvGrpSpPr>
        <p:grpSpPr>
          <a:xfrm>
            <a:off x="1609839" y="1555504"/>
            <a:ext cx="304423" cy="343436"/>
            <a:chOff x="933724" y="1720881"/>
            <a:chExt cx="335526" cy="378525"/>
          </a:xfrm>
        </p:grpSpPr>
        <p:sp>
          <p:nvSpPr>
            <p:cNvPr id="3705" name="Google Shape;3705;p49"/>
            <p:cNvSpPr/>
            <p:nvPr/>
          </p:nvSpPr>
          <p:spPr>
            <a:xfrm>
              <a:off x="1091052" y="1979699"/>
              <a:ext cx="20869" cy="119708"/>
            </a:xfrm>
            <a:custGeom>
              <a:rect b="b" l="l" r="r" t="t"/>
              <a:pathLst>
                <a:path extrusionOk="0" h="4652" w="811">
                  <a:moveTo>
                    <a:pt x="1" y="1"/>
                  </a:moveTo>
                  <a:lnTo>
                    <a:pt x="1" y="4651"/>
                  </a:lnTo>
                  <a:lnTo>
                    <a:pt x="810" y="4651"/>
                  </a:lnTo>
                  <a:lnTo>
                    <a:pt x="810"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9"/>
            <p:cNvSpPr/>
            <p:nvPr/>
          </p:nvSpPr>
          <p:spPr>
            <a:xfrm>
              <a:off x="1091052" y="1965263"/>
              <a:ext cx="20869" cy="44723"/>
            </a:xfrm>
            <a:custGeom>
              <a:rect b="b" l="l" r="r" t="t"/>
              <a:pathLst>
                <a:path extrusionOk="0" h="1738" w="811">
                  <a:moveTo>
                    <a:pt x="1" y="0"/>
                  </a:moveTo>
                  <a:lnTo>
                    <a:pt x="1" y="1737"/>
                  </a:lnTo>
                  <a:lnTo>
                    <a:pt x="810" y="1737"/>
                  </a:lnTo>
                  <a:lnTo>
                    <a:pt x="810"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9"/>
            <p:cNvSpPr/>
            <p:nvPr/>
          </p:nvSpPr>
          <p:spPr>
            <a:xfrm>
              <a:off x="1003304" y="1954507"/>
              <a:ext cx="22567" cy="144900"/>
            </a:xfrm>
            <a:custGeom>
              <a:rect b="b" l="l" r="r" t="t"/>
              <a:pathLst>
                <a:path extrusionOk="0" h="5631" w="877">
                  <a:moveTo>
                    <a:pt x="1" y="0"/>
                  </a:moveTo>
                  <a:lnTo>
                    <a:pt x="1" y="5630"/>
                  </a:lnTo>
                  <a:lnTo>
                    <a:pt x="876" y="5630"/>
                  </a:lnTo>
                  <a:lnTo>
                    <a:pt x="876"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9"/>
            <p:cNvSpPr/>
            <p:nvPr/>
          </p:nvSpPr>
          <p:spPr>
            <a:xfrm>
              <a:off x="1177102" y="1954507"/>
              <a:ext cx="22567" cy="144900"/>
            </a:xfrm>
            <a:custGeom>
              <a:rect b="b" l="l" r="r" t="t"/>
              <a:pathLst>
                <a:path extrusionOk="0" h="5631" w="877">
                  <a:moveTo>
                    <a:pt x="1" y="0"/>
                  </a:moveTo>
                  <a:lnTo>
                    <a:pt x="1" y="5630"/>
                  </a:lnTo>
                  <a:lnTo>
                    <a:pt x="876" y="5630"/>
                  </a:lnTo>
                  <a:lnTo>
                    <a:pt x="876"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9"/>
            <p:cNvSpPr/>
            <p:nvPr/>
          </p:nvSpPr>
          <p:spPr>
            <a:xfrm>
              <a:off x="1003304" y="1944085"/>
              <a:ext cx="22567" cy="26247"/>
            </a:xfrm>
            <a:custGeom>
              <a:rect b="b" l="l" r="r" t="t"/>
              <a:pathLst>
                <a:path extrusionOk="0" h="1020" w="877">
                  <a:moveTo>
                    <a:pt x="1" y="0"/>
                  </a:moveTo>
                  <a:lnTo>
                    <a:pt x="1" y="1019"/>
                  </a:lnTo>
                  <a:lnTo>
                    <a:pt x="876" y="1019"/>
                  </a:lnTo>
                  <a:lnTo>
                    <a:pt x="876"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9"/>
            <p:cNvSpPr/>
            <p:nvPr/>
          </p:nvSpPr>
          <p:spPr>
            <a:xfrm>
              <a:off x="1177102" y="1944085"/>
              <a:ext cx="22567" cy="26247"/>
            </a:xfrm>
            <a:custGeom>
              <a:rect b="b" l="l" r="r" t="t"/>
              <a:pathLst>
                <a:path extrusionOk="0" h="1020" w="877">
                  <a:moveTo>
                    <a:pt x="1" y="0"/>
                  </a:moveTo>
                  <a:lnTo>
                    <a:pt x="1" y="1019"/>
                  </a:lnTo>
                  <a:lnTo>
                    <a:pt x="876" y="1019"/>
                  </a:lnTo>
                  <a:lnTo>
                    <a:pt x="876"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9"/>
            <p:cNvSpPr/>
            <p:nvPr/>
          </p:nvSpPr>
          <p:spPr>
            <a:xfrm>
              <a:off x="1026181" y="1954507"/>
              <a:ext cx="150947" cy="25218"/>
            </a:xfrm>
            <a:custGeom>
              <a:rect b="b" l="l" r="r" t="t"/>
              <a:pathLst>
                <a:path extrusionOk="0" h="980" w="5866">
                  <a:moveTo>
                    <a:pt x="0" y="0"/>
                  </a:moveTo>
                  <a:lnTo>
                    <a:pt x="0" y="980"/>
                  </a:lnTo>
                  <a:lnTo>
                    <a:pt x="5866" y="980"/>
                  </a:lnTo>
                  <a:lnTo>
                    <a:pt x="5866" y="0"/>
                  </a:lnTo>
                  <a:close/>
                </a:path>
              </a:pathLst>
            </a:custGeom>
            <a:solidFill>
              <a:srgbClr val="CD6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49"/>
            <p:cNvSpPr/>
            <p:nvPr/>
          </p:nvSpPr>
          <p:spPr>
            <a:xfrm>
              <a:off x="1091052" y="1792469"/>
              <a:ext cx="20869" cy="149274"/>
            </a:xfrm>
            <a:custGeom>
              <a:rect b="b" l="l" r="r" t="t"/>
              <a:pathLst>
                <a:path extrusionOk="0" h="5801" w="811">
                  <a:moveTo>
                    <a:pt x="1" y="0"/>
                  </a:moveTo>
                  <a:lnTo>
                    <a:pt x="1" y="5801"/>
                  </a:lnTo>
                  <a:lnTo>
                    <a:pt x="810" y="5801"/>
                  </a:lnTo>
                  <a:lnTo>
                    <a:pt x="810" y="0"/>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49"/>
            <p:cNvSpPr/>
            <p:nvPr/>
          </p:nvSpPr>
          <p:spPr>
            <a:xfrm>
              <a:off x="1091052" y="1979699"/>
              <a:ext cx="8106" cy="119708"/>
            </a:xfrm>
            <a:custGeom>
              <a:rect b="b" l="l" r="r" t="t"/>
              <a:pathLst>
                <a:path extrusionOk="0" h="4652" w="315">
                  <a:moveTo>
                    <a:pt x="1" y="1"/>
                  </a:moveTo>
                  <a:lnTo>
                    <a:pt x="1" y="4651"/>
                  </a:lnTo>
                  <a:lnTo>
                    <a:pt x="314" y="4651"/>
                  </a:lnTo>
                  <a:lnTo>
                    <a:pt x="314" y="1"/>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9"/>
            <p:cNvSpPr/>
            <p:nvPr/>
          </p:nvSpPr>
          <p:spPr>
            <a:xfrm>
              <a:off x="1091052" y="1792469"/>
              <a:ext cx="8106" cy="149274"/>
            </a:xfrm>
            <a:custGeom>
              <a:rect b="b" l="l" r="r" t="t"/>
              <a:pathLst>
                <a:path extrusionOk="0" h="5801" w="315">
                  <a:moveTo>
                    <a:pt x="1" y="0"/>
                  </a:moveTo>
                  <a:lnTo>
                    <a:pt x="1" y="5801"/>
                  </a:lnTo>
                  <a:lnTo>
                    <a:pt x="314" y="5801"/>
                  </a:lnTo>
                  <a:lnTo>
                    <a:pt x="314"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49"/>
            <p:cNvSpPr/>
            <p:nvPr/>
          </p:nvSpPr>
          <p:spPr>
            <a:xfrm>
              <a:off x="1091052" y="1792469"/>
              <a:ext cx="20869" cy="62556"/>
            </a:xfrm>
            <a:custGeom>
              <a:rect b="b" l="l" r="r" t="t"/>
              <a:pathLst>
                <a:path extrusionOk="0" h="2431" w="811">
                  <a:moveTo>
                    <a:pt x="1" y="0"/>
                  </a:moveTo>
                  <a:lnTo>
                    <a:pt x="1" y="2430"/>
                  </a:lnTo>
                  <a:lnTo>
                    <a:pt x="810" y="2430"/>
                  </a:lnTo>
                  <a:lnTo>
                    <a:pt x="810" y="0"/>
                  </a:lnTo>
                  <a:close/>
                </a:path>
              </a:pathLst>
            </a:custGeom>
            <a:solidFill>
              <a:srgbClr val="E39C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9"/>
            <p:cNvSpPr/>
            <p:nvPr/>
          </p:nvSpPr>
          <p:spPr>
            <a:xfrm>
              <a:off x="985498" y="1929289"/>
              <a:ext cx="231978" cy="25244"/>
            </a:xfrm>
            <a:custGeom>
              <a:rect b="b" l="l" r="r" t="t"/>
              <a:pathLst>
                <a:path extrusionOk="0" h="981" w="9015">
                  <a:moveTo>
                    <a:pt x="1" y="0"/>
                  </a:moveTo>
                  <a:lnTo>
                    <a:pt x="1" y="980"/>
                  </a:lnTo>
                  <a:lnTo>
                    <a:pt x="9014" y="980"/>
                  </a:lnTo>
                  <a:lnTo>
                    <a:pt x="9014" y="0"/>
                  </a:lnTo>
                  <a:close/>
                </a:path>
              </a:pathLst>
            </a:custGeom>
            <a:solidFill>
              <a:srgbClr val="DC93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49"/>
            <p:cNvSpPr/>
            <p:nvPr/>
          </p:nvSpPr>
          <p:spPr>
            <a:xfrm>
              <a:off x="933724" y="1720881"/>
              <a:ext cx="335526" cy="97500"/>
            </a:xfrm>
            <a:custGeom>
              <a:rect b="b" l="l" r="r" t="t"/>
              <a:pathLst>
                <a:path extrusionOk="0" h="3789" w="13039">
                  <a:moveTo>
                    <a:pt x="6519" y="0"/>
                  </a:moveTo>
                  <a:lnTo>
                    <a:pt x="1" y="2782"/>
                  </a:lnTo>
                  <a:cubicBezTo>
                    <a:pt x="1294" y="3201"/>
                    <a:pt x="2627" y="3475"/>
                    <a:pt x="3972" y="3645"/>
                  </a:cubicBezTo>
                  <a:cubicBezTo>
                    <a:pt x="4808" y="3736"/>
                    <a:pt x="5657" y="3788"/>
                    <a:pt x="6519" y="3788"/>
                  </a:cubicBezTo>
                  <a:cubicBezTo>
                    <a:pt x="8727" y="3788"/>
                    <a:pt x="10922" y="3449"/>
                    <a:pt x="13038" y="2782"/>
                  </a:cubicBezTo>
                  <a:lnTo>
                    <a:pt x="6519" y="0"/>
                  </a:ln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9"/>
            <p:cNvSpPr/>
            <p:nvPr/>
          </p:nvSpPr>
          <p:spPr>
            <a:xfrm>
              <a:off x="934058" y="1720881"/>
              <a:ext cx="167441" cy="93795"/>
            </a:xfrm>
            <a:custGeom>
              <a:rect b="b" l="l" r="r" t="t"/>
              <a:pathLst>
                <a:path extrusionOk="0" h="3645" w="6507">
                  <a:moveTo>
                    <a:pt x="6506" y="0"/>
                  </a:moveTo>
                  <a:lnTo>
                    <a:pt x="1" y="2782"/>
                  </a:lnTo>
                  <a:cubicBezTo>
                    <a:pt x="1281" y="3187"/>
                    <a:pt x="2614" y="3475"/>
                    <a:pt x="3959" y="3645"/>
                  </a:cubicBezTo>
                  <a:lnTo>
                    <a:pt x="6506" y="0"/>
                  </a:lnTo>
                  <a:close/>
                </a:path>
              </a:pathLst>
            </a:custGeom>
            <a:solidFill>
              <a:srgbClr val="B73A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9" name="Google Shape;3719;p49"/>
          <p:cNvGrpSpPr/>
          <p:nvPr/>
        </p:nvGrpSpPr>
        <p:grpSpPr>
          <a:xfrm>
            <a:off x="7881430" y="3147239"/>
            <a:ext cx="340401" cy="343436"/>
            <a:chOff x="7846091" y="3475246"/>
            <a:chExt cx="375180" cy="378525"/>
          </a:xfrm>
        </p:grpSpPr>
        <p:sp>
          <p:nvSpPr>
            <p:cNvPr id="3720" name="Google Shape;3720;p49"/>
            <p:cNvSpPr/>
            <p:nvPr/>
          </p:nvSpPr>
          <p:spPr>
            <a:xfrm>
              <a:off x="7939886" y="3475246"/>
              <a:ext cx="126758" cy="152980"/>
            </a:xfrm>
            <a:custGeom>
              <a:rect b="b" l="l" r="r" t="t"/>
              <a:pathLst>
                <a:path extrusionOk="0" h="5945" w="4926">
                  <a:moveTo>
                    <a:pt x="0" y="1"/>
                  </a:moveTo>
                  <a:lnTo>
                    <a:pt x="0" y="5944"/>
                  </a:lnTo>
                  <a:lnTo>
                    <a:pt x="4925" y="5944"/>
                  </a:lnTo>
                  <a:lnTo>
                    <a:pt x="4925" y="1"/>
                  </a:ln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49"/>
            <p:cNvSpPr/>
            <p:nvPr/>
          </p:nvSpPr>
          <p:spPr>
            <a:xfrm>
              <a:off x="7954347" y="3492229"/>
              <a:ext cx="97835" cy="76992"/>
            </a:xfrm>
            <a:custGeom>
              <a:rect b="b" l="l" r="r" t="t"/>
              <a:pathLst>
                <a:path extrusionOk="0" h="2992" w="3802">
                  <a:moveTo>
                    <a:pt x="1901" y="0"/>
                  </a:moveTo>
                  <a:cubicBezTo>
                    <a:pt x="1319" y="0"/>
                    <a:pt x="738" y="33"/>
                    <a:pt x="157" y="98"/>
                  </a:cubicBezTo>
                  <a:cubicBezTo>
                    <a:pt x="0" y="1026"/>
                    <a:pt x="0" y="1979"/>
                    <a:pt x="157" y="2894"/>
                  </a:cubicBezTo>
                  <a:cubicBezTo>
                    <a:pt x="738" y="2959"/>
                    <a:pt x="1319" y="2992"/>
                    <a:pt x="1901" y="2992"/>
                  </a:cubicBezTo>
                  <a:cubicBezTo>
                    <a:pt x="2482" y="2992"/>
                    <a:pt x="3063" y="2959"/>
                    <a:pt x="3645" y="2894"/>
                  </a:cubicBezTo>
                  <a:cubicBezTo>
                    <a:pt x="3802" y="1979"/>
                    <a:pt x="3802" y="1026"/>
                    <a:pt x="3645" y="98"/>
                  </a:cubicBezTo>
                  <a:cubicBezTo>
                    <a:pt x="3063" y="33"/>
                    <a:pt x="2482" y="0"/>
                    <a:pt x="1901" y="0"/>
                  </a:cubicBezTo>
                  <a:close/>
                </a:path>
              </a:pathLst>
            </a:custGeom>
            <a:solidFill>
              <a:srgbClr val="9122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9"/>
            <p:cNvSpPr/>
            <p:nvPr/>
          </p:nvSpPr>
          <p:spPr>
            <a:xfrm>
              <a:off x="7954347" y="3492152"/>
              <a:ext cx="64228" cy="77146"/>
            </a:xfrm>
            <a:custGeom>
              <a:rect b="b" l="l" r="r" t="t"/>
              <a:pathLst>
                <a:path extrusionOk="0" h="2998" w="2496">
                  <a:moveTo>
                    <a:pt x="1925" y="0"/>
                  </a:moveTo>
                  <a:cubicBezTo>
                    <a:pt x="1332" y="0"/>
                    <a:pt x="741" y="32"/>
                    <a:pt x="157" y="101"/>
                  </a:cubicBezTo>
                  <a:cubicBezTo>
                    <a:pt x="0" y="1029"/>
                    <a:pt x="0" y="1969"/>
                    <a:pt x="157" y="2897"/>
                  </a:cubicBezTo>
                  <a:cubicBezTo>
                    <a:pt x="741" y="2966"/>
                    <a:pt x="1332" y="2998"/>
                    <a:pt x="1925" y="2998"/>
                  </a:cubicBezTo>
                  <a:cubicBezTo>
                    <a:pt x="2115" y="2998"/>
                    <a:pt x="2305" y="2995"/>
                    <a:pt x="2495" y="2988"/>
                  </a:cubicBezTo>
                  <a:cubicBezTo>
                    <a:pt x="2338" y="2975"/>
                    <a:pt x="2182" y="2975"/>
                    <a:pt x="2038" y="2962"/>
                  </a:cubicBezTo>
                  <a:cubicBezTo>
                    <a:pt x="1620" y="2936"/>
                    <a:pt x="1293" y="2609"/>
                    <a:pt x="1254" y="2205"/>
                  </a:cubicBezTo>
                  <a:cubicBezTo>
                    <a:pt x="1215" y="1734"/>
                    <a:pt x="1215" y="1264"/>
                    <a:pt x="1254" y="807"/>
                  </a:cubicBezTo>
                  <a:cubicBezTo>
                    <a:pt x="1293" y="389"/>
                    <a:pt x="1620" y="62"/>
                    <a:pt x="2038" y="36"/>
                  </a:cubicBezTo>
                  <a:cubicBezTo>
                    <a:pt x="2182" y="23"/>
                    <a:pt x="2338" y="23"/>
                    <a:pt x="2495" y="10"/>
                  </a:cubicBezTo>
                  <a:cubicBezTo>
                    <a:pt x="2305" y="4"/>
                    <a:pt x="2115" y="0"/>
                    <a:pt x="1925" y="0"/>
                  </a:cubicBezTo>
                  <a:close/>
                </a:path>
              </a:pathLst>
            </a:custGeom>
            <a:solidFill>
              <a:srgbClr val="A93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49"/>
            <p:cNvSpPr/>
            <p:nvPr/>
          </p:nvSpPr>
          <p:spPr>
            <a:xfrm>
              <a:off x="7949638" y="3487520"/>
              <a:ext cx="107588" cy="86590"/>
            </a:xfrm>
            <a:custGeom>
              <a:rect b="b" l="l" r="r" t="t"/>
              <a:pathLst>
                <a:path extrusionOk="0" h="3365" w="4181">
                  <a:moveTo>
                    <a:pt x="2084" y="363"/>
                  </a:moveTo>
                  <a:cubicBezTo>
                    <a:pt x="2613" y="363"/>
                    <a:pt x="3142" y="392"/>
                    <a:pt x="3671" y="451"/>
                  </a:cubicBezTo>
                  <a:cubicBezTo>
                    <a:pt x="3802" y="1261"/>
                    <a:pt x="3802" y="2097"/>
                    <a:pt x="3671" y="2907"/>
                  </a:cubicBezTo>
                  <a:cubicBezTo>
                    <a:pt x="3142" y="2966"/>
                    <a:pt x="2613" y="2995"/>
                    <a:pt x="2084" y="2995"/>
                  </a:cubicBezTo>
                  <a:cubicBezTo>
                    <a:pt x="1555" y="2995"/>
                    <a:pt x="1026" y="2966"/>
                    <a:pt x="497" y="2907"/>
                  </a:cubicBezTo>
                  <a:lnTo>
                    <a:pt x="497" y="2920"/>
                  </a:lnTo>
                  <a:cubicBezTo>
                    <a:pt x="379" y="2097"/>
                    <a:pt x="379" y="1261"/>
                    <a:pt x="497" y="451"/>
                  </a:cubicBezTo>
                  <a:cubicBezTo>
                    <a:pt x="1026" y="392"/>
                    <a:pt x="1555" y="363"/>
                    <a:pt x="2084" y="363"/>
                  </a:cubicBezTo>
                  <a:close/>
                  <a:moveTo>
                    <a:pt x="2085" y="0"/>
                  </a:moveTo>
                  <a:cubicBezTo>
                    <a:pt x="1496" y="0"/>
                    <a:pt x="908" y="33"/>
                    <a:pt x="327" y="98"/>
                  </a:cubicBezTo>
                  <a:lnTo>
                    <a:pt x="183" y="111"/>
                  </a:lnTo>
                  <a:lnTo>
                    <a:pt x="170" y="255"/>
                  </a:lnTo>
                  <a:cubicBezTo>
                    <a:pt x="0" y="1196"/>
                    <a:pt x="0" y="2162"/>
                    <a:pt x="170" y="3116"/>
                  </a:cubicBezTo>
                  <a:lnTo>
                    <a:pt x="183" y="3247"/>
                  </a:lnTo>
                  <a:lnTo>
                    <a:pt x="327" y="3260"/>
                  </a:lnTo>
                  <a:cubicBezTo>
                    <a:pt x="915" y="3325"/>
                    <a:pt x="1502" y="3364"/>
                    <a:pt x="2090" y="3364"/>
                  </a:cubicBezTo>
                  <a:cubicBezTo>
                    <a:pt x="2678" y="3364"/>
                    <a:pt x="3266" y="3325"/>
                    <a:pt x="3854" y="3260"/>
                  </a:cubicBezTo>
                  <a:lnTo>
                    <a:pt x="3985" y="3247"/>
                  </a:lnTo>
                  <a:lnTo>
                    <a:pt x="4011" y="3116"/>
                  </a:lnTo>
                  <a:cubicBezTo>
                    <a:pt x="4180" y="2162"/>
                    <a:pt x="4180" y="1196"/>
                    <a:pt x="4011" y="255"/>
                  </a:cubicBezTo>
                  <a:lnTo>
                    <a:pt x="3985" y="111"/>
                  </a:lnTo>
                  <a:lnTo>
                    <a:pt x="3854" y="98"/>
                  </a:lnTo>
                  <a:cubicBezTo>
                    <a:pt x="3266" y="33"/>
                    <a:pt x="2675" y="0"/>
                    <a:pt x="2085" y="0"/>
                  </a:cubicBezTo>
                  <a:close/>
                </a:path>
              </a:pathLst>
            </a:custGeom>
            <a:solidFill>
              <a:srgbClr val="E6A5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49"/>
            <p:cNvSpPr/>
            <p:nvPr/>
          </p:nvSpPr>
          <p:spPr>
            <a:xfrm>
              <a:off x="7939886" y="3584171"/>
              <a:ext cx="126758" cy="12789"/>
            </a:xfrm>
            <a:custGeom>
              <a:rect b="b" l="l" r="r" t="t"/>
              <a:pathLst>
                <a:path extrusionOk="0" h="497" w="4926">
                  <a:moveTo>
                    <a:pt x="0" y="0"/>
                  </a:moveTo>
                  <a:lnTo>
                    <a:pt x="0" y="497"/>
                  </a:lnTo>
                  <a:lnTo>
                    <a:pt x="4925" y="497"/>
                  </a:lnTo>
                  <a:lnTo>
                    <a:pt x="4925" y="0"/>
                  </a:lnTo>
                  <a:close/>
                </a:path>
              </a:pathLst>
            </a:custGeom>
            <a:solidFill>
              <a:srgbClr val="E6A5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49"/>
            <p:cNvSpPr/>
            <p:nvPr/>
          </p:nvSpPr>
          <p:spPr>
            <a:xfrm>
              <a:off x="7956355" y="3608026"/>
              <a:ext cx="29258" cy="9444"/>
            </a:xfrm>
            <a:custGeom>
              <a:rect b="b" l="l" r="r" t="t"/>
              <a:pathLst>
                <a:path extrusionOk="0" h="367" w="1137">
                  <a:moveTo>
                    <a:pt x="0" y="1"/>
                  </a:moveTo>
                  <a:lnTo>
                    <a:pt x="0" y="366"/>
                  </a:lnTo>
                  <a:lnTo>
                    <a:pt x="1137" y="366"/>
                  </a:lnTo>
                  <a:lnTo>
                    <a:pt x="1137" y="1"/>
                  </a:lnTo>
                  <a:close/>
                </a:path>
              </a:pathLst>
            </a:custGeom>
            <a:solidFill>
              <a:srgbClr val="A936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49"/>
            <p:cNvSpPr/>
            <p:nvPr/>
          </p:nvSpPr>
          <p:spPr>
            <a:xfrm>
              <a:off x="8104600" y="3606018"/>
              <a:ext cx="42047" cy="22207"/>
            </a:xfrm>
            <a:custGeom>
              <a:rect b="b" l="l" r="r" t="t"/>
              <a:pathLst>
                <a:path extrusionOk="0" h="863" w="1634">
                  <a:moveTo>
                    <a:pt x="458" y="0"/>
                  </a:moveTo>
                  <a:cubicBezTo>
                    <a:pt x="209" y="0"/>
                    <a:pt x="0" y="209"/>
                    <a:pt x="0" y="458"/>
                  </a:cubicBezTo>
                  <a:lnTo>
                    <a:pt x="0" y="862"/>
                  </a:lnTo>
                  <a:lnTo>
                    <a:pt x="1633" y="862"/>
                  </a:lnTo>
                  <a:lnTo>
                    <a:pt x="1633" y="458"/>
                  </a:lnTo>
                  <a:cubicBezTo>
                    <a:pt x="1633" y="209"/>
                    <a:pt x="1424" y="0"/>
                    <a:pt x="1163" y="0"/>
                  </a:cubicBezTo>
                  <a:close/>
                </a:path>
              </a:pathLst>
            </a:custGeom>
            <a:solidFill>
              <a:srgbClr val="DE9A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49"/>
            <p:cNvSpPr/>
            <p:nvPr/>
          </p:nvSpPr>
          <p:spPr>
            <a:xfrm>
              <a:off x="8038724" y="3605993"/>
              <a:ext cx="16134" cy="13149"/>
            </a:xfrm>
            <a:custGeom>
              <a:rect b="b" l="l" r="r" t="t"/>
              <a:pathLst>
                <a:path extrusionOk="0" h="511" w="627">
                  <a:moveTo>
                    <a:pt x="339" y="1"/>
                  </a:moveTo>
                  <a:cubicBezTo>
                    <a:pt x="287" y="1"/>
                    <a:pt x="233" y="17"/>
                    <a:pt x="183" y="54"/>
                  </a:cubicBezTo>
                  <a:cubicBezTo>
                    <a:pt x="0" y="210"/>
                    <a:pt x="105" y="511"/>
                    <a:pt x="340" y="511"/>
                  </a:cubicBezTo>
                  <a:cubicBezTo>
                    <a:pt x="457" y="511"/>
                    <a:pt x="562" y="432"/>
                    <a:pt x="588" y="315"/>
                  </a:cubicBezTo>
                  <a:cubicBezTo>
                    <a:pt x="627" y="140"/>
                    <a:pt x="492" y="1"/>
                    <a:pt x="339" y="1"/>
                  </a:cubicBezTo>
                  <a:close/>
                </a:path>
              </a:pathLst>
            </a:custGeom>
            <a:solidFill>
              <a:srgbClr val="CE53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49"/>
            <p:cNvSpPr/>
            <p:nvPr/>
          </p:nvSpPr>
          <p:spPr>
            <a:xfrm>
              <a:off x="7892821" y="3639625"/>
              <a:ext cx="281719" cy="63225"/>
            </a:xfrm>
            <a:custGeom>
              <a:rect b="b" l="l" r="r" t="t"/>
              <a:pathLst>
                <a:path extrusionOk="0" h="2457" w="10948">
                  <a:moveTo>
                    <a:pt x="0" y="1"/>
                  </a:moveTo>
                  <a:lnTo>
                    <a:pt x="0" y="2457"/>
                  </a:lnTo>
                  <a:lnTo>
                    <a:pt x="10948" y="2457"/>
                  </a:lnTo>
                  <a:lnTo>
                    <a:pt x="10948" y="1"/>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9"/>
            <p:cNvSpPr/>
            <p:nvPr/>
          </p:nvSpPr>
          <p:spPr>
            <a:xfrm>
              <a:off x="7908286" y="3651719"/>
              <a:ext cx="250789" cy="29618"/>
            </a:xfrm>
            <a:custGeom>
              <a:rect b="b" l="l" r="r" t="t"/>
              <a:pathLst>
                <a:path extrusionOk="0" h="1151" w="9746">
                  <a:moveTo>
                    <a:pt x="0" y="1"/>
                  </a:moveTo>
                  <a:lnTo>
                    <a:pt x="0" y="1150"/>
                  </a:lnTo>
                  <a:lnTo>
                    <a:pt x="9746" y="1150"/>
                  </a:lnTo>
                  <a:lnTo>
                    <a:pt x="9746" y="1"/>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49"/>
            <p:cNvSpPr/>
            <p:nvPr/>
          </p:nvSpPr>
          <p:spPr>
            <a:xfrm>
              <a:off x="7875683" y="3651719"/>
              <a:ext cx="33967" cy="202052"/>
            </a:xfrm>
            <a:custGeom>
              <a:rect b="b" l="l" r="r" t="t"/>
              <a:pathLst>
                <a:path extrusionOk="0" h="7852" w="1320">
                  <a:moveTo>
                    <a:pt x="39" y="1"/>
                  </a:moveTo>
                  <a:lnTo>
                    <a:pt x="39" y="2287"/>
                  </a:lnTo>
                  <a:cubicBezTo>
                    <a:pt x="39" y="2470"/>
                    <a:pt x="144" y="2640"/>
                    <a:pt x="314" y="2718"/>
                  </a:cubicBezTo>
                  <a:cubicBezTo>
                    <a:pt x="0" y="2953"/>
                    <a:pt x="0" y="3424"/>
                    <a:pt x="314" y="3659"/>
                  </a:cubicBezTo>
                  <a:cubicBezTo>
                    <a:pt x="157" y="3737"/>
                    <a:pt x="52" y="3920"/>
                    <a:pt x="66" y="4103"/>
                  </a:cubicBezTo>
                  <a:lnTo>
                    <a:pt x="327" y="7852"/>
                  </a:lnTo>
                  <a:lnTo>
                    <a:pt x="993" y="7852"/>
                  </a:lnTo>
                  <a:lnTo>
                    <a:pt x="1241" y="4103"/>
                  </a:lnTo>
                  <a:cubicBezTo>
                    <a:pt x="1254" y="3920"/>
                    <a:pt x="1163" y="3737"/>
                    <a:pt x="993" y="3659"/>
                  </a:cubicBezTo>
                  <a:cubicBezTo>
                    <a:pt x="1320" y="3424"/>
                    <a:pt x="1320" y="2953"/>
                    <a:pt x="1006" y="2718"/>
                  </a:cubicBezTo>
                  <a:cubicBezTo>
                    <a:pt x="1163" y="2640"/>
                    <a:pt x="1267" y="2470"/>
                    <a:pt x="1280" y="2287"/>
                  </a:cubicBezTo>
                  <a:lnTo>
                    <a:pt x="1280" y="1"/>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49"/>
            <p:cNvSpPr/>
            <p:nvPr/>
          </p:nvSpPr>
          <p:spPr>
            <a:xfrm>
              <a:off x="8158046" y="3651719"/>
              <a:ext cx="33967" cy="202052"/>
            </a:xfrm>
            <a:custGeom>
              <a:rect b="b" l="l" r="r" t="t"/>
              <a:pathLst>
                <a:path extrusionOk="0" h="7852" w="1320">
                  <a:moveTo>
                    <a:pt x="40" y="1"/>
                  </a:moveTo>
                  <a:lnTo>
                    <a:pt x="40" y="2287"/>
                  </a:lnTo>
                  <a:cubicBezTo>
                    <a:pt x="40" y="2470"/>
                    <a:pt x="144" y="2640"/>
                    <a:pt x="314" y="2718"/>
                  </a:cubicBezTo>
                  <a:cubicBezTo>
                    <a:pt x="1" y="2953"/>
                    <a:pt x="1" y="3424"/>
                    <a:pt x="327" y="3659"/>
                  </a:cubicBezTo>
                  <a:cubicBezTo>
                    <a:pt x="157" y="3737"/>
                    <a:pt x="66" y="3920"/>
                    <a:pt x="79" y="4103"/>
                  </a:cubicBezTo>
                  <a:lnTo>
                    <a:pt x="327" y="7852"/>
                  </a:lnTo>
                  <a:lnTo>
                    <a:pt x="993" y="7852"/>
                  </a:lnTo>
                  <a:lnTo>
                    <a:pt x="1255" y="4103"/>
                  </a:lnTo>
                  <a:cubicBezTo>
                    <a:pt x="1255" y="3920"/>
                    <a:pt x="1163" y="3737"/>
                    <a:pt x="1006" y="3659"/>
                  </a:cubicBezTo>
                  <a:cubicBezTo>
                    <a:pt x="1320" y="3424"/>
                    <a:pt x="1320" y="2953"/>
                    <a:pt x="1006" y="2718"/>
                  </a:cubicBezTo>
                  <a:cubicBezTo>
                    <a:pt x="1176" y="2640"/>
                    <a:pt x="1281" y="2470"/>
                    <a:pt x="1281" y="2287"/>
                  </a:cubicBezTo>
                  <a:lnTo>
                    <a:pt x="1281" y="1"/>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9"/>
            <p:cNvSpPr/>
            <p:nvPr/>
          </p:nvSpPr>
          <p:spPr>
            <a:xfrm>
              <a:off x="8158046" y="3651385"/>
              <a:ext cx="17833" cy="202386"/>
            </a:xfrm>
            <a:custGeom>
              <a:rect b="b" l="l" r="r" t="t"/>
              <a:pathLst>
                <a:path extrusionOk="0" h="7865" w="693">
                  <a:moveTo>
                    <a:pt x="40" y="1"/>
                  </a:moveTo>
                  <a:lnTo>
                    <a:pt x="40" y="2287"/>
                  </a:lnTo>
                  <a:cubicBezTo>
                    <a:pt x="40" y="2483"/>
                    <a:pt x="144" y="2653"/>
                    <a:pt x="314" y="2731"/>
                  </a:cubicBezTo>
                  <a:cubicBezTo>
                    <a:pt x="1" y="2966"/>
                    <a:pt x="1" y="3437"/>
                    <a:pt x="327" y="3672"/>
                  </a:cubicBezTo>
                  <a:cubicBezTo>
                    <a:pt x="157" y="3750"/>
                    <a:pt x="66" y="3933"/>
                    <a:pt x="79" y="4116"/>
                  </a:cubicBezTo>
                  <a:lnTo>
                    <a:pt x="327" y="7865"/>
                  </a:lnTo>
                  <a:lnTo>
                    <a:pt x="693" y="7865"/>
                  </a:lnTo>
                  <a:lnTo>
                    <a:pt x="445" y="4116"/>
                  </a:lnTo>
                  <a:cubicBezTo>
                    <a:pt x="432" y="3933"/>
                    <a:pt x="523" y="3750"/>
                    <a:pt x="693" y="3672"/>
                  </a:cubicBezTo>
                  <a:cubicBezTo>
                    <a:pt x="366" y="3437"/>
                    <a:pt x="366" y="2966"/>
                    <a:pt x="680" y="2731"/>
                  </a:cubicBezTo>
                  <a:cubicBezTo>
                    <a:pt x="510" y="2653"/>
                    <a:pt x="405" y="2483"/>
                    <a:pt x="405" y="2287"/>
                  </a:cubicBezTo>
                  <a:lnTo>
                    <a:pt x="405" y="1"/>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49"/>
            <p:cNvSpPr/>
            <p:nvPr/>
          </p:nvSpPr>
          <p:spPr>
            <a:xfrm>
              <a:off x="7875349" y="3651385"/>
              <a:ext cx="17833" cy="202386"/>
            </a:xfrm>
            <a:custGeom>
              <a:rect b="b" l="l" r="r" t="t"/>
              <a:pathLst>
                <a:path extrusionOk="0" h="7865" w="693">
                  <a:moveTo>
                    <a:pt x="39" y="1"/>
                  </a:moveTo>
                  <a:lnTo>
                    <a:pt x="39" y="2287"/>
                  </a:lnTo>
                  <a:cubicBezTo>
                    <a:pt x="39" y="2483"/>
                    <a:pt x="144" y="2653"/>
                    <a:pt x="314" y="2731"/>
                  </a:cubicBezTo>
                  <a:cubicBezTo>
                    <a:pt x="0" y="2966"/>
                    <a:pt x="0" y="3437"/>
                    <a:pt x="327" y="3672"/>
                  </a:cubicBezTo>
                  <a:cubicBezTo>
                    <a:pt x="157" y="3750"/>
                    <a:pt x="65" y="3933"/>
                    <a:pt x="79" y="4116"/>
                  </a:cubicBezTo>
                  <a:lnTo>
                    <a:pt x="327" y="7865"/>
                  </a:lnTo>
                  <a:lnTo>
                    <a:pt x="693" y="7865"/>
                  </a:lnTo>
                  <a:lnTo>
                    <a:pt x="444" y="4116"/>
                  </a:lnTo>
                  <a:cubicBezTo>
                    <a:pt x="431" y="3933"/>
                    <a:pt x="523" y="3750"/>
                    <a:pt x="693" y="3672"/>
                  </a:cubicBezTo>
                  <a:cubicBezTo>
                    <a:pt x="366" y="3437"/>
                    <a:pt x="366" y="2966"/>
                    <a:pt x="679" y="2731"/>
                  </a:cubicBezTo>
                  <a:cubicBezTo>
                    <a:pt x="510" y="2653"/>
                    <a:pt x="405" y="2483"/>
                    <a:pt x="405" y="2287"/>
                  </a:cubicBezTo>
                  <a:lnTo>
                    <a:pt x="405" y="1"/>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49"/>
            <p:cNvSpPr/>
            <p:nvPr/>
          </p:nvSpPr>
          <p:spPr>
            <a:xfrm>
              <a:off x="7846091" y="3627196"/>
              <a:ext cx="375180" cy="24549"/>
            </a:xfrm>
            <a:custGeom>
              <a:rect b="b" l="l" r="r" t="t"/>
              <a:pathLst>
                <a:path extrusionOk="0" h="954" w="14580">
                  <a:moveTo>
                    <a:pt x="1" y="0"/>
                  </a:moveTo>
                  <a:lnTo>
                    <a:pt x="1" y="954"/>
                  </a:lnTo>
                  <a:lnTo>
                    <a:pt x="14579" y="954"/>
                  </a:lnTo>
                  <a:lnTo>
                    <a:pt x="14579" y="0"/>
                  </a:lnTo>
                  <a:close/>
                </a:path>
              </a:pathLst>
            </a:custGeom>
            <a:solidFill>
              <a:srgbClr val="B138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9"/>
            <p:cNvSpPr/>
            <p:nvPr/>
          </p:nvSpPr>
          <p:spPr>
            <a:xfrm>
              <a:off x="7877690" y="3652414"/>
              <a:ext cx="32294" cy="20509"/>
            </a:xfrm>
            <a:custGeom>
              <a:rect b="b" l="l" r="r" t="t"/>
              <a:pathLst>
                <a:path extrusionOk="0" h="797" w="1255">
                  <a:moveTo>
                    <a:pt x="1" y="0"/>
                  </a:moveTo>
                  <a:lnTo>
                    <a:pt x="1" y="797"/>
                  </a:lnTo>
                  <a:lnTo>
                    <a:pt x="1255" y="797"/>
                  </a:lnTo>
                  <a:lnTo>
                    <a:pt x="1255" y="0"/>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49"/>
            <p:cNvSpPr/>
            <p:nvPr/>
          </p:nvSpPr>
          <p:spPr>
            <a:xfrm>
              <a:off x="8158715" y="3652414"/>
              <a:ext cx="32294" cy="20509"/>
            </a:xfrm>
            <a:custGeom>
              <a:rect b="b" l="l" r="r" t="t"/>
              <a:pathLst>
                <a:path extrusionOk="0" h="797" w="1255">
                  <a:moveTo>
                    <a:pt x="1" y="0"/>
                  </a:moveTo>
                  <a:lnTo>
                    <a:pt x="1" y="797"/>
                  </a:lnTo>
                  <a:lnTo>
                    <a:pt x="1255" y="797"/>
                  </a:lnTo>
                  <a:lnTo>
                    <a:pt x="1255" y="0"/>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49"/>
            <p:cNvSpPr/>
            <p:nvPr/>
          </p:nvSpPr>
          <p:spPr>
            <a:xfrm>
              <a:off x="8027273" y="3651719"/>
              <a:ext cx="12815" cy="51130"/>
            </a:xfrm>
            <a:custGeom>
              <a:rect b="b" l="l" r="r" t="t"/>
              <a:pathLst>
                <a:path extrusionOk="0" h="1987" w="498">
                  <a:moveTo>
                    <a:pt x="1" y="1"/>
                  </a:moveTo>
                  <a:lnTo>
                    <a:pt x="1" y="1987"/>
                  </a:lnTo>
                  <a:lnTo>
                    <a:pt x="497" y="1987"/>
                  </a:lnTo>
                  <a:lnTo>
                    <a:pt x="497" y="1"/>
                  </a:lnTo>
                  <a:close/>
                </a:path>
              </a:pathLst>
            </a:custGeom>
            <a:solidFill>
              <a:srgbClr val="571C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9"/>
            <p:cNvSpPr/>
            <p:nvPr/>
          </p:nvSpPr>
          <p:spPr>
            <a:xfrm>
              <a:off x="7962067" y="3670581"/>
              <a:ext cx="16417" cy="13098"/>
            </a:xfrm>
            <a:custGeom>
              <a:rect b="b" l="l" r="r" t="t"/>
              <a:pathLst>
                <a:path extrusionOk="0" h="509" w="638">
                  <a:moveTo>
                    <a:pt x="347" y="1"/>
                  </a:moveTo>
                  <a:cubicBezTo>
                    <a:pt x="297" y="1"/>
                    <a:pt x="245" y="16"/>
                    <a:pt x="196" y="52"/>
                  </a:cubicBezTo>
                  <a:cubicBezTo>
                    <a:pt x="1" y="195"/>
                    <a:pt x="105" y="509"/>
                    <a:pt x="353" y="509"/>
                  </a:cubicBezTo>
                  <a:cubicBezTo>
                    <a:pt x="458" y="509"/>
                    <a:pt x="562" y="431"/>
                    <a:pt x="588" y="326"/>
                  </a:cubicBezTo>
                  <a:cubicBezTo>
                    <a:pt x="638" y="149"/>
                    <a:pt x="501" y="1"/>
                    <a:pt x="347" y="1"/>
                  </a:cubicBezTo>
                  <a:close/>
                </a:path>
              </a:pathLst>
            </a:custGeom>
            <a:solidFill>
              <a:srgbClr val="531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49"/>
            <p:cNvSpPr/>
            <p:nvPr/>
          </p:nvSpPr>
          <p:spPr>
            <a:xfrm>
              <a:off x="8087796" y="3670736"/>
              <a:ext cx="16057" cy="12943"/>
            </a:xfrm>
            <a:custGeom>
              <a:rect b="b" l="l" r="r" t="t"/>
              <a:pathLst>
                <a:path extrusionOk="0" h="503" w="624">
                  <a:moveTo>
                    <a:pt x="337" y="0"/>
                  </a:moveTo>
                  <a:cubicBezTo>
                    <a:pt x="285" y="0"/>
                    <a:pt x="231" y="18"/>
                    <a:pt x="183" y="59"/>
                  </a:cubicBezTo>
                  <a:cubicBezTo>
                    <a:pt x="0" y="202"/>
                    <a:pt x="92" y="503"/>
                    <a:pt x="340" y="503"/>
                  </a:cubicBezTo>
                  <a:cubicBezTo>
                    <a:pt x="444" y="503"/>
                    <a:pt x="549" y="425"/>
                    <a:pt x="575" y="307"/>
                  </a:cubicBezTo>
                  <a:cubicBezTo>
                    <a:pt x="623" y="143"/>
                    <a:pt x="486" y="0"/>
                    <a:pt x="337" y="0"/>
                  </a:cubicBezTo>
                  <a:close/>
                </a:path>
              </a:pathLst>
            </a:custGeom>
            <a:solidFill>
              <a:srgbClr val="531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743" name="Shape 3743"/>
        <p:cNvGrpSpPr/>
        <p:nvPr/>
      </p:nvGrpSpPr>
      <p:grpSpPr>
        <a:xfrm>
          <a:off x="0" y="0"/>
          <a:ext cx="0" cy="0"/>
          <a:chOff x="0" y="0"/>
          <a:chExt cx="0" cy="0"/>
        </a:xfrm>
      </p:grpSpPr>
      <p:sp>
        <p:nvSpPr>
          <p:cNvPr id="3744" name="Google Shape;3744;p5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745" name="Google Shape;3745;p50"/>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Credits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746" name="Google Shape;3746;p50"/>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750" name="Shape 3750"/>
        <p:cNvGrpSpPr/>
        <p:nvPr/>
      </p:nvGrpSpPr>
      <p:grpSpPr>
        <a:xfrm>
          <a:off x="0" y="0"/>
          <a:ext cx="0" cy="0"/>
          <a:chOff x="0" y="0"/>
          <a:chExt cx="0" cy="0"/>
        </a:xfrm>
      </p:grpSpPr>
      <p:sp>
        <p:nvSpPr>
          <p:cNvPr id="3751" name="Google Shape;3751;p51"/>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752" name="Google Shape;3752;p51"/>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3753" name="Google Shape;3753;p51"/>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Jockey One</a:t>
            </a:r>
            <a:endParaRPr b="1">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https://fonts.google.com/specimen/Jockey+One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Hind Vadodara</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b="1"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https://fonts.google.com/specimen/Hind+Vadodara</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3754" name="Google Shape;3754;p51"/>
          <p:cNvGrpSpPr/>
          <p:nvPr/>
        </p:nvGrpSpPr>
        <p:grpSpPr>
          <a:xfrm>
            <a:off x="3114475" y="3498875"/>
            <a:ext cx="2915050" cy="754200"/>
            <a:chOff x="2052655" y="3498875"/>
            <a:chExt cx="2915050" cy="754200"/>
          </a:xfrm>
        </p:grpSpPr>
        <p:sp>
          <p:nvSpPr>
            <p:cNvPr id="3755" name="Google Shape;3755;p51"/>
            <p:cNvSpPr/>
            <p:nvPr/>
          </p:nvSpPr>
          <p:spPr>
            <a:xfrm>
              <a:off x="3114480" y="3498875"/>
              <a:ext cx="791400" cy="754200"/>
            </a:xfrm>
            <a:prstGeom prst="roundRect">
              <a:avLst>
                <a:gd fmla="val 16667" name="adj"/>
              </a:avLst>
            </a:prstGeom>
            <a:solidFill>
              <a:srgbClr val="FCECB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1"/>
            <p:cNvSpPr/>
            <p:nvPr/>
          </p:nvSpPr>
          <p:spPr>
            <a:xfrm>
              <a:off x="4176300" y="3498875"/>
              <a:ext cx="791400" cy="754200"/>
            </a:xfrm>
            <a:prstGeom prst="roundRect">
              <a:avLst>
                <a:gd fmla="val 16667" name="adj"/>
              </a:avLst>
            </a:prstGeom>
            <a:solidFill>
              <a:srgbClr val="5C1D1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1"/>
            <p:cNvSpPr/>
            <p:nvPr/>
          </p:nvSpPr>
          <p:spPr>
            <a:xfrm>
              <a:off x="2052655" y="3498875"/>
              <a:ext cx="791400" cy="754200"/>
            </a:xfrm>
            <a:prstGeom prst="roundRect">
              <a:avLst>
                <a:gd fmla="val 16667" name="adj"/>
              </a:avLst>
            </a:prstGeom>
            <a:solidFill>
              <a:srgbClr val="C9403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1"/>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#fcecb4</a:t>
              </a:r>
              <a:endParaRPr sz="1000">
                <a:solidFill>
                  <a:schemeClr val="dk1"/>
                </a:solidFill>
              </a:endParaRPr>
            </a:p>
          </p:txBody>
        </p:sp>
        <p:sp>
          <p:nvSpPr>
            <p:cNvPr id="3759" name="Google Shape;3759;p51"/>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#5c1d14</a:t>
              </a:r>
              <a:endParaRPr sz="1000">
                <a:solidFill>
                  <a:srgbClr val="FFFFFF"/>
                </a:solidFill>
              </a:endParaRPr>
            </a:p>
          </p:txBody>
        </p:sp>
        <p:sp>
          <p:nvSpPr>
            <p:cNvPr id="3760" name="Google Shape;3760;p51"/>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#c9403b</a:t>
              </a:r>
              <a:endParaRPr sz="1000">
                <a:solidFill>
                  <a:srgbClr val="FFFFFF"/>
                </a:solidFil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 name="Shape 122"/>
        <p:cNvGrpSpPr/>
        <p:nvPr/>
      </p:nvGrpSpPr>
      <p:grpSpPr>
        <a:xfrm>
          <a:off x="0" y="0"/>
          <a:ext cx="0" cy="0"/>
          <a:chOff x="0" y="0"/>
          <a:chExt cx="0" cy="0"/>
        </a:xfrm>
      </p:grpSpPr>
      <p:sp>
        <p:nvSpPr>
          <p:cNvPr id="123" name="Google Shape;123;p25"/>
          <p:cNvSpPr txBox="1"/>
          <p:nvPr>
            <p:ph idx="9" type="ctrTitle"/>
          </p:nvPr>
        </p:nvSpPr>
        <p:spPr>
          <a:xfrm>
            <a:off x="601925" y="4267875"/>
            <a:ext cx="31167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124" name="Google Shape;124;p25"/>
          <p:cNvSpPr/>
          <p:nvPr/>
        </p:nvSpPr>
        <p:spPr>
          <a:xfrm>
            <a:off x="1019175" y="-219075"/>
            <a:ext cx="8639175" cy="5695950"/>
          </a:xfrm>
          <a:custGeom>
            <a:rect b="b" l="l" r="r" t="t"/>
            <a:pathLst>
              <a:path extrusionOk="0" h="227838" w="345567">
                <a:moveTo>
                  <a:pt x="0" y="1143"/>
                </a:moveTo>
                <a:lnTo>
                  <a:pt x="129921" y="227838"/>
                </a:lnTo>
                <a:lnTo>
                  <a:pt x="345567" y="227838"/>
                </a:lnTo>
                <a:lnTo>
                  <a:pt x="345567" y="0"/>
                </a:lnTo>
                <a:close/>
              </a:path>
            </a:pathLst>
          </a:custGeom>
          <a:solidFill>
            <a:schemeClr val="accent1"/>
          </a:solidFill>
          <a:ln>
            <a:noFill/>
          </a:ln>
        </p:spPr>
      </p:sp>
      <p:sp>
        <p:nvSpPr>
          <p:cNvPr id="125" name="Google Shape;125;p25"/>
          <p:cNvSpPr txBox="1"/>
          <p:nvPr>
            <p:ph type="ctrTitle"/>
          </p:nvPr>
        </p:nvSpPr>
        <p:spPr>
          <a:xfrm>
            <a:off x="3280656" y="822400"/>
            <a:ext cx="35592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OVERVIEW</a:t>
            </a:r>
            <a:endParaRPr/>
          </a:p>
        </p:txBody>
      </p:sp>
      <p:sp>
        <p:nvSpPr>
          <p:cNvPr id="126" name="Google Shape;126;p25"/>
          <p:cNvSpPr txBox="1"/>
          <p:nvPr>
            <p:ph idx="3" type="ctrTitle"/>
          </p:nvPr>
        </p:nvSpPr>
        <p:spPr>
          <a:xfrm>
            <a:off x="3850926" y="1730575"/>
            <a:ext cx="46107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FEATURES OF THE TOPIC</a:t>
            </a:r>
            <a:endParaRPr/>
          </a:p>
        </p:txBody>
      </p:sp>
      <p:sp>
        <p:nvSpPr>
          <p:cNvPr id="127" name="Google Shape;127;p25"/>
          <p:cNvSpPr txBox="1"/>
          <p:nvPr>
            <p:ph idx="4" type="title"/>
          </p:nvPr>
        </p:nvSpPr>
        <p:spPr>
          <a:xfrm>
            <a:off x="2640827" y="1673996"/>
            <a:ext cx="1123200" cy="900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solidFill>
                  <a:schemeClr val="accent3"/>
                </a:solidFill>
              </a:rPr>
              <a:t>02</a:t>
            </a:r>
            <a:endParaRPr>
              <a:solidFill>
                <a:schemeClr val="accent3"/>
              </a:solidFill>
            </a:endParaRPr>
          </a:p>
        </p:txBody>
      </p:sp>
      <p:sp>
        <p:nvSpPr>
          <p:cNvPr id="128" name="Google Shape;128;p25"/>
          <p:cNvSpPr txBox="1"/>
          <p:nvPr>
            <p:ph idx="2" type="title"/>
          </p:nvPr>
        </p:nvSpPr>
        <p:spPr>
          <a:xfrm>
            <a:off x="2079894" y="779388"/>
            <a:ext cx="1123200" cy="900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solidFill>
                  <a:schemeClr val="accent3"/>
                </a:solidFill>
              </a:rPr>
              <a:t>01</a:t>
            </a:r>
            <a:endParaRPr>
              <a:solidFill>
                <a:schemeClr val="accent3"/>
              </a:solidFill>
            </a:endParaRPr>
          </a:p>
        </p:txBody>
      </p:sp>
      <p:sp>
        <p:nvSpPr>
          <p:cNvPr id="129" name="Google Shape;129;p25"/>
          <p:cNvSpPr txBox="1"/>
          <p:nvPr>
            <p:ph idx="5" type="ctrTitle"/>
          </p:nvPr>
        </p:nvSpPr>
        <p:spPr>
          <a:xfrm>
            <a:off x="4351270" y="2581525"/>
            <a:ext cx="40017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ASSIGNMENT </a:t>
            </a:r>
            <a:endParaRPr/>
          </a:p>
        </p:txBody>
      </p:sp>
      <p:sp>
        <p:nvSpPr>
          <p:cNvPr id="130" name="Google Shape;130;p25"/>
          <p:cNvSpPr txBox="1"/>
          <p:nvPr>
            <p:ph idx="6" type="title"/>
          </p:nvPr>
        </p:nvSpPr>
        <p:spPr>
          <a:xfrm>
            <a:off x="3125560" y="2555313"/>
            <a:ext cx="1123200" cy="900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solidFill>
                  <a:schemeClr val="accent3"/>
                </a:solidFill>
              </a:rPr>
              <a:t>03</a:t>
            </a:r>
            <a:endParaRPr>
              <a:solidFill>
                <a:schemeClr val="accent3"/>
              </a:solidFill>
            </a:endParaRPr>
          </a:p>
        </p:txBody>
      </p:sp>
      <p:sp>
        <p:nvSpPr>
          <p:cNvPr id="131" name="Google Shape;131;p25"/>
          <p:cNvSpPr txBox="1"/>
          <p:nvPr>
            <p:ph idx="7" type="ctrTitle"/>
          </p:nvPr>
        </p:nvSpPr>
        <p:spPr>
          <a:xfrm>
            <a:off x="4897899" y="3484250"/>
            <a:ext cx="42153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THE TOPIC </a:t>
            </a:r>
            <a:endParaRPr/>
          </a:p>
        </p:txBody>
      </p:sp>
      <p:sp>
        <p:nvSpPr>
          <p:cNvPr id="132" name="Google Shape;132;p25"/>
          <p:cNvSpPr txBox="1"/>
          <p:nvPr>
            <p:ph idx="8" type="title"/>
          </p:nvPr>
        </p:nvSpPr>
        <p:spPr>
          <a:xfrm>
            <a:off x="3686494" y="3423340"/>
            <a:ext cx="1123200" cy="900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solidFill>
                  <a:schemeClr val="accent3"/>
                </a:solidFill>
              </a:rPr>
              <a:t>04</a:t>
            </a:r>
            <a:endParaRPr>
              <a:solidFill>
                <a:schemeClr val="accent3"/>
              </a:solidFill>
            </a:endParaRPr>
          </a:p>
        </p:txBody>
      </p:sp>
      <p:sp>
        <p:nvSpPr>
          <p:cNvPr id="133" name="Google Shape;133;p25"/>
          <p:cNvSpPr txBox="1"/>
          <p:nvPr>
            <p:ph idx="1" type="subTitle"/>
          </p:nvPr>
        </p:nvSpPr>
        <p:spPr>
          <a:xfrm>
            <a:off x="3292825" y="1221276"/>
            <a:ext cx="2810400" cy="57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accent3"/>
                </a:solidFill>
              </a:rPr>
              <a:t>Here you could describe the topic of the section</a:t>
            </a:r>
            <a:endParaRPr>
              <a:solidFill>
                <a:schemeClr val="accent3"/>
              </a:solidFill>
            </a:endParaRPr>
          </a:p>
        </p:txBody>
      </p:sp>
      <p:sp>
        <p:nvSpPr>
          <p:cNvPr id="134" name="Google Shape;134;p25"/>
          <p:cNvSpPr txBox="1"/>
          <p:nvPr>
            <p:ph idx="13" type="subTitle"/>
          </p:nvPr>
        </p:nvSpPr>
        <p:spPr>
          <a:xfrm>
            <a:off x="3850922" y="2098177"/>
            <a:ext cx="2810400" cy="57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accent3"/>
                </a:solidFill>
              </a:rPr>
              <a:t>Here you could describe the topic of the section</a:t>
            </a:r>
            <a:endParaRPr>
              <a:solidFill>
                <a:schemeClr val="accent3"/>
              </a:solidFill>
            </a:endParaRPr>
          </a:p>
        </p:txBody>
      </p:sp>
      <p:sp>
        <p:nvSpPr>
          <p:cNvPr id="135" name="Google Shape;135;p25"/>
          <p:cNvSpPr txBox="1"/>
          <p:nvPr>
            <p:ph idx="14" type="subTitle"/>
          </p:nvPr>
        </p:nvSpPr>
        <p:spPr>
          <a:xfrm>
            <a:off x="4351279" y="2981757"/>
            <a:ext cx="2810400" cy="57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accent3"/>
                </a:solidFill>
              </a:rPr>
              <a:t>Here you could describe the topic of the section</a:t>
            </a:r>
            <a:endParaRPr>
              <a:solidFill>
                <a:schemeClr val="accent3"/>
              </a:solidFill>
            </a:endParaRPr>
          </a:p>
        </p:txBody>
      </p:sp>
      <p:sp>
        <p:nvSpPr>
          <p:cNvPr id="136" name="Google Shape;136;p25"/>
          <p:cNvSpPr txBox="1"/>
          <p:nvPr>
            <p:ph idx="15" type="subTitle"/>
          </p:nvPr>
        </p:nvSpPr>
        <p:spPr>
          <a:xfrm>
            <a:off x="4897903" y="3855281"/>
            <a:ext cx="2810400" cy="577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accent3"/>
                </a:solidFill>
              </a:rPr>
              <a:t>Here you could describe the topic of the section</a:t>
            </a:r>
            <a:endParaRPr>
              <a:solidFill>
                <a:schemeClr val="accent3"/>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764" name="Shape 3764"/>
        <p:cNvGrpSpPr/>
        <p:nvPr/>
      </p:nvGrpSpPr>
      <p:grpSpPr>
        <a:xfrm>
          <a:off x="0" y="0"/>
          <a:ext cx="0" cy="0"/>
          <a:chOff x="0" y="0"/>
          <a:chExt cx="0" cy="0"/>
        </a:xfrm>
      </p:grpSpPr>
      <p:sp>
        <p:nvSpPr>
          <p:cNvPr id="3765" name="Google Shape;3765;p5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766" name="Google Shape;3766;p52"/>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3767" name="Google Shape;3767;p52"/>
          <p:cNvGrpSpPr/>
          <p:nvPr/>
        </p:nvGrpSpPr>
        <p:grpSpPr>
          <a:xfrm>
            <a:off x="3241227" y="3813430"/>
            <a:ext cx="509388" cy="508710"/>
            <a:chOff x="3514800" y="5145975"/>
            <a:chExt cx="233525" cy="233225"/>
          </a:xfrm>
        </p:grpSpPr>
        <p:sp>
          <p:nvSpPr>
            <p:cNvPr id="3768" name="Google Shape;3768;p52"/>
            <p:cNvSpPr/>
            <p:nvPr/>
          </p:nvSpPr>
          <p:spPr>
            <a:xfrm>
              <a:off x="3582075" y="5225575"/>
              <a:ext cx="86550" cy="74250"/>
            </a:xfrm>
            <a:custGeom>
              <a:rect b="b" l="l" r="r" t="t"/>
              <a:pathLst>
                <a:path extrusionOk="0" h="2970" w="3462">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2"/>
            <p:cNvSpPr/>
            <p:nvPr/>
          </p:nvSpPr>
          <p:spPr>
            <a:xfrm>
              <a:off x="3577025" y="5145975"/>
              <a:ext cx="51750" cy="71500"/>
            </a:xfrm>
            <a:custGeom>
              <a:rect b="b" l="l" r="r" t="t"/>
              <a:pathLst>
                <a:path extrusionOk="0" h="2860" w="207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2"/>
            <p:cNvSpPr/>
            <p:nvPr/>
          </p:nvSpPr>
          <p:spPr>
            <a:xfrm>
              <a:off x="3659950" y="5165500"/>
              <a:ext cx="69800" cy="67525"/>
            </a:xfrm>
            <a:custGeom>
              <a:rect b="b" l="l" r="r" t="t"/>
              <a:pathLst>
                <a:path extrusionOk="0" h="2701" w="2792">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2"/>
            <p:cNvSpPr/>
            <p:nvPr/>
          </p:nvSpPr>
          <p:spPr>
            <a:xfrm>
              <a:off x="3675650" y="5209125"/>
              <a:ext cx="72675" cy="50675"/>
            </a:xfrm>
            <a:custGeom>
              <a:rect b="b" l="l" r="r" t="t"/>
              <a:pathLst>
                <a:path extrusionOk="0" h="2027" w="2907">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2"/>
            <p:cNvSpPr/>
            <p:nvPr/>
          </p:nvSpPr>
          <p:spPr>
            <a:xfrm>
              <a:off x="3533375" y="5292425"/>
              <a:ext cx="69625" cy="67600"/>
            </a:xfrm>
            <a:custGeom>
              <a:rect b="b" l="l" r="r" t="t"/>
              <a:pathLst>
                <a:path extrusionOk="0" h="2704" w="2785">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2"/>
            <p:cNvSpPr/>
            <p:nvPr/>
          </p:nvSpPr>
          <p:spPr>
            <a:xfrm>
              <a:off x="3577025" y="5307750"/>
              <a:ext cx="51575" cy="71450"/>
            </a:xfrm>
            <a:custGeom>
              <a:rect b="b" l="l" r="r" t="t"/>
              <a:pathLst>
                <a:path extrusionOk="0" h="2858" w="2063">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2"/>
            <p:cNvSpPr/>
            <p:nvPr/>
          </p:nvSpPr>
          <p:spPr>
            <a:xfrm>
              <a:off x="3634350" y="5307850"/>
              <a:ext cx="51600" cy="71325"/>
            </a:xfrm>
            <a:custGeom>
              <a:rect b="b" l="l" r="r" t="t"/>
              <a:pathLst>
                <a:path extrusionOk="0" h="2853" w="2064">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2"/>
            <p:cNvSpPr/>
            <p:nvPr/>
          </p:nvSpPr>
          <p:spPr>
            <a:xfrm>
              <a:off x="3660150" y="5292325"/>
              <a:ext cx="69600" cy="67700"/>
            </a:xfrm>
            <a:custGeom>
              <a:rect b="b" l="l" r="r" t="t"/>
              <a:pathLst>
                <a:path extrusionOk="0" h="2708" w="2784">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2"/>
            <p:cNvSpPr/>
            <p:nvPr/>
          </p:nvSpPr>
          <p:spPr>
            <a:xfrm>
              <a:off x="3675475" y="5265725"/>
              <a:ext cx="72675" cy="50550"/>
            </a:xfrm>
            <a:custGeom>
              <a:rect b="b" l="l" r="r" t="t"/>
              <a:pathLst>
                <a:path extrusionOk="0" h="2022" w="2907">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2"/>
            <p:cNvSpPr/>
            <p:nvPr/>
          </p:nvSpPr>
          <p:spPr>
            <a:xfrm>
              <a:off x="3533375" y="5165600"/>
              <a:ext cx="68900" cy="67525"/>
            </a:xfrm>
            <a:custGeom>
              <a:rect b="b" l="l" r="r" t="t"/>
              <a:pathLst>
                <a:path extrusionOk="0" h="2701" w="2756">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2"/>
            <p:cNvSpPr/>
            <p:nvPr/>
          </p:nvSpPr>
          <p:spPr>
            <a:xfrm>
              <a:off x="3634350" y="5146325"/>
              <a:ext cx="51600" cy="71325"/>
            </a:xfrm>
            <a:custGeom>
              <a:rect b="b" l="l" r="r" t="t"/>
              <a:pathLst>
                <a:path extrusionOk="0" h="2853" w="2064">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2"/>
            <p:cNvSpPr/>
            <p:nvPr/>
          </p:nvSpPr>
          <p:spPr>
            <a:xfrm>
              <a:off x="3514800" y="5265725"/>
              <a:ext cx="72525" cy="50600"/>
            </a:xfrm>
            <a:custGeom>
              <a:rect b="b" l="l" r="r" t="t"/>
              <a:pathLst>
                <a:path extrusionOk="0" h="2024" w="2901">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2"/>
            <p:cNvSpPr/>
            <p:nvPr/>
          </p:nvSpPr>
          <p:spPr>
            <a:xfrm>
              <a:off x="3514800" y="5209175"/>
              <a:ext cx="72700" cy="50625"/>
            </a:xfrm>
            <a:custGeom>
              <a:rect b="b" l="l" r="r" t="t"/>
              <a:pathLst>
                <a:path extrusionOk="0" h="2025" w="2908">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1" name="Google Shape;3781;p52"/>
          <p:cNvGrpSpPr/>
          <p:nvPr/>
        </p:nvGrpSpPr>
        <p:grpSpPr>
          <a:xfrm>
            <a:off x="3930816" y="2321361"/>
            <a:ext cx="474294" cy="551291"/>
            <a:chOff x="4727025" y="1332775"/>
            <a:chExt cx="59900" cy="69625"/>
          </a:xfrm>
        </p:grpSpPr>
        <p:sp>
          <p:nvSpPr>
            <p:cNvPr id="3782" name="Google Shape;3782;p5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4" name="Google Shape;3784;p52"/>
          <p:cNvGrpSpPr/>
          <p:nvPr/>
        </p:nvGrpSpPr>
        <p:grpSpPr>
          <a:xfrm>
            <a:off x="4544472" y="2318491"/>
            <a:ext cx="555653" cy="557031"/>
            <a:chOff x="4820425" y="1329900"/>
            <a:chExt cx="70175" cy="70350"/>
          </a:xfrm>
        </p:grpSpPr>
        <p:sp>
          <p:nvSpPr>
            <p:cNvPr id="3785" name="Google Shape;3785;p5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9" name="Google Shape;3789;p52"/>
          <p:cNvGrpSpPr/>
          <p:nvPr/>
        </p:nvGrpSpPr>
        <p:grpSpPr>
          <a:xfrm>
            <a:off x="5236315" y="2330071"/>
            <a:ext cx="582574" cy="533871"/>
            <a:chOff x="4903200" y="1331525"/>
            <a:chExt cx="73575" cy="67425"/>
          </a:xfrm>
        </p:grpSpPr>
        <p:sp>
          <p:nvSpPr>
            <p:cNvPr id="3790" name="Google Shape;3790;p5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2" name="Google Shape;3792;p52"/>
          <p:cNvGrpSpPr/>
          <p:nvPr/>
        </p:nvGrpSpPr>
        <p:grpSpPr>
          <a:xfrm>
            <a:off x="3871628" y="3071012"/>
            <a:ext cx="592670" cy="532881"/>
            <a:chOff x="4721625" y="1420750"/>
            <a:chExt cx="74850" cy="67300"/>
          </a:xfrm>
        </p:grpSpPr>
        <p:sp>
          <p:nvSpPr>
            <p:cNvPr id="3793" name="Google Shape;3793;p52"/>
            <p:cNvSpPr/>
            <p:nvPr/>
          </p:nvSpPr>
          <p:spPr>
            <a:xfrm>
              <a:off x="4729200" y="1468375"/>
              <a:ext cx="24175" cy="19675"/>
            </a:xfrm>
            <a:custGeom>
              <a:rect b="b" l="l" r="r" t="t"/>
              <a:pathLst>
                <a:path extrusionOk="0" h="787" w="967">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2"/>
            <p:cNvSpPr/>
            <p:nvPr/>
          </p:nvSpPr>
          <p:spPr>
            <a:xfrm>
              <a:off x="4721625" y="1440775"/>
              <a:ext cx="14450" cy="27975"/>
            </a:xfrm>
            <a:custGeom>
              <a:rect b="b" l="l" r="r" t="t"/>
              <a:pathLst>
                <a:path extrusionOk="0" h="1119" w="578">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2"/>
            <p:cNvSpPr/>
            <p:nvPr/>
          </p:nvSpPr>
          <p:spPr>
            <a:xfrm>
              <a:off x="4728825" y="1420750"/>
              <a:ext cx="67650" cy="43325"/>
            </a:xfrm>
            <a:custGeom>
              <a:rect b="b" l="l" r="r" t="t"/>
              <a:pathLst>
                <a:path extrusionOk="0" h="1733" w="2706">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6" name="Google Shape;3796;p52"/>
          <p:cNvGrpSpPr/>
          <p:nvPr/>
        </p:nvGrpSpPr>
        <p:grpSpPr>
          <a:xfrm>
            <a:off x="4530318" y="3039736"/>
            <a:ext cx="583960" cy="565345"/>
            <a:chOff x="4815575" y="1416800"/>
            <a:chExt cx="73750" cy="71400"/>
          </a:xfrm>
        </p:grpSpPr>
        <p:sp>
          <p:nvSpPr>
            <p:cNvPr id="3797" name="Google Shape;3797;p5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0" name="Google Shape;3800;p52"/>
          <p:cNvGrpSpPr/>
          <p:nvPr/>
        </p:nvGrpSpPr>
        <p:grpSpPr>
          <a:xfrm>
            <a:off x="5230575" y="3056166"/>
            <a:ext cx="589898" cy="504970"/>
            <a:chOff x="4902475" y="1418875"/>
            <a:chExt cx="74500" cy="63775"/>
          </a:xfrm>
        </p:grpSpPr>
        <p:sp>
          <p:nvSpPr>
            <p:cNvPr id="3801" name="Google Shape;3801;p5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2"/>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3" name="Google Shape;3803;p52"/>
          <p:cNvGrpSpPr/>
          <p:nvPr/>
        </p:nvGrpSpPr>
        <p:grpSpPr>
          <a:xfrm>
            <a:off x="4540315" y="3759284"/>
            <a:ext cx="563967" cy="567127"/>
            <a:chOff x="4818100" y="1507675"/>
            <a:chExt cx="71225" cy="71625"/>
          </a:xfrm>
        </p:grpSpPr>
        <p:sp>
          <p:nvSpPr>
            <p:cNvPr id="3804" name="Google Shape;3804;p5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8" name="Google Shape;3808;p52"/>
          <p:cNvGrpSpPr/>
          <p:nvPr/>
        </p:nvGrpSpPr>
        <p:grpSpPr>
          <a:xfrm>
            <a:off x="3853812" y="3773537"/>
            <a:ext cx="628301" cy="588505"/>
            <a:chOff x="4721450" y="1509475"/>
            <a:chExt cx="79350" cy="74325"/>
          </a:xfrm>
        </p:grpSpPr>
        <p:sp>
          <p:nvSpPr>
            <p:cNvPr id="3809" name="Google Shape;3809;p5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3" name="Google Shape;3813;p52"/>
          <p:cNvGrpSpPr/>
          <p:nvPr/>
        </p:nvGrpSpPr>
        <p:grpSpPr>
          <a:xfrm>
            <a:off x="5264821" y="3757899"/>
            <a:ext cx="557038" cy="562772"/>
            <a:chOff x="4906800" y="1507500"/>
            <a:chExt cx="70350" cy="71075"/>
          </a:xfrm>
        </p:grpSpPr>
        <p:sp>
          <p:nvSpPr>
            <p:cNvPr id="3814" name="Google Shape;3814;p5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9" name="Google Shape;3819;p52"/>
          <p:cNvGrpSpPr/>
          <p:nvPr/>
        </p:nvGrpSpPr>
        <p:grpSpPr>
          <a:xfrm>
            <a:off x="1891420" y="3817558"/>
            <a:ext cx="501629" cy="500442"/>
            <a:chOff x="2637425" y="5179000"/>
            <a:chExt cx="196725" cy="196275"/>
          </a:xfrm>
        </p:grpSpPr>
        <p:sp>
          <p:nvSpPr>
            <p:cNvPr id="3820" name="Google Shape;3820;p52"/>
            <p:cNvSpPr/>
            <p:nvPr/>
          </p:nvSpPr>
          <p:spPr>
            <a:xfrm>
              <a:off x="2639050" y="5248050"/>
              <a:ext cx="35350" cy="17525"/>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2"/>
            <p:cNvSpPr/>
            <p:nvPr/>
          </p:nvSpPr>
          <p:spPr>
            <a:xfrm>
              <a:off x="2648425" y="5221550"/>
              <a:ext cx="34275" cy="25975"/>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2"/>
            <p:cNvSpPr/>
            <p:nvPr/>
          </p:nvSpPr>
          <p:spPr>
            <a:xfrm>
              <a:off x="2665725" y="5200075"/>
              <a:ext cx="30150" cy="31950"/>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2"/>
            <p:cNvSpPr/>
            <p:nvPr/>
          </p:nvSpPr>
          <p:spPr>
            <a:xfrm>
              <a:off x="2689175" y="5185475"/>
              <a:ext cx="23275" cy="35000"/>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2"/>
            <p:cNvSpPr/>
            <p:nvPr/>
          </p:nvSpPr>
          <p:spPr>
            <a:xfrm>
              <a:off x="2716750" y="5179000"/>
              <a:ext cx="14275" cy="35000"/>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2"/>
            <p:cNvSpPr/>
            <p:nvPr/>
          </p:nvSpPr>
          <p:spPr>
            <a:xfrm>
              <a:off x="2742550" y="5179175"/>
              <a:ext cx="15150" cy="35350"/>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2"/>
            <p:cNvSpPr/>
            <p:nvPr/>
          </p:nvSpPr>
          <p:spPr>
            <a:xfrm>
              <a:off x="2761100" y="5186550"/>
              <a:ext cx="24025" cy="35025"/>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2"/>
            <p:cNvSpPr/>
            <p:nvPr/>
          </p:nvSpPr>
          <p:spPr>
            <a:xfrm>
              <a:off x="2777350" y="5201900"/>
              <a:ext cx="30675" cy="31575"/>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2"/>
            <p:cNvSpPr/>
            <p:nvPr/>
          </p:nvSpPr>
          <p:spPr>
            <a:xfrm>
              <a:off x="2797525" y="5250925"/>
              <a:ext cx="35550" cy="16625"/>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2"/>
            <p:cNvSpPr/>
            <p:nvPr/>
          </p:nvSpPr>
          <p:spPr>
            <a:xfrm>
              <a:off x="2799150" y="5278875"/>
              <a:ext cx="35000" cy="12825"/>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2"/>
            <p:cNvSpPr/>
            <p:nvPr/>
          </p:nvSpPr>
          <p:spPr>
            <a:xfrm>
              <a:off x="2793575" y="5297825"/>
              <a:ext cx="35350" cy="21825"/>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2"/>
            <p:cNvSpPr/>
            <p:nvPr/>
          </p:nvSpPr>
          <p:spPr>
            <a:xfrm>
              <a:off x="2782925" y="5314775"/>
              <a:ext cx="32475" cy="29225"/>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2"/>
            <p:cNvSpPr/>
            <p:nvPr/>
          </p:nvSpPr>
          <p:spPr>
            <a:xfrm>
              <a:off x="2767975" y="5328275"/>
              <a:ext cx="26875" cy="33925"/>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2"/>
            <p:cNvSpPr/>
            <p:nvPr/>
          </p:nvSpPr>
          <p:spPr>
            <a:xfrm>
              <a:off x="2750125" y="5337300"/>
              <a:ext cx="18950" cy="3555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2"/>
            <p:cNvSpPr/>
            <p:nvPr/>
          </p:nvSpPr>
          <p:spPr>
            <a:xfrm>
              <a:off x="2728475" y="5340900"/>
              <a:ext cx="11750" cy="34375"/>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2"/>
            <p:cNvSpPr/>
            <p:nvPr/>
          </p:nvSpPr>
          <p:spPr>
            <a:xfrm>
              <a:off x="2699800" y="5336750"/>
              <a:ext cx="19875" cy="35375"/>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2"/>
            <p:cNvSpPr/>
            <p:nvPr/>
          </p:nvSpPr>
          <p:spPr>
            <a:xfrm>
              <a:off x="2674375" y="5327200"/>
              <a:ext cx="27800" cy="3357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2"/>
            <p:cNvSpPr/>
            <p:nvPr/>
          </p:nvSpPr>
          <p:spPr>
            <a:xfrm>
              <a:off x="2654550" y="5313150"/>
              <a:ext cx="33025" cy="28675"/>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2"/>
            <p:cNvSpPr/>
            <p:nvPr/>
          </p:nvSpPr>
          <p:spPr>
            <a:xfrm>
              <a:off x="2641750" y="5296000"/>
              <a:ext cx="35350" cy="21125"/>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2"/>
            <p:cNvSpPr/>
            <p:nvPr/>
          </p:nvSpPr>
          <p:spPr>
            <a:xfrm>
              <a:off x="2637425" y="5277075"/>
              <a:ext cx="34650" cy="11750"/>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2"/>
            <p:cNvSpPr/>
            <p:nvPr/>
          </p:nvSpPr>
          <p:spPr>
            <a:xfrm>
              <a:off x="2789950" y="5224075"/>
              <a:ext cx="34475" cy="25075"/>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2"/>
            <p:cNvSpPr/>
            <p:nvPr/>
          </p:nvSpPr>
          <p:spPr>
            <a:xfrm>
              <a:off x="2719450" y="5260675"/>
              <a:ext cx="32675" cy="32650"/>
            </a:xfrm>
            <a:custGeom>
              <a:rect b="b" l="l" r="r" t="t"/>
              <a:pathLst>
                <a:path extrusionOk="0" h="1306" w="1307">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2" name="Google Shape;3842;p52"/>
          <p:cNvGrpSpPr/>
          <p:nvPr/>
        </p:nvGrpSpPr>
        <p:grpSpPr>
          <a:xfrm>
            <a:off x="2542810" y="3793250"/>
            <a:ext cx="509395" cy="509853"/>
            <a:chOff x="3231350" y="5179700"/>
            <a:chExt cx="194775" cy="194950"/>
          </a:xfrm>
        </p:grpSpPr>
        <p:sp>
          <p:nvSpPr>
            <p:cNvPr id="3843" name="Google Shape;3843;p52"/>
            <p:cNvSpPr/>
            <p:nvPr/>
          </p:nvSpPr>
          <p:spPr>
            <a:xfrm>
              <a:off x="3329625" y="5373550"/>
              <a:ext cx="2375" cy="1100"/>
            </a:xfrm>
            <a:custGeom>
              <a:rect b="b" l="l" r="r" t="t"/>
              <a:pathLst>
                <a:path extrusionOk="0" h="44" w="95">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2"/>
            <p:cNvSpPr/>
            <p:nvPr/>
          </p:nvSpPr>
          <p:spPr>
            <a:xfrm>
              <a:off x="3319350" y="5373175"/>
              <a:ext cx="2375" cy="1125"/>
            </a:xfrm>
            <a:custGeom>
              <a:rect b="b" l="l" r="r" t="t"/>
              <a:pathLst>
                <a:path extrusionOk="0" h="45" w="95">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2"/>
            <p:cNvSpPr/>
            <p:nvPr/>
          </p:nvSpPr>
          <p:spPr>
            <a:xfrm>
              <a:off x="3339900" y="5372650"/>
              <a:ext cx="2375" cy="1275"/>
            </a:xfrm>
            <a:custGeom>
              <a:rect b="b" l="l" r="r" t="t"/>
              <a:pathLst>
                <a:path extrusionOk="0" h="51" w="95">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2"/>
            <p:cNvSpPr/>
            <p:nvPr/>
          </p:nvSpPr>
          <p:spPr>
            <a:xfrm>
              <a:off x="3309075" y="5371675"/>
              <a:ext cx="2375" cy="1350"/>
            </a:xfrm>
            <a:custGeom>
              <a:rect b="b" l="l" r="r" t="t"/>
              <a:pathLst>
                <a:path extrusionOk="0" h="54" w="95">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2"/>
            <p:cNvSpPr/>
            <p:nvPr/>
          </p:nvSpPr>
          <p:spPr>
            <a:xfrm>
              <a:off x="3349825" y="5370650"/>
              <a:ext cx="2725" cy="1475"/>
            </a:xfrm>
            <a:custGeom>
              <a:rect b="b" l="l" r="r" t="t"/>
              <a:pathLst>
                <a:path extrusionOk="0" h="59" w="109">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2"/>
            <p:cNvSpPr/>
            <p:nvPr/>
          </p:nvSpPr>
          <p:spPr>
            <a:xfrm>
              <a:off x="3298975" y="5369150"/>
              <a:ext cx="2550" cy="1350"/>
            </a:xfrm>
            <a:custGeom>
              <a:rect b="b" l="l" r="r" t="t"/>
              <a:pathLst>
                <a:path extrusionOk="0" h="54" w="102">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2"/>
            <p:cNvSpPr/>
            <p:nvPr/>
          </p:nvSpPr>
          <p:spPr>
            <a:xfrm>
              <a:off x="3359925" y="5367700"/>
              <a:ext cx="2375" cy="1550"/>
            </a:xfrm>
            <a:custGeom>
              <a:rect b="b" l="l" r="r" t="t"/>
              <a:pathLst>
                <a:path extrusionOk="0" h="62" w="95">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2"/>
            <p:cNvSpPr/>
            <p:nvPr/>
          </p:nvSpPr>
          <p:spPr>
            <a:xfrm>
              <a:off x="3289425" y="5365525"/>
              <a:ext cx="2375" cy="1550"/>
            </a:xfrm>
            <a:custGeom>
              <a:rect b="b" l="l" r="r" t="t"/>
              <a:pathLst>
                <a:path extrusionOk="0" h="62" w="95">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2"/>
            <p:cNvSpPr/>
            <p:nvPr/>
          </p:nvSpPr>
          <p:spPr>
            <a:xfrm>
              <a:off x="3369475" y="5363700"/>
              <a:ext cx="2375" cy="1575"/>
            </a:xfrm>
            <a:custGeom>
              <a:rect b="b" l="l" r="r" t="t"/>
              <a:pathLst>
                <a:path extrusionOk="0" h="63" w="95">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2"/>
            <p:cNvSpPr/>
            <p:nvPr/>
          </p:nvSpPr>
          <p:spPr>
            <a:xfrm>
              <a:off x="3280225" y="5360975"/>
              <a:ext cx="2375" cy="1775"/>
            </a:xfrm>
            <a:custGeom>
              <a:rect b="b" l="l" r="r" t="t"/>
              <a:pathLst>
                <a:path extrusionOk="0" h="71" w="95">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2"/>
            <p:cNvSpPr/>
            <p:nvPr/>
          </p:nvSpPr>
          <p:spPr>
            <a:xfrm>
              <a:off x="3378500" y="5358675"/>
              <a:ext cx="2600" cy="1725"/>
            </a:xfrm>
            <a:custGeom>
              <a:rect b="b" l="l" r="r" t="t"/>
              <a:pathLst>
                <a:path extrusionOk="0" h="69" w="104">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2"/>
            <p:cNvSpPr/>
            <p:nvPr/>
          </p:nvSpPr>
          <p:spPr>
            <a:xfrm>
              <a:off x="3271325" y="5355250"/>
              <a:ext cx="2425" cy="1900"/>
            </a:xfrm>
            <a:custGeom>
              <a:rect b="b" l="l" r="r" t="t"/>
              <a:pathLst>
                <a:path extrusionOk="0" h="76" w="97">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2"/>
            <p:cNvSpPr/>
            <p:nvPr/>
          </p:nvSpPr>
          <p:spPr>
            <a:xfrm>
              <a:off x="3386975" y="5352700"/>
              <a:ext cx="2300" cy="1925"/>
            </a:xfrm>
            <a:custGeom>
              <a:rect b="b" l="l" r="r" t="t"/>
              <a:pathLst>
                <a:path extrusionOk="0" h="77" w="92">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2"/>
            <p:cNvSpPr/>
            <p:nvPr/>
          </p:nvSpPr>
          <p:spPr>
            <a:xfrm>
              <a:off x="3263625" y="5348875"/>
              <a:ext cx="2025" cy="1975"/>
            </a:xfrm>
            <a:custGeom>
              <a:rect b="b" l="l" r="r" t="t"/>
              <a:pathLst>
                <a:path extrusionOk="0" h="79" w="81">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2"/>
            <p:cNvSpPr/>
            <p:nvPr/>
          </p:nvSpPr>
          <p:spPr>
            <a:xfrm>
              <a:off x="3394900" y="5345950"/>
              <a:ext cx="2225" cy="2025"/>
            </a:xfrm>
            <a:custGeom>
              <a:rect b="b" l="l" r="r" t="t"/>
              <a:pathLst>
                <a:path extrusionOk="0" h="81" w="89">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2"/>
            <p:cNvSpPr/>
            <p:nvPr/>
          </p:nvSpPr>
          <p:spPr>
            <a:xfrm>
              <a:off x="3256250" y="5341500"/>
              <a:ext cx="2000" cy="2150"/>
            </a:xfrm>
            <a:custGeom>
              <a:rect b="b" l="l" r="r" t="t"/>
              <a:pathLst>
                <a:path extrusionOk="0" h="86" w="8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2"/>
            <p:cNvSpPr/>
            <p:nvPr/>
          </p:nvSpPr>
          <p:spPr>
            <a:xfrm>
              <a:off x="3401925" y="5338375"/>
              <a:ext cx="2275" cy="2025"/>
            </a:xfrm>
            <a:custGeom>
              <a:rect b="b" l="l" r="r" t="t"/>
              <a:pathLst>
                <a:path extrusionOk="0" h="81" w="91">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2"/>
            <p:cNvSpPr/>
            <p:nvPr/>
          </p:nvSpPr>
          <p:spPr>
            <a:xfrm>
              <a:off x="3249575" y="5333550"/>
              <a:ext cx="2000" cy="2150"/>
            </a:xfrm>
            <a:custGeom>
              <a:rect b="b" l="l" r="r" t="t"/>
              <a:pathLst>
                <a:path extrusionOk="0" h="86" w="8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2"/>
            <p:cNvSpPr/>
            <p:nvPr/>
          </p:nvSpPr>
          <p:spPr>
            <a:xfrm>
              <a:off x="3408250" y="5330025"/>
              <a:ext cx="1825" cy="2075"/>
            </a:xfrm>
            <a:custGeom>
              <a:rect b="b" l="l" r="r" t="t"/>
              <a:pathLst>
                <a:path extrusionOk="0" h="83" w="73">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2"/>
            <p:cNvSpPr/>
            <p:nvPr/>
          </p:nvSpPr>
          <p:spPr>
            <a:xfrm>
              <a:off x="3244150" y="5324975"/>
              <a:ext cx="1850" cy="2075"/>
            </a:xfrm>
            <a:custGeom>
              <a:rect b="b" l="l" r="r" t="t"/>
              <a:pathLst>
                <a:path extrusionOk="0" h="83" w="74">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2"/>
            <p:cNvSpPr/>
            <p:nvPr/>
          </p:nvSpPr>
          <p:spPr>
            <a:xfrm>
              <a:off x="3413475" y="5321175"/>
              <a:ext cx="2000" cy="2150"/>
            </a:xfrm>
            <a:custGeom>
              <a:rect b="b" l="l" r="r" t="t"/>
              <a:pathLst>
                <a:path extrusionOk="0" h="86" w="8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2"/>
            <p:cNvSpPr/>
            <p:nvPr/>
          </p:nvSpPr>
          <p:spPr>
            <a:xfrm>
              <a:off x="3239475" y="5315775"/>
              <a:ext cx="1650" cy="2250"/>
            </a:xfrm>
            <a:custGeom>
              <a:rect b="b" l="l" r="r" t="t"/>
              <a:pathLst>
                <a:path extrusionOk="0" h="90" w="66">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2"/>
            <p:cNvSpPr/>
            <p:nvPr/>
          </p:nvSpPr>
          <p:spPr>
            <a:xfrm>
              <a:off x="3417975" y="5311850"/>
              <a:ext cx="1775" cy="2225"/>
            </a:xfrm>
            <a:custGeom>
              <a:rect b="b" l="l" r="r" t="t"/>
              <a:pathLst>
                <a:path extrusionOk="0" h="89" w="71">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2"/>
            <p:cNvSpPr/>
            <p:nvPr/>
          </p:nvSpPr>
          <p:spPr>
            <a:xfrm>
              <a:off x="3235700" y="5306100"/>
              <a:ext cx="1625" cy="2200"/>
            </a:xfrm>
            <a:custGeom>
              <a:rect b="b" l="l" r="r" t="t"/>
              <a:pathLst>
                <a:path extrusionOk="0" h="88" w="65">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2"/>
            <p:cNvSpPr/>
            <p:nvPr/>
          </p:nvSpPr>
          <p:spPr>
            <a:xfrm>
              <a:off x="3421225" y="5301975"/>
              <a:ext cx="1750" cy="2175"/>
            </a:xfrm>
            <a:custGeom>
              <a:rect b="b" l="l" r="r" t="t"/>
              <a:pathLst>
                <a:path extrusionOk="0" h="87" w="7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2"/>
            <p:cNvSpPr/>
            <p:nvPr/>
          </p:nvSpPr>
          <p:spPr>
            <a:xfrm>
              <a:off x="3233175" y="5296150"/>
              <a:ext cx="1450" cy="2225"/>
            </a:xfrm>
            <a:custGeom>
              <a:rect b="b" l="l" r="r" t="t"/>
              <a:pathLst>
                <a:path extrusionOk="0" h="89" w="58">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2"/>
            <p:cNvSpPr/>
            <p:nvPr/>
          </p:nvSpPr>
          <p:spPr>
            <a:xfrm>
              <a:off x="3423750" y="5291950"/>
              <a:ext cx="1300" cy="2275"/>
            </a:xfrm>
            <a:custGeom>
              <a:rect b="b" l="l" r="r" t="t"/>
              <a:pathLst>
                <a:path extrusionOk="0" h="91" w="52">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2"/>
            <p:cNvSpPr/>
            <p:nvPr/>
          </p:nvSpPr>
          <p:spPr>
            <a:xfrm>
              <a:off x="3231725" y="5285925"/>
              <a:ext cx="1275" cy="2350"/>
            </a:xfrm>
            <a:custGeom>
              <a:rect b="b" l="l" r="r" t="t"/>
              <a:pathLst>
                <a:path extrusionOk="0" h="94" w="51">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2"/>
            <p:cNvSpPr/>
            <p:nvPr/>
          </p:nvSpPr>
          <p:spPr>
            <a:xfrm>
              <a:off x="3424825" y="5281575"/>
              <a:ext cx="1125" cy="2375"/>
            </a:xfrm>
            <a:custGeom>
              <a:rect b="b" l="l" r="r" t="t"/>
              <a:pathLst>
                <a:path extrusionOk="0" h="95" w="45">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2"/>
            <p:cNvSpPr/>
            <p:nvPr/>
          </p:nvSpPr>
          <p:spPr>
            <a:xfrm>
              <a:off x="3231350" y="5275450"/>
              <a:ext cx="1125" cy="2550"/>
            </a:xfrm>
            <a:custGeom>
              <a:rect b="b" l="l" r="r" t="t"/>
              <a:pathLst>
                <a:path extrusionOk="0" h="102" w="45">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2"/>
            <p:cNvSpPr/>
            <p:nvPr/>
          </p:nvSpPr>
          <p:spPr>
            <a:xfrm>
              <a:off x="3424825" y="5271300"/>
              <a:ext cx="1300" cy="2375"/>
            </a:xfrm>
            <a:custGeom>
              <a:rect b="b" l="l" r="r" t="t"/>
              <a:pathLst>
                <a:path extrusionOk="0" h="95" w="52">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2"/>
            <p:cNvSpPr/>
            <p:nvPr/>
          </p:nvSpPr>
          <p:spPr>
            <a:xfrm>
              <a:off x="3231900" y="5265250"/>
              <a:ext cx="1300" cy="2300"/>
            </a:xfrm>
            <a:custGeom>
              <a:rect b="b" l="l" r="r" t="t"/>
              <a:pathLst>
                <a:path extrusionOk="0" h="92" w="52">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2"/>
            <p:cNvSpPr/>
            <p:nvPr/>
          </p:nvSpPr>
          <p:spPr>
            <a:xfrm>
              <a:off x="3423750" y="5261025"/>
              <a:ext cx="1475" cy="2375"/>
            </a:xfrm>
            <a:custGeom>
              <a:rect b="b" l="l" r="r" t="t"/>
              <a:pathLst>
                <a:path extrusionOk="0" h="95" w="59">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2"/>
            <p:cNvSpPr/>
            <p:nvPr/>
          </p:nvSpPr>
          <p:spPr>
            <a:xfrm>
              <a:off x="3233350" y="5255025"/>
              <a:ext cx="1450" cy="2250"/>
            </a:xfrm>
            <a:custGeom>
              <a:rect b="b" l="l" r="r" t="t"/>
              <a:pathLst>
                <a:path extrusionOk="0" h="90" w="58">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2"/>
            <p:cNvSpPr/>
            <p:nvPr/>
          </p:nvSpPr>
          <p:spPr>
            <a:xfrm>
              <a:off x="3421600" y="5251050"/>
              <a:ext cx="1450" cy="2250"/>
            </a:xfrm>
            <a:custGeom>
              <a:rect b="b" l="l" r="r" t="t"/>
              <a:pathLst>
                <a:path extrusionOk="0" h="90" w="58">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2"/>
            <p:cNvSpPr/>
            <p:nvPr/>
          </p:nvSpPr>
          <p:spPr>
            <a:xfrm>
              <a:off x="3236050" y="5245100"/>
              <a:ext cx="1650" cy="2250"/>
            </a:xfrm>
            <a:custGeom>
              <a:rect b="b" l="l" r="r" t="t"/>
              <a:pathLst>
                <a:path extrusionOk="0" h="90" w="66">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2"/>
            <p:cNvSpPr/>
            <p:nvPr/>
          </p:nvSpPr>
          <p:spPr>
            <a:xfrm>
              <a:off x="3418350" y="5241200"/>
              <a:ext cx="1650" cy="2175"/>
            </a:xfrm>
            <a:custGeom>
              <a:rect b="b" l="l" r="r" t="t"/>
              <a:pathLst>
                <a:path extrusionOk="0" h="87" w="66">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2"/>
            <p:cNvSpPr/>
            <p:nvPr/>
          </p:nvSpPr>
          <p:spPr>
            <a:xfrm>
              <a:off x="3239825" y="5235525"/>
              <a:ext cx="1850" cy="2225"/>
            </a:xfrm>
            <a:custGeom>
              <a:rect b="b" l="l" r="r" t="t"/>
              <a:pathLst>
                <a:path extrusionOk="0" h="89" w="74">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2"/>
            <p:cNvSpPr/>
            <p:nvPr/>
          </p:nvSpPr>
          <p:spPr>
            <a:xfrm>
              <a:off x="3414025" y="5231825"/>
              <a:ext cx="1825" cy="2175"/>
            </a:xfrm>
            <a:custGeom>
              <a:rect b="b" l="l" r="r" t="t"/>
              <a:pathLst>
                <a:path extrusionOk="0" h="87" w="73">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2"/>
            <p:cNvSpPr/>
            <p:nvPr/>
          </p:nvSpPr>
          <p:spPr>
            <a:xfrm>
              <a:off x="3244525" y="5226475"/>
              <a:ext cx="2000" cy="2125"/>
            </a:xfrm>
            <a:custGeom>
              <a:rect b="b" l="l" r="r" t="t"/>
              <a:pathLst>
                <a:path extrusionOk="0" h="85" w="8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2"/>
            <p:cNvSpPr/>
            <p:nvPr/>
          </p:nvSpPr>
          <p:spPr>
            <a:xfrm>
              <a:off x="3408525" y="5222950"/>
              <a:ext cx="2100" cy="2225"/>
            </a:xfrm>
            <a:custGeom>
              <a:rect b="b" l="l" r="r" t="t"/>
              <a:pathLst>
                <a:path extrusionOk="0" h="89" w="84">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2"/>
            <p:cNvSpPr/>
            <p:nvPr/>
          </p:nvSpPr>
          <p:spPr>
            <a:xfrm>
              <a:off x="3250300" y="5218000"/>
              <a:ext cx="2000" cy="2025"/>
            </a:xfrm>
            <a:custGeom>
              <a:rect b="b" l="l" r="r" t="t"/>
              <a:pathLst>
                <a:path extrusionOk="0" h="81" w="8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2"/>
            <p:cNvSpPr/>
            <p:nvPr/>
          </p:nvSpPr>
          <p:spPr>
            <a:xfrm>
              <a:off x="3402650" y="5214600"/>
              <a:ext cx="2025" cy="2100"/>
            </a:xfrm>
            <a:custGeom>
              <a:rect b="b" l="l" r="r" t="t"/>
              <a:pathLst>
                <a:path extrusionOk="0" h="84" w="81">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2"/>
            <p:cNvSpPr/>
            <p:nvPr/>
          </p:nvSpPr>
          <p:spPr>
            <a:xfrm>
              <a:off x="3256775" y="5210000"/>
              <a:ext cx="2425" cy="2000"/>
            </a:xfrm>
            <a:custGeom>
              <a:rect b="b" l="l" r="r" t="t"/>
              <a:pathLst>
                <a:path extrusionOk="0" h="80" w="97">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2"/>
            <p:cNvSpPr/>
            <p:nvPr/>
          </p:nvSpPr>
          <p:spPr>
            <a:xfrm>
              <a:off x="3395625" y="5207175"/>
              <a:ext cx="2000" cy="1950"/>
            </a:xfrm>
            <a:custGeom>
              <a:rect b="b" l="l" r="r" t="t"/>
              <a:pathLst>
                <a:path extrusionOk="0" h="78" w="8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2"/>
            <p:cNvSpPr/>
            <p:nvPr/>
          </p:nvSpPr>
          <p:spPr>
            <a:xfrm>
              <a:off x="3264175" y="5202875"/>
              <a:ext cx="2425" cy="1925"/>
            </a:xfrm>
            <a:custGeom>
              <a:rect b="b" l="l" r="r" t="t"/>
              <a:pathLst>
                <a:path extrusionOk="0" h="77" w="97">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2"/>
            <p:cNvSpPr/>
            <p:nvPr/>
          </p:nvSpPr>
          <p:spPr>
            <a:xfrm>
              <a:off x="3387875" y="5200500"/>
              <a:ext cx="2175" cy="1775"/>
            </a:xfrm>
            <a:custGeom>
              <a:rect b="b" l="l" r="r" t="t"/>
              <a:pathLst>
                <a:path extrusionOk="0" h="71" w="87">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2"/>
            <p:cNvSpPr/>
            <p:nvPr/>
          </p:nvSpPr>
          <p:spPr>
            <a:xfrm>
              <a:off x="3272300" y="5196625"/>
              <a:ext cx="2350" cy="1850"/>
            </a:xfrm>
            <a:custGeom>
              <a:rect b="b" l="l" r="r" t="t"/>
              <a:pathLst>
                <a:path extrusionOk="0" h="74" w="94">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2"/>
            <p:cNvSpPr/>
            <p:nvPr/>
          </p:nvSpPr>
          <p:spPr>
            <a:xfrm>
              <a:off x="3379175" y="5194525"/>
              <a:ext cx="2600" cy="1625"/>
            </a:xfrm>
            <a:custGeom>
              <a:rect b="b" l="l" r="r" t="t"/>
              <a:pathLst>
                <a:path extrusionOk="0" h="65" w="104">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2"/>
            <p:cNvSpPr/>
            <p:nvPr/>
          </p:nvSpPr>
          <p:spPr>
            <a:xfrm>
              <a:off x="3281125" y="5191300"/>
              <a:ext cx="2200" cy="1775"/>
            </a:xfrm>
            <a:custGeom>
              <a:rect b="b" l="l" r="r" t="t"/>
              <a:pathLst>
                <a:path extrusionOk="0" h="71" w="88">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2"/>
            <p:cNvSpPr/>
            <p:nvPr/>
          </p:nvSpPr>
          <p:spPr>
            <a:xfrm>
              <a:off x="3370375" y="5189450"/>
              <a:ext cx="2375" cy="1650"/>
            </a:xfrm>
            <a:custGeom>
              <a:rect b="b" l="l" r="r" t="t"/>
              <a:pathLst>
                <a:path extrusionOk="0" h="66" w="95">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2"/>
            <p:cNvSpPr/>
            <p:nvPr/>
          </p:nvSpPr>
          <p:spPr>
            <a:xfrm>
              <a:off x="3290325" y="5186850"/>
              <a:ext cx="2375" cy="1725"/>
            </a:xfrm>
            <a:custGeom>
              <a:rect b="b" l="l" r="r" t="t"/>
              <a:pathLst>
                <a:path extrusionOk="0" h="69" w="95">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2"/>
            <p:cNvSpPr/>
            <p:nvPr/>
          </p:nvSpPr>
          <p:spPr>
            <a:xfrm>
              <a:off x="3360825" y="5185400"/>
              <a:ext cx="2725" cy="1550"/>
            </a:xfrm>
            <a:custGeom>
              <a:rect b="b" l="l" r="r" t="t"/>
              <a:pathLst>
                <a:path extrusionOk="0" h="62" w="109">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2"/>
            <p:cNvSpPr/>
            <p:nvPr/>
          </p:nvSpPr>
          <p:spPr>
            <a:xfrm>
              <a:off x="3300050" y="5183500"/>
              <a:ext cx="2375" cy="1475"/>
            </a:xfrm>
            <a:custGeom>
              <a:rect b="b" l="l" r="r" t="t"/>
              <a:pathLst>
                <a:path extrusionOk="0" h="59" w="95">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2"/>
            <p:cNvSpPr/>
            <p:nvPr/>
          </p:nvSpPr>
          <p:spPr>
            <a:xfrm>
              <a:off x="3351075" y="5182425"/>
              <a:ext cx="2375" cy="1450"/>
            </a:xfrm>
            <a:custGeom>
              <a:rect b="b" l="l" r="r" t="t"/>
              <a:pathLst>
                <a:path extrusionOk="0" h="58" w="95">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2"/>
            <p:cNvSpPr/>
            <p:nvPr/>
          </p:nvSpPr>
          <p:spPr>
            <a:xfrm>
              <a:off x="3310150" y="5181150"/>
              <a:ext cx="2375" cy="1350"/>
            </a:xfrm>
            <a:custGeom>
              <a:rect b="b" l="l" r="r" t="t"/>
              <a:pathLst>
                <a:path extrusionOk="0" h="54" w="95">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2"/>
            <p:cNvSpPr/>
            <p:nvPr/>
          </p:nvSpPr>
          <p:spPr>
            <a:xfrm>
              <a:off x="3341000" y="5180575"/>
              <a:ext cx="2550" cy="1325"/>
            </a:xfrm>
            <a:custGeom>
              <a:rect b="b" l="l" r="r" t="t"/>
              <a:pathLst>
                <a:path extrusionOk="0" h="53" w="102">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2"/>
            <p:cNvSpPr/>
            <p:nvPr/>
          </p:nvSpPr>
          <p:spPr>
            <a:xfrm>
              <a:off x="3320250" y="5180075"/>
              <a:ext cx="2375" cy="1100"/>
            </a:xfrm>
            <a:custGeom>
              <a:rect b="b" l="l" r="r" t="t"/>
              <a:pathLst>
                <a:path extrusionOk="0" h="44" w="95">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2"/>
            <p:cNvSpPr/>
            <p:nvPr/>
          </p:nvSpPr>
          <p:spPr>
            <a:xfrm>
              <a:off x="3330525" y="5179700"/>
              <a:ext cx="2375" cy="1300"/>
            </a:xfrm>
            <a:custGeom>
              <a:rect b="b" l="l" r="r" t="t"/>
              <a:pathLst>
                <a:path extrusionOk="0" h="52" w="95">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2" name="Google Shape;3902;p52"/>
          <p:cNvGrpSpPr/>
          <p:nvPr/>
        </p:nvGrpSpPr>
        <p:grpSpPr>
          <a:xfrm>
            <a:off x="1221144" y="2343029"/>
            <a:ext cx="508123" cy="507955"/>
            <a:chOff x="1897577" y="2802432"/>
            <a:chExt cx="492176" cy="492014"/>
          </a:xfrm>
        </p:grpSpPr>
        <p:sp>
          <p:nvSpPr>
            <p:cNvPr id="3903" name="Google Shape;3903;p52"/>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2"/>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2"/>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2"/>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2"/>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2"/>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2"/>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2"/>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2"/>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2"/>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2"/>
            <p:cNvSpPr/>
            <p:nvPr/>
          </p:nvSpPr>
          <p:spPr>
            <a:xfrm>
              <a:off x="2143379" y="3048492"/>
              <a:ext cx="16" cy="16"/>
            </a:xfrm>
            <a:custGeom>
              <a:rect b="b" l="l" r="r" t="t"/>
              <a:pathLst>
                <a:path extrusionOk="0" fill="none" h="1" w="1">
                  <a:moveTo>
                    <a:pt x="0" y="0"/>
                  </a:moveTo>
                  <a:lnTo>
                    <a:pt x="0" y="0"/>
                  </a:lnTo>
                  <a:close/>
                </a:path>
              </a:pathLst>
            </a:custGeom>
            <a:no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2"/>
            <p:cNvSpPr/>
            <p:nvPr/>
          </p:nvSpPr>
          <p:spPr>
            <a:xfrm>
              <a:off x="2143379" y="3048492"/>
              <a:ext cx="16" cy="16"/>
            </a:xfrm>
            <a:custGeom>
              <a:rect b="b" l="l" r="r" t="t"/>
              <a:pathLst>
                <a:path extrusionOk="0" fill="none" h="1" w="1">
                  <a:moveTo>
                    <a:pt x="0" y="0"/>
                  </a:moveTo>
                  <a:lnTo>
                    <a:pt x="0" y="0"/>
                  </a:ln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5" name="Google Shape;3915;p52"/>
          <p:cNvGrpSpPr/>
          <p:nvPr/>
        </p:nvGrpSpPr>
        <p:grpSpPr>
          <a:xfrm>
            <a:off x="1888175" y="3096565"/>
            <a:ext cx="508118" cy="508066"/>
            <a:chOff x="2543222" y="2802319"/>
            <a:chExt cx="492172" cy="492122"/>
          </a:xfrm>
        </p:grpSpPr>
        <p:sp>
          <p:nvSpPr>
            <p:cNvPr id="3916" name="Google Shape;3916;p52"/>
            <p:cNvSpPr/>
            <p:nvPr/>
          </p:nvSpPr>
          <p:spPr>
            <a:xfrm>
              <a:off x="2712955" y="2802319"/>
              <a:ext cx="151969" cy="43028"/>
            </a:xfrm>
            <a:custGeom>
              <a:rect b="b" l="l" r="r" t="t"/>
              <a:pathLst>
                <a:path extrusionOk="0" h="2668" w="9423">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2"/>
            <p:cNvSpPr/>
            <p:nvPr/>
          </p:nvSpPr>
          <p:spPr>
            <a:xfrm>
              <a:off x="2854917" y="2814237"/>
              <a:ext cx="133278" cy="108667"/>
            </a:xfrm>
            <a:custGeom>
              <a:rect b="b" l="l" r="r" t="t"/>
              <a:pathLst>
                <a:path extrusionOk="0" h="6738" w="8264">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2"/>
            <p:cNvSpPr/>
            <p:nvPr/>
          </p:nvSpPr>
          <p:spPr>
            <a:xfrm>
              <a:off x="2961901" y="3048363"/>
              <a:ext cx="73493" cy="144760"/>
            </a:xfrm>
            <a:custGeom>
              <a:rect b="b" l="l" r="r" t="t"/>
              <a:pathLst>
                <a:path extrusionOk="0" h="8976" w="4557">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2"/>
            <p:cNvSpPr/>
            <p:nvPr/>
          </p:nvSpPr>
          <p:spPr>
            <a:xfrm>
              <a:off x="2590054" y="2814414"/>
              <a:ext cx="132907" cy="108667"/>
            </a:xfrm>
            <a:custGeom>
              <a:rect b="b" l="l" r="r" t="t"/>
              <a:pathLst>
                <a:path extrusionOk="0" h="6738" w="8241">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2"/>
            <p:cNvSpPr/>
            <p:nvPr/>
          </p:nvSpPr>
          <p:spPr>
            <a:xfrm>
              <a:off x="2961901" y="2903626"/>
              <a:ext cx="73493" cy="144760"/>
            </a:xfrm>
            <a:custGeom>
              <a:rect b="b" l="l" r="r" t="t"/>
              <a:pathLst>
                <a:path extrusionOk="0" h="8976" w="4557">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2"/>
            <p:cNvSpPr/>
            <p:nvPr/>
          </p:nvSpPr>
          <p:spPr>
            <a:xfrm>
              <a:off x="2854917" y="3174037"/>
              <a:ext cx="133278" cy="108490"/>
            </a:xfrm>
            <a:custGeom>
              <a:rect b="b" l="l" r="r" t="t"/>
              <a:pathLst>
                <a:path extrusionOk="0" h="6727" w="8264">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2"/>
            <p:cNvSpPr/>
            <p:nvPr/>
          </p:nvSpPr>
          <p:spPr>
            <a:xfrm>
              <a:off x="2543222" y="2903997"/>
              <a:ext cx="73122" cy="144390"/>
            </a:xfrm>
            <a:custGeom>
              <a:rect b="b" l="l" r="r" t="t"/>
              <a:pathLst>
                <a:path extrusionOk="0" h="8953" w="4534">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2"/>
            <p:cNvSpPr/>
            <p:nvPr/>
          </p:nvSpPr>
          <p:spPr>
            <a:xfrm>
              <a:off x="2712955" y="3251413"/>
              <a:ext cx="151969" cy="43028"/>
            </a:xfrm>
            <a:custGeom>
              <a:rect b="b" l="l" r="r" t="t"/>
              <a:pathLst>
                <a:path extrusionOk="0" h="2668" w="9423">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2"/>
            <p:cNvSpPr/>
            <p:nvPr/>
          </p:nvSpPr>
          <p:spPr>
            <a:xfrm>
              <a:off x="2590054" y="3173666"/>
              <a:ext cx="132907" cy="108667"/>
            </a:xfrm>
            <a:custGeom>
              <a:rect b="b" l="l" r="r" t="t"/>
              <a:pathLst>
                <a:path extrusionOk="0" h="6738" w="8241">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2"/>
            <p:cNvSpPr/>
            <p:nvPr/>
          </p:nvSpPr>
          <p:spPr>
            <a:xfrm>
              <a:off x="2543222" y="3048363"/>
              <a:ext cx="73122" cy="144390"/>
            </a:xfrm>
            <a:custGeom>
              <a:rect b="b" l="l" r="r" t="t"/>
              <a:pathLst>
                <a:path extrusionOk="0" h="8953" w="4534">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6" name="Google Shape;3926;p52"/>
          <p:cNvGrpSpPr/>
          <p:nvPr/>
        </p:nvGrpSpPr>
        <p:grpSpPr>
          <a:xfrm>
            <a:off x="3236954" y="2338040"/>
            <a:ext cx="517934" cy="517934"/>
            <a:chOff x="3736598" y="2170606"/>
            <a:chExt cx="404889" cy="404889"/>
          </a:xfrm>
        </p:grpSpPr>
        <p:sp>
          <p:nvSpPr>
            <p:cNvPr id="3927" name="Google Shape;3927;p5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1" name="Google Shape;3931;p52"/>
          <p:cNvGrpSpPr/>
          <p:nvPr/>
        </p:nvGrpSpPr>
        <p:grpSpPr>
          <a:xfrm>
            <a:off x="2504015" y="2338137"/>
            <a:ext cx="586986" cy="517740"/>
            <a:chOff x="3161917" y="2170682"/>
            <a:chExt cx="458870" cy="404737"/>
          </a:xfrm>
        </p:grpSpPr>
        <p:sp>
          <p:nvSpPr>
            <p:cNvPr id="3932" name="Google Shape;3932;p5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5" name="Google Shape;3935;p52"/>
          <p:cNvGrpSpPr/>
          <p:nvPr/>
        </p:nvGrpSpPr>
        <p:grpSpPr>
          <a:xfrm>
            <a:off x="2527036" y="3103432"/>
            <a:ext cx="540943" cy="517963"/>
            <a:chOff x="3179914" y="2889488"/>
            <a:chExt cx="422876" cy="404911"/>
          </a:xfrm>
        </p:grpSpPr>
        <p:sp>
          <p:nvSpPr>
            <p:cNvPr id="3936" name="Google Shape;3936;p5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2" name="Google Shape;3942;p52"/>
          <p:cNvGrpSpPr/>
          <p:nvPr/>
        </p:nvGrpSpPr>
        <p:grpSpPr>
          <a:xfrm>
            <a:off x="3227830" y="3103348"/>
            <a:ext cx="536180" cy="518047"/>
            <a:chOff x="3729467" y="2889422"/>
            <a:chExt cx="419153" cy="404977"/>
          </a:xfrm>
        </p:grpSpPr>
        <p:sp>
          <p:nvSpPr>
            <p:cNvPr id="3943" name="Google Shape;3943;p5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0" name="Google Shape;3950;p52"/>
          <p:cNvGrpSpPr/>
          <p:nvPr/>
        </p:nvGrpSpPr>
        <p:grpSpPr>
          <a:xfrm>
            <a:off x="1863396" y="2339914"/>
            <a:ext cx="557677" cy="514185"/>
            <a:chOff x="7135920" y="3403879"/>
            <a:chExt cx="882400" cy="813584"/>
          </a:xfrm>
        </p:grpSpPr>
        <p:sp>
          <p:nvSpPr>
            <p:cNvPr id="3951" name="Google Shape;3951;p52"/>
            <p:cNvSpPr/>
            <p:nvPr/>
          </p:nvSpPr>
          <p:spPr>
            <a:xfrm>
              <a:off x="7135920" y="3650997"/>
              <a:ext cx="299613" cy="488911"/>
            </a:xfrm>
            <a:custGeom>
              <a:rect b="b" l="l" r="r" t="t"/>
              <a:pathLst>
                <a:path extrusionOk="0" h="25342" w="1553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2"/>
            <p:cNvSpPr/>
            <p:nvPr/>
          </p:nvSpPr>
          <p:spPr>
            <a:xfrm>
              <a:off x="7335192" y="4005709"/>
              <a:ext cx="481174" cy="211754"/>
            </a:xfrm>
            <a:custGeom>
              <a:rect b="b" l="l" r="r" t="t"/>
              <a:pathLst>
                <a:path extrusionOk="0" h="10976" w="24941">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2"/>
            <p:cNvSpPr/>
            <p:nvPr/>
          </p:nvSpPr>
          <p:spPr>
            <a:xfrm>
              <a:off x="7718707" y="3685087"/>
              <a:ext cx="299613" cy="454608"/>
            </a:xfrm>
            <a:custGeom>
              <a:rect b="b" l="l" r="r" t="t"/>
              <a:pathLst>
                <a:path extrusionOk="0" h="23564" w="1553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2"/>
            <p:cNvSpPr/>
            <p:nvPr/>
          </p:nvSpPr>
          <p:spPr>
            <a:xfrm>
              <a:off x="7577216" y="3403879"/>
              <a:ext cx="386853" cy="364705"/>
            </a:xfrm>
            <a:custGeom>
              <a:rect b="b" l="l" r="r" t="t"/>
              <a:pathLst>
                <a:path extrusionOk="0" h="18904" w="20052">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2"/>
            <p:cNvSpPr/>
            <p:nvPr/>
          </p:nvSpPr>
          <p:spPr>
            <a:xfrm>
              <a:off x="7190382" y="3404111"/>
              <a:ext cx="448628" cy="332140"/>
            </a:xfrm>
            <a:custGeom>
              <a:rect b="b" l="l" r="r" t="t"/>
              <a:pathLst>
                <a:path extrusionOk="0" h="17216" w="23254">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6" name="Google Shape;3956;p52"/>
          <p:cNvGrpSpPr/>
          <p:nvPr/>
        </p:nvGrpSpPr>
        <p:grpSpPr>
          <a:xfrm>
            <a:off x="1240921" y="3116367"/>
            <a:ext cx="468569" cy="468447"/>
            <a:chOff x="1286994" y="2840926"/>
            <a:chExt cx="453864" cy="453745"/>
          </a:xfrm>
        </p:grpSpPr>
        <p:sp>
          <p:nvSpPr>
            <p:cNvPr id="3957" name="Google Shape;3957;p52"/>
            <p:cNvSpPr/>
            <p:nvPr/>
          </p:nvSpPr>
          <p:spPr>
            <a:xfrm>
              <a:off x="1513170" y="2933961"/>
              <a:ext cx="227688" cy="133649"/>
            </a:xfrm>
            <a:custGeom>
              <a:rect b="b" l="l" r="r" t="t"/>
              <a:pathLst>
                <a:path extrusionOk="0" h="8287" w="14118">
                  <a:moveTo>
                    <a:pt x="11409" y="0"/>
                  </a:moveTo>
                  <a:lnTo>
                    <a:pt x="1" y="8287"/>
                  </a:lnTo>
                  <a:lnTo>
                    <a:pt x="14106" y="8287"/>
                  </a:lnTo>
                  <a:cubicBezTo>
                    <a:pt x="14118" y="5303"/>
                    <a:pt x="13165" y="2410"/>
                    <a:pt x="11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2"/>
            <p:cNvSpPr/>
            <p:nvPr/>
          </p:nvSpPr>
          <p:spPr>
            <a:xfrm>
              <a:off x="1513170" y="2851779"/>
              <a:ext cx="184015" cy="216028"/>
            </a:xfrm>
            <a:custGeom>
              <a:rect b="b" l="l" r="r" t="t"/>
              <a:pathLst>
                <a:path extrusionOk="0" h="13395" w="1141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2"/>
            <p:cNvSpPr/>
            <p:nvPr/>
          </p:nvSpPr>
          <p:spPr>
            <a:xfrm rot="8637261">
              <a:off x="1377032" y="2862561"/>
              <a:ext cx="140133" cy="226868"/>
            </a:xfrm>
            <a:custGeom>
              <a:rect b="b" l="l" r="r" t="t"/>
              <a:pathLst>
                <a:path extrusionOk="0" h="14067" w="8689">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2"/>
            <p:cNvSpPr/>
            <p:nvPr/>
          </p:nvSpPr>
          <p:spPr>
            <a:xfrm>
              <a:off x="1286994" y="2934702"/>
              <a:ext cx="226204" cy="132907"/>
            </a:xfrm>
            <a:custGeom>
              <a:rect b="b" l="l" r="r" t="t"/>
              <a:pathLst>
                <a:path extrusionOk="0" h="8241" w="14026">
                  <a:moveTo>
                    <a:pt x="2686" y="0"/>
                  </a:moveTo>
                  <a:cubicBezTo>
                    <a:pt x="942" y="2399"/>
                    <a:pt x="1" y="5280"/>
                    <a:pt x="12" y="8241"/>
                  </a:cubicBezTo>
                  <a:lnTo>
                    <a:pt x="14026" y="8241"/>
                  </a:lnTo>
                  <a:lnTo>
                    <a:pt x="26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2"/>
            <p:cNvSpPr/>
            <p:nvPr/>
          </p:nvSpPr>
          <p:spPr>
            <a:xfrm>
              <a:off x="1443212" y="2840926"/>
              <a:ext cx="140132" cy="226882"/>
            </a:xfrm>
            <a:custGeom>
              <a:rect b="b" l="l" r="r" t="t"/>
              <a:pathLst>
                <a:path extrusionOk="0" h="14068" w="8689">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2"/>
            <p:cNvSpPr/>
            <p:nvPr/>
          </p:nvSpPr>
          <p:spPr>
            <a:xfrm rot="10800000">
              <a:off x="1286994" y="3067989"/>
              <a:ext cx="227688" cy="133649"/>
            </a:xfrm>
            <a:custGeom>
              <a:rect b="b" l="l" r="r" t="t"/>
              <a:pathLst>
                <a:path extrusionOk="0" h="8287" w="14118">
                  <a:moveTo>
                    <a:pt x="11409" y="0"/>
                  </a:moveTo>
                  <a:lnTo>
                    <a:pt x="1" y="8287"/>
                  </a:lnTo>
                  <a:lnTo>
                    <a:pt x="14106" y="8287"/>
                  </a:lnTo>
                  <a:cubicBezTo>
                    <a:pt x="14118" y="5303"/>
                    <a:pt x="13165" y="2410"/>
                    <a:pt x="1140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2"/>
            <p:cNvSpPr/>
            <p:nvPr/>
          </p:nvSpPr>
          <p:spPr>
            <a:xfrm rot="10800000">
              <a:off x="1330667" y="3067790"/>
              <a:ext cx="184015" cy="216028"/>
            </a:xfrm>
            <a:custGeom>
              <a:rect b="b" l="l" r="r" t="t"/>
              <a:pathLst>
                <a:path extrusionOk="0" h="13395" w="1141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2"/>
            <p:cNvSpPr/>
            <p:nvPr/>
          </p:nvSpPr>
          <p:spPr>
            <a:xfrm rot="-2162739">
              <a:off x="1510687" y="3046169"/>
              <a:ext cx="140133" cy="226868"/>
            </a:xfrm>
            <a:custGeom>
              <a:rect b="b" l="l" r="r" t="t"/>
              <a:pathLst>
                <a:path extrusionOk="0" h="14067" w="8689">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2"/>
            <p:cNvSpPr/>
            <p:nvPr/>
          </p:nvSpPr>
          <p:spPr>
            <a:xfrm rot="10800000">
              <a:off x="1514653" y="3067989"/>
              <a:ext cx="226204" cy="132907"/>
            </a:xfrm>
            <a:custGeom>
              <a:rect b="b" l="l" r="r" t="t"/>
              <a:pathLst>
                <a:path extrusionOk="0" h="8241" w="14026">
                  <a:moveTo>
                    <a:pt x="2686" y="0"/>
                  </a:moveTo>
                  <a:cubicBezTo>
                    <a:pt x="942" y="2399"/>
                    <a:pt x="1" y="5280"/>
                    <a:pt x="12" y="8241"/>
                  </a:cubicBezTo>
                  <a:lnTo>
                    <a:pt x="14026" y="8241"/>
                  </a:lnTo>
                  <a:lnTo>
                    <a:pt x="26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2"/>
            <p:cNvSpPr/>
            <p:nvPr/>
          </p:nvSpPr>
          <p:spPr>
            <a:xfrm rot="10800000">
              <a:off x="1444507" y="3067790"/>
              <a:ext cx="140132" cy="226882"/>
            </a:xfrm>
            <a:custGeom>
              <a:rect b="b" l="l" r="r" t="t"/>
              <a:pathLst>
                <a:path extrusionOk="0" h="14068" w="8689">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67" name="Google Shape;3967;p52"/>
          <p:cNvSpPr/>
          <p:nvPr/>
        </p:nvSpPr>
        <p:spPr>
          <a:xfrm>
            <a:off x="7168668" y="2385433"/>
            <a:ext cx="178909" cy="90710"/>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2"/>
          <p:cNvSpPr/>
          <p:nvPr/>
        </p:nvSpPr>
        <p:spPr>
          <a:xfrm>
            <a:off x="6868205" y="2368453"/>
            <a:ext cx="165748" cy="124667"/>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2"/>
          <p:cNvSpPr/>
          <p:nvPr/>
        </p:nvSpPr>
        <p:spPr>
          <a:xfrm>
            <a:off x="7482233" y="2374681"/>
            <a:ext cx="161929" cy="112683"/>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2"/>
          <p:cNvSpPr/>
          <p:nvPr/>
        </p:nvSpPr>
        <p:spPr>
          <a:xfrm>
            <a:off x="7778878" y="2368453"/>
            <a:ext cx="158110" cy="124667"/>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1" name="Google Shape;3971;p52"/>
          <p:cNvGrpSpPr/>
          <p:nvPr/>
        </p:nvGrpSpPr>
        <p:grpSpPr>
          <a:xfrm>
            <a:off x="6871147" y="2602143"/>
            <a:ext cx="160636" cy="136535"/>
            <a:chOff x="4660325" y="1866850"/>
            <a:chExt cx="68350" cy="58100"/>
          </a:xfrm>
        </p:grpSpPr>
        <p:sp>
          <p:nvSpPr>
            <p:cNvPr id="3972" name="Google Shape;3972;p5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4" name="Google Shape;3974;p52"/>
          <p:cNvGrpSpPr/>
          <p:nvPr/>
        </p:nvGrpSpPr>
        <p:grpSpPr>
          <a:xfrm>
            <a:off x="7180081" y="2627170"/>
            <a:ext cx="156817" cy="86891"/>
            <a:chOff x="4791775" y="1877500"/>
            <a:chExt cx="66725" cy="36975"/>
          </a:xfrm>
        </p:grpSpPr>
        <p:sp>
          <p:nvSpPr>
            <p:cNvPr id="3975" name="Google Shape;3975;p5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7" name="Google Shape;3977;p52"/>
          <p:cNvGrpSpPr/>
          <p:nvPr/>
        </p:nvGrpSpPr>
        <p:grpSpPr>
          <a:xfrm>
            <a:off x="7490660" y="2627170"/>
            <a:ext cx="139896" cy="86891"/>
            <a:chOff x="4923925" y="1877500"/>
            <a:chExt cx="59525" cy="36975"/>
          </a:xfrm>
        </p:grpSpPr>
        <p:sp>
          <p:nvSpPr>
            <p:cNvPr id="3978" name="Google Shape;3978;p5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0" name="Google Shape;3980;p52"/>
          <p:cNvGrpSpPr/>
          <p:nvPr/>
        </p:nvGrpSpPr>
        <p:grpSpPr>
          <a:xfrm>
            <a:off x="7806821" y="2609780"/>
            <a:ext cx="136488" cy="121260"/>
            <a:chOff x="5058450" y="1870100"/>
            <a:chExt cx="58075" cy="51600"/>
          </a:xfrm>
        </p:grpSpPr>
        <p:sp>
          <p:nvSpPr>
            <p:cNvPr id="3981" name="Google Shape;3981;p5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3" name="Google Shape;3983;p52"/>
          <p:cNvGrpSpPr/>
          <p:nvPr/>
        </p:nvGrpSpPr>
        <p:grpSpPr>
          <a:xfrm>
            <a:off x="7226262" y="3067854"/>
            <a:ext cx="97533" cy="103870"/>
            <a:chOff x="4811425" y="2065025"/>
            <a:chExt cx="41500" cy="44200"/>
          </a:xfrm>
        </p:grpSpPr>
        <p:sp>
          <p:nvSpPr>
            <p:cNvPr id="3984" name="Google Shape;3984;p5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6" name="Google Shape;3986;p52"/>
          <p:cNvGrpSpPr/>
          <p:nvPr/>
        </p:nvGrpSpPr>
        <p:grpSpPr>
          <a:xfrm>
            <a:off x="7504644" y="3067854"/>
            <a:ext cx="116629" cy="103459"/>
            <a:chOff x="4929875" y="2065025"/>
            <a:chExt cx="49625" cy="44025"/>
          </a:xfrm>
        </p:grpSpPr>
        <p:sp>
          <p:nvSpPr>
            <p:cNvPr id="3987" name="Google Shape;3987;p5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9" name="Google Shape;3989;p52"/>
          <p:cNvGrpSpPr/>
          <p:nvPr/>
        </p:nvGrpSpPr>
        <p:grpSpPr>
          <a:xfrm>
            <a:off x="7866692" y="3070968"/>
            <a:ext cx="67745" cy="97643"/>
            <a:chOff x="5083925" y="2066350"/>
            <a:chExt cx="28825" cy="41550"/>
          </a:xfrm>
        </p:grpSpPr>
        <p:sp>
          <p:nvSpPr>
            <p:cNvPr id="3990" name="Google Shape;3990;p5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2" name="Google Shape;3992;p52"/>
          <p:cNvGrpSpPr/>
          <p:nvPr/>
        </p:nvGrpSpPr>
        <p:grpSpPr>
          <a:xfrm>
            <a:off x="6869855" y="3086067"/>
            <a:ext cx="174679" cy="67445"/>
            <a:chOff x="4659775" y="2072775"/>
            <a:chExt cx="74325" cy="28700"/>
          </a:xfrm>
        </p:grpSpPr>
        <p:sp>
          <p:nvSpPr>
            <p:cNvPr id="3993" name="Google Shape;3993;p5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6" name="Google Shape;3996;p52"/>
          <p:cNvGrpSpPr/>
          <p:nvPr/>
        </p:nvGrpSpPr>
        <p:grpSpPr>
          <a:xfrm>
            <a:off x="6876200" y="2859820"/>
            <a:ext cx="161517" cy="86069"/>
            <a:chOff x="4662475" y="1976500"/>
            <a:chExt cx="68725" cy="36625"/>
          </a:xfrm>
        </p:grpSpPr>
        <p:sp>
          <p:nvSpPr>
            <p:cNvPr id="3997" name="Google Shape;3997;p5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0" name="Google Shape;4000;p52"/>
          <p:cNvGrpSpPr/>
          <p:nvPr/>
        </p:nvGrpSpPr>
        <p:grpSpPr>
          <a:xfrm>
            <a:off x="7800005" y="2852183"/>
            <a:ext cx="155583" cy="100874"/>
            <a:chOff x="5055550" y="1973250"/>
            <a:chExt cx="66200" cy="42925"/>
          </a:xfrm>
        </p:grpSpPr>
        <p:sp>
          <p:nvSpPr>
            <p:cNvPr id="4001" name="Google Shape;4001;p52"/>
            <p:cNvSpPr/>
            <p:nvPr/>
          </p:nvSpPr>
          <p:spPr>
            <a:xfrm>
              <a:off x="5083675" y="1973250"/>
              <a:ext cx="38075" cy="42925"/>
            </a:xfrm>
            <a:custGeom>
              <a:rect b="b" l="l" r="r" t="t"/>
              <a:pathLst>
                <a:path extrusionOk="0" h="1717" w="1523">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2"/>
            <p:cNvSpPr/>
            <p:nvPr/>
          </p:nvSpPr>
          <p:spPr>
            <a:xfrm>
              <a:off x="50672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2"/>
            <p:cNvSpPr/>
            <p:nvPr/>
          </p:nvSpPr>
          <p:spPr>
            <a:xfrm>
              <a:off x="5055550"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4" name="Google Shape;4004;p52"/>
          <p:cNvGrpSpPr/>
          <p:nvPr/>
        </p:nvGrpSpPr>
        <p:grpSpPr>
          <a:xfrm>
            <a:off x="7481788" y="2863052"/>
            <a:ext cx="161047" cy="79430"/>
            <a:chOff x="4920150" y="1977875"/>
            <a:chExt cx="68525" cy="33800"/>
          </a:xfrm>
        </p:grpSpPr>
        <p:sp>
          <p:nvSpPr>
            <p:cNvPr id="4005" name="Google Shape;4005;p5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8" name="Google Shape;4008;p52"/>
          <p:cNvGrpSpPr/>
          <p:nvPr/>
        </p:nvGrpSpPr>
        <p:grpSpPr>
          <a:xfrm>
            <a:off x="7183430" y="2869514"/>
            <a:ext cx="163221" cy="66622"/>
            <a:chOff x="4793200" y="1980625"/>
            <a:chExt cx="69450" cy="28350"/>
          </a:xfrm>
        </p:grpSpPr>
        <p:sp>
          <p:nvSpPr>
            <p:cNvPr id="4009" name="Google Shape;4009;p52"/>
            <p:cNvSpPr/>
            <p:nvPr/>
          </p:nvSpPr>
          <p:spPr>
            <a:xfrm>
              <a:off x="4821325" y="1980625"/>
              <a:ext cx="41325" cy="28350"/>
            </a:xfrm>
            <a:custGeom>
              <a:rect b="b" l="l" r="r" t="t"/>
              <a:pathLst>
                <a:path extrusionOk="0" h="1134" w="1653">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2"/>
            <p:cNvSpPr/>
            <p:nvPr/>
          </p:nvSpPr>
          <p:spPr>
            <a:xfrm>
              <a:off x="480492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2"/>
            <p:cNvSpPr/>
            <p:nvPr/>
          </p:nvSpPr>
          <p:spPr>
            <a:xfrm>
              <a:off x="4793200"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2" name="Google Shape;4012;p52"/>
          <p:cNvGrpSpPr/>
          <p:nvPr/>
        </p:nvGrpSpPr>
        <p:grpSpPr>
          <a:xfrm>
            <a:off x="6909279" y="3292397"/>
            <a:ext cx="120800" cy="123375"/>
            <a:chOff x="4676550" y="2160575"/>
            <a:chExt cx="51400" cy="52500"/>
          </a:xfrm>
        </p:grpSpPr>
        <p:sp>
          <p:nvSpPr>
            <p:cNvPr id="4013" name="Google Shape;4013;p5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6" name="Google Shape;4016;p52"/>
          <p:cNvGrpSpPr/>
          <p:nvPr/>
        </p:nvGrpSpPr>
        <p:grpSpPr>
          <a:xfrm>
            <a:off x="7124969" y="3299212"/>
            <a:ext cx="140307" cy="109804"/>
            <a:chOff x="4768325" y="2163475"/>
            <a:chExt cx="59700" cy="46725"/>
          </a:xfrm>
        </p:grpSpPr>
        <p:sp>
          <p:nvSpPr>
            <p:cNvPr id="4017" name="Google Shape;4017;p5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9" name="Google Shape;4019;p52"/>
          <p:cNvSpPr/>
          <p:nvPr/>
        </p:nvSpPr>
        <p:spPr>
          <a:xfrm>
            <a:off x="7370779" y="3291107"/>
            <a:ext cx="83138" cy="126195"/>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2"/>
          <p:cNvSpPr/>
          <p:nvPr/>
        </p:nvSpPr>
        <p:spPr>
          <a:xfrm>
            <a:off x="7539048" y="3275713"/>
            <a:ext cx="155995" cy="157274"/>
          </a:xfrm>
          <a:custGeom>
            <a:rect b="b" l="l" r="r" t="t"/>
            <a:pathLst>
              <a:path extrusionOk="0" h="2677" w="2655">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2"/>
          <p:cNvSpPr/>
          <p:nvPr/>
        </p:nvSpPr>
        <p:spPr>
          <a:xfrm>
            <a:off x="7801321" y="4146077"/>
            <a:ext cx="142892" cy="157274"/>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2"/>
          <p:cNvSpPr/>
          <p:nvPr/>
        </p:nvSpPr>
        <p:spPr>
          <a:xfrm>
            <a:off x="7497098" y="3692270"/>
            <a:ext cx="203880" cy="174605"/>
          </a:xfrm>
          <a:custGeom>
            <a:rect b="b" l="l" r="r" t="t"/>
            <a:pathLst>
              <a:path extrusionOk="0" h="2972" w="347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2"/>
          <p:cNvSpPr/>
          <p:nvPr/>
        </p:nvSpPr>
        <p:spPr>
          <a:xfrm>
            <a:off x="6897464" y="3485049"/>
            <a:ext cx="114925" cy="15768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2"/>
          <p:cNvSpPr/>
          <p:nvPr/>
        </p:nvSpPr>
        <p:spPr>
          <a:xfrm>
            <a:off x="7080539" y="4161352"/>
            <a:ext cx="176735" cy="126724"/>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2"/>
          <p:cNvSpPr/>
          <p:nvPr/>
        </p:nvSpPr>
        <p:spPr>
          <a:xfrm>
            <a:off x="6890237" y="3725289"/>
            <a:ext cx="143303" cy="108570"/>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2"/>
          <p:cNvSpPr/>
          <p:nvPr/>
        </p:nvSpPr>
        <p:spPr>
          <a:xfrm>
            <a:off x="7344105" y="3955424"/>
            <a:ext cx="162340" cy="97055"/>
          </a:xfrm>
          <a:custGeom>
            <a:rect b="b" l="l" r="r" t="t"/>
            <a:pathLst>
              <a:path extrusionOk="0" h="1652" w="2763">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2"/>
          <p:cNvSpPr/>
          <p:nvPr/>
        </p:nvSpPr>
        <p:spPr>
          <a:xfrm>
            <a:off x="7359557" y="3707194"/>
            <a:ext cx="96887" cy="143468"/>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2"/>
          <p:cNvSpPr/>
          <p:nvPr/>
        </p:nvSpPr>
        <p:spPr>
          <a:xfrm>
            <a:off x="7301744" y="3492805"/>
            <a:ext cx="168274" cy="142116"/>
          </a:xfrm>
          <a:custGeom>
            <a:rect b="b" l="l" r="r" t="t"/>
            <a:pathLst>
              <a:path extrusionOk="0" h="2419" w="2864">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2"/>
          <p:cNvSpPr/>
          <p:nvPr/>
        </p:nvSpPr>
        <p:spPr>
          <a:xfrm>
            <a:off x="6897464" y="4164290"/>
            <a:ext cx="114925" cy="120849"/>
          </a:xfrm>
          <a:custGeom>
            <a:rect b="b" l="l" r="r" t="t"/>
            <a:pathLst>
              <a:path extrusionOk="0" h="2057" w="1956">
                <a:moveTo>
                  <a:pt x="109" y="1"/>
                </a:moveTo>
                <a:lnTo>
                  <a:pt x="1075" y="975"/>
                </a:lnTo>
                <a:lnTo>
                  <a:pt x="1" y="2056"/>
                </a:lnTo>
                <a:lnTo>
                  <a:pt x="859" y="2056"/>
                </a:lnTo>
                <a:lnTo>
                  <a:pt x="1955" y="975"/>
                </a:lnTo>
                <a:lnTo>
                  <a:pt x="97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0" name="Google Shape;4030;p52"/>
          <p:cNvGrpSpPr/>
          <p:nvPr/>
        </p:nvGrpSpPr>
        <p:grpSpPr>
          <a:xfrm>
            <a:off x="7125556" y="3511828"/>
            <a:ext cx="108814" cy="103106"/>
            <a:chOff x="4768575" y="2253950"/>
            <a:chExt cx="46300" cy="43875"/>
          </a:xfrm>
        </p:grpSpPr>
        <p:sp>
          <p:nvSpPr>
            <p:cNvPr id="4031" name="Google Shape;4031;p5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3" name="Google Shape;4033;p52"/>
          <p:cNvSpPr/>
          <p:nvPr/>
        </p:nvSpPr>
        <p:spPr>
          <a:xfrm>
            <a:off x="7756845" y="3486753"/>
            <a:ext cx="179732" cy="154278"/>
          </a:xfrm>
          <a:custGeom>
            <a:rect b="b" l="l" r="r" t="t"/>
            <a:pathLst>
              <a:path extrusionOk="0" h="2626" w="3059">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4" name="Google Shape;4034;p52"/>
          <p:cNvGrpSpPr/>
          <p:nvPr/>
        </p:nvGrpSpPr>
        <p:grpSpPr>
          <a:xfrm>
            <a:off x="7577559" y="3933124"/>
            <a:ext cx="114043" cy="141118"/>
            <a:chOff x="4960900" y="2433225"/>
            <a:chExt cx="48525" cy="60050"/>
          </a:xfrm>
        </p:grpSpPr>
        <p:sp>
          <p:nvSpPr>
            <p:cNvPr id="4035" name="Google Shape;4035;p5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7" name="Google Shape;4037;p52"/>
          <p:cNvGrpSpPr/>
          <p:nvPr/>
        </p:nvGrpSpPr>
        <p:grpSpPr>
          <a:xfrm>
            <a:off x="7326499" y="4154964"/>
            <a:ext cx="131611" cy="138768"/>
            <a:chOff x="4854075" y="2527625"/>
            <a:chExt cx="56000" cy="59050"/>
          </a:xfrm>
        </p:grpSpPr>
        <p:sp>
          <p:nvSpPr>
            <p:cNvPr id="4038" name="Google Shape;4038;p5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0" name="Google Shape;4040;p52"/>
          <p:cNvSpPr/>
          <p:nvPr/>
        </p:nvSpPr>
        <p:spPr>
          <a:xfrm>
            <a:off x="7149162" y="3940148"/>
            <a:ext cx="102175" cy="128016"/>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2"/>
          <p:cNvSpPr/>
          <p:nvPr/>
        </p:nvSpPr>
        <p:spPr>
          <a:xfrm>
            <a:off x="7782285" y="3290108"/>
            <a:ext cx="154291" cy="128016"/>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2"/>
          <p:cNvSpPr/>
          <p:nvPr/>
        </p:nvSpPr>
        <p:spPr>
          <a:xfrm>
            <a:off x="6905513" y="3940148"/>
            <a:ext cx="130554" cy="128016"/>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3" name="Google Shape;4043;p52"/>
          <p:cNvGrpSpPr/>
          <p:nvPr/>
        </p:nvGrpSpPr>
        <p:grpSpPr>
          <a:xfrm>
            <a:off x="7809758" y="3701767"/>
            <a:ext cx="95829" cy="155159"/>
            <a:chOff x="5059700" y="2334775"/>
            <a:chExt cx="40775" cy="66025"/>
          </a:xfrm>
        </p:grpSpPr>
        <p:sp>
          <p:nvSpPr>
            <p:cNvPr id="4044" name="Google Shape;4044;p5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3" name="Google Shape;4053;p52"/>
          <p:cNvGrpSpPr/>
          <p:nvPr/>
        </p:nvGrpSpPr>
        <p:grpSpPr>
          <a:xfrm>
            <a:off x="7573328" y="3486918"/>
            <a:ext cx="84372" cy="153338"/>
            <a:chOff x="4959100" y="2243350"/>
            <a:chExt cx="35900" cy="65250"/>
          </a:xfrm>
        </p:grpSpPr>
        <p:sp>
          <p:nvSpPr>
            <p:cNvPr id="4054" name="Google Shape;4054;p52"/>
            <p:cNvSpPr/>
            <p:nvPr/>
          </p:nvSpPr>
          <p:spPr>
            <a:xfrm>
              <a:off x="4959100" y="2243350"/>
              <a:ext cx="7950" cy="6825"/>
            </a:xfrm>
            <a:custGeom>
              <a:rect b="b" l="l" r="r" t="t"/>
              <a:pathLst>
                <a:path extrusionOk="0" h="273" w="318">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2"/>
            <p:cNvSpPr/>
            <p:nvPr/>
          </p:nvSpPr>
          <p:spPr>
            <a:xfrm>
              <a:off x="4959100" y="2253075"/>
              <a:ext cx="7950" cy="6850"/>
            </a:xfrm>
            <a:custGeom>
              <a:rect b="b" l="l" r="r" t="t"/>
              <a:pathLst>
                <a:path extrusionOk="0" h="274" w="318">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2"/>
            <p:cNvSpPr/>
            <p:nvPr/>
          </p:nvSpPr>
          <p:spPr>
            <a:xfrm>
              <a:off x="4959100" y="2262825"/>
              <a:ext cx="7950" cy="6825"/>
            </a:xfrm>
            <a:custGeom>
              <a:rect b="b" l="l" r="r" t="t"/>
              <a:pathLst>
                <a:path extrusionOk="0" h="273" w="318">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2"/>
            <p:cNvSpPr/>
            <p:nvPr/>
          </p:nvSpPr>
          <p:spPr>
            <a:xfrm>
              <a:off x="4959100" y="2272550"/>
              <a:ext cx="7950" cy="6850"/>
            </a:xfrm>
            <a:custGeom>
              <a:rect b="b" l="l" r="r" t="t"/>
              <a:pathLst>
                <a:path extrusionOk="0" h="274" w="318">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2"/>
            <p:cNvSpPr/>
            <p:nvPr/>
          </p:nvSpPr>
          <p:spPr>
            <a:xfrm>
              <a:off x="4959150" y="2282475"/>
              <a:ext cx="7900" cy="6775"/>
            </a:xfrm>
            <a:custGeom>
              <a:rect b="b" l="l" r="r" t="t"/>
              <a:pathLst>
                <a:path extrusionOk="0" h="271" w="316">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2"/>
            <p:cNvSpPr/>
            <p:nvPr/>
          </p:nvSpPr>
          <p:spPr>
            <a:xfrm>
              <a:off x="4959100" y="2292025"/>
              <a:ext cx="7950" cy="6850"/>
            </a:xfrm>
            <a:custGeom>
              <a:rect b="b" l="l" r="r" t="t"/>
              <a:pathLst>
                <a:path extrusionOk="0" h="274" w="318">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2"/>
            <p:cNvSpPr/>
            <p:nvPr/>
          </p:nvSpPr>
          <p:spPr>
            <a:xfrm>
              <a:off x="4959100" y="2301775"/>
              <a:ext cx="7950" cy="6825"/>
            </a:xfrm>
            <a:custGeom>
              <a:rect b="b" l="l" r="r" t="t"/>
              <a:pathLst>
                <a:path extrusionOk="0" h="273" w="318">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2"/>
            <p:cNvSpPr/>
            <p:nvPr/>
          </p:nvSpPr>
          <p:spPr>
            <a:xfrm>
              <a:off x="4968475" y="2253075"/>
              <a:ext cx="7950" cy="6850"/>
            </a:xfrm>
            <a:custGeom>
              <a:rect b="b" l="l" r="r" t="t"/>
              <a:pathLst>
                <a:path extrusionOk="0" h="274" w="318">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2"/>
            <p:cNvSpPr/>
            <p:nvPr/>
          </p:nvSpPr>
          <p:spPr>
            <a:xfrm>
              <a:off x="4968475" y="2262825"/>
              <a:ext cx="7950" cy="6825"/>
            </a:xfrm>
            <a:custGeom>
              <a:rect b="b" l="l" r="r" t="t"/>
              <a:pathLst>
                <a:path extrusionOk="0" h="273" w="318">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2"/>
            <p:cNvSpPr/>
            <p:nvPr/>
          </p:nvSpPr>
          <p:spPr>
            <a:xfrm>
              <a:off x="4968475" y="2272550"/>
              <a:ext cx="7950" cy="6850"/>
            </a:xfrm>
            <a:custGeom>
              <a:rect b="b" l="l" r="r" t="t"/>
              <a:pathLst>
                <a:path extrusionOk="0" h="274" w="318">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2"/>
            <p:cNvSpPr/>
            <p:nvPr/>
          </p:nvSpPr>
          <p:spPr>
            <a:xfrm>
              <a:off x="4968500" y="2282475"/>
              <a:ext cx="7925" cy="6775"/>
            </a:xfrm>
            <a:custGeom>
              <a:rect b="b" l="l" r="r" t="t"/>
              <a:pathLst>
                <a:path extrusionOk="0" h="271" w="317">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2"/>
            <p:cNvSpPr/>
            <p:nvPr/>
          </p:nvSpPr>
          <p:spPr>
            <a:xfrm>
              <a:off x="4968475" y="2292025"/>
              <a:ext cx="7950" cy="6850"/>
            </a:xfrm>
            <a:custGeom>
              <a:rect b="b" l="l" r="r" t="t"/>
              <a:pathLst>
                <a:path extrusionOk="0" h="274" w="318">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2"/>
            <p:cNvSpPr/>
            <p:nvPr/>
          </p:nvSpPr>
          <p:spPr>
            <a:xfrm>
              <a:off x="4977650" y="2262825"/>
              <a:ext cx="7975" cy="6825"/>
            </a:xfrm>
            <a:custGeom>
              <a:rect b="b" l="l" r="r" t="t"/>
              <a:pathLst>
                <a:path extrusionOk="0" h="273" w="319">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2"/>
            <p:cNvSpPr/>
            <p:nvPr/>
          </p:nvSpPr>
          <p:spPr>
            <a:xfrm>
              <a:off x="4977650" y="2272550"/>
              <a:ext cx="7975" cy="6850"/>
            </a:xfrm>
            <a:custGeom>
              <a:rect b="b" l="l" r="r" t="t"/>
              <a:pathLst>
                <a:path extrusionOk="0" h="274" w="319">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2"/>
            <p:cNvSpPr/>
            <p:nvPr/>
          </p:nvSpPr>
          <p:spPr>
            <a:xfrm>
              <a:off x="4977700" y="2282475"/>
              <a:ext cx="7925" cy="6775"/>
            </a:xfrm>
            <a:custGeom>
              <a:rect b="b" l="l" r="r" t="t"/>
              <a:pathLst>
                <a:path extrusionOk="0" h="271" w="317">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2"/>
            <p:cNvSpPr/>
            <p:nvPr/>
          </p:nvSpPr>
          <p:spPr>
            <a:xfrm>
              <a:off x="4987050" y="2272550"/>
              <a:ext cx="7950" cy="6850"/>
            </a:xfrm>
            <a:custGeom>
              <a:rect b="b" l="l" r="r" t="t"/>
              <a:pathLst>
                <a:path extrusionOk="0" h="274" w="318">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0" name="Google Shape;4070;p52"/>
          <p:cNvGrpSpPr/>
          <p:nvPr/>
        </p:nvGrpSpPr>
        <p:grpSpPr>
          <a:xfrm>
            <a:off x="7758054" y="3926309"/>
            <a:ext cx="178498" cy="154747"/>
            <a:chOff x="5037700" y="2430325"/>
            <a:chExt cx="75950" cy="65850"/>
          </a:xfrm>
        </p:grpSpPr>
        <p:sp>
          <p:nvSpPr>
            <p:cNvPr id="4071" name="Google Shape;4071;p5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3" name="Google Shape;4073;p52"/>
          <p:cNvGrpSpPr/>
          <p:nvPr/>
        </p:nvGrpSpPr>
        <p:grpSpPr>
          <a:xfrm>
            <a:off x="7098294" y="3718275"/>
            <a:ext cx="216160" cy="122024"/>
            <a:chOff x="4756975" y="2341800"/>
            <a:chExt cx="91975" cy="51925"/>
          </a:xfrm>
        </p:grpSpPr>
        <p:sp>
          <p:nvSpPr>
            <p:cNvPr id="4074" name="Google Shape;4074;p5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4" name="Google Shape;4094;p52"/>
          <p:cNvGrpSpPr/>
          <p:nvPr/>
        </p:nvGrpSpPr>
        <p:grpSpPr>
          <a:xfrm>
            <a:off x="7536841" y="4128468"/>
            <a:ext cx="231906" cy="191995"/>
            <a:chOff x="4943575" y="2516350"/>
            <a:chExt cx="98675" cy="81700"/>
          </a:xfrm>
        </p:grpSpPr>
        <p:sp>
          <p:nvSpPr>
            <p:cNvPr id="4095" name="Google Shape;4095;p5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73" name="Google Shape;4173;p52"/>
          <p:cNvSpPr/>
          <p:nvPr/>
        </p:nvSpPr>
        <p:spPr>
          <a:xfrm>
            <a:off x="6082403" y="3546377"/>
            <a:ext cx="224861" cy="294399"/>
          </a:xfrm>
          <a:custGeom>
            <a:rect b="b" l="l" r="r" t="t"/>
            <a:pathLst>
              <a:path extrusionOk="0" h="17883" w="13659">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2"/>
          <p:cNvSpPr/>
          <p:nvPr/>
        </p:nvSpPr>
        <p:spPr>
          <a:xfrm>
            <a:off x="6298589" y="3413951"/>
            <a:ext cx="176478" cy="306482"/>
          </a:xfrm>
          <a:custGeom>
            <a:rect b="b" l="l" r="r" t="t"/>
            <a:pathLst>
              <a:path extrusionOk="0" h="18617" w="1072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2"/>
          <p:cNvSpPr/>
          <p:nvPr/>
        </p:nvSpPr>
        <p:spPr>
          <a:xfrm>
            <a:off x="6261266" y="3743741"/>
            <a:ext cx="312343" cy="104570"/>
          </a:xfrm>
          <a:custGeom>
            <a:rect b="b" l="l" r="r" t="t"/>
            <a:pathLst>
              <a:path extrusionOk="0" h="6352" w="18973">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2"/>
          <p:cNvSpPr/>
          <p:nvPr/>
        </p:nvSpPr>
        <p:spPr>
          <a:xfrm>
            <a:off x="6125440" y="4176064"/>
            <a:ext cx="324443" cy="114760"/>
          </a:xfrm>
          <a:custGeom>
            <a:rect b="b" l="l" r="r" t="t"/>
            <a:pathLst>
              <a:path extrusionOk="0" h="6971" w="19708">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2"/>
          <p:cNvSpPr/>
          <p:nvPr/>
        </p:nvSpPr>
        <p:spPr>
          <a:xfrm>
            <a:off x="6139825" y="3928380"/>
            <a:ext cx="402080" cy="118859"/>
          </a:xfrm>
          <a:custGeom>
            <a:rect b="b" l="l" r="r" t="t"/>
            <a:pathLst>
              <a:path extrusionOk="0" h="7220" w="24424">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2"/>
          <p:cNvSpPr/>
          <p:nvPr/>
        </p:nvSpPr>
        <p:spPr>
          <a:xfrm>
            <a:off x="6390535" y="2348043"/>
            <a:ext cx="160806" cy="148360"/>
          </a:xfrm>
          <a:custGeom>
            <a:rect b="b" l="l" r="r" t="t"/>
            <a:pathLst>
              <a:path extrusionOk="0" h="9012" w="9768">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2"/>
          <p:cNvSpPr/>
          <p:nvPr/>
        </p:nvSpPr>
        <p:spPr>
          <a:xfrm>
            <a:off x="6096669" y="3304801"/>
            <a:ext cx="195575" cy="188068"/>
          </a:xfrm>
          <a:custGeom>
            <a:rect b="b" l="l" r="r" t="t"/>
            <a:pathLst>
              <a:path extrusionOk="0" h="11424" w="1188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2"/>
          <p:cNvSpPr/>
          <p:nvPr/>
        </p:nvSpPr>
        <p:spPr>
          <a:xfrm>
            <a:off x="6391292" y="2613093"/>
            <a:ext cx="150978" cy="225437"/>
          </a:xfrm>
          <a:custGeom>
            <a:rect b="b" l="l" r="r" t="t"/>
            <a:pathLst>
              <a:path extrusionOk="0" h="13694" w="9171">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2"/>
          <p:cNvSpPr/>
          <p:nvPr/>
        </p:nvSpPr>
        <p:spPr>
          <a:xfrm>
            <a:off x="6296065" y="3038371"/>
            <a:ext cx="291946" cy="226228"/>
          </a:xfrm>
          <a:custGeom>
            <a:rect b="b" l="l" r="r" t="t"/>
            <a:pathLst>
              <a:path extrusionOk="0" h="13742" w="17734">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2"/>
          <p:cNvSpPr/>
          <p:nvPr/>
        </p:nvSpPr>
        <p:spPr>
          <a:xfrm>
            <a:off x="6065018" y="2561340"/>
            <a:ext cx="290794" cy="161563"/>
          </a:xfrm>
          <a:custGeom>
            <a:rect b="b" l="l" r="r" t="t"/>
            <a:pathLst>
              <a:path extrusionOk="0" h="9814" w="17664">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2"/>
          <p:cNvSpPr/>
          <p:nvPr/>
        </p:nvSpPr>
        <p:spPr>
          <a:xfrm>
            <a:off x="6110899" y="2743198"/>
            <a:ext cx="175161" cy="197632"/>
          </a:xfrm>
          <a:custGeom>
            <a:rect b="b" l="l" r="r" t="t"/>
            <a:pathLst>
              <a:path extrusionOk="0" h="12005" w="1064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2"/>
          <p:cNvSpPr/>
          <p:nvPr/>
        </p:nvSpPr>
        <p:spPr>
          <a:xfrm>
            <a:off x="6074554" y="3095303"/>
            <a:ext cx="191426" cy="214342"/>
          </a:xfrm>
          <a:custGeom>
            <a:rect b="b" l="l" r="r" t="t"/>
            <a:pathLst>
              <a:path extrusionOk="0" h="13020" w="11628">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2"/>
          <p:cNvSpPr/>
          <p:nvPr/>
        </p:nvSpPr>
        <p:spPr>
          <a:xfrm rot="5756195">
            <a:off x="6064993" y="2393048"/>
            <a:ext cx="266961" cy="192558"/>
          </a:xfrm>
          <a:custGeom>
            <a:rect b="b" l="l" r="r" t="t"/>
            <a:pathLst>
              <a:path extrusionOk="0" h="11698" w="16218">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2"/>
          <p:cNvSpPr/>
          <p:nvPr/>
        </p:nvSpPr>
        <p:spPr>
          <a:xfrm>
            <a:off x="6448076" y="4127327"/>
            <a:ext cx="178947" cy="162896"/>
          </a:xfrm>
          <a:custGeom>
            <a:rect b="b" l="l" r="r" t="t"/>
            <a:pathLst>
              <a:path extrusionOk="0" h="9895" w="1087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2"/>
          <p:cNvSpPr/>
          <p:nvPr/>
        </p:nvSpPr>
        <p:spPr>
          <a:xfrm>
            <a:off x="6438717" y="3055375"/>
            <a:ext cx="198" cy="955"/>
          </a:xfrm>
          <a:custGeom>
            <a:rect b="b" l="l" r="r" t="t"/>
            <a:pathLst>
              <a:path extrusionOk="0" h="58" w="12">
                <a:moveTo>
                  <a:pt x="0" y="0"/>
                </a:moveTo>
                <a:cubicBezTo>
                  <a:pt x="0" y="7"/>
                  <a:pt x="0" y="27"/>
                  <a:pt x="0" y="57"/>
                </a:cubicBezTo>
                <a:cubicBezTo>
                  <a:pt x="12" y="34"/>
                  <a:pt x="12" y="12"/>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2"/>
          <p:cNvSpPr/>
          <p:nvPr/>
        </p:nvSpPr>
        <p:spPr>
          <a:xfrm>
            <a:off x="6327440" y="2915936"/>
            <a:ext cx="145117" cy="251777"/>
          </a:xfrm>
          <a:custGeom>
            <a:rect b="b" l="l" r="r" t="t"/>
            <a:pathLst>
              <a:path extrusionOk="0" h="15294" w="8815">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2"/>
          <p:cNvSpPr/>
          <p:nvPr/>
        </p:nvSpPr>
        <p:spPr>
          <a:xfrm>
            <a:off x="6162502" y="4077069"/>
            <a:ext cx="274562" cy="94676"/>
          </a:xfrm>
          <a:custGeom>
            <a:rect b="b" l="l" r="r" t="t"/>
            <a:pathLst>
              <a:path extrusionOk="0" h="5751" w="16678">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2"/>
          <p:cNvSpPr/>
          <p:nvPr/>
        </p:nvSpPr>
        <p:spPr>
          <a:xfrm>
            <a:off x="6435217" y="2861114"/>
            <a:ext cx="157974" cy="121707"/>
          </a:xfrm>
          <a:custGeom>
            <a:rect b="b" l="l" r="r" t="t"/>
            <a:pathLst>
              <a:path extrusionOk="0" h="7393" w="9596">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2"/>
          <p:cNvSpPr/>
          <p:nvPr/>
        </p:nvSpPr>
        <p:spPr>
          <a:xfrm rot="4553285">
            <a:off x="6198353" y="2424271"/>
            <a:ext cx="111463" cy="187024"/>
          </a:xfrm>
          <a:custGeom>
            <a:rect b="b" l="l" r="r" t="t"/>
            <a:pathLst>
              <a:path extrusionOk="0" h="15670" w="9339">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2"/>
          <p:cNvSpPr/>
          <p:nvPr/>
        </p:nvSpPr>
        <p:spPr>
          <a:xfrm>
            <a:off x="6249272" y="3351697"/>
            <a:ext cx="273047" cy="193583"/>
          </a:xfrm>
          <a:custGeom>
            <a:rect b="b" l="l" r="r" t="t"/>
            <a:pathLst>
              <a:path extrusionOk="0" h="11759" w="16586">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2"/>
          <p:cNvSpPr/>
          <p:nvPr/>
        </p:nvSpPr>
        <p:spPr>
          <a:xfrm>
            <a:off x="6307588" y="2482510"/>
            <a:ext cx="329546" cy="169547"/>
          </a:xfrm>
          <a:custGeom>
            <a:rect b="b" l="l" r="r" t="t"/>
            <a:pathLst>
              <a:path extrusionOk="0" h="10299" w="20018">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2"/>
          <p:cNvSpPr/>
          <p:nvPr/>
        </p:nvSpPr>
        <p:spPr>
          <a:xfrm rot="-5400000">
            <a:off x="5984168" y="2783203"/>
            <a:ext cx="330287" cy="251794"/>
          </a:xfrm>
          <a:custGeom>
            <a:rect b="b" l="l" r="r" t="t"/>
            <a:pathLst>
              <a:path extrusionOk="0" h="15295" w="20063">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2"/>
          <p:cNvSpPr/>
          <p:nvPr/>
        </p:nvSpPr>
        <p:spPr>
          <a:xfrm>
            <a:off x="6185003" y="3771954"/>
            <a:ext cx="378852" cy="132408"/>
          </a:xfrm>
          <a:custGeom>
            <a:rect b="b" l="l" r="r" t="t"/>
            <a:pathLst>
              <a:path extrusionOk="0" h="8043" w="23013">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96" name="Google Shape;4196;p52"/>
          <p:cNvGrpSpPr/>
          <p:nvPr/>
        </p:nvGrpSpPr>
        <p:grpSpPr>
          <a:xfrm>
            <a:off x="1225886" y="3778145"/>
            <a:ext cx="505303" cy="503968"/>
            <a:chOff x="1190625" y="238125"/>
            <a:chExt cx="5252625" cy="5238750"/>
          </a:xfrm>
        </p:grpSpPr>
        <p:sp>
          <p:nvSpPr>
            <p:cNvPr id="4197" name="Google Shape;4197;p52"/>
            <p:cNvSpPr/>
            <p:nvPr/>
          </p:nvSpPr>
          <p:spPr>
            <a:xfrm>
              <a:off x="3803050" y="238125"/>
              <a:ext cx="13900" cy="212700"/>
            </a:xfrm>
            <a:custGeom>
              <a:rect b="b" l="l" r="r" t="t"/>
              <a:pathLst>
                <a:path extrusionOk="0" h="8508" w="556">
                  <a:moveTo>
                    <a:pt x="1" y="0"/>
                  </a:moveTo>
                  <a:lnTo>
                    <a:pt x="1" y="8508"/>
                  </a:lnTo>
                  <a:lnTo>
                    <a:pt x="555" y="850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2"/>
            <p:cNvSpPr/>
            <p:nvPr/>
          </p:nvSpPr>
          <p:spPr>
            <a:xfrm>
              <a:off x="3710575" y="238125"/>
              <a:ext cx="23150" cy="217325"/>
            </a:xfrm>
            <a:custGeom>
              <a:rect b="b" l="l" r="r" t="t"/>
              <a:pathLst>
                <a:path extrusionOk="0" h="8693" w="926">
                  <a:moveTo>
                    <a:pt x="1" y="0"/>
                  </a:moveTo>
                  <a:lnTo>
                    <a:pt x="370" y="8693"/>
                  </a:lnTo>
                  <a:lnTo>
                    <a:pt x="925" y="869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2"/>
            <p:cNvSpPr/>
            <p:nvPr/>
          </p:nvSpPr>
          <p:spPr>
            <a:xfrm>
              <a:off x="3622725" y="242725"/>
              <a:ext cx="27775" cy="217350"/>
            </a:xfrm>
            <a:custGeom>
              <a:rect b="b" l="l" r="r" t="t"/>
              <a:pathLst>
                <a:path extrusionOk="0" h="8694" w="1111">
                  <a:moveTo>
                    <a:pt x="370" y="1"/>
                  </a:moveTo>
                  <a:lnTo>
                    <a:pt x="0" y="186"/>
                  </a:lnTo>
                  <a:lnTo>
                    <a:pt x="555" y="8694"/>
                  </a:lnTo>
                  <a:lnTo>
                    <a:pt x="1110" y="8694"/>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2"/>
            <p:cNvSpPr/>
            <p:nvPr/>
          </p:nvSpPr>
          <p:spPr>
            <a:xfrm>
              <a:off x="3530250" y="251975"/>
              <a:ext cx="37025" cy="212725"/>
            </a:xfrm>
            <a:custGeom>
              <a:rect b="b" l="l" r="r" t="t"/>
              <a:pathLst>
                <a:path extrusionOk="0" h="8509" w="1481">
                  <a:moveTo>
                    <a:pt x="0" y="1"/>
                  </a:moveTo>
                  <a:lnTo>
                    <a:pt x="925" y="8509"/>
                  </a:lnTo>
                  <a:lnTo>
                    <a:pt x="1480" y="850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2"/>
            <p:cNvSpPr/>
            <p:nvPr/>
          </p:nvSpPr>
          <p:spPr>
            <a:xfrm>
              <a:off x="3437775" y="261225"/>
              <a:ext cx="41625" cy="212725"/>
            </a:xfrm>
            <a:custGeom>
              <a:rect b="b" l="l" r="r" t="t"/>
              <a:pathLst>
                <a:path extrusionOk="0" h="8509" w="1665">
                  <a:moveTo>
                    <a:pt x="555" y="1"/>
                  </a:moveTo>
                  <a:lnTo>
                    <a:pt x="0" y="186"/>
                  </a:lnTo>
                  <a:lnTo>
                    <a:pt x="1295" y="8509"/>
                  </a:lnTo>
                  <a:lnTo>
                    <a:pt x="1665" y="850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2"/>
            <p:cNvSpPr/>
            <p:nvPr/>
          </p:nvSpPr>
          <p:spPr>
            <a:xfrm>
              <a:off x="3349925" y="275100"/>
              <a:ext cx="50875" cy="217350"/>
            </a:xfrm>
            <a:custGeom>
              <a:rect b="b" l="l" r="r" t="t"/>
              <a:pathLst>
                <a:path extrusionOk="0" h="8694" w="2035">
                  <a:moveTo>
                    <a:pt x="370" y="1"/>
                  </a:moveTo>
                  <a:lnTo>
                    <a:pt x="0" y="186"/>
                  </a:lnTo>
                  <a:lnTo>
                    <a:pt x="1480" y="8693"/>
                  </a:lnTo>
                  <a:lnTo>
                    <a:pt x="2035" y="8508"/>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2"/>
            <p:cNvSpPr/>
            <p:nvPr/>
          </p:nvSpPr>
          <p:spPr>
            <a:xfrm>
              <a:off x="3257450" y="293600"/>
              <a:ext cx="60125" cy="212725"/>
            </a:xfrm>
            <a:custGeom>
              <a:rect b="b" l="l" r="r" t="t"/>
              <a:pathLst>
                <a:path extrusionOk="0" h="8509" w="2405">
                  <a:moveTo>
                    <a:pt x="555" y="0"/>
                  </a:moveTo>
                  <a:lnTo>
                    <a:pt x="0" y="185"/>
                  </a:lnTo>
                  <a:lnTo>
                    <a:pt x="1850" y="8508"/>
                  </a:lnTo>
                  <a:lnTo>
                    <a:pt x="2405" y="832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2"/>
            <p:cNvSpPr/>
            <p:nvPr/>
          </p:nvSpPr>
          <p:spPr>
            <a:xfrm>
              <a:off x="3169600" y="316725"/>
              <a:ext cx="64750" cy="208075"/>
            </a:xfrm>
            <a:custGeom>
              <a:rect b="b" l="l" r="r" t="t"/>
              <a:pathLst>
                <a:path extrusionOk="0" h="8323" w="2590">
                  <a:moveTo>
                    <a:pt x="0" y="0"/>
                  </a:moveTo>
                  <a:lnTo>
                    <a:pt x="2035" y="8323"/>
                  </a:lnTo>
                  <a:lnTo>
                    <a:pt x="2590" y="813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2"/>
            <p:cNvSpPr/>
            <p:nvPr/>
          </p:nvSpPr>
          <p:spPr>
            <a:xfrm>
              <a:off x="3081750" y="339825"/>
              <a:ext cx="69375" cy="208100"/>
            </a:xfrm>
            <a:custGeom>
              <a:rect b="b" l="l" r="r" t="t"/>
              <a:pathLst>
                <a:path extrusionOk="0" h="8324" w="2775">
                  <a:moveTo>
                    <a:pt x="0" y="1"/>
                  </a:moveTo>
                  <a:lnTo>
                    <a:pt x="2405" y="8324"/>
                  </a:lnTo>
                  <a:lnTo>
                    <a:pt x="2774" y="813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2"/>
            <p:cNvSpPr/>
            <p:nvPr/>
          </p:nvSpPr>
          <p:spPr>
            <a:xfrm>
              <a:off x="2993900" y="362950"/>
              <a:ext cx="78625" cy="208100"/>
            </a:xfrm>
            <a:custGeom>
              <a:rect b="b" l="l" r="r" t="t"/>
              <a:pathLst>
                <a:path extrusionOk="0" h="8324" w="3145">
                  <a:moveTo>
                    <a:pt x="555" y="1"/>
                  </a:moveTo>
                  <a:lnTo>
                    <a:pt x="0" y="186"/>
                  </a:lnTo>
                  <a:lnTo>
                    <a:pt x="2589" y="8324"/>
                  </a:lnTo>
                  <a:lnTo>
                    <a:pt x="3144" y="813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2"/>
            <p:cNvSpPr/>
            <p:nvPr/>
          </p:nvSpPr>
          <p:spPr>
            <a:xfrm>
              <a:off x="2906025" y="395325"/>
              <a:ext cx="87900" cy="203475"/>
            </a:xfrm>
            <a:custGeom>
              <a:rect b="b" l="l" r="r" t="t"/>
              <a:pathLst>
                <a:path extrusionOk="0" h="8139" w="3516">
                  <a:moveTo>
                    <a:pt x="556" y="0"/>
                  </a:moveTo>
                  <a:lnTo>
                    <a:pt x="1" y="185"/>
                  </a:lnTo>
                  <a:lnTo>
                    <a:pt x="2960" y="8138"/>
                  </a:lnTo>
                  <a:lnTo>
                    <a:pt x="3515" y="795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2"/>
            <p:cNvSpPr/>
            <p:nvPr/>
          </p:nvSpPr>
          <p:spPr>
            <a:xfrm>
              <a:off x="2822800" y="427700"/>
              <a:ext cx="92500" cy="203450"/>
            </a:xfrm>
            <a:custGeom>
              <a:rect b="b" l="l" r="r" t="t"/>
              <a:pathLst>
                <a:path extrusionOk="0" h="8138" w="3700">
                  <a:moveTo>
                    <a:pt x="556" y="0"/>
                  </a:moveTo>
                  <a:lnTo>
                    <a:pt x="1" y="185"/>
                  </a:lnTo>
                  <a:lnTo>
                    <a:pt x="3145" y="8138"/>
                  </a:lnTo>
                  <a:lnTo>
                    <a:pt x="3700" y="795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2"/>
            <p:cNvSpPr/>
            <p:nvPr/>
          </p:nvSpPr>
          <p:spPr>
            <a:xfrm>
              <a:off x="2739575" y="460050"/>
              <a:ext cx="97125" cy="203475"/>
            </a:xfrm>
            <a:custGeom>
              <a:rect b="b" l="l" r="r" t="t"/>
              <a:pathLst>
                <a:path extrusionOk="0" h="8139" w="3885">
                  <a:moveTo>
                    <a:pt x="371" y="1"/>
                  </a:moveTo>
                  <a:lnTo>
                    <a:pt x="1" y="371"/>
                  </a:lnTo>
                  <a:lnTo>
                    <a:pt x="3515" y="8139"/>
                  </a:lnTo>
                  <a:lnTo>
                    <a:pt x="3885" y="795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2"/>
            <p:cNvSpPr/>
            <p:nvPr/>
          </p:nvSpPr>
          <p:spPr>
            <a:xfrm>
              <a:off x="2656350" y="501675"/>
              <a:ext cx="106375" cy="198850"/>
            </a:xfrm>
            <a:custGeom>
              <a:rect b="b" l="l" r="r" t="t"/>
              <a:pathLst>
                <a:path extrusionOk="0" h="7954" w="4255">
                  <a:moveTo>
                    <a:pt x="371" y="0"/>
                  </a:moveTo>
                  <a:lnTo>
                    <a:pt x="1" y="185"/>
                  </a:lnTo>
                  <a:lnTo>
                    <a:pt x="3700" y="7953"/>
                  </a:lnTo>
                  <a:lnTo>
                    <a:pt x="4254" y="7583"/>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2"/>
            <p:cNvSpPr/>
            <p:nvPr/>
          </p:nvSpPr>
          <p:spPr>
            <a:xfrm>
              <a:off x="2573125" y="543275"/>
              <a:ext cx="115625" cy="194225"/>
            </a:xfrm>
            <a:custGeom>
              <a:rect b="b" l="l" r="r" t="t"/>
              <a:pathLst>
                <a:path extrusionOk="0" h="7769" w="4625">
                  <a:moveTo>
                    <a:pt x="555" y="1"/>
                  </a:moveTo>
                  <a:lnTo>
                    <a:pt x="0" y="186"/>
                  </a:lnTo>
                  <a:lnTo>
                    <a:pt x="4069" y="7769"/>
                  </a:lnTo>
                  <a:lnTo>
                    <a:pt x="4624" y="7584"/>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2"/>
            <p:cNvSpPr/>
            <p:nvPr/>
          </p:nvSpPr>
          <p:spPr>
            <a:xfrm>
              <a:off x="2494525" y="584900"/>
              <a:ext cx="120250" cy="194225"/>
            </a:xfrm>
            <a:custGeom>
              <a:rect b="b" l="l" r="r" t="t"/>
              <a:pathLst>
                <a:path extrusionOk="0" h="7769" w="4810">
                  <a:moveTo>
                    <a:pt x="370" y="0"/>
                  </a:moveTo>
                  <a:lnTo>
                    <a:pt x="0" y="370"/>
                  </a:lnTo>
                  <a:lnTo>
                    <a:pt x="4254" y="7768"/>
                  </a:lnTo>
                  <a:lnTo>
                    <a:pt x="4809" y="739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2"/>
            <p:cNvSpPr/>
            <p:nvPr/>
          </p:nvSpPr>
          <p:spPr>
            <a:xfrm>
              <a:off x="2415925" y="631125"/>
              <a:ext cx="124850" cy="189600"/>
            </a:xfrm>
            <a:custGeom>
              <a:rect b="b" l="l" r="r" t="t"/>
              <a:pathLst>
                <a:path extrusionOk="0" h="7584" w="4994">
                  <a:moveTo>
                    <a:pt x="555" y="1"/>
                  </a:moveTo>
                  <a:lnTo>
                    <a:pt x="0" y="371"/>
                  </a:lnTo>
                  <a:lnTo>
                    <a:pt x="4624" y="7584"/>
                  </a:lnTo>
                  <a:lnTo>
                    <a:pt x="4994" y="739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2"/>
            <p:cNvSpPr/>
            <p:nvPr/>
          </p:nvSpPr>
          <p:spPr>
            <a:xfrm>
              <a:off x="2341925" y="682000"/>
              <a:ext cx="129500" cy="184975"/>
            </a:xfrm>
            <a:custGeom>
              <a:rect b="b" l="l" r="r" t="t"/>
              <a:pathLst>
                <a:path extrusionOk="0" h="7399" w="5180">
                  <a:moveTo>
                    <a:pt x="371" y="0"/>
                  </a:moveTo>
                  <a:lnTo>
                    <a:pt x="1" y="370"/>
                  </a:lnTo>
                  <a:lnTo>
                    <a:pt x="4810" y="7398"/>
                  </a:lnTo>
                  <a:lnTo>
                    <a:pt x="5180" y="7213"/>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2"/>
            <p:cNvSpPr/>
            <p:nvPr/>
          </p:nvSpPr>
          <p:spPr>
            <a:xfrm>
              <a:off x="2263325" y="732850"/>
              <a:ext cx="138750" cy="180350"/>
            </a:xfrm>
            <a:custGeom>
              <a:rect b="b" l="l" r="r" t="t"/>
              <a:pathLst>
                <a:path extrusionOk="0" h="7214" w="5550">
                  <a:moveTo>
                    <a:pt x="556" y="1"/>
                  </a:moveTo>
                  <a:lnTo>
                    <a:pt x="1" y="371"/>
                  </a:lnTo>
                  <a:lnTo>
                    <a:pt x="5179" y="7214"/>
                  </a:lnTo>
                  <a:lnTo>
                    <a:pt x="5549" y="702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2"/>
            <p:cNvSpPr/>
            <p:nvPr/>
          </p:nvSpPr>
          <p:spPr>
            <a:xfrm>
              <a:off x="2193975" y="788350"/>
              <a:ext cx="138750" cy="175725"/>
            </a:xfrm>
            <a:custGeom>
              <a:rect b="b" l="l" r="r" t="t"/>
              <a:pathLst>
                <a:path extrusionOk="0" h="7029" w="5550">
                  <a:moveTo>
                    <a:pt x="370" y="0"/>
                  </a:moveTo>
                  <a:lnTo>
                    <a:pt x="0" y="370"/>
                  </a:lnTo>
                  <a:lnTo>
                    <a:pt x="5179" y="7028"/>
                  </a:lnTo>
                  <a:lnTo>
                    <a:pt x="5549" y="684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2"/>
            <p:cNvSpPr/>
            <p:nvPr/>
          </p:nvSpPr>
          <p:spPr>
            <a:xfrm>
              <a:off x="2120000" y="848450"/>
              <a:ext cx="147975" cy="171100"/>
            </a:xfrm>
            <a:custGeom>
              <a:rect b="b" l="l" r="r" t="t"/>
              <a:pathLst>
                <a:path extrusionOk="0" h="6844" w="5919">
                  <a:moveTo>
                    <a:pt x="370" y="1"/>
                  </a:moveTo>
                  <a:lnTo>
                    <a:pt x="0" y="186"/>
                  </a:lnTo>
                  <a:lnTo>
                    <a:pt x="5549" y="6844"/>
                  </a:lnTo>
                  <a:lnTo>
                    <a:pt x="5919" y="6474"/>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2"/>
            <p:cNvSpPr/>
            <p:nvPr/>
          </p:nvSpPr>
          <p:spPr>
            <a:xfrm>
              <a:off x="2050625" y="908550"/>
              <a:ext cx="152625" cy="166500"/>
            </a:xfrm>
            <a:custGeom>
              <a:rect b="b" l="l" r="r" t="t"/>
              <a:pathLst>
                <a:path extrusionOk="0" h="6660" w="6105">
                  <a:moveTo>
                    <a:pt x="556" y="1"/>
                  </a:moveTo>
                  <a:lnTo>
                    <a:pt x="1" y="186"/>
                  </a:lnTo>
                  <a:lnTo>
                    <a:pt x="5734" y="6659"/>
                  </a:lnTo>
                  <a:lnTo>
                    <a:pt x="6104" y="628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2"/>
            <p:cNvSpPr/>
            <p:nvPr/>
          </p:nvSpPr>
          <p:spPr>
            <a:xfrm>
              <a:off x="1985900" y="968675"/>
              <a:ext cx="157225" cy="161850"/>
            </a:xfrm>
            <a:custGeom>
              <a:rect b="b" l="l" r="r" t="t"/>
              <a:pathLst>
                <a:path extrusionOk="0" h="6474" w="6289">
                  <a:moveTo>
                    <a:pt x="371" y="0"/>
                  </a:moveTo>
                  <a:lnTo>
                    <a:pt x="1" y="370"/>
                  </a:lnTo>
                  <a:lnTo>
                    <a:pt x="5919" y="6474"/>
                  </a:lnTo>
                  <a:lnTo>
                    <a:pt x="6289" y="6104"/>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2"/>
            <p:cNvSpPr/>
            <p:nvPr/>
          </p:nvSpPr>
          <p:spPr>
            <a:xfrm>
              <a:off x="1921175" y="1033400"/>
              <a:ext cx="161850" cy="157225"/>
            </a:xfrm>
            <a:custGeom>
              <a:rect b="b" l="l" r="r" t="t"/>
              <a:pathLst>
                <a:path extrusionOk="0" h="6289" w="6474">
                  <a:moveTo>
                    <a:pt x="370" y="1"/>
                  </a:moveTo>
                  <a:lnTo>
                    <a:pt x="0" y="371"/>
                  </a:lnTo>
                  <a:lnTo>
                    <a:pt x="6104" y="6289"/>
                  </a:lnTo>
                  <a:lnTo>
                    <a:pt x="6474" y="5919"/>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2"/>
            <p:cNvSpPr/>
            <p:nvPr/>
          </p:nvSpPr>
          <p:spPr>
            <a:xfrm>
              <a:off x="1861050" y="1098125"/>
              <a:ext cx="166500" cy="157250"/>
            </a:xfrm>
            <a:custGeom>
              <a:rect b="b" l="l" r="r" t="t"/>
              <a:pathLst>
                <a:path extrusionOk="0" h="6290" w="6660">
                  <a:moveTo>
                    <a:pt x="186" y="1"/>
                  </a:moveTo>
                  <a:lnTo>
                    <a:pt x="1" y="371"/>
                  </a:lnTo>
                  <a:lnTo>
                    <a:pt x="6289" y="6289"/>
                  </a:lnTo>
                  <a:lnTo>
                    <a:pt x="6659" y="5734"/>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2"/>
            <p:cNvSpPr/>
            <p:nvPr/>
          </p:nvSpPr>
          <p:spPr>
            <a:xfrm>
              <a:off x="1800950" y="1167500"/>
              <a:ext cx="171100" cy="147975"/>
            </a:xfrm>
            <a:custGeom>
              <a:rect b="b" l="l" r="r" t="t"/>
              <a:pathLst>
                <a:path extrusionOk="0" h="5919" w="6844">
                  <a:moveTo>
                    <a:pt x="186" y="0"/>
                  </a:moveTo>
                  <a:lnTo>
                    <a:pt x="1" y="370"/>
                  </a:lnTo>
                  <a:lnTo>
                    <a:pt x="6474" y="5919"/>
                  </a:lnTo>
                  <a:lnTo>
                    <a:pt x="6844" y="554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2"/>
            <p:cNvSpPr/>
            <p:nvPr/>
          </p:nvSpPr>
          <p:spPr>
            <a:xfrm>
              <a:off x="1740850" y="1241475"/>
              <a:ext cx="175725" cy="138750"/>
            </a:xfrm>
            <a:custGeom>
              <a:rect b="b" l="l" r="r" t="t"/>
              <a:pathLst>
                <a:path extrusionOk="0" h="5550" w="7029">
                  <a:moveTo>
                    <a:pt x="370" y="0"/>
                  </a:moveTo>
                  <a:lnTo>
                    <a:pt x="0" y="370"/>
                  </a:lnTo>
                  <a:lnTo>
                    <a:pt x="6843" y="5549"/>
                  </a:lnTo>
                  <a:lnTo>
                    <a:pt x="7028" y="5179"/>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2"/>
            <p:cNvSpPr/>
            <p:nvPr/>
          </p:nvSpPr>
          <p:spPr>
            <a:xfrm>
              <a:off x="1685350" y="1310825"/>
              <a:ext cx="184975" cy="138750"/>
            </a:xfrm>
            <a:custGeom>
              <a:rect b="b" l="l" r="r" t="t"/>
              <a:pathLst>
                <a:path extrusionOk="0" h="5550" w="7399">
                  <a:moveTo>
                    <a:pt x="371" y="1"/>
                  </a:moveTo>
                  <a:lnTo>
                    <a:pt x="1" y="556"/>
                  </a:lnTo>
                  <a:lnTo>
                    <a:pt x="7029" y="5549"/>
                  </a:lnTo>
                  <a:lnTo>
                    <a:pt x="7399" y="5179"/>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2"/>
            <p:cNvSpPr/>
            <p:nvPr/>
          </p:nvSpPr>
          <p:spPr>
            <a:xfrm>
              <a:off x="1634500" y="1389425"/>
              <a:ext cx="184975" cy="129500"/>
            </a:xfrm>
            <a:custGeom>
              <a:rect b="b" l="l" r="r" t="t"/>
              <a:pathLst>
                <a:path extrusionOk="0" h="5180" w="7399">
                  <a:moveTo>
                    <a:pt x="370" y="1"/>
                  </a:moveTo>
                  <a:lnTo>
                    <a:pt x="0" y="371"/>
                  </a:lnTo>
                  <a:lnTo>
                    <a:pt x="7213" y="5180"/>
                  </a:lnTo>
                  <a:lnTo>
                    <a:pt x="7398" y="4810"/>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2"/>
            <p:cNvSpPr/>
            <p:nvPr/>
          </p:nvSpPr>
          <p:spPr>
            <a:xfrm>
              <a:off x="1583625" y="1463425"/>
              <a:ext cx="189600" cy="124850"/>
            </a:xfrm>
            <a:custGeom>
              <a:rect b="b" l="l" r="r" t="t"/>
              <a:pathLst>
                <a:path extrusionOk="0" h="4994" w="7584">
                  <a:moveTo>
                    <a:pt x="371" y="0"/>
                  </a:moveTo>
                  <a:lnTo>
                    <a:pt x="1" y="370"/>
                  </a:lnTo>
                  <a:lnTo>
                    <a:pt x="7399" y="4994"/>
                  </a:lnTo>
                  <a:lnTo>
                    <a:pt x="7584" y="4624"/>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2"/>
            <p:cNvSpPr/>
            <p:nvPr/>
          </p:nvSpPr>
          <p:spPr>
            <a:xfrm>
              <a:off x="1537400" y="1542025"/>
              <a:ext cx="194225" cy="120250"/>
            </a:xfrm>
            <a:custGeom>
              <a:rect b="b" l="l" r="r" t="t"/>
              <a:pathLst>
                <a:path extrusionOk="0" h="4810" w="7769">
                  <a:moveTo>
                    <a:pt x="370" y="0"/>
                  </a:moveTo>
                  <a:lnTo>
                    <a:pt x="0" y="370"/>
                  </a:lnTo>
                  <a:lnTo>
                    <a:pt x="7398" y="4809"/>
                  </a:lnTo>
                  <a:lnTo>
                    <a:pt x="7768" y="425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2"/>
            <p:cNvSpPr/>
            <p:nvPr/>
          </p:nvSpPr>
          <p:spPr>
            <a:xfrm>
              <a:off x="1495775" y="1620625"/>
              <a:ext cx="194225" cy="115625"/>
            </a:xfrm>
            <a:custGeom>
              <a:rect b="b" l="l" r="r" t="t"/>
              <a:pathLst>
                <a:path extrusionOk="0" h="4625" w="7769">
                  <a:moveTo>
                    <a:pt x="186" y="0"/>
                  </a:moveTo>
                  <a:lnTo>
                    <a:pt x="1" y="555"/>
                  </a:lnTo>
                  <a:lnTo>
                    <a:pt x="7584" y="4624"/>
                  </a:lnTo>
                  <a:lnTo>
                    <a:pt x="7769" y="406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2"/>
            <p:cNvSpPr/>
            <p:nvPr/>
          </p:nvSpPr>
          <p:spPr>
            <a:xfrm>
              <a:off x="1454175" y="1703850"/>
              <a:ext cx="198850" cy="106375"/>
            </a:xfrm>
            <a:custGeom>
              <a:rect b="b" l="l" r="r" t="t"/>
              <a:pathLst>
                <a:path extrusionOk="0" h="4255" w="7954">
                  <a:moveTo>
                    <a:pt x="185" y="1"/>
                  </a:moveTo>
                  <a:lnTo>
                    <a:pt x="0" y="371"/>
                  </a:lnTo>
                  <a:lnTo>
                    <a:pt x="7583" y="4254"/>
                  </a:lnTo>
                  <a:lnTo>
                    <a:pt x="7953" y="370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2"/>
            <p:cNvSpPr/>
            <p:nvPr/>
          </p:nvSpPr>
          <p:spPr>
            <a:xfrm>
              <a:off x="1412550" y="1787075"/>
              <a:ext cx="203475" cy="97125"/>
            </a:xfrm>
            <a:custGeom>
              <a:rect b="b" l="l" r="r" t="t"/>
              <a:pathLst>
                <a:path extrusionOk="0" h="3885" w="8139">
                  <a:moveTo>
                    <a:pt x="371" y="1"/>
                  </a:moveTo>
                  <a:lnTo>
                    <a:pt x="1" y="371"/>
                  </a:lnTo>
                  <a:lnTo>
                    <a:pt x="7954" y="3885"/>
                  </a:lnTo>
                  <a:lnTo>
                    <a:pt x="8139" y="3515"/>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2"/>
            <p:cNvSpPr/>
            <p:nvPr/>
          </p:nvSpPr>
          <p:spPr>
            <a:xfrm>
              <a:off x="1380200" y="1870300"/>
              <a:ext cx="203450" cy="92500"/>
            </a:xfrm>
            <a:custGeom>
              <a:rect b="b" l="l" r="r" t="t"/>
              <a:pathLst>
                <a:path extrusionOk="0" h="3700" w="8138">
                  <a:moveTo>
                    <a:pt x="185" y="1"/>
                  </a:moveTo>
                  <a:lnTo>
                    <a:pt x="0" y="371"/>
                  </a:lnTo>
                  <a:lnTo>
                    <a:pt x="7953" y="3700"/>
                  </a:lnTo>
                  <a:lnTo>
                    <a:pt x="8138" y="314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2"/>
            <p:cNvSpPr/>
            <p:nvPr/>
          </p:nvSpPr>
          <p:spPr>
            <a:xfrm>
              <a:off x="1347825" y="1958150"/>
              <a:ext cx="203475" cy="83275"/>
            </a:xfrm>
            <a:custGeom>
              <a:rect b="b" l="l" r="r" t="t"/>
              <a:pathLst>
                <a:path extrusionOk="0" h="3331" w="8139">
                  <a:moveTo>
                    <a:pt x="185" y="1"/>
                  </a:moveTo>
                  <a:lnTo>
                    <a:pt x="0" y="371"/>
                  </a:lnTo>
                  <a:lnTo>
                    <a:pt x="7953" y="3330"/>
                  </a:lnTo>
                  <a:lnTo>
                    <a:pt x="8138" y="277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2"/>
            <p:cNvSpPr/>
            <p:nvPr/>
          </p:nvSpPr>
          <p:spPr>
            <a:xfrm>
              <a:off x="1315450" y="2041400"/>
              <a:ext cx="208100" cy="78625"/>
            </a:xfrm>
            <a:custGeom>
              <a:rect b="b" l="l" r="r" t="t"/>
              <a:pathLst>
                <a:path extrusionOk="0" h="3145" w="8324">
                  <a:moveTo>
                    <a:pt x="186" y="0"/>
                  </a:moveTo>
                  <a:lnTo>
                    <a:pt x="1" y="555"/>
                  </a:lnTo>
                  <a:lnTo>
                    <a:pt x="8139" y="3144"/>
                  </a:lnTo>
                  <a:lnTo>
                    <a:pt x="8324" y="258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2"/>
            <p:cNvSpPr/>
            <p:nvPr/>
          </p:nvSpPr>
          <p:spPr>
            <a:xfrm>
              <a:off x="1292325" y="2129250"/>
              <a:ext cx="208100" cy="69375"/>
            </a:xfrm>
            <a:custGeom>
              <a:rect b="b" l="l" r="r" t="t"/>
              <a:pathLst>
                <a:path extrusionOk="0" h="2775" w="8324">
                  <a:moveTo>
                    <a:pt x="1" y="0"/>
                  </a:moveTo>
                  <a:lnTo>
                    <a:pt x="1" y="555"/>
                  </a:lnTo>
                  <a:lnTo>
                    <a:pt x="8139" y="2774"/>
                  </a:lnTo>
                  <a:lnTo>
                    <a:pt x="8324" y="240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2"/>
            <p:cNvSpPr/>
            <p:nvPr/>
          </p:nvSpPr>
          <p:spPr>
            <a:xfrm>
              <a:off x="1264600" y="2217100"/>
              <a:ext cx="212700" cy="64750"/>
            </a:xfrm>
            <a:custGeom>
              <a:rect b="b" l="l" r="r" t="t"/>
              <a:pathLst>
                <a:path extrusionOk="0" h="2590" w="8508">
                  <a:moveTo>
                    <a:pt x="185" y="0"/>
                  </a:moveTo>
                  <a:lnTo>
                    <a:pt x="0" y="555"/>
                  </a:lnTo>
                  <a:lnTo>
                    <a:pt x="8323" y="2590"/>
                  </a:lnTo>
                  <a:lnTo>
                    <a:pt x="8508" y="203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2"/>
            <p:cNvSpPr/>
            <p:nvPr/>
          </p:nvSpPr>
          <p:spPr>
            <a:xfrm>
              <a:off x="1246100" y="2304950"/>
              <a:ext cx="212725" cy="60125"/>
            </a:xfrm>
            <a:custGeom>
              <a:rect b="b" l="l" r="r" t="t"/>
              <a:pathLst>
                <a:path extrusionOk="0" h="2405" w="8509">
                  <a:moveTo>
                    <a:pt x="185" y="0"/>
                  </a:moveTo>
                  <a:lnTo>
                    <a:pt x="0" y="555"/>
                  </a:lnTo>
                  <a:lnTo>
                    <a:pt x="8323" y="2405"/>
                  </a:lnTo>
                  <a:lnTo>
                    <a:pt x="8508" y="1850"/>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2"/>
            <p:cNvSpPr/>
            <p:nvPr/>
          </p:nvSpPr>
          <p:spPr>
            <a:xfrm>
              <a:off x="1227600" y="2397425"/>
              <a:ext cx="217350" cy="50875"/>
            </a:xfrm>
            <a:custGeom>
              <a:rect b="b" l="l" r="r" t="t"/>
              <a:pathLst>
                <a:path extrusionOk="0" h="2035" w="8694">
                  <a:moveTo>
                    <a:pt x="186" y="0"/>
                  </a:moveTo>
                  <a:lnTo>
                    <a:pt x="1" y="555"/>
                  </a:lnTo>
                  <a:lnTo>
                    <a:pt x="8508" y="2035"/>
                  </a:lnTo>
                  <a:lnTo>
                    <a:pt x="8693" y="1480"/>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2"/>
            <p:cNvSpPr/>
            <p:nvPr/>
          </p:nvSpPr>
          <p:spPr>
            <a:xfrm>
              <a:off x="1213725" y="2485275"/>
              <a:ext cx="217350" cy="41625"/>
            </a:xfrm>
            <a:custGeom>
              <a:rect b="b" l="l" r="r" t="t"/>
              <a:pathLst>
                <a:path extrusionOk="0" h="1665" w="8694">
                  <a:moveTo>
                    <a:pt x="186" y="0"/>
                  </a:moveTo>
                  <a:lnTo>
                    <a:pt x="1" y="555"/>
                  </a:lnTo>
                  <a:lnTo>
                    <a:pt x="8509" y="1665"/>
                  </a:lnTo>
                  <a:lnTo>
                    <a:pt x="8693" y="1295"/>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2"/>
            <p:cNvSpPr/>
            <p:nvPr/>
          </p:nvSpPr>
          <p:spPr>
            <a:xfrm>
              <a:off x="1204475" y="2577750"/>
              <a:ext cx="212725" cy="37025"/>
            </a:xfrm>
            <a:custGeom>
              <a:rect b="b" l="l" r="r" t="t"/>
              <a:pathLst>
                <a:path extrusionOk="0" h="1481" w="8509">
                  <a:moveTo>
                    <a:pt x="1" y="0"/>
                  </a:moveTo>
                  <a:lnTo>
                    <a:pt x="1" y="555"/>
                  </a:lnTo>
                  <a:lnTo>
                    <a:pt x="8509" y="1480"/>
                  </a:lnTo>
                  <a:lnTo>
                    <a:pt x="8509" y="92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2"/>
            <p:cNvSpPr/>
            <p:nvPr/>
          </p:nvSpPr>
          <p:spPr>
            <a:xfrm>
              <a:off x="1195225" y="2670225"/>
              <a:ext cx="217350" cy="27775"/>
            </a:xfrm>
            <a:custGeom>
              <a:rect b="b" l="l" r="r" t="t"/>
              <a:pathLst>
                <a:path extrusionOk="0" h="1111" w="8694">
                  <a:moveTo>
                    <a:pt x="1" y="0"/>
                  </a:moveTo>
                  <a:lnTo>
                    <a:pt x="1" y="370"/>
                  </a:lnTo>
                  <a:lnTo>
                    <a:pt x="8694" y="1110"/>
                  </a:lnTo>
                  <a:lnTo>
                    <a:pt x="8694" y="555"/>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2"/>
            <p:cNvSpPr/>
            <p:nvPr/>
          </p:nvSpPr>
          <p:spPr>
            <a:xfrm>
              <a:off x="1190625" y="2758075"/>
              <a:ext cx="217325" cy="23150"/>
            </a:xfrm>
            <a:custGeom>
              <a:rect b="b" l="l" r="r" t="t"/>
              <a:pathLst>
                <a:path extrusionOk="0" h="926" w="8693">
                  <a:moveTo>
                    <a:pt x="0" y="1"/>
                  </a:moveTo>
                  <a:lnTo>
                    <a:pt x="0" y="555"/>
                  </a:lnTo>
                  <a:lnTo>
                    <a:pt x="8693" y="925"/>
                  </a:lnTo>
                  <a:lnTo>
                    <a:pt x="8693" y="370"/>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2"/>
            <p:cNvSpPr/>
            <p:nvPr/>
          </p:nvSpPr>
          <p:spPr>
            <a:xfrm>
              <a:off x="1190625" y="2850550"/>
              <a:ext cx="212700" cy="13900"/>
            </a:xfrm>
            <a:custGeom>
              <a:rect b="b" l="l" r="r" t="t"/>
              <a:pathLst>
                <a:path extrusionOk="0" h="556" w="8508">
                  <a:moveTo>
                    <a:pt x="0" y="1"/>
                  </a:moveTo>
                  <a:lnTo>
                    <a:pt x="0" y="555"/>
                  </a:lnTo>
                  <a:lnTo>
                    <a:pt x="8508" y="555"/>
                  </a:lnTo>
                  <a:lnTo>
                    <a:pt x="85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2"/>
            <p:cNvSpPr/>
            <p:nvPr/>
          </p:nvSpPr>
          <p:spPr>
            <a:xfrm>
              <a:off x="1190625" y="2933775"/>
              <a:ext cx="217325" cy="23150"/>
            </a:xfrm>
            <a:custGeom>
              <a:rect b="b" l="l" r="r" t="t"/>
              <a:pathLst>
                <a:path extrusionOk="0" h="926" w="8693">
                  <a:moveTo>
                    <a:pt x="8693" y="1"/>
                  </a:moveTo>
                  <a:lnTo>
                    <a:pt x="0" y="371"/>
                  </a:lnTo>
                  <a:lnTo>
                    <a:pt x="0" y="925"/>
                  </a:lnTo>
                  <a:lnTo>
                    <a:pt x="8693" y="556"/>
                  </a:lnTo>
                  <a:lnTo>
                    <a:pt x="869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2"/>
            <p:cNvSpPr/>
            <p:nvPr/>
          </p:nvSpPr>
          <p:spPr>
            <a:xfrm>
              <a:off x="1195225" y="3017000"/>
              <a:ext cx="217350" cy="27775"/>
            </a:xfrm>
            <a:custGeom>
              <a:rect b="b" l="l" r="r" t="t"/>
              <a:pathLst>
                <a:path extrusionOk="0" h="1111" w="8694">
                  <a:moveTo>
                    <a:pt x="8694" y="1"/>
                  </a:moveTo>
                  <a:lnTo>
                    <a:pt x="1" y="741"/>
                  </a:lnTo>
                  <a:lnTo>
                    <a:pt x="186" y="1111"/>
                  </a:lnTo>
                  <a:lnTo>
                    <a:pt x="8694" y="556"/>
                  </a:lnTo>
                  <a:lnTo>
                    <a:pt x="86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2"/>
            <p:cNvSpPr/>
            <p:nvPr/>
          </p:nvSpPr>
          <p:spPr>
            <a:xfrm>
              <a:off x="1204475" y="3104850"/>
              <a:ext cx="212725" cy="32400"/>
            </a:xfrm>
            <a:custGeom>
              <a:rect b="b" l="l" r="r" t="t"/>
              <a:pathLst>
                <a:path extrusionOk="0" h="1296" w="8509">
                  <a:moveTo>
                    <a:pt x="8509" y="1"/>
                  </a:moveTo>
                  <a:lnTo>
                    <a:pt x="1" y="741"/>
                  </a:lnTo>
                  <a:lnTo>
                    <a:pt x="1" y="1296"/>
                  </a:lnTo>
                  <a:lnTo>
                    <a:pt x="8509" y="371"/>
                  </a:lnTo>
                  <a:lnTo>
                    <a:pt x="850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2"/>
            <p:cNvSpPr/>
            <p:nvPr/>
          </p:nvSpPr>
          <p:spPr>
            <a:xfrm>
              <a:off x="1213725" y="3188100"/>
              <a:ext cx="217350" cy="41625"/>
            </a:xfrm>
            <a:custGeom>
              <a:rect b="b" l="l" r="r" t="t"/>
              <a:pathLst>
                <a:path extrusionOk="0" h="1665" w="8694">
                  <a:moveTo>
                    <a:pt x="8509" y="0"/>
                  </a:moveTo>
                  <a:lnTo>
                    <a:pt x="1" y="1110"/>
                  </a:lnTo>
                  <a:lnTo>
                    <a:pt x="186" y="1665"/>
                  </a:lnTo>
                  <a:lnTo>
                    <a:pt x="8693" y="370"/>
                  </a:lnTo>
                  <a:lnTo>
                    <a:pt x="850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2"/>
            <p:cNvSpPr/>
            <p:nvPr/>
          </p:nvSpPr>
          <p:spPr>
            <a:xfrm>
              <a:off x="1227600" y="3271325"/>
              <a:ext cx="217350" cy="46250"/>
            </a:xfrm>
            <a:custGeom>
              <a:rect b="b" l="l" r="r" t="t"/>
              <a:pathLst>
                <a:path extrusionOk="0" h="1850" w="8694">
                  <a:moveTo>
                    <a:pt x="8508" y="0"/>
                  </a:moveTo>
                  <a:lnTo>
                    <a:pt x="1" y="1480"/>
                  </a:lnTo>
                  <a:lnTo>
                    <a:pt x="186" y="1850"/>
                  </a:lnTo>
                  <a:lnTo>
                    <a:pt x="8693" y="370"/>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2"/>
            <p:cNvSpPr/>
            <p:nvPr/>
          </p:nvSpPr>
          <p:spPr>
            <a:xfrm>
              <a:off x="1246100" y="3349925"/>
              <a:ext cx="212725" cy="60125"/>
            </a:xfrm>
            <a:custGeom>
              <a:rect b="b" l="l" r="r" t="t"/>
              <a:pathLst>
                <a:path extrusionOk="0" h="2405" w="8509">
                  <a:moveTo>
                    <a:pt x="8323" y="0"/>
                  </a:moveTo>
                  <a:lnTo>
                    <a:pt x="0" y="1850"/>
                  </a:lnTo>
                  <a:lnTo>
                    <a:pt x="185" y="2405"/>
                  </a:lnTo>
                  <a:lnTo>
                    <a:pt x="8508"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2"/>
            <p:cNvSpPr/>
            <p:nvPr/>
          </p:nvSpPr>
          <p:spPr>
            <a:xfrm>
              <a:off x="1269225" y="3433150"/>
              <a:ext cx="208075" cy="64750"/>
            </a:xfrm>
            <a:custGeom>
              <a:rect b="b" l="l" r="r" t="t"/>
              <a:pathLst>
                <a:path extrusionOk="0" h="2590" w="8323">
                  <a:moveTo>
                    <a:pt x="8138" y="0"/>
                  </a:moveTo>
                  <a:lnTo>
                    <a:pt x="0" y="2035"/>
                  </a:lnTo>
                  <a:lnTo>
                    <a:pt x="0" y="2590"/>
                  </a:lnTo>
                  <a:lnTo>
                    <a:pt x="8323" y="555"/>
                  </a:lnTo>
                  <a:lnTo>
                    <a:pt x="813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2"/>
            <p:cNvSpPr/>
            <p:nvPr/>
          </p:nvSpPr>
          <p:spPr>
            <a:xfrm>
              <a:off x="1292325" y="3516375"/>
              <a:ext cx="208100" cy="69375"/>
            </a:xfrm>
            <a:custGeom>
              <a:rect b="b" l="l" r="r" t="t"/>
              <a:pathLst>
                <a:path extrusionOk="0" h="2775" w="8324">
                  <a:moveTo>
                    <a:pt x="8139" y="1"/>
                  </a:moveTo>
                  <a:lnTo>
                    <a:pt x="1" y="2220"/>
                  </a:lnTo>
                  <a:lnTo>
                    <a:pt x="1" y="2775"/>
                  </a:lnTo>
                  <a:lnTo>
                    <a:pt x="8324" y="370"/>
                  </a:lnTo>
                  <a:lnTo>
                    <a:pt x="81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2"/>
            <p:cNvSpPr/>
            <p:nvPr/>
          </p:nvSpPr>
          <p:spPr>
            <a:xfrm>
              <a:off x="1315450" y="3594975"/>
              <a:ext cx="208100" cy="78625"/>
            </a:xfrm>
            <a:custGeom>
              <a:rect b="b" l="l" r="r" t="t"/>
              <a:pathLst>
                <a:path extrusionOk="0" h="3145" w="8324">
                  <a:moveTo>
                    <a:pt x="8139" y="1"/>
                  </a:moveTo>
                  <a:lnTo>
                    <a:pt x="1" y="2590"/>
                  </a:lnTo>
                  <a:lnTo>
                    <a:pt x="186" y="3145"/>
                  </a:lnTo>
                  <a:lnTo>
                    <a:pt x="8324" y="556"/>
                  </a:lnTo>
                  <a:lnTo>
                    <a:pt x="81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2"/>
            <p:cNvSpPr/>
            <p:nvPr/>
          </p:nvSpPr>
          <p:spPr>
            <a:xfrm>
              <a:off x="1347825" y="3673575"/>
              <a:ext cx="203475" cy="87900"/>
            </a:xfrm>
            <a:custGeom>
              <a:rect b="b" l="l" r="r" t="t"/>
              <a:pathLst>
                <a:path extrusionOk="0" h="3516" w="8139">
                  <a:moveTo>
                    <a:pt x="7953" y="1"/>
                  </a:moveTo>
                  <a:lnTo>
                    <a:pt x="0" y="2960"/>
                  </a:lnTo>
                  <a:lnTo>
                    <a:pt x="185" y="3515"/>
                  </a:lnTo>
                  <a:lnTo>
                    <a:pt x="8138" y="556"/>
                  </a:lnTo>
                  <a:lnTo>
                    <a:pt x="79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2"/>
            <p:cNvSpPr/>
            <p:nvPr/>
          </p:nvSpPr>
          <p:spPr>
            <a:xfrm>
              <a:off x="1380200" y="3752200"/>
              <a:ext cx="203450" cy="92500"/>
            </a:xfrm>
            <a:custGeom>
              <a:rect b="b" l="l" r="r" t="t"/>
              <a:pathLst>
                <a:path extrusionOk="0" h="3700" w="8138">
                  <a:moveTo>
                    <a:pt x="7953" y="0"/>
                  </a:moveTo>
                  <a:lnTo>
                    <a:pt x="0" y="3329"/>
                  </a:lnTo>
                  <a:lnTo>
                    <a:pt x="185" y="3699"/>
                  </a:lnTo>
                  <a:lnTo>
                    <a:pt x="8138" y="555"/>
                  </a:lnTo>
                  <a:lnTo>
                    <a:pt x="79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2"/>
            <p:cNvSpPr/>
            <p:nvPr/>
          </p:nvSpPr>
          <p:spPr>
            <a:xfrm>
              <a:off x="1412550" y="3830800"/>
              <a:ext cx="203475" cy="97125"/>
            </a:xfrm>
            <a:custGeom>
              <a:rect b="b" l="l" r="r" t="t"/>
              <a:pathLst>
                <a:path extrusionOk="0" h="3885" w="8139">
                  <a:moveTo>
                    <a:pt x="7954" y="0"/>
                  </a:moveTo>
                  <a:lnTo>
                    <a:pt x="1" y="3514"/>
                  </a:lnTo>
                  <a:lnTo>
                    <a:pt x="371" y="3884"/>
                  </a:lnTo>
                  <a:lnTo>
                    <a:pt x="8139" y="370"/>
                  </a:lnTo>
                  <a:lnTo>
                    <a:pt x="79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2"/>
            <p:cNvSpPr/>
            <p:nvPr/>
          </p:nvSpPr>
          <p:spPr>
            <a:xfrm>
              <a:off x="1454175" y="3904775"/>
              <a:ext cx="198850" cy="106375"/>
            </a:xfrm>
            <a:custGeom>
              <a:rect b="b" l="l" r="r" t="t"/>
              <a:pathLst>
                <a:path extrusionOk="0" h="4255" w="7954">
                  <a:moveTo>
                    <a:pt x="7583" y="1"/>
                  </a:moveTo>
                  <a:lnTo>
                    <a:pt x="0" y="3884"/>
                  </a:lnTo>
                  <a:lnTo>
                    <a:pt x="185" y="4254"/>
                  </a:lnTo>
                  <a:lnTo>
                    <a:pt x="7953" y="555"/>
                  </a:lnTo>
                  <a:lnTo>
                    <a:pt x="758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2"/>
            <p:cNvSpPr/>
            <p:nvPr/>
          </p:nvSpPr>
          <p:spPr>
            <a:xfrm>
              <a:off x="1495775" y="3983375"/>
              <a:ext cx="194225" cy="111000"/>
            </a:xfrm>
            <a:custGeom>
              <a:rect b="b" l="l" r="r" t="t"/>
              <a:pathLst>
                <a:path extrusionOk="0" h="4440" w="7769">
                  <a:moveTo>
                    <a:pt x="7584" y="1"/>
                  </a:moveTo>
                  <a:lnTo>
                    <a:pt x="1" y="3885"/>
                  </a:lnTo>
                  <a:lnTo>
                    <a:pt x="186" y="4440"/>
                  </a:lnTo>
                  <a:lnTo>
                    <a:pt x="7769" y="371"/>
                  </a:lnTo>
                  <a:lnTo>
                    <a:pt x="758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2"/>
            <p:cNvSpPr/>
            <p:nvPr/>
          </p:nvSpPr>
          <p:spPr>
            <a:xfrm>
              <a:off x="1537400" y="4052725"/>
              <a:ext cx="194225" cy="120250"/>
            </a:xfrm>
            <a:custGeom>
              <a:rect b="b" l="l" r="r" t="t"/>
              <a:pathLst>
                <a:path extrusionOk="0" h="4810" w="7769">
                  <a:moveTo>
                    <a:pt x="7398" y="1"/>
                  </a:moveTo>
                  <a:lnTo>
                    <a:pt x="0" y="4440"/>
                  </a:lnTo>
                  <a:lnTo>
                    <a:pt x="370" y="4810"/>
                  </a:lnTo>
                  <a:lnTo>
                    <a:pt x="7768" y="556"/>
                  </a:lnTo>
                  <a:lnTo>
                    <a:pt x="739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2"/>
            <p:cNvSpPr/>
            <p:nvPr/>
          </p:nvSpPr>
          <p:spPr>
            <a:xfrm>
              <a:off x="1583625" y="4126725"/>
              <a:ext cx="189600" cy="124850"/>
            </a:xfrm>
            <a:custGeom>
              <a:rect b="b" l="l" r="r" t="t"/>
              <a:pathLst>
                <a:path extrusionOk="0" h="4994" w="7584">
                  <a:moveTo>
                    <a:pt x="7399" y="0"/>
                  </a:moveTo>
                  <a:lnTo>
                    <a:pt x="1" y="4439"/>
                  </a:lnTo>
                  <a:lnTo>
                    <a:pt x="371" y="4994"/>
                  </a:lnTo>
                  <a:lnTo>
                    <a:pt x="7584" y="370"/>
                  </a:lnTo>
                  <a:lnTo>
                    <a:pt x="73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2"/>
            <p:cNvSpPr/>
            <p:nvPr/>
          </p:nvSpPr>
          <p:spPr>
            <a:xfrm>
              <a:off x="1634500" y="4196075"/>
              <a:ext cx="184975" cy="134125"/>
            </a:xfrm>
            <a:custGeom>
              <a:rect b="b" l="l" r="r" t="t"/>
              <a:pathLst>
                <a:path extrusionOk="0" h="5365" w="7399">
                  <a:moveTo>
                    <a:pt x="7028" y="0"/>
                  </a:moveTo>
                  <a:lnTo>
                    <a:pt x="0" y="4809"/>
                  </a:lnTo>
                  <a:lnTo>
                    <a:pt x="370" y="5364"/>
                  </a:lnTo>
                  <a:lnTo>
                    <a:pt x="7398" y="555"/>
                  </a:lnTo>
                  <a:lnTo>
                    <a:pt x="702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2"/>
            <p:cNvSpPr/>
            <p:nvPr/>
          </p:nvSpPr>
          <p:spPr>
            <a:xfrm>
              <a:off x="1685350" y="4265425"/>
              <a:ext cx="180350" cy="138750"/>
            </a:xfrm>
            <a:custGeom>
              <a:rect b="b" l="l" r="r" t="t"/>
              <a:pathLst>
                <a:path extrusionOk="0" h="5550" w="7214">
                  <a:moveTo>
                    <a:pt x="7029" y="1"/>
                  </a:moveTo>
                  <a:lnTo>
                    <a:pt x="1" y="4994"/>
                  </a:lnTo>
                  <a:lnTo>
                    <a:pt x="371" y="5549"/>
                  </a:lnTo>
                  <a:lnTo>
                    <a:pt x="7214" y="371"/>
                  </a:lnTo>
                  <a:lnTo>
                    <a:pt x="70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2"/>
            <p:cNvSpPr/>
            <p:nvPr/>
          </p:nvSpPr>
          <p:spPr>
            <a:xfrm>
              <a:off x="1740850" y="4334775"/>
              <a:ext cx="175725" cy="138750"/>
            </a:xfrm>
            <a:custGeom>
              <a:rect b="b" l="l" r="r" t="t"/>
              <a:pathLst>
                <a:path extrusionOk="0" h="5550" w="7029">
                  <a:moveTo>
                    <a:pt x="6843" y="1"/>
                  </a:moveTo>
                  <a:lnTo>
                    <a:pt x="0" y="5180"/>
                  </a:lnTo>
                  <a:lnTo>
                    <a:pt x="370" y="5550"/>
                  </a:lnTo>
                  <a:lnTo>
                    <a:pt x="7028" y="371"/>
                  </a:lnTo>
                  <a:lnTo>
                    <a:pt x="68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2"/>
            <p:cNvSpPr/>
            <p:nvPr/>
          </p:nvSpPr>
          <p:spPr>
            <a:xfrm>
              <a:off x="1800950" y="4399525"/>
              <a:ext cx="171100" cy="147975"/>
            </a:xfrm>
            <a:custGeom>
              <a:rect b="b" l="l" r="r" t="t"/>
              <a:pathLst>
                <a:path extrusionOk="0" h="5919" w="6844">
                  <a:moveTo>
                    <a:pt x="6474" y="0"/>
                  </a:moveTo>
                  <a:lnTo>
                    <a:pt x="1" y="5549"/>
                  </a:lnTo>
                  <a:lnTo>
                    <a:pt x="186" y="5919"/>
                  </a:lnTo>
                  <a:lnTo>
                    <a:pt x="6844" y="370"/>
                  </a:lnTo>
                  <a:lnTo>
                    <a:pt x="64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2"/>
            <p:cNvSpPr/>
            <p:nvPr/>
          </p:nvSpPr>
          <p:spPr>
            <a:xfrm>
              <a:off x="1861050" y="4464250"/>
              <a:ext cx="166500" cy="152625"/>
            </a:xfrm>
            <a:custGeom>
              <a:rect b="b" l="l" r="r" t="t"/>
              <a:pathLst>
                <a:path extrusionOk="0" h="6105" w="6660">
                  <a:moveTo>
                    <a:pt x="6289" y="1"/>
                  </a:moveTo>
                  <a:lnTo>
                    <a:pt x="1" y="5734"/>
                  </a:lnTo>
                  <a:lnTo>
                    <a:pt x="186" y="6104"/>
                  </a:lnTo>
                  <a:lnTo>
                    <a:pt x="6659" y="371"/>
                  </a:lnTo>
                  <a:lnTo>
                    <a:pt x="628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2"/>
            <p:cNvSpPr/>
            <p:nvPr/>
          </p:nvSpPr>
          <p:spPr>
            <a:xfrm>
              <a:off x="1921175" y="4524375"/>
              <a:ext cx="161850" cy="157225"/>
            </a:xfrm>
            <a:custGeom>
              <a:rect b="b" l="l" r="r" t="t"/>
              <a:pathLst>
                <a:path extrusionOk="0" h="6289" w="6474">
                  <a:moveTo>
                    <a:pt x="6104" y="0"/>
                  </a:moveTo>
                  <a:lnTo>
                    <a:pt x="0" y="5918"/>
                  </a:lnTo>
                  <a:lnTo>
                    <a:pt x="370" y="6288"/>
                  </a:lnTo>
                  <a:lnTo>
                    <a:pt x="6474" y="370"/>
                  </a:lnTo>
                  <a:lnTo>
                    <a:pt x="61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2"/>
            <p:cNvSpPr/>
            <p:nvPr/>
          </p:nvSpPr>
          <p:spPr>
            <a:xfrm>
              <a:off x="1985900" y="4584475"/>
              <a:ext cx="157225" cy="161850"/>
            </a:xfrm>
            <a:custGeom>
              <a:rect b="b" l="l" r="r" t="t"/>
              <a:pathLst>
                <a:path extrusionOk="0" h="6474" w="6289">
                  <a:moveTo>
                    <a:pt x="5919" y="0"/>
                  </a:moveTo>
                  <a:lnTo>
                    <a:pt x="1" y="6104"/>
                  </a:lnTo>
                  <a:lnTo>
                    <a:pt x="371" y="6474"/>
                  </a:lnTo>
                  <a:lnTo>
                    <a:pt x="6289" y="370"/>
                  </a:lnTo>
                  <a:lnTo>
                    <a:pt x="591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2"/>
            <p:cNvSpPr/>
            <p:nvPr/>
          </p:nvSpPr>
          <p:spPr>
            <a:xfrm>
              <a:off x="2050625" y="4639950"/>
              <a:ext cx="152625" cy="166500"/>
            </a:xfrm>
            <a:custGeom>
              <a:rect b="b" l="l" r="r" t="t"/>
              <a:pathLst>
                <a:path extrusionOk="0" h="6660" w="6105">
                  <a:moveTo>
                    <a:pt x="5734" y="1"/>
                  </a:moveTo>
                  <a:lnTo>
                    <a:pt x="1" y="6474"/>
                  </a:lnTo>
                  <a:lnTo>
                    <a:pt x="371" y="6659"/>
                  </a:lnTo>
                  <a:lnTo>
                    <a:pt x="6104" y="371"/>
                  </a:lnTo>
                  <a:lnTo>
                    <a:pt x="573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2"/>
            <p:cNvSpPr/>
            <p:nvPr/>
          </p:nvSpPr>
          <p:spPr>
            <a:xfrm>
              <a:off x="2120000" y="4695450"/>
              <a:ext cx="147975" cy="171100"/>
            </a:xfrm>
            <a:custGeom>
              <a:rect b="b" l="l" r="r" t="t"/>
              <a:pathLst>
                <a:path extrusionOk="0" h="6844" w="5919">
                  <a:moveTo>
                    <a:pt x="5549" y="0"/>
                  </a:moveTo>
                  <a:lnTo>
                    <a:pt x="0" y="6658"/>
                  </a:lnTo>
                  <a:lnTo>
                    <a:pt x="555" y="6843"/>
                  </a:lnTo>
                  <a:lnTo>
                    <a:pt x="5919" y="370"/>
                  </a:lnTo>
                  <a:lnTo>
                    <a:pt x="554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2"/>
            <p:cNvSpPr/>
            <p:nvPr/>
          </p:nvSpPr>
          <p:spPr>
            <a:xfrm>
              <a:off x="2193975" y="4750925"/>
              <a:ext cx="138750" cy="175725"/>
            </a:xfrm>
            <a:custGeom>
              <a:rect b="b" l="l" r="r" t="t"/>
              <a:pathLst>
                <a:path extrusionOk="0" h="7029" w="5550">
                  <a:moveTo>
                    <a:pt x="5179" y="1"/>
                  </a:moveTo>
                  <a:lnTo>
                    <a:pt x="0" y="6659"/>
                  </a:lnTo>
                  <a:lnTo>
                    <a:pt x="370" y="7029"/>
                  </a:lnTo>
                  <a:lnTo>
                    <a:pt x="5549" y="186"/>
                  </a:lnTo>
                  <a:lnTo>
                    <a:pt x="517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2"/>
            <p:cNvSpPr/>
            <p:nvPr/>
          </p:nvSpPr>
          <p:spPr>
            <a:xfrm>
              <a:off x="2263325" y="4801800"/>
              <a:ext cx="138750" cy="180350"/>
            </a:xfrm>
            <a:custGeom>
              <a:rect b="b" l="l" r="r" t="t"/>
              <a:pathLst>
                <a:path extrusionOk="0" h="7214" w="5550">
                  <a:moveTo>
                    <a:pt x="5179" y="0"/>
                  </a:moveTo>
                  <a:lnTo>
                    <a:pt x="1" y="6843"/>
                  </a:lnTo>
                  <a:lnTo>
                    <a:pt x="556" y="7213"/>
                  </a:lnTo>
                  <a:lnTo>
                    <a:pt x="5549" y="185"/>
                  </a:lnTo>
                  <a:lnTo>
                    <a:pt x="517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2"/>
            <p:cNvSpPr/>
            <p:nvPr/>
          </p:nvSpPr>
          <p:spPr>
            <a:xfrm>
              <a:off x="2341925" y="4848025"/>
              <a:ext cx="129500" cy="184975"/>
            </a:xfrm>
            <a:custGeom>
              <a:rect b="b" l="l" r="r" t="t"/>
              <a:pathLst>
                <a:path extrusionOk="0" h="7399" w="5180">
                  <a:moveTo>
                    <a:pt x="4810" y="1"/>
                  </a:moveTo>
                  <a:lnTo>
                    <a:pt x="1" y="7029"/>
                  </a:lnTo>
                  <a:lnTo>
                    <a:pt x="371" y="7399"/>
                  </a:lnTo>
                  <a:lnTo>
                    <a:pt x="5180" y="371"/>
                  </a:lnTo>
                  <a:lnTo>
                    <a:pt x="481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2"/>
            <p:cNvSpPr/>
            <p:nvPr/>
          </p:nvSpPr>
          <p:spPr>
            <a:xfrm>
              <a:off x="2415925" y="4894275"/>
              <a:ext cx="124850" cy="189600"/>
            </a:xfrm>
            <a:custGeom>
              <a:rect b="b" l="l" r="r" t="t"/>
              <a:pathLst>
                <a:path extrusionOk="0" h="7584" w="4994">
                  <a:moveTo>
                    <a:pt x="4624" y="0"/>
                  </a:moveTo>
                  <a:lnTo>
                    <a:pt x="0" y="7213"/>
                  </a:lnTo>
                  <a:lnTo>
                    <a:pt x="555" y="7583"/>
                  </a:lnTo>
                  <a:lnTo>
                    <a:pt x="4994" y="185"/>
                  </a:lnTo>
                  <a:lnTo>
                    <a:pt x="4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2"/>
            <p:cNvSpPr/>
            <p:nvPr/>
          </p:nvSpPr>
          <p:spPr>
            <a:xfrm>
              <a:off x="2494525" y="4935875"/>
              <a:ext cx="120250" cy="194225"/>
            </a:xfrm>
            <a:custGeom>
              <a:rect b="b" l="l" r="r" t="t"/>
              <a:pathLst>
                <a:path extrusionOk="0" h="7769" w="4810">
                  <a:moveTo>
                    <a:pt x="4254" y="1"/>
                  </a:moveTo>
                  <a:lnTo>
                    <a:pt x="0" y="7399"/>
                  </a:lnTo>
                  <a:lnTo>
                    <a:pt x="370" y="7769"/>
                  </a:lnTo>
                  <a:lnTo>
                    <a:pt x="4809" y="371"/>
                  </a:lnTo>
                  <a:lnTo>
                    <a:pt x="42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2"/>
            <p:cNvSpPr/>
            <p:nvPr/>
          </p:nvSpPr>
          <p:spPr>
            <a:xfrm>
              <a:off x="2573125" y="4977500"/>
              <a:ext cx="115625" cy="194225"/>
            </a:xfrm>
            <a:custGeom>
              <a:rect b="b" l="l" r="r" t="t"/>
              <a:pathLst>
                <a:path extrusionOk="0" h="7769" w="4625">
                  <a:moveTo>
                    <a:pt x="4069" y="0"/>
                  </a:moveTo>
                  <a:lnTo>
                    <a:pt x="0" y="7583"/>
                  </a:lnTo>
                  <a:lnTo>
                    <a:pt x="555" y="7768"/>
                  </a:lnTo>
                  <a:lnTo>
                    <a:pt x="4624" y="185"/>
                  </a:lnTo>
                  <a:lnTo>
                    <a:pt x="406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2"/>
            <p:cNvSpPr/>
            <p:nvPr/>
          </p:nvSpPr>
          <p:spPr>
            <a:xfrm>
              <a:off x="2656350" y="5014475"/>
              <a:ext cx="106375" cy="198850"/>
            </a:xfrm>
            <a:custGeom>
              <a:rect b="b" l="l" r="r" t="t"/>
              <a:pathLst>
                <a:path extrusionOk="0" h="7954" w="4255">
                  <a:moveTo>
                    <a:pt x="3700" y="1"/>
                  </a:moveTo>
                  <a:lnTo>
                    <a:pt x="1" y="7769"/>
                  </a:lnTo>
                  <a:lnTo>
                    <a:pt x="371" y="7954"/>
                  </a:lnTo>
                  <a:lnTo>
                    <a:pt x="4254" y="371"/>
                  </a:lnTo>
                  <a:lnTo>
                    <a:pt x="370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2"/>
            <p:cNvSpPr/>
            <p:nvPr/>
          </p:nvSpPr>
          <p:spPr>
            <a:xfrm>
              <a:off x="2739575" y="5051475"/>
              <a:ext cx="97125" cy="203475"/>
            </a:xfrm>
            <a:custGeom>
              <a:rect b="b" l="l" r="r" t="t"/>
              <a:pathLst>
                <a:path extrusionOk="0" h="8139" w="3885">
                  <a:moveTo>
                    <a:pt x="3515" y="0"/>
                  </a:moveTo>
                  <a:lnTo>
                    <a:pt x="1" y="7953"/>
                  </a:lnTo>
                  <a:lnTo>
                    <a:pt x="371" y="8138"/>
                  </a:lnTo>
                  <a:lnTo>
                    <a:pt x="3885" y="185"/>
                  </a:lnTo>
                  <a:lnTo>
                    <a:pt x="35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2"/>
            <p:cNvSpPr/>
            <p:nvPr/>
          </p:nvSpPr>
          <p:spPr>
            <a:xfrm>
              <a:off x="2822800" y="5083850"/>
              <a:ext cx="92500" cy="203450"/>
            </a:xfrm>
            <a:custGeom>
              <a:rect b="b" l="l" r="r" t="t"/>
              <a:pathLst>
                <a:path extrusionOk="0" h="8138" w="3700">
                  <a:moveTo>
                    <a:pt x="3145" y="0"/>
                  </a:moveTo>
                  <a:lnTo>
                    <a:pt x="1" y="7953"/>
                  </a:lnTo>
                  <a:lnTo>
                    <a:pt x="556" y="8138"/>
                  </a:lnTo>
                  <a:lnTo>
                    <a:pt x="3700" y="185"/>
                  </a:lnTo>
                  <a:lnTo>
                    <a:pt x="31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2"/>
            <p:cNvSpPr/>
            <p:nvPr/>
          </p:nvSpPr>
          <p:spPr>
            <a:xfrm>
              <a:off x="2910650" y="5116200"/>
              <a:ext cx="83275" cy="203475"/>
            </a:xfrm>
            <a:custGeom>
              <a:rect b="b" l="l" r="r" t="t"/>
              <a:pathLst>
                <a:path extrusionOk="0" h="8139" w="3331">
                  <a:moveTo>
                    <a:pt x="2775" y="1"/>
                  </a:moveTo>
                  <a:lnTo>
                    <a:pt x="1" y="7954"/>
                  </a:lnTo>
                  <a:lnTo>
                    <a:pt x="371" y="8139"/>
                  </a:lnTo>
                  <a:lnTo>
                    <a:pt x="3330" y="186"/>
                  </a:lnTo>
                  <a:lnTo>
                    <a:pt x="277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2"/>
            <p:cNvSpPr/>
            <p:nvPr/>
          </p:nvSpPr>
          <p:spPr>
            <a:xfrm>
              <a:off x="2993900" y="5143950"/>
              <a:ext cx="78625" cy="208100"/>
            </a:xfrm>
            <a:custGeom>
              <a:rect b="b" l="l" r="r" t="t"/>
              <a:pathLst>
                <a:path extrusionOk="0" h="8324" w="3145">
                  <a:moveTo>
                    <a:pt x="2589" y="1"/>
                  </a:moveTo>
                  <a:lnTo>
                    <a:pt x="0" y="8138"/>
                  </a:lnTo>
                  <a:lnTo>
                    <a:pt x="555" y="8323"/>
                  </a:lnTo>
                  <a:lnTo>
                    <a:pt x="3144" y="185"/>
                  </a:lnTo>
                  <a:lnTo>
                    <a:pt x="258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2"/>
            <p:cNvSpPr/>
            <p:nvPr/>
          </p:nvSpPr>
          <p:spPr>
            <a:xfrm>
              <a:off x="3081750" y="5167075"/>
              <a:ext cx="69375" cy="208100"/>
            </a:xfrm>
            <a:custGeom>
              <a:rect b="b" l="l" r="r" t="t"/>
              <a:pathLst>
                <a:path extrusionOk="0" h="8324" w="2775">
                  <a:moveTo>
                    <a:pt x="2405" y="0"/>
                  </a:moveTo>
                  <a:lnTo>
                    <a:pt x="0" y="8323"/>
                  </a:lnTo>
                  <a:lnTo>
                    <a:pt x="555" y="8323"/>
                  </a:lnTo>
                  <a:lnTo>
                    <a:pt x="2774" y="185"/>
                  </a:lnTo>
                  <a:lnTo>
                    <a:pt x="240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2"/>
            <p:cNvSpPr/>
            <p:nvPr/>
          </p:nvSpPr>
          <p:spPr>
            <a:xfrm>
              <a:off x="3169600" y="5190200"/>
              <a:ext cx="64750" cy="212700"/>
            </a:xfrm>
            <a:custGeom>
              <a:rect b="b" l="l" r="r" t="t"/>
              <a:pathLst>
                <a:path extrusionOk="0" h="8508" w="2590">
                  <a:moveTo>
                    <a:pt x="2035" y="0"/>
                  </a:moveTo>
                  <a:lnTo>
                    <a:pt x="0" y="8323"/>
                  </a:lnTo>
                  <a:lnTo>
                    <a:pt x="555" y="8508"/>
                  </a:lnTo>
                  <a:lnTo>
                    <a:pt x="2590" y="185"/>
                  </a:lnTo>
                  <a:lnTo>
                    <a:pt x="203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2"/>
            <p:cNvSpPr/>
            <p:nvPr/>
          </p:nvSpPr>
          <p:spPr>
            <a:xfrm>
              <a:off x="3257450" y="5208675"/>
              <a:ext cx="60125" cy="212725"/>
            </a:xfrm>
            <a:custGeom>
              <a:rect b="b" l="l" r="r" t="t"/>
              <a:pathLst>
                <a:path extrusionOk="0" h="8509" w="2405">
                  <a:moveTo>
                    <a:pt x="1850" y="1"/>
                  </a:moveTo>
                  <a:lnTo>
                    <a:pt x="0" y="8324"/>
                  </a:lnTo>
                  <a:lnTo>
                    <a:pt x="555" y="8509"/>
                  </a:lnTo>
                  <a:lnTo>
                    <a:pt x="2405" y="186"/>
                  </a:lnTo>
                  <a:lnTo>
                    <a:pt x="18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2"/>
            <p:cNvSpPr/>
            <p:nvPr/>
          </p:nvSpPr>
          <p:spPr>
            <a:xfrm>
              <a:off x="3349925" y="5222550"/>
              <a:ext cx="50875" cy="212725"/>
            </a:xfrm>
            <a:custGeom>
              <a:rect b="b" l="l" r="r" t="t"/>
              <a:pathLst>
                <a:path extrusionOk="0" h="8509" w="2035">
                  <a:moveTo>
                    <a:pt x="1480" y="1"/>
                  </a:moveTo>
                  <a:lnTo>
                    <a:pt x="0" y="8508"/>
                  </a:lnTo>
                  <a:lnTo>
                    <a:pt x="370" y="8508"/>
                  </a:lnTo>
                  <a:lnTo>
                    <a:pt x="2035" y="186"/>
                  </a:lnTo>
                  <a:lnTo>
                    <a:pt x="148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2"/>
            <p:cNvSpPr/>
            <p:nvPr/>
          </p:nvSpPr>
          <p:spPr>
            <a:xfrm>
              <a:off x="3437775" y="5236425"/>
              <a:ext cx="41625" cy="217350"/>
            </a:xfrm>
            <a:custGeom>
              <a:rect b="b" l="l" r="r" t="t"/>
              <a:pathLst>
                <a:path extrusionOk="0" h="8694" w="1665">
                  <a:moveTo>
                    <a:pt x="1295" y="1"/>
                  </a:moveTo>
                  <a:lnTo>
                    <a:pt x="0" y="8508"/>
                  </a:lnTo>
                  <a:lnTo>
                    <a:pt x="555" y="8693"/>
                  </a:lnTo>
                  <a:lnTo>
                    <a:pt x="1665" y="185"/>
                  </a:lnTo>
                  <a:lnTo>
                    <a:pt x="12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2"/>
            <p:cNvSpPr/>
            <p:nvPr/>
          </p:nvSpPr>
          <p:spPr>
            <a:xfrm>
              <a:off x="3530250" y="5250300"/>
              <a:ext cx="37025" cy="212725"/>
            </a:xfrm>
            <a:custGeom>
              <a:rect b="b" l="l" r="r" t="t"/>
              <a:pathLst>
                <a:path extrusionOk="0" h="8509" w="1481">
                  <a:moveTo>
                    <a:pt x="925" y="0"/>
                  </a:moveTo>
                  <a:lnTo>
                    <a:pt x="0" y="8508"/>
                  </a:lnTo>
                  <a:lnTo>
                    <a:pt x="555" y="8508"/>
                  </a:lnTo>
                  <a:lnTo>
                    <a:pt x="14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2"/>
            <p:cNvSpPr/>
            <p:nvPr/>
          </p:nvSpPr>
          <p:spPr>
            <a:xfrm>
              <a:off x="3622725" y="5254925"/>
              <a:ext cx="27775" cy="217350"/>
            </a:xfrm>
            <a:custGeom>
              <a:rect b="b" l="l" r="r" t="t"/>
              <a:pathLst>
                <a:path extrusionOk="0" h="8694" w="1111">
                  <a:moveTo>
                    <a:pt x="555" y="0"/>
                  </a:moveTo>
                  <a:lnTo>
                    <a:pt x="0" y="8693"/>
                  </a:lnTo>
                  <a:lnTo>
                    <a:pt x="370" y="8693"/>
                  </a:lnTo>
                  <a:lnTo>
                    <a:pt x="1110" y="185"/>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2"/>
            <p:cNvSpPr/>
            <p:nvPr/>
          </p:nvSpPr>
          <p:spPr>
            <a:xfrm>
              <a:off x="3710575" y="5259550"/>
              <a:ext cx="23150" cy="217325"/>
            </a:xfrm>
            <a:custGeom>
              <a:rect b="b" l="l" r="r" t="t"/>
              <a:pathLst>
                <a:path extrusionOk="0" h="8693" w="926">
                  <a:moveTo>
                    <a:pt x="370" y="0"/>
                  </a:moveTo>
                  <a:lnTo>
                    <a:pt x="1" y="8693"/>
                  </a:lnTo>
                  <a:lnTo>
                    <a:pt x="555" y="8693"/>
                  </a:lnTo>
                  <a:lnTo>
                    <a:pt x="92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2"/>
            <p:cNvSpPr/>
            <p:nvPr/>
          </p:nvSpPr>
          <p:spPr>
            <a:xfrm>
              <a:off x="3803050" y="5264175"/>
              <a:ext cx="13900" cy="212700"/>
            </a:xfrm>
            <a:custGeom>
              <a:rect b="b" l="l" r="r" t="t"/>
              <a:pathLst>
                <a:path extrusionOk="0" h="8508" w="556">
                  <a:moveTo>
                    <a:pt x="1" y="0"/>
                  </a:moveTo>
                  <a:lnTo>
                    <a:pt x="1" y="8508"/>
                  </a:lnTo>
                  <a:lnTo>
                    <a:pt x="555" y="8508"/>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2"/>
            <p:cNvSpPr/>
            <p:nvPr/>
          </p:nvSpPr>
          <p:spPr>
            <a:xfrm>
              <a:off x="3886275" y="5259550"/>
              <a:ext cx="23150" cy="217325"/>
            </a:xfrm>
            <a:custGeom>
              <a:rect b="b" l="l" r="r" t="t"/>
              <a:pathLst>
                <a:path extrusionOk="0" h="8693" w="926">
                  <a:moveTo>
                    <a:pt x="556" y="0"/>
                  </a:moveTo>
                  <a:lnTo>
                    <a:pt x="1" y="185"/>
                  </a:lnTo>
                  <a:lnTo>
                    <a:pt x="371" y="8693"/>
                  </a:lnTo>
                  <a:lnTo>
                    <a:pt x="925" y="869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2"/>
            <p:cNvSpPr/>
            <p:nvPr/>
          </p:nvSpPr>
          <p:spPr>
            <a:xfrm>
              <a:off x="3969500" y="5254925"/>
              <a:ext cx="27775" cy="217350"/>
            </a:xfrm>
            <a:custGeom>
              <a:rect b="b" l="l" r="r" t="t"/>
              <a:pathLst>
                <a:path extrusionOk="0" h="8694" w="1111">
                  <a:moveTo>
                    <a:pt x="556" y="0"/>
                  </a:moveTo>
                  <a:lnTo>
                    <a:pt x="1" y="185"/>
                  </a:lnTo>
                  <a:lnTo>
                    <a:pt x="741" y="8693"/>
                  </a:lnTo>
                  <a:lnTo>
                    <a:pt x="1111" y="869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2"/>
            <p:cNvSpPr/>
            <p:nvPr/>
          </p:nvSpPr>
          <p:spPr>
            <a:xfrm>
              <a:off x="4057350" y="5250300"/>
              <a:ext cx="32400" cy="212725"/>
            </a:xfrm>
            <a:custGeom>
              <a:rect b="b" l="l" r="r" t="t"/>
              <a:pathLst>
                <a:path extrusionOk="0" h="8509" w="1296">
                  <a:moveTo>
                    <a:pt x="1" y="0"/>
                  </a:moveTo>
                  <a:lnTo>
                    <a:pt x="741" y="8508"/>
                  </a:lnTo>
                  <a:lnTo>
                    <a:pt x="1296" y="8508"/>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2"/>
            <p:cNvSpPr/>
            <p:nvPr/>
          </p:nvSpPr>
          <p:spPr>
            <a:xfrm>
              <a:off x="4140600" y="5236425"/>
              <a:ext cx="41625" cy="217350"/>
            </a:xfrm>
            <a:custGeom>
              <a:rect b="b" l="l" r="r" t="t"/>
              <a:pathLst>
                <a:path extrusionOk="0" h="8694" w="1665">
                  <a:moveTo>
                    <a:pt x="370" y="1"/>
                  </a:moveTo>
                  <a:lnTo>
                    <a:pt x="0" y="185"/>
                  </a:lnTo>
                  <a:lnTo>
                    <a:pt x="1110" y="8693"/>
                  </a:lnTo>
                  <a:lnTo>
                    <a:pt x="1665" y="8508"/>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2"/>
            <p:cNvSpPr/>
            <p:nvPr/>
          </p:nvSpPr>
          <p:spPr>
            <a:xfrm>
              <a:off x="4223825" y="5227175"/>
              <a:ext cx="46250" cy="212725"/>
            </a:xfrm>
            <a:custGeom>
              <a:rect b="b" l="l" r="r" t="t"/>
              <a:pathLst>
                <a:path extrusionOk="0" h="8509" w="1850">
                  <a:moveTo>
                    <a:pt x="0" y="1"/>
                  </a:moveTo>
                  <a:lnTo>
                    <a:pt x="1480" y="8508"/>
                  </a:lnTo>
                  <a:lnTo>
                    <a:pt x="1850" y="8323"/>
                  </a:lnTo>
                  <a:lnTo>
                    <a:pt x="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2"/>
            <p:cNvSpPr/>
            <p:nvPr/>
          </p:nvSpPr>
          <p:spPr>
            <a:xfrm>
              <a:off x="4302425" y="5208675"/>
              <a:ext cx="60125" cy="212725"/>
            </a:xfrm>
            <a:custGeom>
              <a:rect b="b" l="l" r="r" t="t"/>
              <a:pathLst>
                <a:path extrusionOk="0" h="8509" w="2405">
                  <a:moveTo>
                    <a:pt x="555" y="1"/>
                  </a:moveTo>
                  <a:lnTo>
                    <a:pt x="0" y="186"/>
                  </a:lnTo>
                  <a:lnTo>
                    <a:pt x="1850" y="8509"/>
                  </a:lnTo>
                  <a:lnTo>
                    <a:pt x="2405" y="8324"/>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2"/>
            <p:cNvSpPr/>
            <p:nvPr/>
          </p:nvSpPr>
          <p:spPr>
            <a:xfrm>
              <a:off x="4385650" y="5190200"/>
              <a:ext cx="64750" cy="212700"/>
            </a:xfrm>
            <a:custGeom>
              <a:rect b="b" l="l" r="r" t="t"/>
              <a:pathLst>
                <a:path extrusionOk="0" h="8508" w="2590">
                  <a:moveTo>
                    <a:pt x="555" y="0"/>
                  </a:moveTo>
                  <a:lnTo>
                    <a:pt x="0" y="185"/>
                  </a:lnTo>
                  <a:lnTo>
                    <a:pt x="2035" y="8508"/>
                  </a:lnTo>
                  <a:lnTo>
                    <a:pt x="2590" y="832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2"/>
            <p:cNvSpPr/>
            <p:nvPr/>
          </p:nvSpPr>
          <p:spPr>
            <a:xfrm>
              <a:off x="4468875" y="5167075"/>
              <a:ext cx="69375" cy="208100"/>
            </a:xfrm>
            <a:custGeom>
              <a:rect b="b" l="l" r="r" t="t"/>
              <a:pathLst>
                <a:path extrusionOk="0" h="8324" w="2775">
                  <a:moveTo>
                    <a:pt x="370" y="0"/>
                  </a:moveTo>
                  <a:lnTo>
                    <a:pt x="1" y="185"/>
                  </a:lnTo>
                  <a:lnTo>
                    <a:pt x="2220" y="8323"/>
                  </a:lnTo>
                  <a:lnTo>
                    <a:pt x="2775" y="832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2"/>
            <p:cNvSpPr/>
            <p:nvPr/>
          </p:nvSpPr>
          <p:spPr>
            <a:xfrm>
              <a:off x="4547475" y="5143950"/>
              <a:ext cx="78625" cy="208100"/>
            </a:xfrm>
            <a:custGeom>
              <a:rect b="b" l="l" r="r" t="t"/>
              <a:pathLst>
                <a:path extrusionOk="0" h="8324" w="3145">
                  <a:moveTo>
                    <a:pt x="556" y="1"/>
                  </a:moveTo>
                  <a:lnTo>
                    <a:pt x="1" y="185"/>
                  </a:lnTo>
                  <a:lnTo>
                    <a:pt x="2590" y="8323"/>
                  </a:lnTo>
                  <a:lnTo>
                    <a:pt x="3145" y="8138"/>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2"/>
            <p:cNvSpPr/>
            <p:nvPr/>
          </p:nvSpPr>
          <p:spPr>
            <a:xfrm>
              <a:off x="4626075" y="5116200"/>
              <a:ext cx="87900" cy="203475"/>
            </a:xfrm>
            <a:custGeom>
              <a:rect b="b" l="l" r="r" t="t"/>
              <a:pathLst>
                <a:path extrusionOk="0" h="8139" w="3516">
                  <a:moveTo>
                    <a:pt x="556" y="1"/>
                  </a:moveTo>
                  <a:lnTo>
                    <a:pt x="1" y="186"/>
                  </a:lnTo>
                  <a:lnTo>
                    <a:pt x="2960" y="8139"/>
                  </a:lnTo>
                  <a:lnTo>
                    <a:pt x="3515" y="7954"/>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2"/>
            <p:cNvSpPr/>
            <p:nvPr/>
          </p:nvSpPr>
          <p:spPr>
            <a:xfrm>
              <a:off x="4704700" y="5083850"/>
              <a:ext cx="92500" cy="203450"/>
            </a:xfrm>
            <a:custGeom>
              <a:rect b="b" l="l" r="r" t="t"/>
              <a:pathLst>
                <a:path extrusionOk="0" h="8138" w="3700">
                  <a:moveTo>
                    <a:pt x="555" y="0"/>
                  </a:moveTo>
                  <a:lnTo>
                    <a:pt x="0" y="185"/>
                  </a:lnTo>
                  <a:lnTo>
                    <a:pt x="3144" y="8138"/>
                  </a:lnTo>
                  <a:lnTo>
                    <a:pt x="3699" y="7953"/>
                  </a:lnTo>
                  <a:lnTo>
                    <a:pt x="5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2"/>
            <p:cNvSpPr/>
            <p:nvPr/>
          </p:nvSpPr>
          <p:spPr>
            <a:xfrm>
              <a:off x="4783300" y="5051475"/>
              <a:ext cx="97125" cy="203475"/>
            </a:xfrm>
            <a:custGeom>
              <a:rect b="b" l="l" r="r" t="t"/>
              <a:pathLst>
                <a:path extrusionOk="0" h="8139" w="3885">
                  <a:moveTo>
                    <a:pt x="370" y="0"/>
                  </a:moveTo>
                  <a:lnTo>
                    <a:pt x="0" y="185"/>
                  </a:lnTo>
                  <a:lnTo>
                    <a:pt x="3514" y="8138"/>
                  </a:lnTo>
                  <a:lnTo>
                    <a:pt x="3884" y="776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2"/>
            <p:cNvSpPr/>
            <p:nvPr/>
          </p:nvSpPr>
          <p:spPr>
            <a:xfrm>
              <a:off x="4857275" y="5014475"/>
              <a:ext cx="106375" cy="198850"/>
            </a:xfrm>
            <a:custGeom>
              <a:rect b="b" l="l" r="r" t="t"/>
              <a:pathLst>
                <a:path extrusionOk="0" h="7954" w="4255">
                  <a:moveTo>
                    <a:pt x="555" y="1"/>
                  </a:moveTo>
                  <a:lnTo>
                    <a:pt x="1" y="186"/>
                  </a:lnTo>
                  <a:lnTo>
                    <a:pt x="3884" y="7954"/>
                  </a:lnTo>
                  <a:lnTo>
                    <a:pt x="4254" y="776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2"/>
            <p:cNvSpPr/>
            <p:nvPr/>
          </p:nvSpPr>
          <p:spPr>
            <a:xfrm>
              <a:off x="4931250" y="4977500"/>
              <a:ext cx="115625" cy="194225"/>
            </a:xfrm>
            <a:custGeom>
              <a:rect b="b" l="l" r="r" t="t"/>
              <a:pathLst>
                <a:path extrusionOk="0" h="7769" w="4625">
                  <a:moveTo>
                    <a:pt x="556" y="0"/>
                  </a:moveTo>
                  <a:lnTo>
                    <a:pt x="1" y="185"/>
                  </a:lnTo>
                  <a:lnTo>
                    <a:pt x="4070" y="7768"/>
                  </a:lnTo>
                  <a:lnTo>
                    <a:pt x="4625" y="7583"/>
                  </a:lnTo>
                  <a:lnTo>
                    <a:pt x="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2"/>
            <p:cNvSpPr/>
            <p:nvPr/>
          </p:nvSpPr>
          <p:spPr>
            <a:xfrm>
              <a:off x="5005225" y="4935875"/>
              <a:ext cx="120250" cy="194225"/>
            </a:xfrm>
            <a:custGeom>
              <a:rect b="b" l="l" r="r" t="t"/>
              <a:pathLst>
                <a:path extrusionOk="0" h="7769" w="4810">
                  <a:moveTo>
                    <a:pt x="556" y="1"/>
                  </a:moveTo>
                  <a:lnTo>
                    <a:pt x="1" y="371"/>
                  </a:lnTo>
                  <a:lnTo>
                    <a:pt x="4440" y="7769"/>
                  </a:lnTo>
                  <a:lnTo>
                    <a:pt x="4810" y="7399"/>
                  </a:lnTo>
                  <a:lnTo>
                    <a:pt x="55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2"/>
            <p:cNvSpPr/>
            <p:nvPr/>
          </p:nvSpPr>
          <p:spPr>
            <a:xfrm>
              <a:off x="5079225" y="4894275"/>
              <a:ext cx="124850" cy="189600"/>
            </a:xfrm>
            <a:custGeom>
              <a:rect b="b" l="l" r="r" t="t"/>
              <a:pathLst>
                <a:path extrusionOk="0" h="7584" w="4994">
                  <a:moveTo>
                    <a:pt x="370" y="0"/>
                  </a:moveTo>
                  <a:lnTo>
                    <a:pt x="0" y="185"/>
                  </a:lnTo>
                  <a:lnTo>
                    <a:pt x="4439" y="7583"/>
                  </a:lnTo>
                  <a:lnTo>
                    <a:pt x="4994" y="7213"/>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2"/>
            <p:cNvSpPr/>
            <p:nvPr/>
          </p:nvSpPr>
          <p:spPr>
            <a:xfrm>
              <a:off x="5148575" y="4848025"/>
              <a:ext cx="129500" cy="184975"/>
            </a:xfrm>
            <a:custGeom>
              <a:rect b="b" l="l" r="r" t="t"/>
              <a:pathLst>
                <a:path extrusionOk="0" h="7399" w="5180">
                  <a:moveTo>
                    <a:pt x="555" y="1"/>
                  </a:moveTo>
                  <a:lnTo>
                    <a:pt x="0" y="371"/>
                  </a:lnTo>
                  <a:lnTo>
                    <a:pt x="4809" y="7399"/>
                  </a:lnTo>
                  <a:lnTo>
                    <a:pt x="5179" y="7029"/>
                  </a:lnTo>
                  <a:lnTo>
                    <a:pt x="5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2"/>
            <p:cNvSpPr/>
            <p:nvPr/>
          </p:nvSpPr>
          <p:spPr>
            <a:xfrm>
              <a:off x="5217925" y="4797175"/>
              <a:ext cx="138750" cy="180350"/>
            </a:xfrm>
            <a:custGeom>
              <a:rect b="b" l="l" r="r" t="t"/>
              <a:pathLst>
                <a:path extrusionOk="0" h="7214" w="5550">
                  <a:moveTo>
                    <a:pt x="371" y="0"/>
                  </a:moveTo>
                  <a:lnTo>
                    <a:pt x="1" y="370"/>
                  </a:lnTo>
                  <a:lnTo>
                    <a:pt x="4994" y="7213"/>
                  </a:lnTo>
                  <a:lnTo>
                    <a:pt x="5549" y="7028"/>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2"/>
            <p:cNvSpPr/>
            <p:nvPr/>
          </p:nvSpPr>
          <p:spPr>
            <a:xfrm>
              <a:off x="5287275" y="4750925"/>
              <a:ext cx="138750" cy="175725"/>
            </a:xfrm>
            <a:custGeom>
              <a:rect b="b" l="l" r="r" t="t"/>
              <a:pathLst>
                <a:path extrusionOk="0" h="7029" w="5550">
                  <a:moveTo>
                    <a:pt x="371" y="1"/>
                  </a:moveTo>
                  <a:lnTo>
                    <a:pt x="1" y="186"/>
                  </a:lnTo>
                  <a:lnTo>
                    <a:pt x="5180" y="7029"/>
                  </a:lnTo>
                  <a:lnTo>
                    <a:pt x="5550" y="6659"/>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2"/>
            <p:cNvSpPr/>
            <p:nvPr/>
          </p:nvSpPr>
          <p:spPr>
            <a:xfrm>
              <a:off x="5352025" y="4695450"/>
              <a:ext cx="147975" cy="171100"/>
            </a:xfrm>
            <a:custGeom>
              <a:rect b="b" l="l" r="r" t="t"/>
              <a:pathLst>
                <a:path extrusionOk="0" h="6844" w="5919">
                  <a:moveTo>
                    <a:pt x="370" y="0"/>
                  </a:moveTo>
                  <a:lnTo>
                    <a:pt x="0" y="370"/>
                  </a:lnTo>
                  <a:lnTo>
                    <a:pt x="5549" y="6843"/>
                  </a:lnTo>
                  <a:lnTo>
                    <a:pt x="5919" y="647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2"/>
            <p:cNvSpPr/>
            <p:nvPr/>
          </p:nvSpPr>
          <p:spPr>
            <a:xfrm>
              <a:off x="5416750" y="4639950"/>
              <a:ext cx="152625" cy="166500"/>
            </a:xfrm>
            <a:custGeom>
              <a:rect b="b" l="l" r="r" t="t"/>
              <a:pathLst>
                <a:path extrusionOk="0" h="6660" w="6105">
                  <a:moveTo>
                    <a:pt x="186" y="1"/>
                  </a:moveTo>
                  <a:lnTo>
                    <a:pt x="1" y="371"/>
                  </a:lnTo>
                  <a:lnTo>
                    <a:pt x="5734" y="6659"/>
                  </a:lnTo>
                  <a:lnTo>
                    <a:pt x="6104" y="6474"/>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2"/>
            <p:cNvSpPr/>
            <p:nvPr/>
          </p:nvSpPr>
          <p:spPr>
            <a:xfrm>
              <a:off x="5476875" y="4584475"/>
              <a:ext cx="157225" cy="161850"/>
            </a:xfrm>
            <a:custGeom>
              <a:rect b="b" l="l" r="r" t="t"/>
              <a:pathLst>
                <a:path extrusionOk="0" h="6474" w="6289">
                  <a:moveTo>
                    <a:pt x="370" y="0"/>
                  </a:moveTo>
                  <a:lnTo>
                    <a:pt x="0" y="370"/>
                  </a:lnTo>
                  <a:lnTo>
                    <a:pt x="5918" y="6474"/>
                  </a:lnTo>
                  <a:lnTo>
                    <a:pt x="6288" y="6104"/>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2"/>
            <p:cNvSpPr/>
            <p:nvPr/>
          </p:nvSpPr>
          <p:spPr>
            <a:xfrm>
              <a:off x="5536975" y="4524375"/>
              <a:ext cx="161850" cy="157225"/>
            </a:xfrm>
            <a:custGeom>
              <a:rect b="b" l="l" r="r" t="t"/>
              <a:pathLst>
                <a:path extrusionOk="0" h="6289" w="6474">
                  <a:moveTo>
                    <a:pt x="370" y="0"/>
                  </a:moveTo>
                  <a:lnTo>
                    <a:pt x="0" y="370"/>
                  </a:lnTo>
                  <a:lnTo>
                    <a:pt x="6104" y="6288"/>
                  </a:lnTo>
                  <a:lnTo>
                    <a:pt x="6474" y="5918"/>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2"/>
            <p:cNvSpPr/>
            <p:nvPr/>
          </p:nvSpPr>
          <p:spPr>
            <a:xfrm>
              <a:off x="5592450" y="4464250"/>
              <a:ext cx="166500" cy="152625"/>
            </a:xfrm>
            <a:custGeom>
              <a:rect b="b" l="l" r="r" t="t"/>
              <a:pathLst>
                <a:path extrusionOk="0" h="6105" w="6660">
                  <a:moveTo>
                    <a:pt x="371" y="1"/>
                  </a:moveTo>
                  <a:lnTo>
                    <a:pt x="1" y="371"/>
                  </a:lnTo>
                  <a:lnTo>
                    <a:pt x="6474" y="6104"/>
                  </a:lnTo>
                  <a:lnTo>
                    <a:pt x="6659" y="573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2"/>
            <p:cNvSpPr/>
            <p:nvPr/>
          </p:nvSpPr>
          <p:spPr>
            <a:xfrm>
              <a:off x="5647950" y="4399525"/>
              <a:ext cx="171100" cy="147975"/>
            </a:xfrm>
            <a:custGeom>
              <a:rect b="b" l="l" r="r" t="t"/>
              <a:pathLst>
                <a:path extrusionOk="0" h="5919" w="6844">
                  <a:moveTo>
                    <a:pt x="370" y="0"/>
                  </a:moveTo>
                  <a:lnTo>
                    <a:pt x="0" y="370"/>
                  </a:lnTo>
                  <a:lnTo>
                    <a:pt x="6658" y="5919"/>
                  </a:lnTo>
                  <a:lnTo>
                    <a:pt x="6843" y="5549"/>
                  </a:lnTo>
                  <a:lnTo>
                    <a:pt x="37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2"/>
            <p:cNvSpPr/>
            <p:nvPr/>
          </p:nvSpPr>
          <p:spPr>
            <a:xfrm>
              <a:off x="5703425" y="4334775"/>
              <a:ext cx="175725" cy="138750"/>
            </a:xfrm>
            <a:custGeom>
              <a:rect b="b" l="l" r="r" t="t"/>
              <a:pathLst>
                <a:path extrusionOk="0" h="5550" w="7029">
                  <a:moveTo>
                    <a:pt x="186" y="1"/>
                  </a:moveTo>
                  <a:lnTo>
                    <a:pt x="1" y="371"/>
                  </a:lnTo>
                  <a:lnTo>
                    <a:pt x="6659" y="5550"/>
                  </a:lnTo>
                  <a:lnTo>
                    <a:pt x="7029" y="5180"/>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2"/>
            <p:cNvSpPr/>
            <p:nvPr/>
          </p:nvSpPr>
          <p:spPr>
            <a:xfrm>
              <a:off x="5754300" y="4265425"/>
              <a:ext cx="180350" cy="138750"/>
            </a:xfrm>
            <a:custGeom>
              <a:rect b="b" l="l" r="r" t="t"/>
              <a:pathLst>
                <a:path extrusionOk="0" h="5550" w="7214">
                  <a:moveTo>
                    <a:pt x="185" y="1"/>
                  </a:moveTo>
                  <a:lnTo>
                    <a:pt x="0" y="371"/>
                  </a:lnTo>
                  <a:lnTo>
                    <a:pt x="6843" y="5549"/>
                  </a:lnTo>
                  <a:lnTo>
                    <a:pt x="7213" y="4994"/>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2"/>
            <p:cNvSpPr/>
            <p:nvPr/>
          </p:nvSpPr>
          <p:spPr>
            <a:xfrm>
              <a:off x="5800525" y="4196075"/>
              <a:ext cx="184975" cy="129500"/>
            </a:xfrm>
            <a:custGeom>
              <a:rect b="b" l="l" r="r" t="t"/>
              <a:pathLst>
                <a:path extrusionOk="0" h="5180" w="7399">
                  <a:moveTo>
                    <a:pt x="186" y="0"/>
                  </a:moveTo>
                  <a:lnTo>
                    <a:pt x="1" y="370"/>
                  </a:lnTo>
                  <a:lnTo>
                    <a:pt x="7029" y="5179"/>
                  </a:lnTo>
                  <a:lnTo>
                    <a:pt x="7399" y="4809"/>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2"/>
            <p:cNvSpPr/>
            <p:nvPr/>
          </p:nvSpPr>
          <p:spPr>
            <a:xfrm>
              <a:off x="5846775" y="4126725"/>
              <a:ext cx="189600" cy="124850"/>
            </a:xfrm>
            <a:custGeom>
              <a:rect b="b" l="l" r="r" t="t"/>
              <a:pathLst>
                <a:path extrusionOk="0" h="4994" w="7584">
                  <a:moveTo>
                    <a:pt x="185" y="0"/>
                  </a:moveTo>
                  <a:lnTo>
                    <a:pt x="0" y="370"/>
                  </a:lnTo>
                  <a:lnTo>
                    <a:pt x="7213" y="4994"/>
                  </a:lnTo>
                  <a:lnTo>
                    <a:pt x="7583" y="4439"/>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2"/>
            <p:cNvSpPr/>
            <p:nvPr/>
          </p:nvSpPr>
          <p:spPr>
            <a:xfrm>
              <a:off x="5888375" y="4052725"/>
              <a:ext cx="194225" cy="120250"/>
            </a:xfrm>
            <a:custGeom>
              <a:rect b="b" l="l" r="r" t="t"/>
              <a:pathLst>
                <a:path extrusionOk="0" h="4810" w="7769">
                  <a:moveTo>
                    <a:pt x="371" y="1"/>
                  </a:moveTo>
                  <a:lnTo>
                    <a:pt x="1" y="556"/>
                  </a:lnTo>
                  <a:lnTo>
                    <a:pt x="7399" y="4810"/>
                  </a:lnTo>
                  <a:lnTo>
                    <a:pt x="7769" y="4440"/>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2"/>
            <p:cNvSpPr/>
            <p:nvPr/>
          </p:nvSpPr>
          <p:spPr>
            <a:xfrm>
              <a:off x="5930000" y="3983375"/>
              <a:ext cx="194225" cy="111000"/>
            </a:xfrm>
            <a:custGeom>
              <a:rect b="b" l="l" r="r" t="t"/>
              <a:pathLst>
                <a:path extrusionOk="0" h="4440" w="7769">
                  <a:moveTo>
                    <a:pt x="185" y="1"/>
                  </a:moveTo>
                  <a:lnTo>
                    <a:pt x="0" y="371"/>
                  </a:lnTo>
                  <a:lnTo>
                    <a:pt x="7583" y="4440"/>
                  </a:lnTo>
                  <a:lnTo>
                    <a:pt x="7768" y="3885"/>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2"/>
            <p:cNvSpPr/>
            <p:nvPr/>
          </p:nvSpPr>
          <p:spPr>
            <a:xfrm>
              <a:off x="5966975" y="3904775"/>
              <a:ext cx="198850" cy="106375"/>
            </a:xfrm>
            <a:custGeom>
              <a:rect b="b" l="l" r="r" t="t"/>
              <a:pathLst>
                <a:path extrusionOk="0" h="4255" w="7954">
                  <a:moveTo>
                    <a:pt x="371" y="1"/>
                  </a:moveTo>
                  <a:lnTo>
                    <a:pt x="1" y="555"/>
                  </a:lnTo>
                  <a:lnTo>
                    <a:pt x="7769" y="4254"/>
                  </a:lnTo>
                  <a:lnTo>
                    <a:pt x="7954" y="3884"/>
                  </a:lnTo>
                  <a:lnTo>
                    <a:pt x="3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2"/>
            <p:cNvSpPr/>
            <p:nvPr/>
          </p:nvSpPr>
          <p:spPr>
            <a:xfrm>
              <a:off x="6003975" y="3830800"/>
              <a:ext cx="203475" cy="97125"/>
            </a:xfrm>
            <a:custGeom>
              <a:rect b="b" l="l" r="r" t="t"/>
              <a:pathLst>
                <a:path extrusionOk="0" h="3885" w="8139">
                  <a:moveTo>
                    <a:pt x="185" y="0"/>
                  </a:moveTo>
                  <a:lnTo>
                    <a:pt x="0" y="370"/>
                  </a:lnTo>
                  <a:lnTo>
                    <a:pt x="7768" y="3884"/>
                  </a:lnTo>
                  <a:lnTo>
                    <a:pt x="8138" y="3514"/>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2"/>
            <p:cNvSpPr/>
            <p:nvPr/>
          </p:nvSpPr>
          <p:spPr>
            <a:xfrm>
              <a:off x="6027100" y="3724450"/>
              <a:ext cx="203475" cy="92500"/>
            </a:xfrm>
            <a:custGeom>
              <a:rect b="b" l="l" r="r" t="t"/>
              <a:pathLst>
                <a:path extrusionOk="0" h="3700" w="8139">
                  <a:moveTo>
                    <a:pt x="185" y="0"/>
                  </a:moveTo>
                  <a:lnTo>
                    <a:pt x="0" y="555"/>
                  </a:lnTo>
                  <a:lnTo>
                    <a:pt x="7953" y="3699"/>
                  </a:lnTo>
                  <a:lnTo>
                    <a:pt x="8138" y="314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2"/>
            <p:cNvSpPr/>
            <p:nvPr/>
          </p:nvSpPr>
          <p:spPr>
            <a:xfrm>
              <a:off x="6068700" y="3673575"/>
              <a:ext cx="203475" cy="87900"/>
            </a:xfrm>
            <a:custGeom>
              <a:rect b="b" l="l" r="r" t="t"/>
              <a:pathLst>
                <a:path extrusionOk="0" h="3516" w="8139">
                  <a:moveTo>
                    <a:pt x="186" y="1"/>
                  </a:moveTo>
                  <a:lnTo>
                    <a:pt x="1" y="556"/>
                  </a:lnTo>
                  <a:lnTo>
                    <a:pt x="7954" y="3515"/>
                  </a:lnTo>
                  <a:lnTo>
                    <a:pt x="8139" y="2960"/>
                  </a:lnTo>
                  <a:lnTo>
                    <a:pt x="18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2"/>
            <p:cNvSpPr/>
            <p:nvPr/>
          </p:nvSpPr>
          <p:spPr>
            <a:xfrm>
              <a:off x="6096450" y="3594975"/>
              <a:ext cx="208100" cy="78625"/>
            </a:xfrm>
            <a:custGeom>
              <a:rect b="b" l="l" r="r" t="t"/>
              <a:pathLst>
                <a:path extrusionOk="0" h="3145" w="8324">
                  <a:moveTo>
                    <a:pt x="185" y="1"/>
                  </a:moveTo>
                  <a:lnTo>
                    <a:pt x="1" y="556"/>
                  </a:lnTo>
                  <a:lnTo>
                    <a:pt x="8138" y="3145"/>
                  </a:lnTo>
                  <a:lnTo>
                    <a:pt x="8323" y="259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2"/>
            <p:cNvSpPr/>
            <p:nvPr/>
          </p:nvSpPr>
          <p:spPr>
            <a:xfrm>
              <a:off x="6119575" y="3516375"/>
              <a:ext cx="208100" cy="69375"/>
            </a:xfrm>
            <a:custGeom>
              <a:rect b="b" l="l" r="r" t="t"/>
              <a:pathLst>
                <a:path extrusionOk="0" h="2775" w="8324">
                  <a:moveTo>
                    <a:pt x="185" y="1"/>
                  </a:moveTo>
                  <a:lnTo>
                    <a:pt x="0" y="370"/>
                  </a:lnTo>
                  <a:lnTo>
                    <a:pt x="8323" y="2775"/>
                  </a:lnTo>
                  <a:lnTo>
                    <a:pt x="8323" y="2220"/>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2"/>
            <p:cNvSpPr/>
            <p:nvPr/>
          </p:nvSpPr>
          <p:spPr>
            <a:xfrm>
              <a:off x="6142700" y="3433150"/>
              <a:ext cx="208075" cy="64750"/>
            </a:xfrm>
            <a:custGeom>
              <a:rect b="b" l="l" r="r" t="t"/>
              <a:pathLst>
                <a:path extrusionOk="0" h="2590" w="8323">
                  <a:moveTo>
                    <a:pt x="185" y="0"/>
                  </a:moveTo>
                  <a:lnTo>
                    <a:pt x="0" y="555"/>
                  </a:lnTo>
                  <a:lnTo>
                    <a:pt x="8323" y="2590"/>
                  </a:lnTo>
                  <a:lnTo>
                    <a:pt x="8323" y="2035"/>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2"/>
            <p:cNvSpPr/>
            <p:nvPr/>
          </p:nvSpPr>
          <p:spPr>
            <a:xfrm>
              <a:off x="6161175" y="3349925"/>
              <a:ext cx="212725" cy="60125"/>
            </a:xfrm>
            <a:custGeom>
              <a:rect b="b" l="l" r="r" t="t"/>
              <a:pathLst>
                <a:path extrusionOk="0" h="2405" w="8509">
                  <a:moveTo>
                    <a:pt x="186" y="0"/>
                  </a:moveTo>
                  <a:lnTo>
                    <a:pt x="1" y="555"/>
                  </a:lnTo>
                  <a:lnTo>
                    <a:pt x="8324" y="2405"/>
                  </a:lnTo>
                  <a:lnTo>
                    <a:pt x="8509" y="1850"/>
                  </a:lnTo>
                  <a:lnTo>
                    <a:pt x="18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2"/>
            <p:cNvSpPr/>
            <p:nvPr/>
          </p:nvSpPr>
          <p:spPr>
            <a:xfrm>
              <a:off x="6179675" y="3271325"/>
              <a:ext cx="212725" cy="46250"/>
            </a:xfrm>
            <a:custGeom>
              <a:rect b="b" l="l" r="r" t="t"/>
              <a:pathLst>
                <a:path extrusionOk="0" h="1850" w="8509">
                  <a:moveTo>
                    <a:pt x="1" y="0"/>
                  </a:moveTo>
                  <a:lnTo>
                    <a:pt x="1" y="370"/>
                  </a:lnTo>
                  <a:lnTo>
                    <a:pt x="8323" y="1850"/>
                  </a:lnTo>
                  <a:lnTo>
                    <a:pt x="8508" y="1480"/>
                  </a:ln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2"/>
            <p:cNvSpPr/>
            <p:nvPr/>
          </p:nvSpPr>
          <p:spPr>
            <a:xfrm>
              <a:off x="6188925" y="3188100"/>
              <a:ext cx="217350" cy="41625"/>
            </a:xfrm>
            <a:custGeom>
              <a:rect b="b" l="l" r="r" t="t"/>
              <a:pathLst>
                <a:path extrusionOk="0" h="1665" w="8694">
                  <a:moveTo>
                    <a:pt x="185" y="0"/>
                  </a:moveTo>
                  <a:lnTo>
                    <a:pt x="1" y="370"/>
                  </a:lnTo>
                  <a:lnTo>
                    <a:pt x="8508" y="1665"/>
                  </a:lnTo>
                  <a:lnTo>
                    <a:pt x="8693" y="1110"/>
                  </a:lnTo>
                  <a:lnTo>
                    <a:pt x="18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2"/>
            <p:cNvSpPr/>
            <p:nvPr/>
          </p:nvSpPr>
          <p:spPr>
            <a:xfrm>
              <a:off x="6202800" y="3104850"/>
              <a:ext cx="212725" cy="32400"/>
            </a:xfrm>
            <a:custGeom>
              <a:rect b="b" l="l" r="r" t="t"/>
              <a:pathLst>
                <a:path extrusionOk="0" h="1296" w="8509">
                  <a:moveTo>
                    <a:pt x="0" y="1"/>
                  </a:moveTo>
                  <a:lnTo>
                    <a:pt x="0" y="371"/>
                  </a:lnTo>
                  <a:lnTo>
                    <a:pt x="8508" y="1296"/>
                  </a:lnTo>
                  <a:lnTo>
                    <a:pt x="8508" y="741"/>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2"/>
            <p:cNvSpPr/>
            <p:nvPr/>
          </p:nvSpPr>
          <p:spPr>
            <a:xfrm>
              <a:off x="6207425" y="3017000"/>
              <a:ext cx="217350" cy="27775"/>
            </a:xfrm>
            <a:custGeom>
              <a:rect b="b" l="l" r="r" t="t"/>
              <a:pathLst>
                <a:path extrusionOk="0" h="1111" w="8694">
                  <a:moveTo>
                    <a:pt x="185" y="1"/>
                  </a:moveTo>
                  <a:lnTo>
                    <a:pt x="0" y="556"/>
                  </a:lnTo>
                  <a:lnTo>
                    <a:pt x="8693" y="1111"/>
                  </a:lnTo>
                  <a:lnTo>
                    <a:pt x="8693" y="741"/>
                  </a:lnTo>
                  <a:lnTo>
                    <a:pt x="18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2"/>
            <p:cNvSpPr/>
            <p:nvPr/>
          </p:nvSpPr>
          <p:spPr>
            <a:xfrm>
              <a:off x="6212050" y="2933775"/>
              <a:ext cx="217325" cy="23150"/>
            </a:xfrm>
            <a:custGeom>
              <a:rect b="b" l="l" r="r" t="t"/>
              <a:pathLst>
                <a:path extrusionOk="0" h="926" w="8693">
                  <a:moveTo>
                    <a:pt x="0" y="1"/>
                  </a:moveTo>
                  <a:lnTo>
                    <a:pt x="0" y="556"/>
                  </a:lnTo>
                  <a:lnTo>
                    <a:pt x="8508" y="925"/>
                  </a:lnTo>
                  <a:lnTo>
                    <a:pt x="8693" y="371"/>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2"/>
            <p:cNvSpPr/>
            <p:nvPr/>
          </p:nvSpPr>
          <p:spPr>
            <a:xfrm>
              <a:off x="6216675" y="2850550"/>
              <a:ext cx="212700" cy="13900"/>
            </a:xfrm>
            <a:custGeom>
              <a:rect b="b" l="l" r="r" t="t"/>
              <a:pathLst>
                <a:path extrusionOk="0" h="556" w="8508">
                  <a:moveTo>
                    <a:pt x="0" y="1"/>
                  </a:moveTo>
                  <a:lnTo>
                    <a:pt x="0" y="555"/>
                  </a:lnTo>
                  <a:lnTo>
                    <a:pt x="8508" y="555"/>
                  </a:lnTo>
                  <a:lnTo>
                    <a:pt x="85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2"/>
            <p:cNvSpPr/>
            <p:nvPr/>
          </p:nvSpPr>
          <p:spPr>
            <a:xfrm>
              <a:off x="6225925" y="2734950"/>
              <a:ext cx="217325" cy="23150"/>
            </a:xfrm>
            <a:custGeom>
              <a:rect b="b" l="l" r="r" t="t"/>
              <a:pathLst>
                <a:path extrusionOk="0" h="926" w="8693">
                  <a:moveTo>
                    <a:pt x="8693" y="1"/>
                  </a:moveTo>
                  <a:lnTo>
                    <a:pt x="0" y="371"/>
                  </a:lnTo>
                  <a:lnTo>
                    <a:pt x="185" y="926"/>
                  </a:lnTo>
                  <a:lnTo>
                    <a:pt x="8693" y="556"/>
                  </a:lnTo>
                  <a:lnTo>
                    <a:pt x="869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2"/>
            <p:cNvSpPr/>
            <p:nvPr/>
          </p:nvSpPr>
          <p:spPr>
            <a:xfrm>
              <a:off x="6207425" y="2670225"/>
              <a:ext cx="217350" cy="27775"/>
            </a:xfrm>
            <a:custGeom>
              <a:rect b="b" l="l" r="r" t="t"/>
              <a:pathLst>
                <a:path extrusionOk="0" h="1111" w="8694">
                  <a:moveTo>
                    <a:pt x="8508" y="0"/>
                  </a:moveTo>
                  <a:lnTo>
                    <a:pt x="0" y="555"/>
                  </a:lnTo>
                  <a:lnTo>
                    <a:pt x="185" y="1110"/>
                  </a:lnTo>
                  <a:lnTo>
                    <a:pt x="8693" y="370"/>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2"/>
            <p:cNvSpPr/>
            <p:nvPr/>
          </p:nvSpPr>
          <p:spPr>
            <a:xfrm>
              <a:off x="6202800" y="2577750"/>
              <a:ext cx="212725" cy="37025"/>
            </a:xfrm>
            <a:custGeom>
              <a:rect b="b" l="l" r="r" t="t"/>
              <a:pathLst>
                <a:path extrusionOk="0" h="1481" w="8509">
                  <a:moveTo>
                    <a:pt x="8508" y="0"/>
                  </a:moveTo>
                  <a:lnTo>
                    <a:pt x="0" y="925"/>
                  </a:lnTo>
                  <a:lnTo>
                    <a:pt x="0" y="1480"/>
                  </a:lnTo>
                  <a:lnTo>
                    <a:pt x="8508" y="555"/>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2"/>
            <p:cNvSpPr/>
            <p:nvPr/>
          </p:nvSpPr>
          <p:spPr>
            <a:xfrm>
              <a:off x="6188925" y="2485275"/>
              <a:ext cx="217350" cy="41625"/>
            </a:xfrm>
            <a:custGeom>
              <a:rect b="b" l="l" r="r" t="t"/>
              <a:pathLst>
                <a:path extrusionOk="0" h="1665" w="8694">
                  <a:moveTo>
                    <a:pt x="8508" y="0"/>
                  </a:moveTo>
                  <a:lnTo>
                    <a:pt x="1" y="1295"/>
                  </a:lnTo>
                  <a:lnTo>
                    <a:pt x="185" y="1665"/>
                  </a:lnTo>
                  <a:lnTo>
                    <a:pt x="8693" y="555"/>
                  </a:lnTo>
                  <a:lnTo>
                    <a:pt x="85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2"/>
            <p:cNvSpPr/>
            <p:nvPr/>
          </p:nvSpPr>
          <p:spPr>
            <a:xfrm>
              <a:off x="6179675" y="2397425"/>
              <a:ext cx="212725" cy="50875"/>
            </a:xfrm>
            <a:custGeom>
              <a:rect b="b" l="l" r="r" t="t"/>
              <a:pathLst>
                <a:path extrusionOk="0" h="2035" w="8509">
                  <a:moveTo>
                    <a:pt x="8323" y="0"/>
                  </a:moveTo>
                  <a:lnTo>
                    <a:pt x="1" y="1480"/>
                  </a:lnTo>
                  <a:lnTo>
                    <a:pt x="1" y="2035"/>
                  </a:lnTo>
                  <a:lnTo>
                    <a:pt x="8508" y="370"/>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2"/>
            <p:cNvSpPr/>
            <p:nvPr/>
          </p:nvSpPr>
          <p:spPr>
            <a:xfrm>
              <a:off x="6161175" y="2304950"/>
              <a:ext cx="212725" cy="60125"/>
            </a:xfrm>
            <a:custGeom>
              <a:rect b="b" l="l" r="r" t="t"/>
              <a:pathLst>
                <a:path extrusionOk="0" h="2405" w="8509">
                  <a:moveTo>
                    <a:pt x="8324" y="0"/>
                  </a:moveTo>
                  <a:lnTo>
                    <a:pt x="1" y="1850"/>
                  </a:lnTo>
                  <a:lnTo>
                    <a:pt x="186" y="2405"/>
                  </a:lnTo>
                  <a:lnTo>
                    <a:pt x="8509" y="555"/>
                  </a:lnTo>
                  <a:lnTo>
                    <a:pt x="83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2"/>
            <p:cNvSpPr/>
            <p:nvPr/>
          </p:nvSpPr>
          <p:spPr>
            <a:xfrm>
              <a:off x="6142700" y="2217100"/>
              <a:ext cx="208075" cy="64750"/>
            </a:xfrm>
            <a:custGeom>
              <a:rect b="b" l="l" r="r" t="t"/>
              <a:pathLst>
                <a:path extrusionOk="0" h="2590" w="8323">
                  <a:moveTo>
                    <a:pt x="8323" y="0"/>
                  </a:moveTo>
                  <a:lnTo>
                    <a:pt x="0" y="2035"/>
                  </a:lnTo>
                  <a:lnTo>
                    <a:pt x="185" y="2590"/>
                  </a:lnTo>
                  <a:lnTo>
                    <a:pt x="8323"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2"/>
            <p:cNvSpPr/>
            <p:nvPr/>
          </p:nvSpPr>
          <p:spPr>
            <a:xfrm>
              <a:off x="6119575" y="2129250"/>
              <a:ext cx="208100" cy="69375"/>
            </a:xfrm>
            <a:custGeom>
              <a:rect b="b" l="l" r="r" t="t"/>
              <a:pathLst>
                <a:path extrusionOk="0" h="2775" w="8324">
                  <a:moveTo>
                    <a:pt x="8323" y="0"/>
                  </a:moveTo>
                  <a:lnTo>
                    <a:pt x="0" y="2405"/>
                  </a:lnTo>
                  <a:lnTo>
                    <a:pt x="185" y="2774"/>
                  </a:lnTo>
                  <a:lnTo>
                    <a:pt x="8323" y="555"/>
                  </a:lnTo>
                  <a:lnTo>
                    <a:pt x="832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2"/>
            <p:cNvSpPr/>
            <p:nvPr/>
          </p:nvSpPr>
          <p:spPr>
            <a:xfrm>
              <a:off x="6096450" y="2041400"/>
              <a:ext cx="208100" cy="78625"/>
            </a:xfrm>
            <a:custGeom>
              <a:rect b="b" l="l" r="r" t="t"/>
              <a:pathLst>
                <a:path extrusionOk="0" h="3145" w="8324">
                  <a:moveTo>
                    <a:pt x="8138" y="0"/>
                  </a:moveTo>
                  <a:lnTo>
                    <a:pt x="1" y="2589"/>
                  </a:lnTo>
                  <a:lnTo>
                    <a:pt x="185" y="3144"/>
                  </a:lnTo>
                  <a:lnTo>
                    <a:pt x="8323" y="555"/>
                  </a:lnTo>
                  <a:lnTo>
                    <a:pt x="813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2"/>
            <p:cNvSpPr/>
            <p:nvPr/>
          </p:nvSpPr>
          <p:spPr>
            <a:xfrm>
              <a:off x="6068700" y="1958150"/>
              <a:ext cx="203475" cy="83275"/>
            </a:xfrm>
            <a:custGeom>
              <a:rect b="b" l="l" r="r" t="t"/>
              <a:pathLst>
                <a:path extrusionOk="0" h="3331" w="8139">
                  <a:moveTo>
                    <a:pt x="7954" y="1"/>
                  </a:moveTo>
                  <a:lnTo>
                    <a:pt x="1" y="2775"/>
                  </a:lnTo>
                  <a:lnTo>
                    <a:pt x="186" y="3330"/>
                  </a:lnTo>
                  <a:lnTo>
                    <a:pt x="8139" y="371"/>
                  </a:lnTo>
                  <a:lnTo>
                    <a:pt x="79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2"/>
            <p:cNvSpPr/>
            <p:nvPr/>
          </p:nvSpPr>
          <p:spPr>
            <a:xfrm>
              <a:off x="6036350" y="1870300"/>
              <a:ext cx="203450" cy="92500"/>
            </a:xfrm>
            <a:custGeom>
              <a:rect b="b" l="l" r="r" t="t"/>
              <a:pathLst>
                <a:path extrusionOk="0" h="3700" w="8138">
                  <a:moveTo>
                    <a:pt x="7953" y="1"/>
                  </a:moveTo>
                  <a:lnTo>
                    <a:pt x="0" y="3145"/>
                  </a:lnTo>
                  <a:lnTo>
                    <a:pt x="185" y="3700"/>
                  </a:lnTo>
                  <a:lnTo>
                    <a:pt x="8138" y="556"/>
                  </a:lnTo>
                  <a:lnTo>
                    <a:pt x="79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2"/>
            <p:cNvSpPr/>
            <p:nvPr/>
          </p:nvSpPr>
          <p:spPr>
            <a:xfrm>
              <a:off x="6003975" y="1787075"/>
              <a:ext cx="203475" cy="97125"/>
            </a:xfrm>
            <a:custGeom>
              <a:rect b="b" l="l" r="r" t="t"/>
              <a:pathLst>
                <a:path extrusionOk="0" h="3885" w="8139">
                  <a:moveTo>
                    <a:pt x="7768" y="1"/>
                  </a:moveTo>
                  <a:lnTo>
                    <a:pt x="0" y="3515"/>
                  </a:lnTo>
                  <a:lnTo>
                    <a:pt x="185" y="3885"/>
                  </a:lnTo>
                  <a:lnTo>
                    <a:pt x="8138" y="371"/>
                  </a:lnTo>
                  <a:lnTo>
                    <a:pt x="776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2"/>
            <p:cNvSpPr/>
            <p:nvPr/>
          </p:nvSpPr>
          <p:spPr>
            <a:xfrm>
              <a:off x="5966975" y="1703850"/>
              <a:ext cx="198850" cy="106375"/>
            </a:xfrm>
            <a:custGeom>
              <a:rect b="b" l="l" r="r" t="t"/>
              <a:pathLst>
                <a:path extrusionOk="0" h="4255" w="7954">
                  <a:moveTo>
                    <a:pt x="7769" y="1"/>
                  </a:moveTo>
                  <a:lnTo>
                    <a:pt x="1" y="3700"/>
                  </a:lnTo>
                  <a:lnTo>
                    <a:pt x="371" y="4254"/>
                  </a:lnTo>
                  <a:lnTo>
                    <a:pt x="7954" y="371"/>
                  </a:lnTo>
                  <a:lnTo>
                    <a:pt x="7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2"/>
            <p:cNvSpPr/>
            <p:nvPr/>
          </p:nvSpPr>
          <p:spPr>
            <a:xfrm>
              <a:off x="5930000" y="1620625"/>
              <a:ext cx="194225" cy="115625"/>
            </a:xfrm>
            <a:custGeom>
              <a:rect b="b" l="l" r="r" t="t"/>
              <a:pathLst>
                <a:path extrusionOk="0" h="4625" w="7769">
                  <a:moveTo>
                    <a:pt x="7583" y="0"/>
                  </a:moveTo>
                  <a:lnTo>
                    <a:pt x="0" y="4069"/>
                  </a:lnTo>
                  <a:lnTo>
                    <a:pt x="185" y="4624"/>
                  </a:lnTo>
                  <a:lnTo>
                    <a:pt x="7768" y="555"/>
                  </a:lnTo>
                  <a:lnTo>
                    <a:pt x="758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2"/>
            <p:cNvSpPr/>
            <p:nvPr/>
          </p:nvSpPr>
          <p:spPr>
            <a:xfrm>
              <a:off x="5888375" y="1542025"/>
              <a:ext cx="194225" cy="120250"/>
            </a:xfrm>
            <a:custGeom>
              <a:rect b="b" l="l" r="r" t="t"/>
              <a:pathLst>
                <a:path extrusionOk="0" h="4810" w="7769">
                  <a:moveTo>
                    <a:pt x="7399" y="0"/>
                  </a:moveTo>
                  <a:lnTo>
                    <a:pt x="1" y="4254"/>
                  </a:lnTo>
                  <a:lnTo>
                    <a:pt x="371" y="4809"/>
                  </a:lnTo>
                  <a:lnTo>
                    <a:pt x="7769" y="370"/>
                  </a:lnTo>
                  <a:lnTo>
                    <a:pt x="73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2"/>
            <p:cNvSpPr/>
            <p:nvPr/>
          </p:nvSpPr>
          <p:spPr>
            <a:xfrm>
              <a:off x="5856025" y="1458800"/>
              <a:ext cx="184975" cy="124850"/>
            </a:xfrm>
            <a:custGeom>
              <a:rect b="b" l="l" r="r" t="t"/>
              <a:pathLst>
                <a:path extrusionOk="0" h="4994" w="7399">
                  <a:moveTo>
                    <a:pt x="7213" y="0"/>
                  </a:moveTo>
                  <a:lnTo>
                    <a:pt x="0" y="4624"/>
                  </a:lnTo>
                  <a:lnTo>
                    <a:pt x="185" y="4994"/>
                  </a:lnTo>
                  <a:lnTo>
                    <a:pt x="7398" y="555"/>
                  </a:lnTo>
                  <a:lnTo>
                    <a:pt x="721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2"/>
            <p:cNvSpPr/>
            <p:nvPr/>
          </p:nvSpPr>
          <p:spPr>
            <a:xfrm>
              <a:off x="5800525" y="1389425"/>
              <a:ext cx="184975" cy="129500"/>
            </a:xfrm>
            <a:custGeom>
              <a:rect b="b" l="l" r="r" t="t"/>
              <a:pathLst>
                <a:path extrusionOk="0" h="5180" w="7399">
                  <a:moveTo>
                    <a:pt x="7029" y="1"/>
                  </a:moveTo>
                  <a:lnTo>
                    <a:pt x="1" y="4625"/>
                  </a:lnTo>
                  <a:lnTo>
                    <a:pt x="371" y="5180"/>
                  </a:lnTo>
                  <a:lnTo>
                    <a:pt x="7399" y="371"/>
                  </a:lnTo>
                  <a:lnTo>
                    <a:pt x="70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2"/>
            <p:cNvSpPr/>
            <p:nvPr/>
          </p:nvSpPr>
          <p:spPr>
            <a:xfrm>
              <a:off x="5754300" y="1310825"/>
              <a:ext cx="180350" cy="138750"/>
            </a:xfrm>
            <a:custGeom>
              <a:rect b="b" l="l" r="r" t="t"/>
              <a:pathLst>
                <a:path extrusionOk="0" h="5550" w="7214">
                  <a:moveTo>
                    <a:pt x="6843" y="1"/>
                  </a:moveTo>
                  <a:lnTo>
                    <a:pt x="0" y="5179"/>
                  </a:lnTo>
                  <a:lnTo>
                    <a:pt x="185" y="5549"/>
                  </a:lnTo>
                  <a:lnTo>
                    <a:pt x="7213" y="556"/>
                  </a:lnTo>
                  <a:lnTo>
                    <a:pt x="68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2"/>
            <p:cNvSpPr/>
            <p:nvPr/>
          </p:nvSpPr>
          <p:spPr>
            <a:xfrm>
              <a:off x="5703425" y="1241475"/>
              <a:ext cx="175725" cy="138750"/>
            </a:xfrm>
            <a:custGeom>
              <a:rect b="b" l="l" r="r" t="t"/>
              <a:pathLst>
                <a:path extrusionOk="0" h="5550" w="7029">
                  <a:moveTo>
                    <a:pt x="6659" y="0"/>
                  </a:moveTo>
                  <a:lnTo>
                    <a:pt x="1" y="5179"/>
                  </a:lnTo>
                  <a:lnTo>
                    <a:pt x="186" y="5549"/>
                  </a:lnTo>
                  <a:lnTo>
                    <a:pt x="7029" y="370"/>
                  </a:lnTo>
                  <a:lnTo>
                    <a:pt x="665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2"/>
            <p:cNvSpPr/>
            <p:nvPr/>
          </p:nvSpPr>
          <p:spPr>
            <a:xfrm>
              <a:off x="5647950" y="1167500"/>
              <a:ext cx="171100" cy="147975"/>
            </a:xfrm>
            <a:custGeom>
              <a:rect b="b" l="l" r="r" t="t"/>
              <a:pathLst>
                <a:path extrusionOk="0" h="5919" w="6844">
                  <a:moveTo>
                    <a:pt x="6474" y="0"/>
                  </a:moveTo>
                  <a:lnTo>
                    <a:pt x="0" y="5549"/>
                  </a:lnTo>
                  <a:lnTo>
                    <a:pt x="370" y="5919"/>
                  </a:lnTo>
                  <a:lnTo>
                    <a:pt x="6843" y="370"/>
                  </a:lnTo>
                  <a:lnTo>
                    <a:pt x="64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2"/>
            <p:cNvSpPr/>
            <p:nvPr/>
          </p:nvSpPr>
          <p:spPr>
            <a:xfrm>
              <a:off x="5583200" y="1093525"/>
              <a:ext cx="166500" cy="152600"/>
            </a:xfrm>
            <a:custGeom>
              <a:rect b="b" l="l" r="r" t="t"/>
              <a:pathLst>
                <a:path extrusionOk="0" h="6104" w="6660">
                  <a:moveTo>
                    <a:pt x="6289" y="0"/>
                  </a:moveTo>
                  <a:lnTo>
                    <a:pt x="1" y="5734"/>
                  </a:lnTo>
                  <a:lnTo>
                    <a:pt x="186" y="6103"/>
                  </a:lnTo>
                  <a:lnTo>
                    <a:pt x="6659" y="370"/>
                  </a:lnTo>
                  <a:lnTo>
                    <a:pt x="62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2"/>
            <p:cNvSpPr/>
            <p:nvPr/>
          </p:nvSpPr>
          <p:spPr>
            <a:xfrm>
              <a:off x="5536975" y="1033400"/>
              <a:ext cx="161850" cy="157225"/>
            </a:xfrm>
            <a:custGeom>
              <a:rect b="b" l="l" r="r" t="t"/>
              <a:pathLst>
                <a:path extrusionOk="0" h="6289" w="6474">
                  <a:moveTo>
                    <a:pt x="6104" y="1"/>
                  </a:moveTo>
                  <a:lnTo>
                    <a:pt x="0" y="5919"/>
                  </a:lnTo>
                  <a:lnTo>
                    <a:pt x="370" y="6289"/>
                  </a:lnTo>
                  <a:lnTo>
                    <a:pt x="6474" y="371"/>
                  </a:lnTo>
                  <a:lnTo>
                    <a:pt x="610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2"/>
            <p:cNvSpPr/>
            <p:nvPr/>
          </p:nvSpPr>
          <p:spPr>
            <a:xfrm>
              <a:off x="5476875" y="968675"/>
              <a:ext cx="157225" cy="161850"/>
            </a:xfrm>
            <a:custGeom>
              <a:rect b="b" l="l" r="r" t="t"/>
              <a:pathLst>
                <a:path extrusionOk="0" h="6474" w="6289">
                  <a:moveTo>
                    <a:pt x="5918" y="0"/>
                  </a:moveTo>
                  <a:lnTo>
                    <a:pt x="0" y="6104"/>
                  </a:lnTo>
                  <a:lnTo>
                    <a:pt x="370" y="6474"/>
                  </a:lnTo>
                  <a:lnTo>
                    <a:pt x="6288" y="370"/>
                  </a:lnTo>
                  <a:lnTo>
                    <a:pt x="59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2"/>
            <p:cNvSpPr/>
            <p:nvPr/>
          </p:nvSpPr>
          <p:spPr>
            <a:xfrm>
              <a:off x="5416750" y="908550"/>
              <a:ext cx="152625" cy="166500"/>
            </a:xfrm>
            <a:custGeom>
              <a:rect b="b" l="l" r="r" t="t"/>
              <a:pathLst>
                <a:path extrusionOk="0" h="6660" w="6105">
                  <a:moveTo>
                    <a:pt x="5549" y="1"/>
                  </a:moveTo>
                  <a:lnTo>
                    <a:pt x="1" y="6289"/>
                  </a:lnTo>
                  <a:lnTo>
                    <a:pt x="371" y="6659"/>
                  </a:lnTo>
                  <a:lnTo>
                    <a:pt x="6104" y="371"/>
                  </a:lnTo>
                  <a:lnTo>
                    <a:pt x="554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2"/>
            <p:cNvSpPr/>
            <p:nvPr/>
          </p:nvSpPr>
          <p:spPr>
            <a:xfrm>
              <a:off x="5352025" y="848450"/>
              <a:ext cx="147975" cy="171100"/>
            </a:xfrm>
            <a:custGeom>
              <a:rect b="b" l="l" r="r" t="t"/>
              <a:pathLst>
                <a:path extrusionOk="0" h="6844" w="5919">
                  <a:moveTo>
                    <a:pt x="5549" y="1"/>
                  </a:moveTo>
                  <a:lnTo>
                    <a:pt x="0" y="6474"/>
                  </a:lnTo>
                  <a:lnTo>
                    <a:pt x="370" y="6844"/>
                  </a:lnTo>
                  <a:lnTo>
                    <a:pt x="5919" y="186"/>
                  </a:lnTo>
                  <a:lnTo>
                    <a:pt x="554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2"/>
            <p:cNvSpPr/>
            <p:nvPr/>
          </p:nvSpPr>
          <p:spPr>
            <a:xfrm>
              <a:off x="5287275" y="788350"/>
              <a:ext cx="138750" cy="175725"/>
            </a:xfrm>
            <a:custGeom>
              <a:rect b="b" l="l" r="r" t="t"/>
              <a:pathLst>
                <a:path extrusionOk="0" h="7029" w="5550">
                  <a:moveTo>
                    <a:pt x="5180" y="0"/>
                  </a:moveTo>
                  <a:lnTo>
                    <a:pt x="1" y="6843"/>
                  </a:lnTo>
                  <a:lnTo>
                    <a:pt x="371" y="7028"/>
                  </a:lnTo>
                  <a:lnTo>
                    <a:pt x="5550" y="370"/>
                  </a:lnTo>
                  <a:lnTo>
                    <a:pt x="51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2"/>
            <p:cNvSpPr/>
            <p:nvPr/>
          </p:nvSpPr>
          <p:spPr>
            <a:xfrm>
              <a:off x="5217925" y="732850"/>
              <a:ext cx="134125" cy="180350"/>
            </a:xfrm>
            <a:custGeom>
              <a:rect b="b" l="l" r="r" t="t"/>
              <a:pathLst>
                <a:path extrusionOk="0" h="7214" w="5365">
                  <a:moveTo>
                    <a:pt x="4994" y="1"/>
                  </a:moveTo>
                  <a:lnTo>
                    <a:pt x="1" y="7029"/>
                  </a:lnTo>
                  <a:lnTo>
                    <a:pt x="371" y="7214"/>
                  </a:lnTo>
                  <a:lnTo>
                    <a:pt x="5364" y="371"/>
                  </a:lnTo>
                  <a:lnTo>
                    <a:pt x="49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2"/>
            <p:cNvSpPr/>
            <p:nvPr/>
          </p:nvSpPr>
          <p:spPr>
            <a:xfrm>
              <a:off x="5148575" y="682000"/>
              <a:ext cx="129500" cy="184975"/>
            </a:xfrm>
            <a:custGeom>
              <a:rect b="b" l="l" r="r" t="t"/>
              <a:pathLst>
                <a:path extrusionOk="0" h="7399" w="5180">
                  <a:moveTo>
                    <a:pt x="4809" y="0"/>
                  </a:moveTo>
                  <a:lnTo>
                    <a:pt x="0" y="7213"/>
                  </a:lnTo>
                  <a:lnTo>
                    <a:pt x="555" y="7398"/>
                  </a:lnTo>
                  <a:lnTo>
                    <a:pt x="5179" y="370"/>
                  </a:lnTo>
                  <a:lnTo>
                    <a:pt x="480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2"/>
            <p:cNvSpPr/>
            <p:nvPr/>
          </p:nvSpPr>
          <p:spPr>
            <a:xfrm>
              <a:off x="5079225" y="631125"/>
              <a:ext cx="124850" cy="189600"/>
            </a:xfrm>
            <a:custGeom>
              <a:rect b="b" l="l" r="r" t="t"/>
              <a:pathLst>
                <a:path extrusionOk="0" h="7584" w="4994">
                  <a:moveTo>
                    <a:pt x="4439" y="1"/>
                  </a:moveTo>
                  <a:lnTo>
                    <a:pt x="0" y="7399"/>
                  </a:lnTo>
                  <a:lnTo>
                    <a:pt x="370" y="7584"/>
                  </a:lnTo>
                  <a:lnTo>
                    <a:pt x="4994" y="371"/>
                  </a:lnTo>
                  <a:lnTo>
                    <a:pt x="443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2"/>
            <p:cNvSpPr/>
            <p:nvPr/>
          </p:nvSpPr>
          <p:spPr>
            <a:xfrm>
              <a:off x="5005225" y="584900"/>
              <a:ext cx="120250" cy="194225"/>
            </a:xfrm>
            <a:custGeom>
              <a:rect b="b" l="l" r="r" t="t"/>
              <a:pathLst>
                <a:path extrusionOk="0" h="7769" w="4810">
                  <a:moveTo>
                    <a:pt x="4440" y="0"/>
                  </a:moveTo>
                  <a:lnTo>
                    <a:pt x="1" y="7398"/>
                  </a:lnTo>
                  <a:lnTo>
                    <a:pt x="556" y="7768"/>
                  </a:lnTo>
                  <a:lnTo>
                    <a:pt x="4810" y="370"/>
                  </a:lnTo>
                  <a:lnTo>
                    <a:pt x="444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2"/>
            <p:cNvSpPr/>
            <p:nvPr/>
          </p:nvSpPr>
          <p:spPr>
            <a:xfrm>
              <a:off x="4931250" y="543275"/>
              <a:ext cx="115625" cy="194225"/>
            </a:xfrm>
            <a:custGeom>
              <a:rect b="b" l="l" r="r" t="t"/>
              <a:pathLst>
                <a:path extrusionOk="0" h="7769" w="4625">
                  <a:moveTo>
                    <a:pt x="4070" y="1"/>
                  </a:moveTo>
                  <a:lnTo>
                    <a:pt x="1" y="7399"/>
                  </a:lnTo>
                  <a:lnTo>
                    <a:pt x="556" y="7769"/>
                  </a:lnTo>
                  <a:lnTo>
                    <a:pt x="4625" y="186"/>
                  </a:lnTo>
                  <a:lnTo>
                    <a:pt x="40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2"/>
            <p:cNvSpPr/>
            <p:nvPr/>
          </p:nvSpPr>
          <p:spPr>
            <a:xfrm>
              <a:off x="4857275" y="501675"/>
              <a:ext cx="106375" cy="198850"/>
            </a:xfrm>
            <a:custGeom>
              <a:rect b="b" l="l" r="r" t="t"/>
              <a:pathLst>
                <a:path extrusionOk="0" h="7954" w="4255">
                  <a:moveTo>
                    <a:pt x="3884" y="0"/>
                  </a:moveTo>
                  <a:lnTo>
                    <a:pt x="1" y="7583"/>
                  </a:lnTo>
                  <a:lnTo>
                    <a:pt x="555" y="7953"/>
                  </a:lnTo>
                  <a:lnTo>
                    <a:pt x="4254" y="185"/>
                  </a:lnTo>
                  <a:lnTo>
                    <a:pt x="38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2"/>
            <p:cNvSpPr/>
            <p:nvPr/>
          </p:nvSpPr>
          <p:spPr>
            <a:xfrm>
              <a:off x="4783300" y="460050"/>
              <a:ext cx="97125" cy="203475"/>
            </a:xfrm>
            <a:custGeom>
              <a:rect b="b" l="l" r="r" t="t"/>
              <a:pathLst>
                <a:path extrusionOk="0" h="8139" w="3885">
                  <a:moveTo>
                    <a:pt x="3329" y="1"/>
                  </a:moveTo>
                  <a:lnTo>
                    <a:pt x="0" y="7954"/>
                  </a:lnTo>
                  <a:lnTo>
                    <a:pt x="370" y="8139"/>
                  </a:lnTo>
                  <a:lnTo>
                    <a:pt x="3884" y="371"/>
                  </a:lnTo>
                  <a:lnTo>
                    <a:pt x="33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2"/>
            <p:cNvSpPr/>
            <p:nvPr/>
          </p:nvSpPr>
          <p:spPr>
            <a:xfrm>
              <a:off x="4704700" y="427700"/>
              <a:ext cx="92500" cy="203450"/>
            </a:xfrm>
            <a:custGeom>
              <a:rect b="b" l="l" r="r" t="t"/>
              <a:pathLst>
                <a:path extrusionOk="0" h="8138" w="3700">
                  <a:moveTo>
                    <a:pt x="3329" y="0"/>
                  </a:moveTo>
                  <a:lnTo>
                    <a:pt x="0" y="7953"/>
                  </a:lnTo>
                  <a:lnTo>
                    <a:pt x="555" y="8138"/>
                  </a:lnTo>
                  <a:lnTo>
                    <a:pt x="3699" y="185"/>
                  </a:lnTo>
                  <a:lnTo>
                    <a:pt x="332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2"/>
            <p:cNvSpPr/>
            <p:nvPr/>
          </p:nvSpPr>
          <p:spPr>
            <a:xfrm>
              <a:off x="4626075" y="395325"/>
              <a:ext cx="87900" cy="203475"/>
            </a:xfrm>
            <a:custGeom>
              <a:rect b="b" l="l" r="r" t="t"/>
              <a:pathLst>
                <a:path extrusionOk="0" h="8139" w="3516">
                  <a:moveTo>
                    <a:pt x="2960" y="0"/>
                  </a:moveTo>
                  <a:lnTo>
                    <a:pt x="1" y="7953"/>
                  </a:lnTo>
                  <a:lnTo>
                    <a:pt x="556" y="8138"/>
                  </a:lnTo>
                  <a:lnTo>
                    <a:pt x="3515" y="185"/>
                  </a:lnTo>
                  <a:lnTo>
                    <a:pt x="296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2"/>
            <p:cNvSpPr/>
            <p:nvPr/>
          </p:nvSpPr>
          <p:spPr>
            <a:xfrm>
              <a:off x="4547475" y="362950"/>
              <a:ext cx="78625" cy="208100"/>
            </a:xfrm>
            <a:custGeom>
              <a:rect b="b" l="l" r="r" t="t"/>
              <a:pathLst>
                <a:path extrusionOk="0" h="8324" w="3145">
                  <a:moveTo>
                    <a:pt x="2590" y="1"/>
                  </a:moveTo>
                  <a:lnTo>
                    <a:pt x="1" y="8139"/>
                  </a:lnTo>
                  <a:lnTo>
                    <a:pt x="556" y="8324"/>
                  </a:lnTo>
                  <a:lnTo>
                    <a:pt x="3145" y="186"/>
                  </a:lnTo>
                  <a:lnTo>
                    <a:pt x="25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2"/>
            <p:cNvSpPr/>
            <p:nvPr/>
          </p:nvSpPr>
          <p:spPr>
            <a:xfrm>
              <a:off x="4468875" y="339825"/>
              <a:ext cx="69375" cy="208100"/>
            </a:xfrm>
            <a:custGeom>
              <a:rect b="b" l="l" r="r" t="t"/>
              <a:pathLst>
                <a:path extrusionOk="0" h="8324" w="2775">
                  <a:moveTo>
                    <a:pt x="2220" y="1"/>
                  </a:moveTo>
                  <a:lnTo>
                    <a:pt x="1" y="8139"/>
                  </a:lnTo>
                  <a:lnTo>
                    <a:pt x="370" y="8324"/>
                  </a:lnTo>
                  <a:lnTo>
                    <a:pt x="277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2"/>
            <p:cNvSpPr/>
            <p:nvPr/>
          </p:nvSpPr>
          <p:spPr>
            <a:xfrm>
              <a:off x="4385650" y="316725"/>
              <a:ext cx="64750" cy="208075"/>
            </a:xfrm>
            <a:custGeom>
              <a:rect b="b" l="l" r="r" t="t"/>
              <a:pathLst>
                <a:path extrusionOk="0" h="8323" w="2590">
                  <a:moveTo>
                    <a:pt x="2035" y="0"/>
                  </a:moveTo>
                  <a:lnTo>
                    <a:pt x="0" y="8138"/>
                  </a:lnTo>
                  <a:lnTo>
                    <a:pt x="555" y="8323"/>
                  </a:lnTo>
                  <a:lnTo>
                    <a:pt x="259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2"/>
            <p:cNvSpPr/>
            <p:nvPr/>
          </p:nvSpPr>
          <p:spPr>
            <a:xfrm>
              <a:off x="4302425" y="293600"/>
              <a:ext cx="55500" cy="212725"/>
            </a:xfrm>
            <a:custGeom>
              <a:rect b="b" l="l" r="r" t="t"/>
              <a:pathLst>
                <a:path extrusionOk="0" h="8509" w="2220">
                  <a:moveTo>
                    <a:pt x="1850" y="0"/>
                  </a:moveTo>
                  <a:lnTo>
                    <a:pt x="0" y="8323"/>
                  </a:lnTo>
                  <a:lnTo>
                    <a:pt x="555" y="8508"/>
                  </a:lnTo>
                  <a:lnTo>
                    <a:pt x="2220" y="185"/>
                  </a:lnTo>
                  <a:lnTo>
                    <a:pt x="18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2"/>
            <p:cNvSpPr/>
            <p:nvPr/>
          </p:nvSpPr>
          <p:spPr>
            <a:xfrm>
              <a:off x="4223825" y="279725"/>
              <a:ext cx="46250" cy="212725"/>
            </a:xfrm>
            <a:custGeom>
              <a:rect b="b" l="l" r="r" t="t"/>
              <a:pathLst>
                <a:path extrusionOk="0" h="8509" w="1850">
                  <a:moveTo>
                    <a:pt x="1295" y="1"/>
                  </a:moveTo>
                  <a:lnTo>
                    <a:pt x="0" y="8323"/>
                  </a:lnTo>
                  <a:lnTo>
                    <a:pt x="370" y="8508"/>
                  </a:lnTo>
                  <a:lnTo>
                    <a:pt x="18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2"/>
            <p:cNvSpPr/>
            <p:nvPr/>
          </p:nvSpPr>
          <p:spPr>
            <a:xfrm>
              <a:off x="4140600" y="261225"/>
              <a:ext cx="41625" cy="217350"/>
            </a:xfrm>
            <a:custGeom>
              <a:rect b="b" l="l" r="r" t="t"/>
              <a:pathLst>
                <a:path extrusionOk="0" h="8694" w="1665">
                  <a:moveTo>
                    <a:pt x="1110" y="1"/>
                  </a:moveTo>
                  <a:lnTo>
                    <a:pt x="0" y="8509"/>
                  </a:lnTo>
                  <a:lnTo>
                    <a:pt x="370" y="8693"/>
                  </a:lnTo>
                  <a:lnTo>
                    <a:pt x="1665" y="186"/>
                  </a:lnTo>
                  <a:lnTo>
                    <a:pt x="111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2"/>
            <p:cNvSpPr/>
            <p:nvPr/>
          </p:nvSpPr>
          <p:spPr>
            <a:xfrm>
              <a:off x="4057350" y="251975"/>
              <a:ext cx="32400" cy="212725"/>
            </a:xfrm>
            <a:custGeom>
              <a:rect b="b" l="l" r="r" t="t"/>
              <a:pathLst>
                <a:path extrusionOk="0" h="8509" w="1296">
                  <a:moveTo>
                    <a:pt x="741" y="1"/>
                  </a:moveTo>
                  <a:lnTo>
                    <a:pt x="1" y="8509"/>
                  </a:lnTo>
                  <a:lnTo>
                    <a:pt x="371" y="8509"/>
                  </a:lnTo>
                  <a:lnTo>
                    <a:pt x="129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2"/>
            <p:cNvSpPr/>
            <p:nvPr/>
          </p:nvSpPr>
          <p:spPr>
            <a:xfrm>
              <a:off x="3969500" y="242725"/>
              <a:ext cx="27775" cy="217350"/>
            </a:xfrm>
            <a:custGeom>
              <a:rect b="b" l="l" r="r" t="t"/>
              <a:pathLst>
                <a:path extrusionOk="0" h="8694" w="1111">
                  <a:moveTo>
                    <a:pt x="741" y="1"/>
                  </a:moveTo>
                  <a:lnTo>
                    <a:pt x="1" y="8509"/>
                  </a:lnTo>
                  <a:lnTo>
                    <a:pt x="556" y="8694"/>
                  </a:lnTo>
                  <a:lnTo>
                    <a:pt x="111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2"/>
            <p:cNvSpPr/>
            <p:nvPr/>
          </p:nvSpPr>
          <p:spPr>
            <a:xfrm>
              <a:off x="3886275" y="238125"/>
              <a:ext cx="23150" cy="217325"/>
            </a:xfrm>
            <a:custGeom>
              <a:rect b="b" l="l" r="r" t="t"/>
              <a:pathLst>
                <a:path extrusionOk="0" h="8693" w="926">
                  <a:moveTo>
                    <a:pt x="371" y="0"/>
                  </a:moveTo>
                  <a:lnTo>
                    <a:pt x="1" y="8693"/>
                  </a:lnTo>
                  <a:lnTo>
                    <a:pt x="556" y="8693"/>
                  </a:lnTo>
                  <a:lnTo>
                    <a:pt x="925" y="185"/>
                  </a:lnTo>
                  <a:lnTo>
                    <a:pt x="3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380" name="Shape 4380"/>
        <p:cNvGrpSpPr/>
        <p:nvPr/>
      </p:nvGrpSpPr>
      <p:grpSpPr>
        <a:xfrm>
          <a:off x="0" y="0"/>
          <a:ext cx="0" cy="0"/>
          <a:chOff x="0" y="0"/>
          <a:chExt cx="0" cy="0"/>
        </a:xfrm>
      </p:grpSpPr>
      <p:grpSp>
        <p:nvGrpSpPr>
          <p:cNvPr id="4381" name="Google Shape;4381;p53"/>
          <p:cNvGrpSpPr/>
          <p:nvPr/>
        </p:nvGrpSpPr>
        <p:grpSpPr>
          <a:xfrm>
            <a:off x="1095143" y="2241600"/>
            <a:ext cx="730896" cy="153148"/>
            <a:chOff x="4635250" y="3790225"/>
            <a:chExt cx="415825" cy="87125"/>
          </a:xfrm>
        </p:grpSpPr>
        <p:sp>
          <p:nvSpPr>
            <p:cNvPr id="4382" name="Google Shape;4382;p53"/>
            <p:cNvSpPr/>
            <p:nvPr/>
          </p:nvSpPr>
          <p:spPr>
            <a:xfrm>
              <a:off x="4722350" y="3790238"/>
              <a:ext cx="328725" cy="87100"/>
            </a:xfrm>
            <a:custGeom>
              <a:rect b="b" l="l" r="r" t="t"/>
              <a:pathLst>
                <a:path extrusionOk="0" h="3484" w="13149">
                  <a:moveTo>
                    <a:pt x="0" y="0"/>
                  </a:moveTo>
                  <a:lnTo>
                    <a:pt x="0" y="3484"/>
                  </a:lnTo>
                  <a:lnTo>
                    <a:pt x="9665" y="3484"/>
                  </a:lnTo>
                  <a:cubicBezTo>
                    <a:pt x="11591" y="3484"/>
                    <a:pt x="13148" y="1926"/>
                    <a:pt x="13148"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3"/>
            <p:cNvSpPr/>
            <p:nvPr/>
          </p:nvSpPr>
          <p:spPr>
            <a:xfrm>
              <a:off x="4635250" y="3790238"/>
              <a:ext cx="87125" cy="87100"/>
            </a:xfrm>
            <a:custGeom>
              <a:rect b="b" l="l" r="r" t="t"/>
              <a:pathLst>
                <a:path extrusionOk="0" h="3484" w="3485">
                  <a:moveTo>
                    <a:pt x="3484" y="0"/>
                  </a:moveTo>
                  <a:cubicBezTo>
                    <a:pt x="1559" y="0"/>
                    <a:pt x="1" y="1558"/>
                    <a:pt x="1" y="3484"/>
                  </a:cubicBezTo>
                  <a:lnTo>
                    <a:pt x="3484" y="3484"/>
                  </a:lnTo>
                  <a:lnTo>
                    <a:pt x="34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3"/>
            <p:cNvSpPr/>
            <p:nvPr/>
          </p:nvSpPr>
          <p:spPr>
            <a:xfrm>
              <a:off x="4722350" y="3790225"/>
              <a:ext cx="87300" cy="87125"/>
            </a:xfrm>
            <a:custGeom>
              <a:rect b="b" l="l" r="r" t="t"/>
              <a:pathLst>
                <a:path extrusionOk="0" h="3485" w="3492">
                  <a:moveTo>
                    <a:pt x="7" y="0"/>
                  </a:moveTo>
                  <a:lnTo>
                    <a:pt x="0" y="3484"/>
                  </a:lnTo>
                  <a:cubicBezTo>
                    <a:pt x="1926" y="3484"/>
                    <a:pt x="3491" y="1926"/>
                    <a:pt x="3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5" name="Google Shape;4385;p53"/>
          <p:cNvGrpSpPr/>
          <p:nvPr/>
        </p:nvGrpSpPr>
        <p:grpSpPr>
          <a:xfrm>
            <a:off x="1666833" y="4037852"/>
            <a:ext cx="175876" cy="179996"/>
            <a:chOff x="4280575" y="2131725"/>
            <a:chExt cx="141950" cy="145275"/>
          </a:xfrm>
        </p:grpSpPr>
        <p:sp>
          <p:nvSpPr>
            <p:cNvPr id="4386" name="Google Shape;4386;p53"/>
            <p:cNvSpPr/>
            <p:nvPr/>
          </p:nvSpPr>
          <p:spPr>
            <a:xfrm>
              <a:off x="4280575" y="2131725"/>
              <a:ext cx="141950" cy="97050"/>
            </a:xfrm>
            <a:custGeom>
              <a:rect b="b" l="l" r="r" t="t"/>
              <a:pathLst>
                <a:path extrusionOk="0" h="3882" w="5678">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3"/>
            <p:cNvSpPr/>
            <p:nvPr/>
          </p:nvSpPr>
          <p:spPr>
            <a:xfrm>
              <a:off x="4320625" y="2227850"/>
              <a:ext cx="45100" cy="49150"/>
            </a:xfrm>
            <a:custGeom>
              <a:rect b="b" l="l" r="r" t="t"/>
              <a:pathLst>
                <a:path extrusionOk="0" h="1966" w="1804">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8" name="Google Shape;4388;p53"/>
          <p:cNvGrpSpPr/>
          <p:nvPr/>
        </p:nvGrpSpPr>
        <p:grpSpPr>
          <a:xfrm>
            <a:off x="1667926" y="4265283"/>
            <a:ext cx="175927" cy="152252"/>
            <a:chOff x="4088738" y="4379875"/>
            <a:chExt cx="176900" cy="153125"/>
          </a:xfrm>
        </p:grpSpPr>
        <p:sp>
          <p:nvSpPr>
            <p:cNvPr id="4389" name="Google Shape;4389;p53"/>
            <p:cNvSpPr/>
            <p:nvPr/>
          </p:nvSpPr>
          <p:spPr>
            <a:xfrm>
              <a:off x="4088738" y="4379875"/>
              <a:ext cx="176900" cy="153125"/>
            </a:xfrm>
            <a:custGeom>
              <a:rect b="b" l="l" r="r" t="t"/>
              <a:pathLst>
                <a:path extrusionOk="0" h="6125" w="7076">
                  <a:moveTo>
                    <a:pt x="1768" y="1"/>
                  </a:moveTo>
                  <a:lnTo>
                    <a:pt x="1" y="3066"/>
                  </a:lnTo>
                  <a:lnTo>
                    <a:pt x="1768" y="6124"/>
                  </a:lnTo>
                  <a:lnTo>
                    <a:pt x="5309" y="6124"/>
                  </a:lnTo>
                  <a:lnTo>
                    <a:pt x="7076" y="3066"/>
                  </a:lnTo>
                  <a:lnTo>
                    <a:pt x="53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3"/>
            <p:cNvSpPr/>
            <p:nvPr/>
          </p:nvSpPr>
          <p:spPr>
            <a:xfrm>
              <a:off x="4088738" y="4379875"/>
              <a:ext cx="132725" cy="153125"/>
            </a:xfrm>
            <a:custGeom>
              <a:rect b="b" l="l" r="r" t="t"/>
              <a:pathLst>
                <a:path extrusionOk="0" h="6125" w="5309">
                  <a:moveTo>
                    <a:pt x="1768" y="1"/>
                  </a:moveTo>
                  <a:lnTo>
                    <a:pt x="1" y="3066"/>
                  </a:lnTo>
                  <a:lnTo>
                    <a:pt x="1768" y="6124"/>
                  </a:lnTo>
                  <a:lnTo>
                    <a:pt x="5309" y="6124"/>
                  </a:lnTo>
                  <a:lnTo>
                    <a:pt x="1768"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1" name="Google Shape;4391;p53"/>
          <p:cNvGrpSpPr/>
          <p:nvPr/>
        </p:nvGrpSpPr>
        <p:grpSpPr>
          <a:xfrm flipH="1" rot="10800000">
            <a:off x="1086570" y="4291428"/>
            <a:ext cx="486625" cy="126984"/>
            <a:chOff x="4173650" y="2515975"/>
            <a:chExt cx="216413" cy="56475"/>
          </a:xfrm>
        </p:grpSpPr>
        <p:sp>
          <p:nvSpPr>
            <p:cNvPr id="4392" name="Google Shape;4392;p53"/>
            <p:cNvSpPr/>
            <p:nvPr/>
          </p:nvSpPr>
          <p:spPr>
            <a:xfrm>
              <a:off x="4257138" y="2515975"/>
              <a:ext cx="132925" cy="56475"/>
            </a:xfrm>
            <a:custGeom>
              <a:rect b="b" l="l" r="r" t="t"/>
              <a:pathLst>
                <a:path extrusionOk="0" h="2259" w="5317">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3"/>
            <p:cNvSpPr/>
            <p:nvPr/>
          </p:nvSpPr>
          <p:spPr>
            <a:xfrm>
              <a:off x="4173650" y="2515975"/>
              <a:ext cx="132925" cy="56475"/>
            </a:xfrm>
            <a:custGeom>
              <a:rect b="b" l="l" r="r" t="t"/>
              <a:pathLst>
                <a:path extrusionOk="0" h="2259" w="5317">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4" name="Google Shape;4394;p53"/>
          <p:cNvGrpSpPr/>
          <p:nvPr/>
        </p:nvGrpSpPr>
        <p:grpSpPr>
          <a:xfrm>
            <a:off x="1088757" y="1726562"/>
            <a:ext cx="743797" cy="171366"/>
            <a:chOff x="4109513" y="1964562"/>
            <a:chExt cx="501313" cy="117575"/>
          </a:xfrm>
        </p:grpSpPr>
        <p:sp>
          <p:nvSpPr>
            <p:cNvPr id="4395" name="Google Shape;4395;p53"/>
            <p:cNvSpPr/>
            <p:nvPr/>
          </p:nvSpPr>
          <p:spPr>
            <a:xfrm>
              <a:off x="4230425" y="1964850"/>
              <a:ext cx="380400" cy="117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96" name="Google Shape;4396;p53"/>
            <p:cNvGrpSpPr/>
            <p:nvPr/>
          </p:nvGrpSpPr>
          <p:grpSpPr>
            <a:xfrm rot="-5400000">
              <a:off x="4154963" y="1919112"/>
              <a:ext cx="117575" cy="208475"/>
              <a:chOff x="3314125" y="1799775"/>
              <a:chExt cx="117575" cy="208475"/>
            </a:xfrm>
          </p:grpSpPr>
          <p:sp>
            <p:nvSpPr>
              <p:cNvPr id="4397" name="Google Shape;4397;p53"/>
              <p:cNvSpPr/>
              <p:nvPr/>
            </p:nvSpPr>
            <p:spPr>
              <a:xfrm>
                <a:off x="3314125" y="1799775"/>
                <a:ext cx="117575" cy="208475"/>
              </a:xfrm>
              <a:custGeom>
                <a:rect b="b" l="l" r="r" t="t"/>
                <a:pathLst>
                  <a:path extrusionOk="0" h="8339" w="4703">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3"/>
              <p:cNvSpPr/>
              <p:nvPr/>
            </p:nvSpPr>
            <p:spPr>
              <a:xfrm>
                <a:off x="3342600" y="1826300"/>
                <a:ext cx="60625" cy="60600"/>
              </a:xfrm>
              <a:custGeom>
                <a:rect b="b" l="l" r="r" t="t"/>
                <a:pathLst>
                  <a:path extrusionOk="0" h="2424" w="2425">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3"/>
              <p:cNvSpPr/>
              <p:nvPr/>
            </p:nvSpPr>
            <p:spPr>
              <a:xfrm>
                <a:off x="3353975" y="1837650"/>
                <a:ext cx="37875" cy="37900"/>
              </a:xfrm>
              <a:custGeom>
                <a:rect b="b" l="l" r="r" t="t"/>
                <a:pathLst>
                  <a:path extrusionOk="0" h="1516" w="1515">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00" name="Google Shape;4400;p53"/>
          <p:cNvGrpSpPr/>
          <p:nvPr/>
        </p:nvGrpSpPr>
        <p:grpSpPr>
          <a:xfrm>
            <a:off x="1101069" y="2718525"/>
            <a:ext cx="719511" cy="278389"/>
            <a:chOff x="3515000" y="3200728"/>
            <a:chExt cx="338100" cy="130822"/>
          </a:xfrm>
        </p:grpSpPr>
        <p:sp>
          <p:nvSpPr>
            <p:cNvPr id="4401" name="Google Shape;4401;p53"/>
            <p:cNvSpPr/>
            <p:nvPr/>
          </p:nvSpPr>
          <p:spPr>
            <a:xfrm>
              <a:off x="3548525" y="3234525"/>
              <a:ext cx="304575" cy="97025"/>
            </a:xfrm>
            <a:custGeom>
              <a:rect b="b" l="l" r="r" t="t"/>
              <a:pathLst>
                <a:path extrusionOk="0" h="3881" w="12183">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2" name="Google Shape;4402;p53"/>
            <p:cNvGrpSpPr/>
            <p:nvPr/>
          </p:nvGrpSpPr>
          <p:grpSpPr>
            <a:xfrm>
              <a:off x="3515000" y="3200728"/>
              <a:ext cx="282025" cy="67650"/>
              <a:chOff x="3515000" y="3112625"/>
              <a:chExt cx="282025" cy="67650"/>
            </a:xfrm>
          </p:grpSpPr>
          <p:sp>
            <p:nvSpPr>
              <p:cNvPr id="4403" name="Google Shape;4403;p53"/>
              <p:cNvSpPr/>
              <p:nvPr/>
            </p:nvSpPr>
            <p:spPr>
              <a:xfrm>
                <a:off x="3515000" y="3112625"/>
                <a:ext cx="282025" cy="67650"/>
              </a:xfrm>
              <a:custGeom>
                <a:rect b="b" l="l" r="r" t="t"/>
                <a:pathLst>
                  <a:path extrusionOk="0" h="2706" w="11281">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3"/>
              <p:cNvSpPr/>
              <p:nvPr/>
            </p:nvSpPr>
            <p:spPr>
              <a:xfrm>
                <a:off x="3521850" y="3118313"/>
                <a:ext cx="56275" cy="56275"/>
              </a:xfrm>
              <a:custGeom>
                <a:rect b="b" l="l" r="r" t="t"/>
                <a:pathLst>
                  <a:path extrusionOk="0" h="2251" w="2251">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05" name="Google Shape;4405;p53"/>
          <p:cNvGrpSpPr/>
          <p:nvPr/>
        </p:nvGrpSpPr>
        <p:grpSpPr>
          <a:xfrm flipH="1" rot="10800000">
            <a:off x="1082554" y="927918"/>
            <a:ext cx="756748" cy="188711"/>
            <a:chOff x="3199075" y="3739025"/>
            <a:chExt cx="448629" cy="111875"/>
          </a:xfrm>
        </p:grpSpPr>
        <p:sp>
          <p:nvSpPr>
            <p:cNvPr id="4406" name="Google Shape;4406;p53"/>
            <p:cNvSpPr/>
            <p:nvPr/>
          </p:nvSpPr>
          <p:spPr>
            <a:xfrm>
              <a:off x="3199075" y="3739025"/>
              <a:ext cx="448629" cy="111875"/>
            </a:xfrm>
            <a:custGeom>
              <a:rect b="b" l="l" r="r" t="t"/>
              <a:pathLst>
                <a:path extrusionOk="0" h="4475" w="19396">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3"/>
            <p:cNvSpPr/>
            <p:nvPr/>
          </p:nvSpPr>
          <p:spPr>
            <a:xfrm>
              <a:off x="3228836" y="3756427"/>
              <a:ext cx="83875" cy="75800"/>
            </a:xfrm>
            <a:custGeom>
              <a:rect b="b" l="l" r="r" t="t"/>
              <a:pathLst>
                <a:path extrusionOk="0" h="3032" w="3355">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8" name="Google Shape;4408;p53"/>
          <p:cNvGrpSpPr/>
          <p:nvPr/>
        </p:nvGrpSpPr>
        <p:grpSpPr>
          <a:xfrm>
            <a:off x="1093334" y="3077369"/>
            <a:ext cx="734909" cy="282704"/>
            <a:chOff x="4047975" y="3769179"/>
            <a:chExt cx="343175" cy="132000"/>
          </a:xfrm>
        </p:grpSpPr>
        <p:grpSp>
          <p:nvGrpSpPr>
            <p:cNvPr id="4409" name="Google Shape;4409;p53"/>
            <p:cNvGrpSpPr/>
            <p:nvPr/>
          </p:nvGrpSpPr>
          <p:grpSpPr>
            <a:xfrm>
              <a:off x="4047975" y="3769179"/>
              <a:ext cx="343175" cy="132000"/>
              <a:chOff x="4047975" y="3769179"/>
              <a:chExt cx="343175" cy="132000"/>
            </a:xfrm>
          </p:grpSpPr>
          <p:sp>
            <p:nvSpPr>
              <p:cNvPr id="4410" name="Google Shape;4410;p53"/>
              <p:cNvSpPr/>
              <p:nvPr/>
            </p:nvSpPr>
            <p:spPr>
              <a:xfrm>
                <a:off x="4119925" y="3790775"/>
                <a:ext cx="271225" cy="86025"/>
              </a:xfrm>
              <a:custGeom>
                <a:rect b="b" l="l" r="r" t="t"/>
                <a:pathLst>
                  <a:path extrusionOk="0" h="3441" w="10849">
                    <a:moveTo>
                      <a:pt x="1" y="1"/>
                    </a:moveTo>
                    <a:lnTo>
                      <a:pt x="1" y="3441"/>
                    </a:lnTo>
                    <a:lnTo>
                      <a:pt x="9752" y="3441"/>
                    </a:lnTo>
                    <a:lnTo>
                      <a:pt x="10848" y="1703"/>
                    </a:lnTo>
                    <a:lnTo>
                      <a:pt x="975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11" name="Google Shape;4411;p53"/>
              <p:cNvGrpSpPr/>
              <p:nvPr/>
            </p:nvGrpSpPr>
            <p:grpSpPr>
              <a:xfrm>
                <a:off x="4047975" y="3769179"/>
                <a:ext cx="288175" cy="132000"/>
                <a:chOff x="4047975" y="3635175"/>
                <a:chExt cx="288175" cy="132000"/>
              </a:xfrm>
            </p:grpSpPr>
            <p:sp>
              <p:nvSpPr>
                <p:cNvPr id="4412" name="Google Shape;4412;p53"/>
                <p:cNvSpPr/>
                <p:nvPr/>
              </p:nvSpPr>
              <p:spPr>
                <a:xfrm>
                  <a:off x="4113425" y="3635175"/>
                  <a:ext cx="222725" cy="46900"/>
                </a:xfrm>
                <a:custGeom>
                  <a:rect b="b" l="l" r="r" t="t"/>
                  <a:pathLst>
                    <a:path extrusionOk="0" h="1876" w="8909">
                      <a:moveTo>
                        <a:pt x="1" y="0"/>
                      </a:moveTo>
                      <a:lnTo>
                        <a:pt x="1" y="1875"/>
                      </a:lnTo>
                      <a:lnTo>
                        <a:pt x="8209" y="1875"/>
                      </a:lnTo>
                      <a:lnTo>
                        <a:pt x="8908" y="931"/>
                      </a:lnTo>
                      <a:lnTo>
                        <a:pt x="82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3"/>
                <p:cNvSpPr/>
                <p:nvPr/>
              </p:nvSpPr>
              <p:spPr>
                <a:xfrm>
                  <a:off x="4047975" y="3635175"/>
                  <a:ext cx="132025" cy="132000"/>
                </a:xfrm>
                <a:custGeom>
                  <a:rect b="b" l="l" r="r" t="t"/>
                  <a:pathLst>
                    <a:path extrusionOk="0" h="5280" w="5281">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14" name="Google Shape;4414;p53"/>
            <p:cNvSpPr/>
            <p:nvPr/>
          </p:nvSpPr>
          <p:spPr>
            <a:xfrm>
              <a:off x="4065475" y="3787800"/>
              <a:ext cx="96850" cy="96850"/>
            </a:xfrm>
            <a:custGeom>
              <a:rect b="b" l="l" r="r" t="t"/>
              <a:pathLst>
                <a:path extrusionOk="0" h="3874" w="3874">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5" name="Google Shape;4415;p53"/>
          <p:cNvGrpSpPr/>
          <p:nvPr/>
        </p:nvGrpSpPr>
        <p:grpSpPr>
          <a:xfrm>
            <a:off x="1082376" y="2474401"/>
            <a:ext cx="756740" cy="209778"/>
            <a:chOff x="3176563" y="1380375"/>
            <a:chExt cx="844388" cy="234075"/>
          </a:xfrm>
        </p:grpSpPr>
        <p:sp>
          <p:nvSpPr>
            <p:cNvPr id="4416" name="Google Shape;4416;p53"/>
            <p:cNvSpPr/>
            <p:nvPr/>
          </p:nvSpPr>
          <p:spPr>
            <a:xfrm>
              <a:off x="3289775" y="1394800"/>
              <a:ext cx="731175" cy="158175"/>
            </a:xfrm>
            <a:custGeom>
              <a:rect b="b" l="l" r="r" t="t"/>
              <a:pathLst>
                <a:path extrusionOk="0" h="6327" w="29247">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3"/>
            <p:cNvSpPr/>
            <p:nvPr/>
          </p:nvSpPr>
          <p:spPr>
            <a:xfrm>
              <a:off x="3849475" y="1413550"/>
              <a:ext cx="152725" cy="120650"/>
            </a:xfrm>
            <a:custGeom>
              <a:rect b="b" l="l" r="r" t="t"/>
              <a:pathLst>
                <a:path extrusionOk="0" h="4826" w="6109">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3"/>
            <p:cNvSpPr/>
            <p:nvPr/>
          </p:nvSpPr>
          <p:spPr>
            <a:xfrm>
              <a:off x="3849475" y="1413550"/>
              <a:ext cx="152725" cy="120650"/>
            </a:xfrm>
            <a:custGeom>
              <a:rect b="b" l="l" r="r" t="t"/>
              <a:pathLst>
                <a:path extrusionOk="0" h="4826" w="6109">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3"/>
            <p:cNvSpPr/>
            <p:nvPr/>
          </p:nvSpPr>
          <p:spPr>
            <a:xfrm>
              <a:off x="3843325" y="1413550"/>
              <a:ext cx="135450" cy="112375"/>
            </a:xfrm>
            <a:custGeom>
              <a:rect b="b" l="l" r="r" t="t"/>
              <a:pathLst>
                <a:path extrusionOk="0" h="4495" w="5418">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20" name="Google Shape;4420;p53"/>
            <p:cNvGrpSpPr/>
            <p:nvPr/>
          </p:nvGrpSpPr>
          <p:grpSpPr>
            <a:xfrm>
              <a:off x="3176563" y="1380375"/>
              <a:ext cx="196550" cy="234075"/>
              <a:chOff x="3077200" y="1380375"/>
              <a:chExt cx="196550" cy="234075"/>
            </a:xfrm>
          </p:grpSpPr>
          <p:sp>
            <p:nvSpPr>
              <p:cNvPr id="4421" name="Google Shape;4421;p53"/>
              <p:cNvSpPr/>
              <p:nvPr/>
            </p:nvSpPr>
            <p:spPr>
              <a:xfrm>
                <a:off x="3077200" y="1380375"/>
                <a:ext cx="196550" cy="189000"/>
              </a:xfrm>
              <a:custGeom>
                <a:rect b="b" l="l" r="r" t="t"/>
                <a:pathLst>
                  <a:path extrusionOk="0" h="7560" w="7862">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3"/>
              <p:cNvSpPr/>
              <p:nvPr/>
            </p:nvSpPr>
            <p:spPr>
              <a:xfrm>
                <a:off x="3145900" y="1498475"/>
                <a:ext cx="68350" cy="70925"/>
              </a:xfrm>
              <a:custGeom>
                <a:rect b="b" l="l" r="r" t="t"/>
                <a:pathLst>
                  <a:path extrusionOk="0" h="2837" w="2734">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3"/>
              <p:cNvSpPr/>
              <p:nvPr/>
            </p:nvSpPr>
            <p:spPr>
              <a:xfrm>
                <a:off x="3089275" y="1392288"/>
                <a:ext cx="179975" cy="163150"/>
              </a:xfrm>
              <a:custGeom>
                <a:rect b="b" l="l" r="r" t="t"/>
                <a:pathLst>
                  <a:path extrusionOk="0" h="6526" w="7199">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3"/>
              <p:cNvSpPr/>
              <p:nvPr/>
            </p:nvSpPr>
            <p:spPr>
              <a:xfrm>
                <a:off x="3099881" y="1407525"/>
                <a:ext cx="146425" cy="206925"/>
              </a:xfrm>
              <a:custGeom>
                <a:rect b="b" l="l" r="r" t="t"/>
                <a:pathLst>
                  <a:path extrusionOk="0" h="8277" w="5857">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25" name="Google Shape;4425;p53"/>
          <p:cNvGrpSpPr/>
          <p:nvPr/>
        </p:nvGrpSpPr>
        <p:grpSpPr>
          <a:xfrm>
            <a:off x="1168966" y="3428283"/>
            <a:ext cx="583683" cy="515041"/>
            <a:chOff x="4150855" y="3304766"/>
            <a:chExt cx="400468" cy="353373"/>
          </a:xfrm>
        </p:grpSpPr>
        <p:grpSp>
          <p:nvGrpSpPr>
            <p:cNvPr id="4426" name="Google Shape;4426;p53"/>
            <p:cNvGrpSpPr/>
            <p:nvPr/>
          </p:nvGrpSpPr>
          <p:grpSpPr>
            <a:xfrm rot="5400000">
              <a:off x="4069042" y="3402899"/>
              <a:ext cx="320732" cy="157107"/>
              <a:chOff x="2578246" y="3661125"/>
              <a:chExt cx="226794" cy="111100"/>
            </a:xfrm>
          </p:grpSpPr>
          <p:grpSp>
            <p:nvGrpSpPr>
              <p:cNvPr id="4427" name="Google Shape;4427;p53"/>
              <p:cNvGrpSpPr/>
              <p:nvPr/>
            </p:nvGrpSpPr>
            <p:grpSpPr>
              <a:xfrm>
                <a:off x="2610652" y="3685297"/>
                <a:ext cx="194387" cy="60778"/>
                <a:chOff x="2610652" y="3685297"/>
                <a:chExt cx="194387" cy="60778"/>
              </a:xfrm>
            </p:grpSpPr>
            <p:sp>
              <p:nvSpPr>
                <p:cNvPr id="4428" name="Google Shape;4428;p53"/>
                <p:cNvSpPr/>
                <p:nvPr/>
              </p:nvSpPr>
              <p:spPr>
                <a:xfrm>
                  <a:off x="2682590" y="3685297"/>
                  <a:ext cx="122450" cy="60775"/>
                </a:xfrm>
                <a:custGeom>
                  <a:rect b="b" l="l" r="r" t="t"/>
                  <a:pathLst>
                    <a:path extrusionOk="0" h="2431" w="4898">
                      <a:moveTo>
                        <a:pt x="1" y="0"/>
                      </a:moveTo>
                      <a:lnTo>
                        <a:pt x="1" y="2431"/>
                      </a:lnTo>
                      <a:lnTo>
                        <a:pt x="4198" y="2431"/>
                      </a:lnTo>
                      <a:lnTo>
                        <a:pt x="4898" y="1219"/>
                      </a:lnTo>
                      <a:lnTo>
                        <a:pt x="41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3"/>
                <p:cNvSpPr/>
                <p:nvPr/>
              </p:nvSpPr>
              <p:spPr>
                <a:xfrm>
                  <a:off x="2610652" y="3685300"/>
                  <a:ext cx="111270" cy="60775"/>
                </a:xfrm>
                <a:custGeom>
                  <a:rect b="b" l="l" r="r" t="t"/>
                  <a:pathLst>
                    <a:path extrusionOk="0" h="2431" w="4898">
                      <a:moveTo>
                        <a:pt x="1" y="0"/>
                      </a:moveTo>
                      <a:lnTo>
                        <a:pt x="1" y="2431"/>
                      </a:lnTo>
                      <a:lnTo>
                        <a:pt x="4198" y="2431"/>
                      </a:lnTo>
                      <a:lnTo>
                        <a:pt x="4898" y="1219"/>
                      </a:lnTo>
                      <a:lnTo>
                        <a:pt x="419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0" name="Google Shape;4430;p53"/>
              <p:cNvGrpSpPr/>
              <p:nvPr/>
            </p:nvGrpSpPr>
            <p:grpSpPr>
              <a:xfrm>
                <a:off x="2578246" y="3661125"/>
                <a:ext cx="128225" cy="111100"/>
                <a:chOff x="2578246" y="3661125"/>
                <a:chExt cx="128225" cy="111100"/>
              </a:xfrm>
            </p:grpSpPr>
            <p:sp>
              <p:nvSpPr>
                <p:cNvPr id="4431" name="Google Shape;4431;p53"/>
                <p:cNvSpPr/>
                <p:nvPr/>
              </p:nvSpPr>
              <p:spPr>
                <a:xfrm>
                  <a:off x="2578246" y="3661125"/>
                  <a:ext cx="128225" cy="111100"/>
                </a:xfrm>
                <a:custGeom>
                  <a:rect b="b" l="l" r="r" t="t"/>
                  <a:pathLst>
                    <a:path extrusionOk="0" h="4444" w="5129">
                      <a:moveTo>
                        <a:pt x="1277" y="1"/>
                      </a:moveTo>
                      <a:lnTo>
                        <a:pt x="0" y="2222"/>
                      </a:lnTo>
                      <a:lnTo>
                        <a:pt x="1277" y="4444"/>
                      </a:lnTo>
                      <a:lnTo>
                        <a:pt x="3845" y="4444"/>
                      </a:lnTo>
                      <a:lnTo>
                        <a:pt x="5128" y="2222"/>
                      </a:lnTo>
                      <a:lnTo>
                        <a:pt x="38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2" name="Google Shape;4432;p53"/>
                <p:cNvGrpSpPr/>
                <p:nvPr/>
              </p:nvGrpSpPr>
              <p:grpSpPr>
                <a:xfrm>
                  <a:off x="2596850" y="3677550"/>
                  <a:ext cx="102450" cy="94675"/>
                  <a:chOff x="2596850" y="3677550"/>
                  <a:chExt cx="102450" cy="94675"/>
                </a:xfrm>
              </p:grpSpPr>
              <p:sp>
                <p:nvSpPr>
                  <p:cNvPr id="4433" name="Google Shape;4433;p53"/>
                  <p:cNvSpPr/>
                  <p:nvPr/>
                </p:nvSpPr>
                <p:spPr>
                  <a:xfrm>
                    <a:off x="2596850" y="3677550"/>
                    <a:ext cx="90350" cy="78275"/>
                  </a:xfrm>
                  <a:custGeom>
                    <a:rect b="b" l="l" r="r" t="t"/>
                    <a:pathLst>
                      <a:path extrusionOk="0" h="3131" w="3614">
                        <a:moveTo>
                          <a:pt x="909" y="0"/>
                        </a:moveTo>
                        <a:lnTo>
                          <a:pt x="0" y="1565"/>
                        </a:lnTo>
                        <a:lnTo>
                          <a:pt x="909" y="3130"/>
                        </a:lnTo>
                        <a:lnTo>
                          <a:pt x="2712" y="3130"/>
                        </a:lnTo>
                        <a:lnTo>
                          <a:pt x="3614" y="1565"/>
                        </a:lnTo>
                        <a:lnTo>
                          <a:pt x="27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3"/>
                  <p:cNvSpPr/>
                  <p:nvPr/>
                </p:nvSpPr>
                <p:spPr>
                  <a:xfrm>
                    <a:off x="2619575" y="3716675"/>
                    <a:ext cx="79725" cy="55550"/>
                  </a:xfrm>
                  <a:custGeom>
                    <a:rect b="b" l="l" r="r" t="t"/>
                    <a:pathLst>
                      <a:path extrusionOk="0" h="2222" w="3189">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435" name="Google Shape;4435;p53"/>
            <p:cNvGrpSpPr/>
            <p:nvPr/>
          </p:nvGrpSpPr>
          <p:grpSpPr>
            <a:xfrm rot="5400000">
              <a:off x="4302139" y="3408954"/>
              <a:ext cx="353373" cy="144996"/>
              <a:chOff x="5075685" y="2271925"/>
              <a:chExt cx="492712" cy="202254"/>
            </a:xfrm>
          </p:grpSpPr>
          <p:sp>
            <p:nvSpPr>
              <p:cNvPr id="4436" name="Google Shape;4436;p53"/>
              <p:cNvSpPr/>
              <p:nvPr/>
            </p:nvSpPr>
            <p:spPr>
              <a:xfrm>
                <a:off x="5123284" y="2299433"/>
                <a:ext cx="147586" cy="147624"/>
              </a:xfrm>
              <a:custGeom>
                <a:rect b="b" l="l" r="r" t="t"/>
                <a:pathLst>
                  <a:path extrusionOk="0" h="3821" w="382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3"/>
              <p:cNvSpPr/>
              <p:nvPr/>
            </p:nvSpPr>
            <p:spPr>
              <a:xfrm>
                <a:off x="5075685" y="2271925"/>
                <a:ext cx="492712" cy="202254"/>
              </a:xfrm>
              <a:custGeom>
                <a:rect b="b" l="l" r="r" t="t"/>
                <a:pathLst>
                  <a:path extrusionOk="0" h="5235" w="12753">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38" name="Google Shape;4438;p53"/>
          <p:cNvGrpSpPr/>
          <p:nvPr/>
        </p:nvGrpSpPr>
        <p:grpSpPr>
          <a:xfrm>
            <a:off x="1089095" y="4015453"/>
            <a:ext cx="467479" cy="193481"/>
            <a:chOff x="4260510" y="2242993"/>
            <a:chExt cx="628501" cy="260125"/>
          </a:xfrm>
        </p:grpSpPr>
        <p:grpSp>
          <p:nvGrpSpPr>
            <p:cNvPr id="4439" name="Google Shape;4439;p53"/>
            <p:cNvGrpSpPr/>
            <p:nvPr/>
          </p:nvGrpSpPr>
          <p:grpSpPr>
            <a:xfrm>
              <a:off x="4260510" y="2286954"/>
              <a:ext cx="628501" cy="172421"/>
              <a:chOff x="4260510" y="2286954"/>
              <a:chExt cx="628501" cy="172421"/>
            </a:xfrm>
          </p:grpSpPr>
          <p:sp>
            <p:nvSpPr>
              <p:cNvPr id="4440" name="Google Shape;4440;p53"/>
              <p:cNvSpPr/>
              <p:nvPr/>
            </p:nvSpPr>
            <p:spPr>
              <a:xfrm>
                <a:off x="4643001" y="2286954"/>
                <a:ext cx="246010" cy="172421"/>
              </a:xfrm>
              <a:custGeom>
                <a:rect b="b" l="l" r="r" t="t"/>
                <a:pathLst>
                  <a:path extrusionOk="0" h="6291" w="8976">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3"/>
              <p:cNvSpPr/>
              <p:nvPr/>
            </p:nvSpPr>
            <p:spPr>
              <a:xfrm>
                <a:off x="4260510" y="2286954"/>
                <a:ext cx="187495" cy="172421"/>
              </a:xfrm>
              <a:custGeom>
                <a:rect b="b" l="l" r="r" t="t"/>
                <a:pathLst>
                  <a:path extrusionOk="0" h="6291" w="6841">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3"/>
              <p:cNvSpPr/>
              <p:nvPr/>
            </p:nvSpPr>
            <p:spPr>
              <a:xfrm>
                <a:off x="4375550" y="2288375"/>
                <a:ext cx="350625" cy="170850"/>
              </a:xfrm>
              <a:custGeom>
                <a:rect b="b" l="l" r="r" t="t"/>
                <a:pathLst>
                  <a:path extrusionOk="0" h="6834" w="14025">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4443" name="Google Shape;4443;p53"/>
            <p:cNvSpPr/>
            <p:nvPr/>
          </p:nvSpPr>
          <p:spPr>
            <a:xfrm>
              <a:off x="4415277" y="2242993"/>
              <a:ext cx="273691" cy="260125"/>
            </a:xfrm>
            <a:custGeom>
              <a:rect b="b" l="l" r="r" t="t"/>
              <a:pathLst>
                <a:path extrusionOk="0" h="9491" w="9986">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3"/>
            <p:cNvSpPr/>
            <p:nvPr/>
          </p:nvSpPr>
          <p:spPr>
            <a:xfrm>
              <a:off x="4435394" y="2263055"/>
              <a:ext cx="229044" cy="220274"/>
            </a:xfrm>
            <a:custGeom>
              <a:rect b="b" l="l" r="r" t="t"/>
              <a:pathLst>
                <a:path extrusionOk="0" h="8037" w="8357">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3"/>
            <p:cNvSpPr/>
            <p:nvPr/>
          </p:nvSpPr>
          <p:spPr>
            <a:xfrm>
              <a:off x="4480999" y="2312908"/>
              <a:ext cx="129007" cy="120182"/>
            </a:xfrm>
            <a:custGeom>
              <a:rect b="b" l="l" r="r" t="t"/>
              <a:pathLst>
                <a:path extrusionOk="0" h="4385" w="4707">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6" name="Google Shape;4446;p53"/>
          <p:cNvGrpSpPr/>
          <p:nvPr/>
        </p:nvGrpSpPr>
        <p:grpSpPr>
          <a:xfrm>
            <a:off x="1095178" y="1191975"/>
            <a:ext cx="730923" cy="195694"/>
            <a:chOff x="3099239" y="3615343"/>
            <a:chExt cx="689745" cy="184687"/>
          </a:xfrm>
        </p:grpSpPr>
        <p:sp>
          <p:nvSpPr>
            <p:cNvPr id="4447" name="Google Shape;4447;p53"/>
            <p:cNvSpPr/>
            <p:nvPr/>
          </p:nvSpPr>
          <p:spPr>
            <a:xfrm>
              <a:off x="3327296" y="3788725"/>
              <a:ext cx="22611" cy="11305"/>
            </a:xfrm>
            <a:custGeom>
              <a:rect b="b" l="l" r="r" t="t"/>
              <a:pathLst>
                <a:path extrusionOk="0" h="586" w="1172">
                  <a:moveTo>
                    <a:pt x="1" y="0"/>
                  </a:moveTo>
                  <a:lnTo>
                    <a:pt x="586" y="585"/>
                  </a:lnTo>
                  <a:lnTo>
                    <a:pt x="1171" y="0"/>
                  </a:lnTo>
                  <a:close/>
                </a:path>
              </a:pathLst>
            </a:custGeom>
            <a:solidFill>
              <a:srgbClr val="448C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3"/>
            <p:cNvSpPr/>
            <p:nvPr/>
          </p:nvSpPr>
          <p:spPr>
            <a:xfrm>
              <a:off x="3213258" y="3626629"/>
              <a:ext cx="575727" cy="162115"/>
            </a:xfrm>
            <a:custGeom>
              <a:rect b="b" l="l" r="r" t="t"/>
              <a:pathLst>
                <a:path extrusionOk="0" h="8403" w="29842">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3"/>
            <p:cNvSpPr/>
            <p:nvPr/>
          </p:nvSpPr>
          <p:spPr>
            <a:xfrm>
              <a:off x="3165220" y="3626629"/>
              <a:ext cx="165202" cy="162115"/>
            </a:xfrm>
            <a:custGeom>
              <a:rect b="b" l="l" r="r" t="t"/>
              <a:pathLst>
                <a:path extrusionOk="0" h="8403" w="8563">
                  <a:moveTo>
                    <a:pt x="0" y="1"/>
                  </a:moveTo>
                  <a:lnTo>
                    <a:pt x="8402" y="8402"/>
                  </a:lnTo>
                  <a:lnTo>
                    <a:pt x="8562" y="8402"/>
                  </a:lnTo>
                  <a:lnTo>
                    <a:pt x="249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3"/>
            <p:cNvSpPr/>
            <p:nvPr/>
          </p:nvSpPr>
          <p:spPr>
            <a:xfrm>
              <a:off x="3099239" y="3615343"/>
              <a:ext cx="239381" cy="184687"/>
            </a:xfrm>
            <a:custGeom>
              <a:rect b="b" l="l" r="r" t="t"/>
              <a:pathLst>
                <a:path extrusionOk="0" h="9573" w="12408">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1" name="Google Shape;4451;p53"/>
          <p:cNvGrpSpPr/>
          <p:nvPr/>
        </p:nvGrpSpPr>
        <p:grpSpPr>
          <a:xfrm flipH="1" rot="10800000">
            <a:off x="1082425" y="2006226"/>
            <a:ext cx="756740" cy="126985"/>
            <a:chOff x="1154425" y="3251263"/>
            <a:chExt cx="695150" cy="116650"/>
          </a:xfrm>
        </p:grpSpPr>
        <p:sp>
          <p:nvSpPr>
            <p:cNvPr id="4452" name="Google Shape;4452;p53"/>
            <p:cNvSpPr/>
            <p:nvPr/>
          </p:nvSpPr>
          <p:spPr>
            <a:xfrm>
              <a:off x="1156700" y="3253563"/>
              <a:ext cx="86925" cy="112075"/>
            </a:xfrm>
            <a:custGeom>
              <a:rect b="b" l="l" r="r" t="t"/>
              <a:pathLst>
                <a:path extrusionOk="0" h="4483" w="3477">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3"/>
            <p:cNvSpPr/>
            <p:nvPr/>
          </p:nvSpPr>
          <p:spPr>
            <a:xfrm>
              <a:off x="1356775" y="3253563"/>
              <a:ext cx="490525" cy="112075"/>
            </a:xfrm>
            <a:custGeom>
              <a:rect b="b" l="l" r="r" t="t"/>
              <a:pathLst>
                <a:path extrusionOk="0" h="4483" w="19621">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3"/>
            <p:cNvSpPr/>
            <p:nvPr/>
          </p:nvSpPr>
          <p:spPr>
            <a:xfrm>
              <a:off x="1356775" y="3251263"/>
              <a:ext cx="492800" cy="116650"/>
            </a:xfrm>
            <a:custGeom>
              <a:rect b="b" l="l" r="r" t="t"/>
              <a:pathLst>
                <a:path extrusionOk="0" h="4666" w="19712">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3"/>
            <p:cNvSpPr/>
            <p:nvPr/>
          </p:nvSpPr>
          <p:spPr>
            <a:xfrm>
              <a:off x="1179575" y="3292438"/>
              <a:ext cx="41175" cy="35125"/>
            </a:xfrm>
            <a:custGeom>
              <a:rect b="b" l="l" r="r" t="t"/>
              <a:pathLst>
                <a:path extrusionOk="0" h="1405" w="1647">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3"/>
            <p:cNvSpPr/>
            <p:nvPr/>
          </p:nvSpPr>
          <p:spPr>
            <a:xfrm>
              <a:off x="1154425" y="3251263"/>
              <a:ext cx="89200" cy="116650"/>
            </a:xfrm>
            <a:custGeom>
              <a:rect b="b" l="l" r="r" t="t"/>
              <a:pathLst>
                <a:path extrusionOk="0" h="4666" w="3568">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3"/>
            <p:cNvSpPr/>
            <p:nvPr/>
          </p:nvSpPr>
          <p:spPr>
            <a:xfrm>
              <a:off x="1243600" y="3251263"/>
              <a:ext cx="113200" cy="116650"/>
            </a:xfrm>
            <a:custGeom>
              <a:rect b="b" l="l" r="r" t="t"/>
              <a:pathLst>
                <a:path extrusionOk="0" h="4666" w="4528">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8" name="Google Shape;4458;p53"/>
          <p:cNvGrpSpPr/>
          <p:nvPr/>
        </p:nvGrpSpPr>
        <p:grpSpPr>
          <a:xfrm>
            <a:off x="1088895" y="1460316"/>
            <a:ext cx="743825" cy="172498"/>
            <a:chOff x="4100207" y="2107304"/>
            <a:chExt cx="510343" cy="118352"/>
          </a:xfrm>
        </p:grpSpPr>
        <p:sp>
          <p:nvSpPr>
            <p:cNvPr id="4459" name="Google Shape;4459;p53"/>
            <p:cNvSpPr/>
            <p:nvPr/>
          </p:nvSpPr>
          <p:spPr>
            <a:xfrm>
              <a:off x="4171350" y="2107375"/>
              <a:ext cx="439200" cy="1182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3"/>
            <p:cNvSpPr/>
            <p:nvPr/>
          </p:nvSpPr>
          <p:spPr>
            <a:xfrm rot="-5400000">
              <a:off x="4132960" y="2135652"/>
              <a:ext cx="118352" cy="61655"/>
            </a:xfrm>
            <a:custGeom>
              <a:rect b="b" l="l" r="r" t="t"/>
              <a:pathLst>
                <a:path extrusionOk="0" h="5123" w="9834">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3"/>
            <p:cNvSpPr/>
            <p:nvPr/>
          </p:nvSpPr>
          <p:spPr>
            <a:xfrm rot="-5400000">
              <a:off x="4092228" y="2115283"/>
              <a:ext cx="118352" cy="102394"/>
            </a:xfrm>
            <a:custGeom>
              <a:rect b="b" l="l" r="r" t="t"/>
              <a:pathLst>
                <a:path extrusionOk="0" h="8508" w="9834">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2" name="Google Shape;4462;p53"/>
          <p:cNvGrpSpPr/>
          <p:nvPr/>
        </p:nvGrpSpPr>
        <p:grpSpPr>
          <a:xfrm>
            <a:off x="2032740" y="1528975"/>
            <a:ext cx="623064" cy="406130"/>
            <a:chOff x="2525450" y="2505350"/>
            <a:chExt cx="373450" cy="243425"/>
          </a:xfrm>
        </p:grpSpPr>
        <p:grpSp>
          <p:nvGrpSpPr>
            <p:cNvPr id="4463" name="Google Shape;4463;p53"/>
            <p:cNvGrpSpPr/>
            <p:nvPr/>
          </p:nvGrpSpPr>
          <p:grpSpPr>
            <a:xfrm>
              <a:off x="2525450" y="2505350"/>
              <a:ext cx="373450" cy="107475"/>
              <a:chOff x="2525450" y="2505350"/>
              <a:chExt cx="373450" cy="107475"/>
            </a:xfrm>
          </p:grpSpPr>
          <p:sp>
            <p:nvSpPr>
              <p:cNvPr id="4464" name="Google Shape;4464;p53"/>
              <p:cNvSpPr/>
              <p:nvPr/>
            </p:nvSpPr>
            <p:spPr>
              <a:xfrm>
                <a:off x="2562225" y="2505350"/>
                <a:ext cx="51950" cy="107475"/>
              </a:xfrm>
              <a:custGeom>
                <a:rect b="b" l="l" r="r" t="t"/>
                <a:pathLst>
                  <a:path extrusionOk="0" h="4299" w="2078">
                    <a:moveTo>
                      <a:pt x="2078" y="0"/>
                    </a:moveTo>
                    <a:lnTo>
                      <a:pt x="1" y="2106"/>
                    </a:lnTo>
                    <a:lnTo>
                      <a:pt x="1" y="4299"/>
                    </a:lnTo>
                    <a:lnTo>
                      <a:pt x="2078" y="3246"/>
                    </a:lnTo>
                    <a:lnTo>
                      <a:pt x="2078"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3"/>
              <p:cNvSpPr/>
              <p:nvPr/>
            </p:nvSpPr>
            <p:spPr>
              <a:xfrm>
                <a:off x="2525450" y="2558000"/>
                <a:ext cx="36800" cy="54825"/>
              </a:xfrm>
              <a:custGeom>
                <a:rect b="b" l="l" r="r" t="t"/>
                <a:pathLst>
                  <a:path extrusionOk="0" h="2193" w="1472">
                    <a:moveTo>
                      <a:pt x="0" y="0"/>
                    </a:moveTo>
                    <a:lnTo>
                      <a:pt x="0" y="2193"/>
                    </a:lnTo>
                    <a:lnTo>
                      <a:pt x="1472" y="2193"/>
                    </a:lnTo>
                    <a:lnTo>
                      <a:pt x="147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3"/>
              <p:cNvSpPr/>
              <p:nvPr/>
            </p:nvSpPr>
            <p:spPr>
              <a:xfrm>
                <a:off x="2614150" y="2505350"/>
                <a:ext cx="284750" cy="81150"/>
              </a:xfrm>
              <a:custGeom>
                <a:rect b="b" l="l" r="r" t="t"/>
                <a:pathLst>
                  <a:path extrusionOk="0" h="3246" w="11390">
                    <a:moveTo>
                      <a:pt x="1" y="0"/>
                    </a:moveTo>
                    <a:lnTo>
                      <a:pt x="1" y="3246"/>
                    </a:lnTo>
                    <a:lnTo>
                      <a:pt x="9824" y="3246"/>
                    </a:lnTo>
                    <a:lnTo>
                      <a:pt x="11389" y="1623"/>
                    </a:lnTo>
                    <a:lnTo>
                      <a:pt x="98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7" name="Google Shape;4467;p53"/>
            <p:cNvGrpSpPr/>
            <p:nvPr/>
          </p:nvGrpSpPr>
          <p:grpSpPr>
            <a:xfrm>
              <a:off x="2525450" y="2586475"/>
              <a:ext cx="373450" cy="81175"/>
              <a:chOff x="2525450" y="2586475"/>
              <a:chExt cx="373450" cy="81175"/>
            </a:xfrm>
          </p:grpSpPr>
          <p:sp>
            <p:nvSpPr>
              <p:cNvPr id="4468" name="Google Shape;4468;p53"/>
              <p:cNvSpPr/>
              <p:nvPr/>
            </p:nvSpPr>
            <p:spPr>
              <a:xfrm>
                <a:off x="2562225" y="2586475"/>
                <a:ext cx="51950" cy="81175"/>
              </a:xfrm>
              <a:custGeom>
                <a:rect b="b" l="l" r="r" t="t"/>
                <a:pathLst>
                  <a:path extrusionOk="0" h="3247" w="2078">
                    <a:moveTo>
                      <a:pt x="2078" y="1"/>
                    </a:moveTo>
                    <a:lnTo>
                      <a:pt x="1" y="1054"/>
                    </a:lnTo>
                    <a:lnTo>
                      <a:pt x="1" y="3246"/>
                    </a:lnTo>
                    <a:lnTo>
                      <a:pt x="2078" y="3246"/>
                    </a:lnTo>
                    <a:lnTo>
                      <a:pt x="20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3"/>
              <p:cNvSpPr/>
              <p:nvPr/>
            </p:nvSpPr>
            <p:spPr>
              <a:xfrm>
                <a:off x="2525450" y="2612800"/>
                <a:ext cx="36800" cy="54850"/>
              </a:xfrm>
              <a:custGeom>
                <a:rect b="b" l="l" r="r" t="t"/>
                <a:pathLst>
                  <a:path extrusionOk="0" h="2194" w="1472">
                    <a:moveTo>
                      <a:pt x="0" y="1"/>
                    </a:moveTo>
                    <a:lnTo>
                      <a:pt x="0" y="2193"/>
                    </a:lnTo>
                    <a:lnTo>
                      <a:pt x="1472" y="2193"/>
                    </a:lnTo>
                    <a:lnTo>
                      <a:pt x="147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3"/>
              <p:cNvSpPr/>
              <p:nvPr/>
            </p:nvSpPr>
            <p:spPr>
              <a:xfrm>
                <a:off x="2614150" y="2586475"/>
                <a:ext cx="284750" cy="81175"/>
              </a:xfrm>
              <a:custGeom>
                <a:rect b="b" l="l" r="r" t="t"/>
                <a:pathLst>
                  <a:path extrusionOk="0" h="3247" w="11390">
                    <a:moveTo>
                      <a:pt x="1" y="1"/>
                    </a:moveTo>
                    <a:lnTo>
                      <a:pt x="1" y="3246"/>
                    </a:lnTo>
                    <a:lnTo>
                      <a:pt x="9824" y="3246"/>
                    </a:lnTo>
                    <a:lnTo>
                      <a:pt x="11389" y="1624"/>
                    </a:lnTo>
                    <a:lnTo>
                      <a:pt x="98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1" name="Google Shape;4471;p53"/>
            <p:cNvGrpSpPr/>
            <p:nvPr/>
          </p:nvGrpSpPr>
          <p:grpSpPr>
            <a:xfrm>
              <a:off x="2525450" y="2667625"/>
              <a:ext cx="373450" cy="81150"/>
              <a:chOff x="2525450" y="2667625"/>
              <a:chExt cx="373450" cy="81150"/>
            </a:xfrm>
          </p:grpSpPr>
          <p:sp>
            <p:nvSpPr>
              <p:cNvPr id="4472" name="Google Shape;4472;p53"/>
              <p:cNvSpPr/>
              <p:nvPr/>
            </p:nvSpPr>
            <p:spPr>
              <a:xfrm>
                <a:off x="2525450" y="2667625"/>
                <a:ext cx="36800" cy="81150"/>
              </a:xfrm>
              <a:custGeom>
                <a:rect b="b" l="l" r="r" t="t"/>
                <a:pathLst>
                  <a:path extrusionOk="0" h="3246" w="1472">
                    <a:moveTo>
                      <a:pt x="0" y="0"/>
                    </a:moveTo>
                    <a:lnTo>
                      <a:pt x="0" y="3246"/>
                    </a:lnTo>
                    <a:lnTo>
                      <a:pt x="1472" y="3246"/>
                    </a:lnTo>
                    <a:lnTo>
                      <a:pt x="147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3"/>
              <p:cNvSpPr/>
              <p:nvPr/>
            </p:nvSpPr>
            <p:spPr>
              <a:xfrm>
                <a:off x="2562225" y="2667625"/>
                <a:ext cx="52500" cy="81150"/>
              </a:xfrm>
              <a:custGeom>
                <a:rect b="b" l="l" r="r" t="t"/>
                <a:pathLst>
                  <a:path extrusionOk="0" h="3246" w="2100">
                    <a:moveTo>
                      <a:pt x="1" y="0"/>
                    </a:moveTo>
                    <a:lnTo>
                      <a:pt x="1" y="3246"/>
                    </a:lnTo>
                    <a:lnTo>
                      <a:pt x="2100" y="3246"/>
                    </a:lnTo>
                    <a:lnTo>
                      <a:pt x="210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3"/>
              <p:cNvSpPr/>
              <p:nvPr/>
            </p:nvSpPr>
            <p:spPr>
              <a:xfrm>
                <a:off x="2614150" y="2667625"/>
                <a:ext cx="284750" cy="81150"/>
              </a:xfrm>
              <a:custGeom>
                <a:rect b="b" l="l" r="r" t="t"/>
                <a:pathLst>
                  <a:path extrusionOk="0" h="3246" w="11390">
                    <a:moveTo>
                      <a:pt x="1" y="0"/>
                    </a:moveTo>
                    <a:lnTo>
                      <a:pt x="1" y="3246"/>
                    </a:lnTo>
                    <a:lnTo>
                      <a:pt x="9824" y="3246"/>
                    </a:lnTo>
                    <a:lnTo>
                      <a:pt x="11389" y="1623"/>
                    </a:lnTo>
                    <a:lnTo>
                      <a:pt x="98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75" name="Google Shape;4475;p53"/>
          <p:cNvGrpSpPr/>
          <p:nvPr/>
        </p:nvGrpSpPr>
        <p:grpSpPr>
          <a:xfrm>
            <a:off x="2021992" y="1229434"/>
            <a:ext cx="706335" cy="255548"/>
            <a:chOff x="2600813" y="2069700"/>
            <a:chExt cx="448638" cy="162325"/>
          </a:xfrm>
        </p:grpSpPr>
        <p:sp>
          <p:nvSpPr>
            <p:cNvPr id="4476" name="Google Shape;4476;p53"/>
            <p:cNvSpPr/>
            <p:nvPr/>
          </p:nvSpPr>
          <p:spPr>
            <a:xfrm>
              <a:off x="2803300" y="2069700"/>
              <a:ext cx="246150" cy="162325"/>
            </a:xfrm>
            <a:custGeom>
              <a:rect b="b" l="l" r="r" t="t"/>
              <a:pathLst>
                <a:path extrusionOk="0" h="6493" w="9846">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3"/>
            <p:cNvSpPr/>
            <p:nvPr/>
          </p:nvSpPr>
          <p:spPr>
            <a:xfrm>
              <a:off x="2600813" y="2069700"/>
              <a:ext cx="246150" cy="162325"/>
            </a:xfrm>
            <a:custGeom>
              <a:rect b="b" l="l" r="r" t="t"/>
              <a:pathLst>
                <a:path extrusionOk="0" h="6493" w="9846">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8" name="Google Shape;4478;p53"/>
          <p:cNvGrpSpPr/>
          <p:nvPr/>
        </p:nvGrpSpPr>
        <p:grpSpPr>
          <a:xfrm>
            <a:off x="2675987" y="1475531"/>
            <a:ext cx="355485" cy="330727"/>
            <a:chOff x="3631100" y="1774000"/>
            <a:chExt cx="380850" cy="354325"/>
          </a:xfrm>
        </p:grpSpPr>
        <p:grpSp>
          <p:nvGrpSpPr>
            <p:cNvPr id="4479" name="Google Shape;4479;p53"/>
            <p:cNvGrpSpPr/>
            <p:nvPr/>
          </p:nvGrpSpPr>
          <p:grpSpPr>
            <a:xfrm>
              <a:off x="3750225" y="1774000"/>
              <a:ext cx="149575" cy="145525"/>
              <a:chOff x="3750225" y="1774000"/>
              <a:chExt cx="149575" cy="145525"/>
            </a:xfrm>
          </p:grpSpPr>
          <p:sp>
            <p:nvSpPr>
              <p:cNvPr id="4480" name="Google Shape;4480;p5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2" name="Google Shape;4482;p53"/>
            <p:cNvGrpSpPr/>
            <p:nvPr/>
          </p:nvGrpSpPr>
          <p:grpSpPr>
            <a:xfrm>
              <a:off x="3847850" y="1889150"/>
              <a:ext cx="164100" cy="145600"/>
              <a:chOff x="3847850" y="1889150"/>
              <a:chExt cx="164100" cy="145600"/>
            </a:xfrm>
          </p:grpSpPr>
          <p:sp>
            <p:nvSpPr>
              <p:cNvPr id="4483" name="Google Shape;4483;p5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5" name="Google Shape;4485;p53"/>
            <p:cNvGrpSpPr/>
            <p:nvPr/>
          </p:nvGrpSpPr>
          <p:grpSpPr>
            <a:xfrm>
              <a:off x="3631100" y="1866150"/>
              <a:ext cx="149875" cy="144800"/>
              <a:chOff x="3631100" y="1866150"/>
              <a:chExt cx="149875" cy="144800"/>
            </a:xfrm>
          </p:grpSpPr>
          <p:sp>
            <p:nvSpPr>
              <p:cNvPr id="4486" name="Google Shape;4486;p53"/>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3"/>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8" name="Google Shape;4488;p53"/>
            <p:cNvGrpSpPr/>
            <p:nvPr/>
          </p:nvGrpSpPr>
          <p:grpSpPr>
            <a:xfrm>
              <a:off x="3730650" y="1982800"/>
              <a:ext cx="149550" cy="145525"/>
              <a:chOff x="3730650" y="1982800"/>
              <a:chExt cx="149550" cy="145525"/>
            </a:xfrm>
          </p:grpSpPr>
          <p:sp>
            <p:nvSpPr>
              <p:cNvPr id="4489" name="Google Shape;4489;p5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91" name="Google Shape;4491;p53"/>
          <p:cNvGrpSpPr/>
          <p:nvPr/>
        </p:nvGrpSpPr>
        <p:grpSpPr>
          <a:xfrm rot="5400000">
            <a:off x="2116886" y="809455"/>
            <a:ext cx="215289" cy="452582"/>
            <a:chOff x="2506150" y="1152650"/>
            <a:chExt cx="230650" cy="484875"/>
          </a:xfrm>
        </p:grpSpPr>
        <p:sp>
          <p:nvSpPr>
            <p:cNvPr id="4492" name="Google Shape;4492;p53"/>
            <p:cNvSpPr/>
            <p:nvPr/>
          </p:nvSpPr>
          <p:spPr>
            <a:xfrm>
              <a:off x="2506150" y="1152650"/>
              <a:ext cx="115975" cy="484875"/>
            </a:xfrm>
            <a:custGeom>
              <a:rect b="b" l="l" r="r" t="t"/>
              <a:pathLst>
                <a:path extrusionOk="0" h="19395" w="4639">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3"/>
            <p:cNvSpPr/>
            <p:nvPr/>
          </p:nvSpPr>
          <p:spPr>
            <a:xfrm>
              <a:off x="2620825" y="1152650"/>
              <a:ext cx="115975" cy="484875"/>
            </a:xfrm>
            <a:custGeom>
              <a:rect b="b" l="l" r="r" t="t"/>
              <a:pathLst>
                <a:path extrusionOk="0" h="19395" w="4639">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4" name="Google Shape;4494;p53"/>
          <p:cNvGrpSpPr/>
          <p:nvPr/>
        </p:nvGrpSpPr>
        <p:grpSpPr>
          <a:xfrm>
            <a:off x="6808184" y="966414"/>
            <a:ext cx="610130" cy="38431"/>
            <a:chOff x="2521850" y="1810250"/>
            <a:chExt cx="540225" cy="34025"/>
          </a:xfrm>
        </p:grpSpPr>
        <p:sp>
          <p:nvSpPr>
            <p:cNvPr id="4495" name="Google Shape;4495;p53"/>
            <p:cNvSpPr/>
            <p:nvPr/>
          </p:nvSpPr>
          <p:spPr>
            <a:xfrm>
              <a:off x="3022550" y="1810250"/>
              <a:ext cx="39525" cy="34025"/>
            </a:xfrm>
            <a:custGeom>
              <a:rect b="b" l="l" r="r" t="t"/>
              <a:pathLst>
                <a:path extrusionOk="0" h="1361" w="1581">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3"/>
            <p:cNvSpPr/>
            <p:nvPr/>
          </p:nvSpPr>
          <p:spPr>
            <a:xfrm>
              <a:off x="2966850" y="1810250"/>
              <a:ext cx="39700" cy="34025"/>
            </a:xfrm>
            <a:custGeom>
              <a:rect b="b" l="l" r="r" t="t"/>
              <a:pathLst>
                <a:path extrusionOk="0" h="1361" w="1588">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3"/>
            <p:cNvSpPr/>
            <p:nvPr/>
          </p:nvSpPr>
          <p:spPr>
            <a:xfrm>
              <a:off x="2911125" y="1810250"/>
              <a:ext cx="39700" cy="34025"/>
            </a:xfrm>
            <a:custGeom>
              <a:rect b="b" l="l" r="r" t="t"/>
              <a:pathLst>
                <a:path extrusionOk="0" h="1361" w="1588">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3"/>
            <p:cNvSpPr/>
            <p:nvPr/>
          </p:nvSpPr>
          <p:spPr>
            <a:xfrm>
              <a:off x="2855600" y="1810250"/>
              <a:ext cx="39700" cy="34025"/>
            </a:xfrm>
            <a:custGeom>
              <a:rect b="b" l="l" r="r" t="t"/>
              <a:pathLst>
                <a:path extrusionOk="0" h="1361" w="1588">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3"/>
            <p:cNvSpPr/>
            <p:nvPr/>
          </p:nvSpPr>
          <p:spPr>
            <a:xfrm>
              <a:off x="2799875" y="1810250"/>
              <a:ext cx="39700" cy="34025"/>
            </a:xfrm>
            <a:custGeom>
              <a:rect b="b" l="l" r="r" t="t"/>
              <a:pathLst>
                <a:path extrusionOk="0" h="1361" w="1588">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3"/>
            <p:cNvSpPr/>
            <p:nvPr/>
          </p:nvSpPr>
          <p:spPr>
            <a:xfrm>
              <a:off x="2744350" y="1810250"/>
              <a:ext cx="39500" cy="34025"/>
            </a:xfrm>
            <a:custGeom>
              <a:rect b="b" l="l" r="r" t="t"/>
              <a:pathLst>
                <a:path extrusionOk="0" h="1361" w="158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3"/>
            <p:cNvSpPr/>
            <p:nvPr/>
          </p:nvSpPr>
          <p:spPr>
            <a:xfrm>
              <a:off x="2688625" y="1810250"/>
              <a:ext cx="39700" cy="34025"/>
            </a:xfrm>
            <a:custGeom>
              <a:rect b="b" l="l" r="r" t="t"/>
              <a:pathLst>
                <a:path extrusionOk="0" h="1361" w="1588">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3"/>
            <p:cNvSpPr/>
            <p:nvPr/>
          </p:nvSpPr>
          <p:spPr>
            <a:xfrm>
              <a:off x="2632900" y="1810250"/>
              <a:ext cx="39700" cy="34025"/>
            </a:xfrm>
            <a:custGeom>
              <a:rect b="b" l="l" r="r" t="t"/>
              <a:pathLst>
                <a:path extrusionOk="0" h="1361" w="1588">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3"/>
            <p:cNvSpPr/>
            <p:nvPr/>
          </p:nvSpPr>
          <p:spPr>
            <a:xfrm>
              <a:off x="2577375" y="1810250"/>
              <a:ext cx="39700" cy="34025"/>
            </a:xfrm>
            <a:custGeom>
              <a:rect b="b" l="l" r="r" t="t"/>
              <a:pathLst>
                <a:path extrusionOk="0" h="1361" w="1588">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3"/>
            <p:cNvSpPr/>
            <p:nvPr/>
          </p:nvSpPr>
          <p:spPr>
            <a:xfrm>
              <a:off x="2521850" y="1810250"/>
              <a:ext cx="39675" cy="34025"/>
            </a:xfrm>
            <a:custGeom>
              <a:rect b="b" l="l" r="r" t="t"/>
              <a:pathLst>
                <a:path extrusionOk="0" h="1361" w="1587">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5" name="Google Shape;4505;p53"/>
          <p:cNvGrpSpPr/>
          <p:nvPr/>
        </p:nvGrpSpPr>
        <p:grpSpPr>
          <a:xfrm>
            <a:off x="2863397" y="1225875"/>
            <a:ext cx="623130" cy="439024"/>
            <a:chOff x="2196556" y="2995700"/>
            <a:chExt cx="636756" cy="448625"/>
          </a:xfrm>
        </p:grpSpPr>
        <p:grpSp>
          <p:nvGrpSpPr>
            <p:cNvPr id="4506" name="Google Shape;4506;p53"/>
            <p:cNvGrpSpPr/>
            <p:nvPr/>
          </p:nvGrpSpPr>
          <p:grpSpPr>
            <a:xfrm flipH="1">
              <a:off x="2437481" y="3288975"/>
              <a:ext cx="226125" cy="154175"/>
              <a:chOff x="4472075" y="2905100"/>
              <a:chExt cx="226125" cy="154175"/>
            </a:xfrm>
          </p:grpSpPr>
          <p:sp>
            <p:nvSpPr>
              <p:cNvPr id="4507" name="Google Shape;4507;p53"/>
              <p:cNvSpPr/>
              <p:nvPr/>
            </p:nvSpPr>
            <p:spPr>
              <a:xfrm>
                <a:off x="4472075" y="2905100"/>
                <a:ext cx="226125" cy="154175"/>
              </a:xfrm>
              <a:custGeom>
                <a:rect b="b" l="l" r="r" t="t"/>
                <a:pathLst>
                  <a:path extrusionOk="0" h="6167" w="9045">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3"/>
              <p:cNvSpPr/>
              <p:nvPr/>
            </p:nvSpPr>
            <p:spPr>
              <a:xfrm>
                <a:off x="4477144" y="2937638"/>
                <a:ext cx="69625" cy="89100"/>
              </a:xfrm>
              <a:custGeom>
                <a:rect b="b" l="l" r="r" t="t"/>
                <a:pathLst>
                  <a:path extrusionOk="0" h="3564" w="2785">
                    <a:moveTo>
                      <a:pt x="1" y="0"/>
                    </a:moveTo>
                    <a:lnTo>
                      <a:pt x="1" y="3563"/>
                    </a:lnTo>
                    <a:lnTo>
                      <a:pt x="1176" y="3563"/>
                    </a:lnTo>
                    <a:lnTo>
                      <a:pt x="2785" y="1782"/>
                    </a:lnTo>
                    <a:lnTo>
                      <a:pt x="117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9" name="Google Shape;4509;p53"/>
            <p:cNvGrpSpPr/>
            <p:nvPr/>
          </p:nvGrpSpPr>
          <p:grpSpPr>
            <a:xfrm>
              <a:off x="2196556" y="2995700"/>
              <a:ext cx="636756" cy="448625"/>
              <a:chOff x="4407819" y="2905100"/>
              <a:chExt cx="636756" cy="448625"/>
            </a:xfrm>
          </p:grpSpPr>
          <p:grpSp>
            <p:nvGrpSpPr>
              <p:cNvPr id="4510" name="Google Shape;4510;p53"/>
              <p:cNvGrpSpPr/>
              <p:nvPr/>
            </p:nvGrpSpPr>
            <p:grpSpPr>
              <a:xfrm>
                <a:off x="4825475" y="3136075"/>
                <a:ext cx="187000" cy="217650"/>
                <a:chOff x="4825475" y="3136075"/>
                <a:chExt cx="187000" cy="217650"/>
              </a:xfrm>
            </p:grpSpPr>
            <p:sp>
              <p:nvSpPr>
                <p:cNvPr id="4511" name="Google Shape;4511;p53"/>
                <p:cNvSpPr/>
                <p:nvPr/>
              </p:nvSpPr>
              <p:spPr>
                <a:xfrm>
                  <a:off x="4825475" y="3136075"/>
                  <a:ext cx="187000" cy="217650"/>
                </a:xfrm>
                <a:custGeom>
                  <a:rect b="b" l="l" r="r" t="t"/>
                  <a:pathLst>
                    <a:path extrusionOk="0" h="8706" w="748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3"/>
                <p:cNvSpPr/>
                <p:nvPr/>
              </p:nvSpPr>
              <p:spPr>
                <a:xfrm>
                  <a:off x="4920150" y="3136075"/>
                  <a:ext cx="92325" cy="69425"/>
                </a:xfrm>
                <a:custGeom>
                  <a:rect b="b" l="l" r="r" t="t"/>
                  <a:pathLst>
                    <a:path extrusionOk="0" h="2777" w="3693">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3" name="Google Shape;4513;p53"/>
              <p:cNvGrpSpPr/>
              <p:nvPr/>
            </p:nvGrpSpPr>
            <p:grpSpPr>
              <a:xfrm>
                <a:off x="4882275" y="2949625"/>
                <a:ext cx="162300" cy="235875"/>
                <a:chOff x="4882275" y="2949625"/>
                <a:chExt cx="162300" cy="235875"/>
              </a:xfrm>
            </p:grpSpPr>
            <p:sp>
              <p:nvSpPr>
                <p:cNvPr id="4514" name="Google Shape;4514;p53"/>
                <p:cNvSpPr/>
                <p:nvPr/>
              </p:nvSpPr>
              <p:spPr>
                <a:xfrm>
                  <a:off x="4882275" y="2949625"/>
                  <a:ext cx="162300" cy="235875"/>
                </a:xfrm>
                <a:custGeom>
                  <a:rect b="b" l="l" r="r" t="t"/>
                  <a:pathLst>
                    <a:path extrusionOk="0" h="9435" w="6492">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3"/>
                <p:cNvSpPr/>
                <p:nvPr/>
              </p:nvSpPr>
              <p:spPr>
                <a:xfrm>
                  <a:off x="4882275" y="2963875"/>
                  <a:ext cx="59525" cy="94500"/>
                </a:xfrm>
                <a:custGeom>
                  <a:rect b="b" l="l" r="r" t="t"/>
                  <a:pathLst>
                    <a:path extrusionOk="0" h="3780" w="2381">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53"/>
              <p:cNvGrpSpPr/>
              <p:nvPr/>
            </p:nvGrpSpPr>
            <p:grpSpPr>
              <a:xfrm>
                <a:off x="4705225" y="2937550"/>
                <a:ext cx="221425" cy="133450"/>
                <a:chOff x="4705225" y="2937550"/>
                <a:chExt cx="221425" cy="133450"/>
              </a:xfrm>
            </p:grpSpPr>
            <p:sp>
              <p:nvSpPr>
                <p:cNvPr id="4517" name="Google Shape;4517;p53"/>
                <p:cNvSpPr/>
                <p:nvPr/>
              </p:nvSpPr>
              <p:spPr>
                <a:xfrm>
                  <a:off x="4705225" y="2937550"/>
                  <a:ext cx="221425" cy="133450"/>
                </a:xfrm>
                <a:custGeom>
                  <a:rect b="b" l="l" r="r" t="t"/>
                  <a:pathLst>
                    <a:path extrusionOk="0" h="5338" w="8857">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3"/>
                <p:cNvSpPr/>
                <p:nvPr/>
              </p:nvSpPr>
              <p:spPr>
                <a:xfrm>
                  <a:off x="4705225" y="2937638"/>
                  <a:ext cx="69625" cy="89100"/>
                </a:xfrm>
                <a:custGeom>
                  <a:rect b="b" l="l" r="r" t="t"/>
                  <a:pathLst>
                    <a:path extrusionOk="0" h="3564" w="2785">
                      <a:moveTo>
                        <a:pt x="0" y="0"/>
                      </a:moveTo>
                      <a:lnTo>
                        <a:pt x="0" y="3563"/>
                      </a:lnTo>
                      <a:lnTo>
                        <a:pt x="1176" y="3563"/>
                      </a:lnTo>
                      <a:lnTo>
                        <a:pt x="2784" y="1782"/>
                      </a:lnTo>
                      <a:lnTo>
                        <a:pt x="117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53"/>
              <p:cNvGrpSpPr/>
              <p:nvPr/>
            </p:nvGrpSpPr>
            <p:grpSpPr>
              <a:xfrm>
                <a:off x="4528269" y="2905100"/>
                <a:ext cx="226125" cy="154175"/>
                <a:chOff x="4472075" y="2905100"/>
                <a:chExt cx="226125" cy="154175"/>
              </a:xfrm>
            </p:grpSpPr>
            <p:sp>
              <p:nvSpPr>
                <p:cNvPr id="4520" name="Google Shape;4520;p53"/>
                <p:cNvSpPr/>
                <p:nvPr/>
              </p:nvSpPr>
              <p:spPr>
                <a:xfrm>
                  <a:off x="4472075" y="2905100"/>
                  <a:ext cx="226125" cy="154175"/>
                </a:xfrm>
                <a:custGeom>
                  <a:rect b="b" l="l" r="r" t="t"/>
                  <a:pathLst>
                    <a:path extrusionOk="0" h="6167" w="9045">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3"/>
                <p:cNvSpPr/>
                <p:nvPr/>
              </p:nvSpPr>
              <p:spPr>
                <a:xfrm>
                  <a:off x="4528325" y="2937638"/>
                  <a:ext cx="69625" cy="89100"/>
                </a:xfrm>
                <a:custGeom>
                  <a:rect b="b" l="l" r="r" t="t"/>
                  <a:pathLst>
                    <a:path extrusionOk="0" h="3564" w="2785">
                      <a:moveTo>
                        <a:pt x="1" y="0"/>
                      </a:moveTo>
                      <a:lnTo>
                        <a:pt x="1" y="3563"/>
                      </a:lnTo>
                      <a:lnTo>
                        <a:pt x="1176" y="3563"/>
                      </a:lnTo>
                      <a:lnTo>
                        <a:pt x="2785" y="1782"/>
                      </a:lnTo>
                      <a:lnTo>
                        <a:pt x="117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22" name="Google Shape;4522;p53"/>
              <p:cNvSpPr/>
              <p:nvPr/>
            </p:nvSpPr>
            <p:spPr>
              <a:xfrm>
                <a:off x="4407819" y="2905113"/>
                <a:ext cx="226125" cy="154175"/>
              </a:xfrm>
              <a:custGeom>
                <a:rect b="b" l="l" r="r" t="t"/>
                <a:pathLst>
                  <a:path extrusionOk="0" h="6167" w="9045">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23" name="Google Shape;4523;p53"/>
          <p:cNvGrpSpPr/>
          <p:nvPr/>
        </p:nvGrpSpPr>
        <p:grpSpPr>
          <a:xfrm>
            <a:off x="2901518" y="1717062"/>
            <a:ext cx="559226" cy="227878"/>
            <a:chOff x="5793270" y="3739034"/>
            <a:chExt cx="1174105" cy="478433"/>
          </a:xfrm>
        </p:grpSpPr>
        <p:grpSp>
          <p:nvGrpSpPr>
            <p:cNvPr id="4524" name="Google Shape;4524;p53"/>
            <p:cNvGrpSpPr/>
            <p:nvPr/>
          </p:nvGrpSpPr>
          <p:grpSpPr>
            <a:xfrm>
              <a:off x="5793269" y="3739034"/>
              <a:ext cx="368725" cy="478433"/>
              <a:chOff x="5793270" y="3739034"/>
              <a:chExt cx="368725" cy="478433"/>
            </a:xfrm>
          </p:grpSpPr>
          <p:sp>
            <p:nvSpPr>
              <p:cNvPr id="4525" name="Google Shape;4525;p53"/>
              <p:cNvSpPr/>
              <p:nvPr/>
            </p:nvSpPr>
            <p:spPr>
              <a:xfrm>
                <a:off x="6056582"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3"/>
              <p:cNvSpPr/>
              <p:nvPr/>
            </p:nvSpPr>
            <p:spPr>
              <a:xfrm>
                <a:off x="5793270" y="3946398"/>
                <a:ext cx="368725" cy="105407"/>
              </a:xfrm>
              <a:custGeom>
                <a:rect b="b" l="l" r="r" t="t"/>
                <a:pathLst>
                  <a:path extrusionOk="0" h="5017" w="17550">
                    <a:moveTo>
                      <a:pt x="12534" y="1"/>
                    </a:moveTo>
                    <a:lnTo>
                      <a:pt x="1" y="5016"/>
                    </a:lnTo>
                    <a:lnTo>
                      <a:pt x="10032" y="5016"/>
                    </a:lnTo>
                    <a:lnTo>
                      <a:pt x="175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3"/>
              <p:cNvSpPr/>
              <p:nvPr/>
            </p:nvSpPr>
            <p:spPr>
              <a:xfrm>
                <a:off x="5793269" y="4051782"/>
                <a:ext cx="210772" cy="165685"/>
              </a:xfrm>
              <a:custGeom>
                <a:rect b="b" l="l" r="r" t="t"/>
                <a:pathLst>
                  <a:path extrusionOk="0" h="7886" w="10032">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8" name="Google Shape;4528;p53"/>
            <p:cNvGrpSpPr/>
            <p:nvPr/>
          </p:nvGrpSpPr>
          <p:grpSpPr>
            <a:xfrm>
              <a:off x="6034165" y="3739034"/>
              <a:ext cx="263339" cy="478433"/>
              <a:chOff x="6034165" y="3739034"/>
              <a:chExt cx="263339" cy="478433"/>
            </a:xfrm>
          </p:grpSpPr>
          <p:sp>
            <p:nvSpPr>
              <p:cNvPr id="4529" name="Google Shape;4529;p53"/>
              <p:cNvSpPr/>
              <p:nvPr/>
            </p:nvSpPr>
            <p:spPr>
              <a:xfrm>
                <a:off x="6034165" y="3946398"/>
                <a:ext cx="263339" cy="105407"/>
              </a:xfrm>
              <a:custGeom>
                <a:rect b="b" l="l" r="r" t="t"/>
                <a:pathLst>
                  <a:path extrusionOk="0" h="5017" w="12534">
                    <a:moveTo>
                      <a:pt x="7518" y="1"/>
                    </a:moveTo>
                    <a:lnTo>
                      <a:pt x="1" y="5016"/>
                    </a:lnTo>
                    <a:lnTo>
                      <a:pt x="10020" y="5016"/>
                    </a:lnTo>
                    <a:lnTo>
                      <a:pt x="1253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3"/>
              <p:cNvSpPr/>
              <p:nvPr/>
            </p:nvSpPr>
            <p:spPr>
              <a:xfrm>
                <a:off x="6034165" y="4051782"/>
                <a:ext cx="210772" cy="165685"/>
              </a:xfrm>
              <a:custGeom>
                <a:rect b="b" l="l" r="r" t="t"/>
                <a:pathLst>
                  <a:path extrusionOk="0" h="7886" w="10032">
                    <a:moveTo>
                      <a:pt x="1" y="0"/>
                    </a:moveTo>
                    <a:lnTo>
                      <a:pt x="1" y="7885"/>
                    </a:lnTo>
                    <a:lnTo>
                      <a:pt x="10032" y="7885"/>
                    </a:lnTo>
                    <a:lnTo>
                      <a:pt x="1003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3"/>
              <p:cNvSpPr/>
              <p:nvPr/>
            </p:nvSpPr>
            <p:spPr>
              <a:xfrm>
                <a:off x="6192094"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2" name="Google Shape;4532;p53"/>
            <p:cNvGrpSpPr/>
            <p:nvPr/>
          </p:nvGrpSpPr>
          <p:grpSpPr>
            <a:xfrm>
              <a:off x="6274808" y="3739034"/>
              <a:ext cx="210793" cy="478433"/>
              <a:chOff x="6274808" y="3739034"/>
              <a:chExt cx="210793" cy="478433"/>
            </a:xfrm>
          </p:grpSpPr>
          <p:sp>
            <p:nvSpPr>
              <p:cNvPr id="4533" name="Google Shape;4533;p53"/>
              <p:cNvSpPr/>
              <p:nvPr/>
            </p:nvSpPr>
            <p:spPr>
              <a:xfrm>
                <a:off x="6274808" y="3946398"/>
                <a:ext cx="210793" cy="105407"/>
              </a:xfrm>
              <a:custGeom>
                <a:rect b="b" l="l" r="r" t="t"/>
                <a:pathLst>
                  <a:path extrusionOk="0" h="5017" w="10033">
                    <a:moveTo>
                      <a:pt x="2514" y="1"/>
                    </a:moveTo>
                    <a:lnTo>
                      <a:pt x="1" y="5016"/>
                    </a:lnTo>
                    <a:lnTo>
                      <a:pt x="10032" y="5016"/>
                    </a:lnTo>
                    <a:lnTo>
                      <a:pt x="753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3"/>
              <p:cNvSpPr/>
              <p:nvPr/>
            </p:nvSpPr>
            <p:spPr>
              <a:xfrm>
                <a:off x="6274808" y="4051782"/>
                <a:ext cx="210793" cy="165685"/>
              </a:xfrm>
              <a:custGeom>
                <a:rect b="b" l="l" r="r" t="t"/>
                <a:pathLst>
                  <a:path extrusionOk="0" h="7886" w="10033">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3"/>
              <p:cNvSpPr/>
              <p:nvPr/>
            </p:nvSpPr>
            <p:spPr>
              <a:xfrm>
                <a:off x="6327607"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6" name="Google Shape;4536;p53"/>
            <p:cNvGrpSpPr/>
            <p:nvPr/>
          </p:nvGrpSpPr>
          <p:grpSpPr>
            <a:xfrm>
              <a:off x="6463133" y="3739034"/>
              <a:ext cx="263344" cy="478433"/>
              <a:chOff x="6463133" y="3739034"/>
              <a:chExt cx="263344" cy="478433"/>
            </a:xfrm>
          </p:grpSpPr>
          <p:sp>
            <p:nvSpPr>
              <p:cNvPr id="4537" name="Google Shape;4537;p53"/>
              <p:cNvSpPr/>
              <p:nvPr/>
            </p:nvSpPr>
            <p:spPr>
              <a:xfrm>
                <a:off x="6463137" y="3946398"/>
                <a:ext cx="263339" cy="105407"/>
              </a:xfrm>
              <a:custGeom>
                <a:rect b="b" l="l" r="r" t="t"/>
                <a:pathLst>
                  <a:path extrusionOk="0" h="5017" w="12534">
                    <a:moveTo>
                      <a:pt x="1" y="1"/>
                    </a:moveTo>
                    <a:lnTo>
                      <a:pt x="2503" y="5016"/>
                    </a:lnTo>
                    <a:lnTo>
                      <a:pt x="12534" y="5016"/>
                    </a:lnTo>
                    <a:lnTo>
                      <a:pt x="501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3"/>
              <p:cNvSpPr/>
              <p:nvPr/>
            </p:nvSpPr>
            <p:spPr>
              <a:xfrm>
                <a:off x="6515703" y="4051782"/>
                <a:ext cx="210772" cy="165685"/>
              </a:xfrm>
              <a:custGeom>
                <a:rect b="b" l="l" r="r" t="t"/>
                <a:pathLst>
                  <a:path extrusionOk="0" h="7886" w="10032">
                    <a:moveTo>
                      <a:pt x="1" y="0"/>
                    </a:moveTo>
                    <a:lnTo>
                      <a:pt x="1" y="7885"/>
                    </a:lnTo>
                    <a:lnTo>
                      <a:pt x="10032" y="7885"/>
                    </a:lnTo>
                    <a:lnTo>
                      <a:pt x="1003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3"/>
              <p:cNvSpPr/>
              <p:nvPr/>
            </p:nvSpPr>
            <p:spPr>
              <a:xfrm>
                <a:off x="6463133"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0" name="Google Shape;4540;p53"/>
            <p:cNvGrpSpPr/>
            <p:nvPr/>
          </p:nvGrpSpPr>
          <p:grpSpPr>
            <a:xfrm>
              <a:off x="6598649" y="3739034"/>
              <a:ext cx="368726" cy="478433"/>
              <a:chOff x="6598649" y="3739034"/>
              <a:chExt cx="368726" cy="478433"/>
            </a:xfrm>
          </p:grpSpPr>
          <p:sp>
            <p:nvSpPr>
              <p:cNvPr id="4541" name="Google Shape;4541;p53"/>
              <p:cNvSpPr/>
              <p:nvPr/>
            </p:nvSpPr>
            <p:spPr>
              <a:xfrm>
                <a:off x="6598649" y="3946398"/>
                <a:ext cx="368726" cy="105407"/>
              </a:xfrm>
              <a:custGeom>
                <a:rect b="b" l="l" r="r" t="t"/>
                <a:pathLst>
                  <a:path extrusionOk="0" h="5017" w="17550">
                    <a:moveTo>
                      <a:pt x="1" y="1"/>
                    </a:moveTo>
                    <a:lnTo>
                      <a:pt x="7519" y="5016"/>
                    </a:lnTo>
                    <a:lnTo>
                      <a:pt x="17550" y="5016"/>
                    </a:lnTo>
                    <a:lnTo>
                      <a:pt x="501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3"/>
              <p:cNvSpPr/>
              <p:nvPr/>
            </p:nvSpPr>
            <p:spPr>
              <a:xfrm>
                <a:off x="6756599" y="4051782"/>
                <a:ext cx="210772" cy="165685"/>
              </a:xfrm>
              <a:custGeom>
                <a:rect b="b" l="l" r="r" t="t"/>
                <a:pathLst>
                  <a:path extrusionOk="0" h="7886" w="10032">
                    <a:moveTo>
                      <a:pt x="1" y="0"/>
                    </a:moveTo>
                    <a:lnTo>
                      <a:pt x="1" y="7885"/>
                    </a:lnTo>
                    <a:lnTo>
                      <a:pt x="10032" y="7885"/>
                    </a:lnTo>
                    <a:lnTo>
                      <a:pt x="100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3"/>
              <p:cNvSpPr/>
              <p:nvPr/>
            </p:nvSpPr>
            <p:spPr>
              <a:xfrm>
                <a:off x="6598659" y="3739034"/>
                <a:ext cx="105407" cy="207390"/>
              </a:xfrm>
              <a:custGeom>
                <a:rect b="b" l="l" r="r" t="t"/>
                <a:pathLst>
                  <a:path extrusionOk="0" h="9871" w="5017">
                    <a:moveTo>
                      <a:pt x="2503" y="0"/>
                    </a:moveTo>
                    <a:lnTo>
                      <a:pt x="1" y="2399"/>
                    </a:lnTo>
                    <a:lnTo>
                      <a:pt x="1" y="9871"/>
                    </a:lnTo>
                    <a:lnTo>
                      <a:pt x="5017" y="9871"/>
                    </a:lnTo>
                    <a:lnTo>
                      <a:pt x="5017" y="2399"/>
                    </a:lnTo>
                    <a:lnTo>
                      <a:pt x="2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44" name="Google Shape;4544;p53"/>
          <p:cNvGrpSpPr/>
          <p:nvPr/>
        </p:nvGrpSpPr>
        <p:grpSpPr>
          <a:xfrm>
            <a:off x="2031243" y="3779808"/>
            <a:ext cx="1453661" cy="366049"/>
            <a:chOff x="5778536" y="3183751"/>
            <a:chExt cx="1203561" cy="303071"/>
          </a:xfrm>
        </p:grpSpPr>
        <p:sp>
          <p:nvSpPr>
            <p:cNvPr id="4545" name="Google Shape;4545;p53"/>
            <p:cNvSpPr/>
            <p:nvPr/>
          </p:nvSpPr>
          <p:spPr>
            <a:xfrm>
              <a:off x="6866007" y="3457539"/>
              <a:ext cx="116090" cy="12876"/>
            </a:xfrm>
            <a:custGeom>
              <a:rect b="b" l="l" r="r" t="t"/>
              <a:pathLst>
                <a:path extrusionOk="0" h="186" w="1677">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3"/>
            <p:cNvSpPr/>
            <p:nvPr/>
          </p:nvSpPr>
          <p:spPr>
            <a:xfrm>
              <a:off x="5943156" y="3457539"/>
              <a:ext cx="263609" cy="11976"/>
            </a:xfrm>
            <a:custGeom>
              <a:rect b="b" l="l" r="r" t="t"/>
              <a:pathLst>
                <a:path extrusionOk="0" h="173" w="3808">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3"/>
            <p:cNvSpPr/>
            <p:nvPr/>
          </p:nvSpPr>
          <p:spPr>
            <a:xfrm>
              <a:off x="6558090" y="3457539"/>
              <a:ext cx="261947" cy="11976"/>
            </a:xfrm>
            <a:custGeom>
              <a:rect b="b" l="l" r="r" t="t"/>
              <a:pathLst>
                <a:path extrusionOk="0" h="173" w="3784">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3"/>
            <p:cNvSpPr/>
            <p:nvPr/>
          </p:nvSpPr>
          <p:spPr>
            <a:xfrm>
              <a:off x="5778536" y="3457539"/>
              <a:ext cx="119482" cy="11976"/>
            </a:xfrm>
            <a:custGeom>
              <a:rect b="b" l="l" r="r" t="t"/>
              <a:pathLst>
                <a:path extrusionOk="0" h="173" w="1726">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3"/>
            <p:cNvSpPr/>
            <p:nvPr/>
          </p:nvSpPr>
          <p:spPr>
            <a:xfrm>
              <a:off x="6251904" y="3457539"/>
              <a:ext cx="261047" cy="11976"/>
            </a:xfrm>
            <a:custGeom>
              <a:rect b="b" l="l" r="r" t="t"/>
              <a:pathLst>
                <a:path extrusionOk="0" h="173" w="3771">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3"/>
            <p:cNvSpPr/>
            <p:nvPr/>
          </p:nvSpPr>
          <p:spPr>
            <a:xfrm>
              <a:off x="5827133" y="3187143"/>
              <a:ext cx="194522" cy="252533"/>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3"/>
            <p:cNvSpPr/>
            <p:nvPr/>
          </p:nvSpPr>
          <p:spPr>
            <a:xfrm>
              <a:off x="6132489" y="3183751"/>
              <a:ext cx="197084" cy="255925"/>
            </a:xfrm>
            <a:custGeom>
              <a:rect b="b" l="l" r="r" t="t"/>
              <a:pathLst>
                <a:path extrusionOk="0" h="3697" w="2847">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3"/>
            <p:cNvSpPr/>
            <p:nvPr/>
          </p:nvSpPr>
          <p:spPr>
            <a:xfrm>
              <a:off x="6441237" y="3187143"/>
              <a:ext cx="195145" cy="252533"/>
            </a:xfrm>
            <a:custGeom>
              <a:rect b="b" l="l" r="r" t="t"/>
              <a:pathLst>
                <a:path extrusionOk="0" h="3648" w="2819">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3"/>
            <p:cNvSpPr/>
            <p:nvPr/>
          </p:nvSpPr>
          <p:spPr>
            <a:xfrm>
              <a:off x="6749154" y="3187143"/>
              <a:ext cx="194591" cy="252533"/>
            </a:xfrm>
            <a:custGeom>
              <a:rect b="b" l="l" r="r" t="t"/>
              <a:pathLst>
                <a:path extrusionOk="0" h="3648" w="2811">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3"/>
            <p:cNvSpPr/>
            <p:nvPr/>
          </p:nvSpPr>
          <p:spPr>
            <a:xfrm>
              <a:off x="5904735" y="3450824"/>
              <a:ext cx="27967" cy="23813"/>
            </a:xfrm>
            <a:custGeom>
              <a:rect b="b" l="l" r="r" t="t"/>
              <a:pathLst>
                <a:path extrusionOk="0" h="344" w="404">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3"/>
            <p:cNvSpPr/>
            <p:nvPr/>
          </p:nvSpPr>
          <p:spPr>
            <a:xfrm>
              <a:off x="5897051" y="3439610"/>
              <a:ext cx="47834" cy="47211"/>
            </a:xfrm>
            <a:custGeom>
              <a:rect b="b" l="l" r="r" t="t"/>
              <a:pathLst>
                <a:path extrusionOk="0" h="682" w="691">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3"/>
            <p:cNvSpPr/>
            <p:nvPr/>
          </p:nvSpPr>
          <p:spPr>
            <a:xfrm>
              <a:off x="6212929" y="3450686"/>
              <a:ext cx="28521" cy="24021"/>
            </a:xfrm>
            <a:custGeom>
              <a:rect b="b" l="l" r="r" t="t"/>
              <a:pathLst>
                <a:path extrusionOk="0" h="347" w="412">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3"/>
            <p:cNvSpPr/>
            <p:nvPr/>
          </p:nvSpPr>
          <p:spPr>
            <a:xfrm>
              <a:off x="6204968" y="3439610"/>
              <a:ext cx="47834" cy="47211"/>
            </a:xfrm>
            <a:custGeom>
              <a:rect b="b" l="l" r="r" t="t"/>
              <a:pathLst>
                <a:path extrusionOk="0" h="682" w="691">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3"/>
            <p:cNvSpPr/>
            <p:nvPr/>
          </p:nvSpPr>
          <p:spPr>
            <a:xfrm>
              <a:off x="6519739" y="3450824"/>
              <a:ext cx="27967" cy="23813"/>
            </a:xfrm>
            <a:custGeom>
              <a:rect b="b" l="l" r="r" t="t"/>
              <a:pathLst>
                <a:path extrusionOk="0" h="344" w="404">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3"/>
            <p:cNvSpPr/>
            <p:nvPr/>
          </p:nvSpPr>
          <p:spPr>
            <a:xfrm>
              <a:off x="6512055" y="3439610"/>
              <a:ext cx="47834" cy="47211"/>
            </a:xfrm>
            <a:custGeom>
              <a:rect b="b" l="l" r="r" t="t"/>
              <a:pathLst>
                <a:path extrusionOk="0" h="682" w="691">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3"/>
            <p:cNvSpPr/>
            <p:nvPr/>
          </p:nvSpPr>
          <p:spPr>
            <a:xfrm>
              <a:off x="6827656" y="3450824"/>
              <a:ext cx="27967" cy="23813"/>
            </a:xfrm>
            <a:custGeom>
              <a:rect b="b" l="l" r="r" t="t"/>
              <a:pathLst>
                <a:path extrusionOk="0" h="344" w="404">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3"/>
            <p:cNvSpPr/>
            <p:nvPr/>
          </p:nvSpPr>
          <p:spPr>
            <a:xfrm>
              <a:off x="6819141" y="3439610"/>
              <a:ext cx="47834" cy="47211"/>
            </a:xfrm>
            <a:custGeom>
              <a:rect b="b" l="l" r="r" t="t"/>
              <a:pathLst>
                <a:path extrusionOk="0" h="682" w="691">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2" name="Google Shape;4562;p53"/>
          <p:cNvSpPr/>
          <p:nvPr/>
        </p:nvSpPr>
        <p:spPr>
          <a:xfrm rot="-5400000">
            <a:off x="3150853" y="872300"/>
            <a:ext cx="212169" cy="323633"/>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3" name="Google Shape;4563;p53"/>
          <p:cNvGrpSpPr/>
          <p:nvPr/>
        </p:nvGrpSpPr>
        <p:grpSpPr>
          <a:xfrm rot="-5400000">
            <a:off x="2662944" y="825422"/>
            <a:ext cx="213595" cy="418866"/>
            <a:chOff x="4379261" y="3450715"/>
            <a:chExt cx="390984" cy="766732"/>
          </a:xfrm>
        </p:grpSpPr>
        <p:sp>
          <p:nvSpPr>
            <p:cNvPr id="4564" name="Google Shape;4564;p53"/>
            <p:cNvSpPr/>
            <p:nvPr/>
          </p:nvSpPr>
          <p:spPr>
            <a:xfrm>
              <a:off x="4379739" y="3450715"/>
              <a:ext cx="390506" cy="126338"/>
            </a:xfrm>
            <a:custGeom>
              <a:rect b="b" l="l" r="r" t="t"/>
              <a:pathLst>
                <a:path extrusionOk="0" h="2905" w="8988">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3"/>
            <p:cNvSpPr/>
            <p:nvPr/>
          </p:nvSpPr>
          <p:spPr>
            <a:xfrm>
              <a:off x="4379261" y="3577014"/>
              <a:ext cx="390463" cy="640434"/>
            </a:xfrm>
            <a:custGeom>
              <a:rect b="b" l="l" r="r" t="t"/>
              <a:pathLst>
                <a:path extrusionOk="0" h="14726" w="8987">
                  <a:moveTo>
                    <a:pt x="0" y="1"/>
                  </a:moveTo>
                  <a:lnTo>
                    <a:pt x="0" y="14726"/>
                  </a:lnTo>
                  <a:lnTo>
                    <a:pt x="8987" y="14726"/>
                  </a:lnTo>
                  <a:lnTo>
                    <a:pt x="898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6" name="Google Shape;4566;p53"/>
          <p:cNvGrpSpPr/>
          <p:nvPr/>
        </p:nvGrpSpPr>
        <p:grpSpPr>
          <a:xfrm>
            <a:off x="2009589" y="2859325"/>
            <a:ext cx="1496767" cy="802469"/>
            <a:chOff x="5793258" y="2247269"/>
            <a:chExt cx="1174119" cy="629486"/>
          </a:xfrm>
        </p:grpSpPr>
        <p:sp>
          <p:nvSpPr>
            <p:cNvPr id="4567" name="Google Shape;4567;p53"/>
            <p:cNvSpPr/>
            <p:nvPr/>
          </p:nvSpPr>
          <p:spPr>
            <a:xfrm>
              <a:off x="5793258" y="2247269"/>
              <a:ext cx="243201" cy="268539"/>
            </a:xfrm>
            <a:custGeom>
              <a:rect b="b" l="l" r="r" t="t"/>
              <a:pathLst>
                <a:path extrusionOk="0" h="5225" w="4732">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3"/>
            <p:cNvSpPr/>
            <p:nvPr/>
          </p:nvSpPr>
          <p:spPr>
            <a:xfrm>
              <a:off x="6248567" y="2247269"/>
              <a:ext cx="242584" cy="268539"/>
            </a:xfrm>
            <a:custGeom>
              <a:rect b="b" l="l" r="r" t="t"/>
              <a:pathLst>
                <a:path extrusionOk="0" h="5225" w="472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3"/>
            <p:cNvSpPr/>
            <p:nvPr/>
          </p:nvSpPr>
          <p:spPr>
            <a:xfrm>
              <a:off x="6016775" y="2608216"/>
              <a:ext cx="243253" cy="268539"/>
            </a:xfrm>
            <a:custGeom>
              <a:rect b="b" l="l" r="r" t="t"/>
              <a:pathLst>
                <a:path extrusionOk="0" h="5225" w="4733">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3"/>
            <p:cNvSpPr/>
            <p:nvPr/>
          </p:nvSpPr>
          <p:spPr>
            <a:xfrm>
              <a:off x="6474653" y="2608216"/>
              <a:ext cx="243201" cy="268539"/>
            </a:xfrm>
            <a:custGeom>
              <a:rect b="b" l="l" r="r" t="t"/>
              <a:pathLst>
                <a:path extrusionOk="0" h="5225" w="4732">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3"/>
            <p:cNvSpPr/>
            <p:nvPr/>
          </p:nvSpPr>
          <p:spPr>
            <a:xfrm>
              <a:off x="6703875" y="2247269"/>
              <a:ext cx="243253" cy="268539"/>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3"/>
            <p:cNvSpPr/>
            <p:nvPr/>
          </p:nvSpPr>
          <p:spPr>
            <a:xfrm>
              <a:off x="5808471" y="2556590"/>
              <a:ext cx="1158906" cy="10844"/>
            </a:xfrm>
            <a:custGeom>
              <a:rect b="b" l="l" r="r" t="t"/>
              <a:pathLst>
                <a:path extrusionOk="0" h="211" w="22549">
                  <a:moveTo>
                    <a:pt x="0" y="1"/>
                  </a:moveTo>
                  <a:lnTo>
                    <a:pt x="0" y="210"/>
                  </a:lnTo>
                  <a:lnTo>
                    <a:pt x="22548" y="210"/>
                  </a:lnTo>
                  <a:lnTo>
                    <a:pt x="2254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3"/>
            <p:cNvSpPr/>
            <p:nvPr/>
          </p:nvSpPr>
          <p:spPr>
            <a:xfrm>
              <a:off x="5876210" y="2539861"/>
              <a:ext cx="58950" cy="50675"/>
            </a:xfrm>
            <a:custGeom>
              <a:rect b="b" l="l" r="r" t="t"/>
              <a:pathLst>
                <a:path extrusionOk="0" h="986" w="1147">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3"/>
            <p:cNvSpPr/>
            <p:nvPr/>
          </p:nvSpPr>
          <p:spPr>
            <a:xfrm>
              <a:off x="6104815" y="2539912"/>
              <a:ext cx="58950" cy="50624"/>
            </a:xfrm>
            <a:custGeom>
              <a:rect b="b" l="l" r="r" t="t"/>
              <a:pathLst>
                <a:path extrusionOk="0" h="985" w="1147">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3"/>
            <p:cNvSpPr/>
            <p:nvPr/>
          </p:nvSpPr>
          <p:spPr>
            <a:xfrm>
              <a:off x="6333420" y="2539809"/>
              <a:ext cx="58950" cy="50470"/>
            </a:xfrm>
            <a:custGeom>
              <a:rect b="b" l="l" r="r" t="t"/>
              <a:pathLst>
                <a:path extrusionOk="0" h="982" w="1147">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3"/>
            <p:cNvSpPr/>
            <p:nvPr/>
          </p:nvSpPr>
          <p:spPr>
            <a:xfrm>
              <a:off x="6562642" y="2539912"/>
              <a:ext cx="58333" cy="50624"/>
            </a:xfrm>
            <a:custGeom>
              <a:rect b="b" l="l" r="r" t="t"/>
              <a:pathLst>
                <a:path extrusionOk="0" h="985" w="1135">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3"/>
            <p:cNvSpPr/>
            <p:nvPr/>
          </p:nvSpPr>
          <p:spPr>
            <a:xfrm>
              <a:off x="6799521" y="2539809"/>
              <a:ext cx="58950" cy="50470"/>
            </a:xfrm>
            <a:custGeom>
              <a:rect b="b" l="l" r="r" t="t"/>
              <a:pathLst>
                <a:path extrusionOk="0" h="982" w="1147">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8" name="Google Shape;4578;p53"/>
          <p:cNvGrpSpPr/>
          <p:nvPr/>
        </p:nvGrpSpPr>
        <p:grpSpPr>
          <a:xfrm rot="5400000">
            <a:off x="2358460" y="1700057"/>
            <a:ext cx="799341" cy="1436131"/>
            <a:chOff x="3088670" y="1930338"/>
            <a:chExt cx="380983" cy="684491"/>
          </a:xfrm>
        </p:grpSpPr>
        <p:sp>
          <p:nvSpPr>
            <p:cNvPr id="4579" name="Google Shape;4579;p53"/>
            <p:cNvSpPr/>
            <p:nvPr/>
          </p:nvSpPr>
          <p:spPr>
            <a:xfrm>
              <a:off x="3200035" y="1938750"/>
              <a:ext cx="159427" cy="667667"/>
            </a:xfrm>
            <a:custGeom>
              <a:rect b="b" l="l" r="r" t="t"/>
              <a:pathLst>
                <a:path extrusionOk="0" h="91118" w="2175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3"/>
            <p:cNvSpPr/>
            <p:nvPr/>
          </p:nvSpPr>
          <p:spPr>
            <a:xfrm>
              <a:off x="3191453" y="1930338"/>
              <a:ext cx="176506" cy="684491"/>
            </a:xfrm>
            <a:custGeom>
              <a:rect b="b" l="l" r="r" t="t"/>
              <a:pathLst>
                <a:path extrusionOk="0" h="93414" w="2408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3"/>
            <p:cNvSpPr/>
            <p:nvPr/>
          </p:nvSpPr>
          <p:spPr>
            <a:xfrm>
              <a:off x="3195740" y="1934544"/>
              <a:ext cx="168018" cy="675999"/>
            </a:xfrm>
            <a:custGeom>
              <a:rect b="b" l="l" r="r" t="t"/>
              <a:pathLst>
                <a:path extrusionOk="0" h="92255" w="22922">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3"/>
            <p:cNvSpPr/>
            <p:nvPr/>
          </p:nvSpPr>
          <p:spPr>
            <a:xfrm>
              <a:off x="3216795" y="2193083"/>
              <a:ext cx="90423" cy="76001"/>
            </a:xfrm>
            <a:custGeom>
              <a:rect b="b" l="l" r="r" t="t"/>
              <a:pathLst>
                <a:path extrusionOk="0" h="10372" w="12336">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3"/>
            <p:cNvSpPr/>
            <p:nvPr/>
          </p:nvSpPr>
          <p:spPr>
            <a:xfrm>
              <a:off x="3316610" y="2217792"/>
              <a:ext cx="150177" cy="26672"/>
            </a:xfrm>
            <a:custGeom>
              <a:rect b="b" l="l" r="r" t="t"/>
              <a:pathLst>
                <a:path extrusionOk="0" h="3640" w="20488">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3"/>
            <p:cNvSpPr/>
            <p:nvPr/>
          </p:nvSpPr>
          <p:spPr>
            <a:xfrm>
              <a:off x="3244021" y="2213249"/>
              <a:ext cx="55869" cy="55770"/>
            </a:xfrm>
            <a:custGeom>
              <a:rect b="b" l="l" r="r" t="t"/>
              <a:pathLst>
                <a:path extrusionOk="0" h="7611" w="7622">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3"/>
            <p:cNvSpPr/>
            <p:nvPr/>
          </p:nvSpPr>
          <p:spPr>
            <a:xfrm>
              <a:off x="3234354" y="2206046"/>
              <a:ext cx="55276" cy="50369"/>
            </a:xfrm>
            <a:custGeom>
              <a:rect b="b" l="l" r="r" t="t"/>
              <a:pathLst>
                <a:path extrusionOk="0" h="6874" w="7541">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3"/>
            <p:cNvSpPr/>
            <p:nvPr/>
          </p:nvSpPr>
          <p:spPr>
            <a:xfrm>
              <a:off x="3216795" y="1980642"/>
              <a:ext cx="90423" cy="76001"/>
            </a:xfrm>
            <a:custGeom>
              <a:rect b="b" l="l" r="r" t="t"/>
              <a:pathLst>
                <a:path extrusionOk="0" h="10372" w="12336">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3"/>
            <p:cNvSpPr/>
            <p:nvPr/>
          </p:nvSpPr>
          <p:spPr>
            <a:xfrm>
              <a:off x="3316610" y="2005358"/>
              <a:ext cx="153043" cy="26584"/>
            </a:xfrm>
            <a:custGeom>
              <a:rect b="b" l="l" r="r" t="t"/>
              <a:pathLst>
                <a:path extrusionOk="0" h="3628" w="20879">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3"/>
            <p:cNvSpPr/>
            <p:nvPr/>
          </p:nvSpPr>
          <p:spPr>
            <a:xfrm>
              <a:off x="3244021" y="2000727"/>
              <a:ext cx="55869" cy="55850"/>
            </a:xfrm>
            <a:custGeom>
              <a:rect b="b" l="l" r="r" t="t"/>
              <a:pathLst>
                <a:path extrusionOk="0" h="7622" w="7622">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53"/>
            <p:cNvSpPr/>
            <p:nvPr/>
          </p:nvSpPr>
          <p:spPr>
            <a:xfrm>
              <a:off x="3234098" y="1993392"/>
              <a:ext cx="55532" cy="50552"/>
            </a:xfrm>
            <a:custGeom>
              <a:rect b="b" l="l" r="r" t="t"/>
              <a:pathLst>
                <a:path extrusionOk="0" h="6899" w="7576">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3"/>
            <p:cNvSpPr/>
            <p:nvPr/>
          </p:nvSpPr>
          <p:spPr>
            <a:xfrm>
              <a:off x="3088670" y="2111564"/>
              <a:ext cx="139746" cy="26679"/>
            </a:xfrm>
            <a:custGeom>
              <a:rect b="b" l="l" r="r" t="t"/>
              <a:pathLst>
                <a:path extrusionOk="0" h="3641" w="19065">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3"/>
            <p:cNvSpPr/>
            <p:nvPr/>
          </p:nvSpPr>
          <p:spPr>
            <a:xfrm>
              <a:off x="3234603" y="2086687"/>
              <a:ext cx="101301" cy="76257"/>
            </a:xfrm>
            <a:custGeom>
              <a:rect b="b" l="l" r="r" t="t"/>
              <a:pathLst>
                <a:path extrusionOk="0" h="10407" w="1382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3"/>
            <p:cNvSpPr/>
            <p:nvPr/>
          </p:nvSpPr>
          <p:spPr>
            <a:xfrm>
              <a:off x="3278765" y="2107116"/>
              <a:ext cx="55781" cy="55762"/>
            </a:xfrm>
            <a:custGeom>
              <a:rect b="b" l="l" r="r" t="t"/>
              <a:pathLst>
                <a:path extrusionOk="0" h="7610" w="761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3"/>
            <p:cNvSpPr/>
            <p:nvPr/>
          </p:nvSpPr>
          <p:spPr>
            <a:xfrm>
              <a:off x="3268754" y="2099693"/>
              <a:ext cx="54938" cy="49864"/>
            </a:xfrm>
            <a:custGeom>
              <a:rect b="b" l="l" r="r" t="t"/>
              <a:pathLst>
                <a:path extrusionOk="0" h="6805" w="7495">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3"/>
            <p:cNvSpPr/>
            <p:nvPr/>
          </p:nvSpPr>
          <p:spPr>
            <a:xfrm>
              <a:off x="3088670" y="2323456"/>
              <a:ext cx="139746" cy="26716"/>
            </a:xfrm>
            <a:custGeom>
              <a:rect b="b" l="l" r="r" t="t"/>
              <a:pathLst>
                <a:path extrusionOk="0" h="3646" w="19065">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3"/>
            <p:cNvSpPr/>
            <p:nvPr/>
          </p:nvSpPr>
          <p:spPr>
            <a:xfrm>
              <a:off x="3234603" y="2298535"/>
              <a:ext cx="101301" cy="76257"/>
            </a:xfrm>
            <a:custGeom>
              <a:rect b="b" l="l" r="r" t="t"/>
              <a:pathLst>
                <a:path extrusionOk="0" h="10407" w="1382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3"/>
            <p:cNvSpPr/>
            <p:nvPr/>
          </p:nvSpPr>
          <p:spPr>
            <a:xfrm>
              <a:off x="3278765" y="2318964"/>
              <a:ext cx="55781" cy="55770"/>
            </a:xfrm>
            <a:custGeom>
              <a:rect b="b" l="l" r="r" t="t"/>
              <a:pathLst>
                <a:path extrusionOk="0" h="7611" w="761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3"/>
            <p:cNvSpPr/>
            <p:nvPr/>
          </p:nvSpPr>
          <p:spPr>
            <a:xfrm>
              <a:off x="3269004" y="2311754"/>
              <a:ext cx="56287" cy="51058"/>
            </a:xfrm>
            <a:custGeom>
              <a:rect b="b" l="l" r="r" t="t"/>
              <a:pathLst>
                <a:path extrusionOk="0" h="6968" w="7679">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3"/>
            <p:cNvSpPr/>
            <p:nvPr/>
          </p:nvSpPr>
          <p:spPr>
            <a:xfrm>
              <a:off x="3216780" y="2404433"/>
              <a:ext cx="90438" cy="76074"/>
            </a:xfrm>
            <a:custGeom>
              <a:rect b="b" l="l" r="r" t="t"/>
              <a:pathLst>
                <a:path extrusionOk="0" h="10382" w="12338">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3"/>
            <p:cNvSpPr/>
            <p:nvPr/>
          </p:nvSpPr>
          <p:spPr>
            <a:xfrm>
              <a:off x="3316610" y="2429134"/>
              <a:ext cx="153043" cy="26672"/>
            </a:xfrm>
            <a:custGeom>
              <a:rect b="b" l="l" r="r" t="t"/>
              <a:pathLst>
                <a:path extrusionOk="0" h="3640" w="20879">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3"/>
            <p:cNvSpPr/>
            <p:nvPr/>
          </p:nvSpPr>
          <p:spPr>
            <a:xfrm>
              <a:off x="3244021" y="2424598"/>
              <a:ext cx="55869" cy="55762"/>
            </a:xfrm>
            <a:custGeom>
              <a:rect b="b" l="l" r="r" t="t"/>
              <a:pathLst>
                <a:path extrusionOk="0" h="7610" w="7622">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3"/>
            <p:cNvSpPr/>
            <p:nvPr/>
          </p:nvSpPr>
          <p:spPr>
            <a:xfrm>
              <a:off x="3233761" y="2417183"/>
              <a:ext cx="55869" cy="50618"/>
            </a:xfrm>
            <a:custGeom>
              <a:rect b="b" l="l" r="r" t="t"/>
              <a:pathLst>
                <a:path extrusionOk="0" h="6908" w="7622">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3"/>
            <p:cNvSpPr/>
            <p:nvPr/>
          </p:nvSpPr>
          <p:spPr>
            <a:xfrm>
              <a:off x="3091763" y="2535751"/>
              <a:ext cx="136653" cy="26716"/>
            </a:xfrm>
            <a:custGeom>
              <a:rect b="b" l="l" r="r" t="t"/>
              <a:pathLst>
                <a:path extrusionOk="0" h="3646" w="18643">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3"/>
            <p:cNvSpPr/>
            <p:nvPr/>
          </p:nvSpPr>
          <p:spPr>
            <a:xfrm>
              <a:off x="3234603" y="2510888"/>
              <a:ext cx="101301" cy="76184"/>
            </a:xfrm>
            <a:custGeom>
              <a:rect b="b" l="l" r="r" t="t"/>
              <a:pathLst>
                <a:path extrusionOk="0" h="10397" w="1382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3"/>
            <p:cNvSpPr/>
            <p:nvPr/>
          </p:nvSpPr>
          <p:spPr>
            <a:xfrm>
              <a:off x="3278765" y="2531237"/>
              <a:ext cx="55781" cy="55762"/>
            </a:xfrm>
            <a:custGeom>
              <a:rect b="b" l="l" r="r" t="t"/>
              <a:pathLst>
                <a:path extrusionOk="0" h="7610" w="761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3"/>
            <p:cNvSpPr/>
            <p:nvPr/>
          </p:nvSpPr>
          <p:spPr>
            <a:xfrm>
              <a:off x="3268754" y="2523843"/>
              <a:ext cx="54938" cy="49871"/>
            </a:xfrm>
            <a:custGeom>
              <a:rect b="b" l="l" r="r" t="t"/>
              <a:pathLst>
                <a:path extrusionOk="0" h="6806" w="7495">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6" name="Google Shape;4606;p53"/>
          <p:cNvGrpSpPr/>
          <p:nvPr/>
        </p:nvGrpSpPr>
        <p:grpSpPr>
          <a:xfrm>
            <a:off x="1998305" y="4220153"/>
            <a:ext cx="1519488" cy="198289"/>
            <a:chOff x="504546" y="564561"/>
            <a:chExt cx="1627907" cy="212437"/>
          </a:xfrm>
        </p:grpSpPr>
        <p:sp>
          <p:nvSpPr>
            <p:cNvPr id="4607" name="Google Shape;4607;p53"/>
            <p:cNvSpPr/>
            <p:nvPr/>
          </p:nvSpPr>
          <p:spPr>
            <a:xfrm>
              <a:off x="1603542" y="598605"/>
              <a:ext cx="63707" cy="48096"/>
            </a:xfrm>
            <a:custGeom>
              <a:rect b="b" l="l" r="r" t="t"/>
              <a:pathLst>
                <a:path extrusionOk="0" h="5971" w="7909">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4608" name="Google Shape;4608;p53"/>
            <p:cNvSpPr/>
            <p:nvPr/>
          </p:nvSpPr>
          <p:spPr>
            <a:xfrm>
              <a:off x="1568946" y="683408"/>
              <a:ext cx="63280" cy="65817"/>
            </a:xfrm>
            <a:custGeom>
              <a:rect b="b" l="l" r="r" t="t"/>
              <a:pathLst>
                <a:path extrusionOk="0" h="8171" w="7856">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4609" name="Google Shape;4609;p53"/>
            <p:cNvSpPr/>
            <p:nvPr/>
          </p:nvSpPr>
          <p:spPr>
            <a:xfrm>
              <a:off x="1730956" y="636576"/>
              <a:ext cx="2619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3"/>
            <p:cNvSpPr/>
            <p:nvPr/>
          </p:nvSpPr>
          <p:spPr>
            <a:xfrm>
              <a:off x="1768082" y="649657"/>
              <a:ext cx="41773" cy="39663"/>
            </a:xfrm>
            <a:custGeom>
              <a:rect b="b" l="l" r="r" t="t"/>
              <a:pathLst>
                <a:path extrusionOk="0" h="4924" w="5186">
                  <a:moveTo>
                    <a:pt x="0" y="2619"/>
                  </a:moveTo>
                  <a:lnTo>
                    <a:pt x="2462" y="0"/>
                  </a:lnTo>
                  <a:lnTo>
                    <a:pt x="5186" y="2619"/>
                  </a:lnTo>
                  <a:lnTo>
                    <a:pt x="2200" y="4924"/>
                  </a:lnTo>
                  <a:close/>
                </a:path>
              </a:pathLst>
            </a:custGeom>
            <a:solidFill>
              <a:srgbClr val="EFD67E"/>
            </a:solidFill>
            <a:ln>
              <a:noFill/>
            </a:ln>
          </p:spPr>
        </p:sp>
        <p:sp>
          <p:nvSpPr>
            <p:cNvPr id="4611" name="Google Shape;4611;p53"/>
            <p:cNvSpPr/>
            <p:nvPr/>
          </p:nvSpPr>
          <p:spPr>
            <a:xfrm>
              <a:off x="1967056" y="668224"/>
              <a:ext cx="42627" cy="38044"/>
            </a:xfrm>
            <a:custGeom>
              <a:rect b="b" l="l" r="r" t="t"/>
              <a:pathLst>
                <a:path extrusionOk="0" h="1401" w="1424">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3"/>
            <p:cNvSpPr/>
            <p:nvPr/>
          </p:nvSpPr>
          <p:spPr>
            <a:xfrm>
              <a:off x="1358412" y="635738"/>
              <a:ext cx="1848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3"/>
            <p:cNvSpPr/>
            <p:nvPr/>
          </p:nvSpPr>
          <p:spPr>
            <a:xfrm>
              <a:off x="1426340" y="640797"/>
              <a:ext cx="41773" cy="50626"/>
            </a:xfrm>
            <a:custGeom>
              <a:rect b="b" l="l" r="r" t="t"/>
              <a:pathLst>
                <a:path extrusionOk="0" h="6285" w="5186">
                  <a:moveTo>
                    <a:pt x="0" y="3719"/>
                  </a:moveTo>
                  <a:lnTo>
                    <a:pt x="1624" y="0"/>
                  </a:lnTo>
                  <a:lnTo>
                    <a:pt x="5186" y="3771"/>
                  </a:lnTo>
                  <a:lnTo>
                    <a:pt x="2043" y="6285"/>
                  </a:lnTo>
                  <a:close/>
                </a:path>
              </a:pathLst>
            </a:custGeom>
            <a:solidFill>
              <a:srgbClr val="EFD67E"/>
            </a:solidFill>
            <a:ln>
              <a:noFill/>
            </a:ln>
          </p:spPr>
        </p:sp>
        <p:sp>
          <p:nvSpPr>
            <p:cNvPr id="4614" name="Google Shape;4614;p53"/>
            <p:cNvSpPr/>
            <p:nvPr/>
          </p:nvSpPr>
          <p:spPr>
            <a:xfrm>
              <a:off x="574516" y="598186"/>
              <a:ext cx="64134" cy="54001"/>
            </a:xfrm>
            <a:custGeom>
              <a:rect b="b" l="l" r="r" t="t"/>
              <a:pathLst>
                <a:path extrusionOk="0" h="6704" w="7962">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4615" name="Google Shape;4615;p53"/>
            <p:cNvSpPr/>
            <p:nvPr/>
          </p:nvSpPr>
          <p:spPr>
            <a:xfrm>
              <a:off x="1228469" y="714629"/>
              <a:ext cx="53163" cy="27846"/>
            </a:xfrm>
            <a:custGeom>
              <a:rect b="b" l="l" r="r" t="t"/>
              <a:pathLst>
                <a:path extrusionOk="0" h="3457" w="6600">
                  <a:moveTo>
                    <a:pt x="0" y="1153"/>
                  </a:moveTo>
                  <a:lnTo>
                    <a:pt x="419" y="3457"/>
                  </a:lnTo>
                  <a:lnTo>
                    <a:pt x="4557" y="2724"/>
                  </a:lnTo>
                  <a:lnTo>
                    <a:pt x="6600" y="1100"/>
                  </a:lnTo>
                  <a:lnTo>
                    <a:pt x="4923" y="0"/>
                  </a:lnTo>
                  <a:close/>
                </a:path>
              </a:pathLst>
            </a:custGeom>
            <a:solidFill>
              <a:srgbClr val="978344"/>
            </a:solidFill>
            <a:ln>
              <a:noFill/>
            </a:ln>
          </p:spPr>
        </p:sp>
        <p:sp>
          <p:nvSpPr>
            <p:cNvPr id="4616" name="Google Shape;4616;p53"/>
            <p:cNvSpPr/>
            <p:nvPr/>
          </p:nvSpPr>
          <p:spPr>
            <a:xfrm>
              <a:off x="1227212" y="705350"/>
              <a:ext cx="63011" cy="18704"/>
            </a:xfrm>
            <a:custGeom>
              <a:rect b="b" l="l" r="r" t="t"/>
              <a:pathLst>
                <a:path extrusionOk="0" h="701" w="248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3"/>
            <p:cNvSpPr/>
            <p:nvPr/>
          </p:nvSpPr>
          <p:spPr>
            <a:xfrm>
              <a:off x="918948" y="616696"/>
              <a:ext cx="64277" cy="19436"/>
            </a:xfrm>
            <a:custGeom>
              <a:rect b="b" l="l" r="r" t="t"/>
              <a:pathLst>
                <a:path extrusionOk="0" h="736" w="2515">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3"/>
            <p:cNvSpPr/>
            <p:nvPr/>
          </p:nvSpPr>
          <p:spPr>
            <a:xfrm>
              <a:off x="884239" y="705656"/>
              <a:ext cx="63903" cy="18704"/>
            </a:xfrm>
            <a:custGeom>
              <a:rect b="b" l="l" r="r" t="t"/>
              <a:pathLst>
                <a:path extrusionOk="0" h="701" w="248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3"/>
            <p:cNvSpPr/>
            <p:nvPr/>
          </p:nvSpPr>
          <p:spPr>
            <a:xfrm>
              <a:off x="1063422" y="636133"/>
              <a:ext cx="108600" cy="696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3"/>
            <p:cNvSpPr/>
            <p:nvPr/>
          </p:nvSpPr>
          <p:spPr>
            <a:xfrm>
              <a:off x="1055174" y="609084"/>
              <a:ext cx="70006" cy="79986"/>
            </a:xfrm>
            <a:custGeom>
              <a:rect b="b" l="l" r="r" t="t"/>
              <a:pathLst>
                <a:path extrusionOk="0" h="9930" w="8691">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4621" name="Google Shape;4621;p53"/>
            <p:cNvSpPr/>
            <p:nvPr/>
          </p:nvSpPr>
          <p:spPr>
            <a:xfrm>
              <a:off x="792967" y="638429"/>
              <a:ext cx="42600" cy="65100"/>
            </a:xfrm>
            <a:prstGeom prst="rect">
              <a:avLst/>
            </a:prstGeom>
            <a:solidFill>
              <a:srgbClr val="6C7E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3"/>
            <p:cNvSpPr/>
            <p:nvPr/>
          </p:nvSpPr>
          <p:spPr>
            <a:xfrm>
              <a:off x="730243" y="635553"/>
              <a:ext cx="66000" cy="70200"/>
            </a:xfrm>
            <a:prstGeom prst="rect">
              <a:avLst/>
            </a:prstGeom>
            <a:solidFill>
              <a:srgbClr val="EFD6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3"/>
            <p:cNvSpPr/>
            <p:nvPr/>
          </p:nvSpPr>
          <p:spPr>
            <a:xfrm>
              <a:off x="802598" y="635375"/>
              <a:ext cx="287565" cy="70887"/>
            </a:xfrm>
            <a:custGeom>
              <a:rect b="b" l="l" r="r" t="t"/>
              <a:pathLst>
                <a:path extrusionOk="0" h="2790" w="11317">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3"/>
            <p:cNvSpPr/>
            <p:nvPr/>
          </p:nvSpPr>
          <p:spPr>
            <a:xfrm>
              <a:off x="1144963" y="635375"/>
              <a:ext cx="287285" cy="70887"/>
            </a:xfrm>
            <a:custGeom>
              <a:rect b="b" l="l" r="r" t="t"/>
              <a:pathLst>
                <a:path extrusionOk="0" h="2790" w="11306">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3"/>
            <p:cNvSpPr/>
            <p:nvPr/>
          </p:nvSpPr>
          <p:spPr>
            <a:xfrm>
              <a:off x="1487048" y="635375"/>
              <a:ext cx="287565" cy="70887"/>
            </a:xfrm>
            <a:custGeom>
              <a:rect b="b" l="l" r="r" t="t"/>
              <a:pathLst>
                <a:path extrusionOk="0" h="2790" w="11317">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3"/>
            <p:cNvSpPr/>
            <p:nvPr/>
          </p:nvSpPr>
          <p:spPr>
            <a:xfrm>
              <a:off x="504546" y="635375"/>
              <a:ext cx="243250" cy="70887"/>
            </a:xfrm>
            <a:custGeom>
              <a:rect b="b" l="l" r="r" t="t"/>
              <a:pathLst>
                <a:path extrusionOk="0" h="2790" w="9573">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3"/>
            <p:cNvSpPr/>
            <p:nvPr/>
          </p:nvSpPr>
          <p:spPr>
            <a:xfrm>
              <a:off x="1829134" y="635375"/>
              <a:ext cx="303319" cy="70887"/>
            </a:xfrm>
            <a:custGeom>
              <a:rect b="b" l="l" r="r" t="t"/>
              <a:pathLst>
                <a:path extrusionOk="0" h="2790" w="11937">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3"/>
            <p:cNvSpPr/>
            <p:nvPr/>
          </p:nvSpPr>
          <p:spPr>
            <a:xfrm>
              <a:off x="1803471" y="635375"/>
              <a:ext cx="42587" cy="70887"/>
            </a:xfrm>
            <a:custGeom>
              <a:rect b="b" l="l" r="r" t="t"/>
              <a:pathLst>
                <a:path extrusionOk="0" h="2790" w="1676">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3"/>
            <p:cNvSpPr/>
            <p:nvPr/>
          </p:nvSpPr>
          <p:spPr>
            <a:xfrm>
              <a:off x="1461080" y="635375"/>
              <a:ext cx="42613" cy="70887"/>
            </a:xfrm>
            <a:custGeom>
              <a:rect b="b" l="l" r="r" t="t"/>
              <a:pathLst>
                <a:path extrusionOk="0" h="2790" w="1677">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3"/>
            <p:cNvSpPr/>
            <p:nvPr/>
          </p:nvSpPr>
          <p:spPr>
            <a:xfrm>
              <a:off x="1118994" y="635375"/>
              <a:ext cx="42613" cy="70887"/>
            </a:xfrm>
            <a:custGeom>
              <a:rect b="b" l="l" r="r" t="t"/>
              <a:pathLst>
                <a:path extrusionOk="0" h="2790" w="1677">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3"/>
            <p:cNvSpPr/>
            <p:nvPr/>
          </p:nvSpPr>
          <p:spPr>
            <a:xfrm>
              <a:off x="776629" y="635375"/>
              <a:ext cx="42613" cy="70887"/>
            </a:xfrm>
            <a:custGeom>
              <a:rect b="b" l="l" r="r" t="t"/>
              <a:pathLst>
                <a:path extrusionOk="0" h="2790" w="1677">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3"/>
            <p:cNvSpPr/>
            <p:nvPr/>
          </p:nvSpPr>
          <p:spPr>
            <a:xfrm>
              <a:off x="1612443" y="564866"/>
              <a:ext cx="196877" cy="105822"/>
            </a:xfrm>
            <a:custGeom>
              <a:rect b="b" l="l" r="r" t="t"/>
              <a:pathLst>
                <a:path extrusionOk="0" h="4165" w="7748">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3"/>
            <p:cNvSpPr/>
            <p:nvPr/>
          </p:nvSpPr>
          <p:spPr>
            <a:xfrm>
              <a:off x="1270078" y="564561"/>
              <a:ext cx="197156" cy="106127"/>
            </a:xfrm>
            <a:custGeom>
              <a:rect b="b" l="l" r="r" t="t"/>
              <a:pathLst>
                <a:path extrusionOk="0" h="4177" w="7759">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3"/>
            <p:cNvSpPr/>
            <p:nvPr/>
          </p:nvSpPr>
          <p:spPr>
            <a:xfrm>
              <a:off x="927993" y="564663"/>
              <a:ext cx="182291" cy="52060"/>
            </a:xfrm>
            <a:custGeom>
              <a:rect b="b" l="l" r="r" t="t"/>
              <a:pathLst>
                <a:path extrusionOk="0" h="2049" w="7174">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3"/>
            <p:cNvSpPr/>
            <p:nvPr/>
          </p:nvSpPr>
          <p:spPr>
            <a:xfrm>
              <a:off x="1111143" y="618174"/>
              <a:ext cx="2058" cy="3811"/>
            </a:xfrm>
            <a:custGeom>
              <a:rect b="b" l="l" r="r" t="t"/>
              <a:pathLst>
                <a:path extrusionOk="0" h="150" w="81">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3"/>
            <p:cNvSpPr/>
            <p:nvPr/>
          </p:nvSpPr>
          <p:spPr>
            <a:xfrm>
              <a:off x="1065050" y="624882"/>
              <a:ext cx="330" cy="610"/>
            </a:xfrm>
            <a:custGeom>
              <a:rect b="b" l="l" r="r" t="t"/>
              <a:pathLst>
                <a:path extrusionOk="0" h="24" w="13">
                  <a:moveTo>
                    <a:pt x="1" y="0"/>
                  </a:moveTo>
                  <a:lnTo>
                    <a:pt x="12" y="23"/>
                  </a:ln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3"/>
            <p:cNvSpPr/>
            <p:nvPr/>
          </p:nvSpPr>
          <p:spPr>
            <a:xfrm>
              <a:off x="1069421" y="629836"/>
              <a:ext cx="610" cy="610"/>
            </a:xfrm>
            <a:custGeom>
              <a:rect b="b" l="l" r="r" t="t"/>
              <a:pathLst>
                <a:path extrusionOk="0" h="24" w="24">
                  <a:moveTo>
                    <a:pt x="1" y="0"/>
                  </a:moveTo>
                  <a:lnTo>
                    <a:pt x="24" y="23"/>
                  </a:lnTo>
                  <a:close/>
                </a:path>
              </a:pathLst>
            </a:custGeom>
            <a:solidFill>
              <a:srgbClr val="3F2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3"/>
            <p:cNvSpPr/>
            <p:nvPr/>
          </p:nvSpPr>
          <p:spPr>
            <a:xfrm>
              <a:off x="1611275" y="616700"/>
              <a:ext cx="1194" cy="2083"/>
            </a:xfrm>
            <a:custGeom>
              <a:rect b="b" l="l" r="r" t="t"/>
              <a:pathLst>
                <a:path extrusionOk="0" h="82" w="47">
                  <a:moveTo>
                    <a:pt x="47" y="1"/>
                  </a:moveTo>
                  <a:lnTo>
                    <a:pt x="1" y="81"/>
                  </a:lnTo>
                  <a:lnTo>
                    <a:pt x="47" y="1"/>
                  </a:ln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3"/>
            <p:cNvSpPr/>
            <p:nvPr/>
          </p:nvSpPr>
          <p:spPr>
            <a:xfrm>
              <a:off x="1603398" y="616700"/>
              <a:ext cx="63906" cy="18700"/>
            </a:xfrm>
            <a:custGeom>
              <a:rect b="b" l="l" r="r" t="t"/>
              <a:pathLst>
                <a:path extrusionOk="0" h="736" w="2515">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3"/>
            <p:cNvSpPr/>
            <p:nvPr/>
          </p:nvSpPr>
          <p:spPr>
            <a:xfrm>
              <a:off x="1603398" y="616700"/>
              <a:ext cx="63906" cy="18700"/>
            </a:xfrm>
            <a:custGeom>
              <a:rect b="b" l="l" r="r" t="t"/>
              <a:pathLst>
                <a:path extrusionOk="0" h="736" w="2515">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3"/>
            <p:cNvSpPr/>
            <p:nvPr/>
          </p:nvSpPr>
          <p:spPr>
            <a:xfrm>
              <a:off x="1268909" y="616700"/>
              <a:ext cx="1194" cy="2083"/>
            </a:xfrm>
            <a:custGeom>
              <a:rect b="b" l="l" r="r" t="t"/>
              <a:pathLst>
                <a:path extrusionOk="0" h="82" w="47">
                  <a:moveTo>
                    <a:pt x="46" y="1"/>
                  </a:moveTo>
                  <a:lnTo>
                    <a:pt x="0" y="81"/>
                  </a:lnTo>
                  <a:lnTo>
                    <a:pt x="46" y="1"/>
                  </a:ln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3"/>
            <p:cNvSpPr/>
            <p:nvPr/>
          </p:nvSpPr>
          <p:spPr>
            <a:xfrm>
              <a:off x="1322269" y="616700"/>
              <a:ext cx="2643" cy="2083"/>
            </a:xfrm>
            <a:custGeom>
              <a:rect b="b" l="l" r="r" t="t"/>
              <a:pathLst>
                <a:path extrusionOk="0" h="82" w="104">
                  <a:moveTo>
                    <a:pt x="104" y="1"/>
                  </a:moveTo>
                  <a:cubicBezTo>
                    <a:pt x="70" y="24"/>
                    <a:pt x="35" y="47"/>
                    <a:pt x="1" y="81"/>
                  </a:cubicBezTo>
                  <a:cubicBezTo>
                    <a:pt x="35" y="47"/>
                    <a:pt x="70" y="24"/>
                    <a:pt x="104"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3"/>
            <p:cNvSpPr/>
            <p:nvPr/>
          </p:nvSpPr>
          <p:spPr>
            <a:xfrm>
              <a:off x="1261312" y="616700"/>
              <a:ext cx="63906" cy="18700"/>
            </a:xfrm>
            <a:custGeom>
              <a:rect b="b" l="l" r="r" t="t"/>
              <a:pathLst>
                <a:path extrusionOk="0" h="736" w="2515">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3"/>
            <p:cNvSpPr/>
            <p:nvPr/>
          </p:nvSpPr>
          <p:spPr>
            <a:xfrm>
              <a:off x="1261312" y="616700"/>
              <a:ext cx="63906" cy="18700"/>
            </a:xfrm>
            <a:custGeom>
              <a:rect b="b" l="l" r="r" t="t"/>
              <a:pathLst>
                <a:path extrusionOk="0" h="736" w="2515">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3"/>
            <p:cNvSpPr/>
            <p:nvPr/>
          </p:nvSpPr>
          <p:spPr>
            <a:xfrm>
              <a:off x="1065635" y="625466"/>
              <a:ext cx="3811" cy="4395"/>
            </a:xfrm>
            <a:custGeom>
              <a:rect b="b" l="l" r="r" t="t"/>
              <a:pathLst>
                <a:path extrusionOk="0" h="173" w="15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3"/>
            <p:cNvSpPr/>
            <p:nvPr/>
          </p:nvSpPr>
          <p:spPr>
            <a:xfrm>
              <a:off x="1110254" y="616700"/>
              <a:ext cx="915" cy="1499"/>
            </a:xfrm>
            <a:custGeom>
              <a:rect b="b" l="l" r="r" t="t"/>
              <a:pathLst>
                <a:path extrusionOk="0" h="59" w="36">
                  <a:moveTo>
                    <a:pt x="1" y="1"/>
                  </a:moveTo>
                  <a:lnTo>
                    <a:pt x="1" y="1"/>
                  </a:lnTo>
                  <a:cubicBezTo>
                    <a:pt x="12" y="24"/>
                    <a:pt x="24" y="47"/>
                    <a:pt x="35" y="58"/>
                  </a:cubicBezTo>
                  <a:cubicBezTo>
                    <a:pt x="24" y="47"/>
                    <a:pt x="12" y="24"/>
                    <a:pt x="1"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3"/>
            <p:cNvSpPr/>
            <p:nvPr/>
          </p:nvSpPr>
          <p:spPr>
            <a:xfrm>
              <a:off x="1055141" y="616700"/>
              <a:ext cx="9935" cy="8207"/>
            </a:xfrm>
            <a:custGeom>
              <a:rect b="b" l="l" r="r" t="t"/>
              <a:pathLst>
                <a:path extrusionOk="0" h="323" w="391">
                  <a:moveTo>
                    <a:pt x="0" y="1"/>
                  </a:moveTo>
                  <a:cubicBezTo>
                    <a:pt x="138" y="104"/>
                    <a:pt x="276" y="208"/>
                    <a:pt x="391" y="322"/>
                  </a:cubicBezTo>
                  <a:cubicBezTo>
                    <a:pt x="276" y="208"/>
                    <a:pt x="138" y="104"/>
                    <a:pt x="0" y="1"/>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3"/>
            <p:cNvSpPr/>
            <p:nvPr/>
          </p:nvSpPr>
          <p:spPr>
            <a:xfrm>
              <a:off x="1069726" y="630421"/>
              <a:ext cx="3811" cy="4980"/>
            </a:xfrm>
            <a:custGeom>
              <a:rect b="b" l="l" r="r" t="t"/>
              <a:pathLst>
                <a:path extrusionOk="0" h="196" w="150">
                  <a:moveTo>
                    <a:pt x="150" y="195"/>
                  </a:moveTo>
                  <a:cubicBezTo>
                    <a:pt x="104" y="127"/>
                    <a:pt x="58" y="69"/>
                    <a:pt x="0" y="0"/>
                  </a:cubicBezTo>
                  <a:cubicBezTo>
                    <a:pt x="58" y="69"/>
                    <a:pt x="104" y="127"/>
                    <a:pt x="150" y="195"/>
                  </a:cubicBezTo>
                  <a:close/>
                </a:path>
              </a:pathLst>
            </a:custGeom>
            <a:solidFill>
              <a:srgbClr val="DAD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3"/>
            <p:cNvSpPr/>
            <p:nvPr/>
          </p:nvSpPr>
          <p:spPr>
            <a:xfrm>
              <a:off x="1055142" y="616696"/>
              <a:ext cx="70005" cy="54002"/>
            </a:xfrm>
            <a:custGeom>
              <a:rect b="b" l="l" r="r" t="t"/>
              <a:pathLst>
                <a:path extrusionOk="0" h="2125" w="2755">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3"/>
            <p:cNvSpPr/>
            <p:nvPr/>
          </p:nvSpPr>
          <p:spPr>
            <a:xfrm>
              <a:off x="926519" y="616700"/>
              <a:ext cx="1194" cy="2083"/>
            </a:xfrm>
            <a:custGeom>
              <a:rect b="b" l="l" r="r" t="t"/>
              <a:pathLst>
                <a:path extrusionOk="0" h="82" w="47">
                  <a:moveTo>
                    <a:pt x="47" y="1"/>
                  </a:moveTo>
                  <a:lnTo>
                    <a:pt x="1" y="81"/>
                  </a:lnTo>
                  <a:lnTo>
                    <a:pt x="47" y="1"/>
                  </a:lnTo>
                  <a:close/>
                </a:path>
              </a:pathLst>
            </a:custGeom>
            <a:solidFill>
              <a:srgbClr val="5C5C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3"/>
            <p:cNvSpPr/>
            <p:nvPr/>
          </p:nvSpPr>
          <p:spPr>
            <a:xfrm>
              <a:off x="980183" y="616700"/>
              <a:ext cx="2668" cy="2083"/>
            </a:xfrm>
            <a:custGeom>
              <a:rect b="b" l="l" r="r" t="t"/>
              <a:pathLst>
                <a:path extrusionOk="0" h="82" w="105">
                  <a:moveTo>
                    <a:pt x="104" y="1"/>
                  </a:moveTo>
                  <a:cubicBezTo>
                    <a:pt x="70" y="24"/>
                    <a:pt x="35" y="47"/>
                    <a:pt x="1" y="81"/>
                  </a:cubicBezTo>
                  <a:cubicBezTo>
                    <a:pt x="35" y="47"/>
                    <a:pt x="70" y="24"/>
                    <a:pt x="104" y="1"/>
                  </a:cubicBezTo>
                  <a:close/>
                </a:path>
              </a:pathLst>
            </a:custGeom>
            <a:solidFill>
              <a:srgbClr val="5C5C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3"/>
            <p:cNvSpPr/>
            <p:nvPr/>
          </p:nvSpPr>
          <p:spPr>
            <a:xfrm>
              <a:off x="585043" y="564612"/>
              <a:ext cx="197741" cy="106076"/>
            </a:xfrm>
            <a:custGeom>
              <a:rect b="b" l="l" r="r" t="t"/>
              <a:pathLst>
                <a:path extrusionOk="0" h="4175" w="7782">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3"/>
            <p:cNvSpPr/>
            <p:nvPr/>
          </p:nvSpPr>
          <p:spPr>
            <a:xfrm>
              <a:off x="1288449" y="710331"/>
              <a:ext cx="25" cy="25"/>
            </a:xfrm>
            <a:custGeom>
              <a:rect b="b" l="l" r="r" t="t"/>
              <a:pathLst>
                <a:path extrusionOk="0" h="1" w="1">
                  <a:moveTo>
                    <a:pt x="0" y="0"/>
                  </a:moveTo>
                  <a:close/>
                </a:path>
              </a:pathLst>
            </a:custGeom>
            <a:solidFill>
              <a:srgbClr val="C737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3"/>
            <p:cNvSpPr/>
            <p:nvPr/>
          </p:nvSpPr>
          <p:spPr>
            <a:xfrm>
              <a:off x="1084006" y="670668"/>
              <a:ext cx="197766" cy="106076"/>
            </a:xfrm>
            <a:custGeom>
              <a:rect b="b" l="l" r="r" t="t"/>
              <a:pathLst>
                <a:path extrusionOk="0" h="4175" w="7783">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3"/>
            <p:cNvSpPr/>
            <p:nvPr/>
          </p:nvSpPr>
          <p:spPr>
            <a:xfrm>
              <a:off x="946364" y="710331"/>
              <a:ext cx="25" cy="25"/>
            </a:xfrm>
            <a:custGeom>
              <a:rect b="b" l="l" r="r" t="t"/>
              <a:pathLst>
                <a:path extrusionOk="0" h="1" w="1">
                  <a:moveTo>
                    <a:pt x="0" y="0"/>
                  </a:moveTo>
                  <a:close/>
                </a:path>
              </a:pathLst>
            </a:custGeom>
            <a:solidFill>
              <a:srgbClr val="69B9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3"/>
            <p:cNvSpPr/>
            <p:nvPr/>
          </p:nvSpPr>
          <p:spPr>
            <a:xfrm>
              <a:off x="741920" y="670668"/>
              <a:ext cx="197766" cy="106076"/>
            </a:xfrm>
            <a:custGeom>
              <a:rect b="b" l="l" r="r" t="t"/>
              <a:pathLst>
                <a:path extrusionOk="0" h="4175" w="7783">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3"/>
            <p:cNvSpPr/>
            <p:nvPr/>
          </p:nvSpPr>
          <p:spPr>
            <a:xfrm>
              <a:off x="1425812" y="670668"/>
              <a:ext cx="198046" cy="106330"/>
            </a:xfrm>
            <a:custGeom>
              <a:rect b="b" l="l" r="r" t="t"/>
              <a:pathLst>
                <a:path extrusionOk="0" h="4185" w="7794">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3"/>
            <p:cNvSpPr/>
            <p:nvPr/>
          </p:nvSpPr>
          <p:spPr>
            <a:xfrm>
              <a:off x="1629646" y="711500"/>
              <a:ext cx="610" cy="1474"/>
            </a:xfrm>
            <a:custGeom>
              <a:rect b="b" l="l" r="r" t="t"/>
              <a:pathLst>
                <a:path extrusionOk="0" h="58" w="24">
                  <a:moveTo>
                    <a:pt x="24" y="0"/>
                  </a:moveTo>
                  <a:cubicBezTo>
                    <a:pt x="12" y="23"/>
                    <a:pt x="1" y="34"/>
                    <a:pt x="1" y="57"/>
                  </a:cubicBezTo>
                  <a:lnTo>
                    <a:pt x="24" y="0"/>
                  </a:lnTo>
                  <a:close/>
                </a:path>
              </a:pathLst>
            </a:custGeom>
            <a:solidFill>
              <a:srgbClr val="63A9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3"/>
            <p:cNvSpPr/>
            <p:nvPr/>
          </p:nvSpPr>
          <p:spPr>
            <a:xfrm>
              <a:off x="1768177" y="670668"/>
              <a:ext cx="211157" cy="106254"/>
            </a:xfrm>
            <a:custGeom>
              <a:rect b="b" l="l" r="r" t="t"/>
              <a:pathLst>
                <a:path extrusionOk="0" h="4182" w="831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3"/>
            <p:cNvSpPr/>
            <p:nvPr/>
          </p:nvSpPr>
          <p:spPr>
            <a:xfrm>
              <a:off x="576505" y="617292"/>
              <a:ext cx="63011" cy="18116"/>
            </a:xfrm>
            <a:custGeom>
              <a:rect b="b" l="l" r="r" t="t"/>
              <a:pathLst>
                <a:path extrusionOk="0" h="689" w="248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3"/>
            <p:cNvSpPr/>
            <p:nvPr/>
          </p:nvSpPr>
          <p:spPr>
            <a:xfrm>
              <a:off x="1569857" y="705656"/>
              <a:ext cx="63017" cy="18116"/>
            </a:xfrm>
            <a:custGeom>
              <a:rect b="b" l="l" r="r" t="t"/>
              <a:pathLst>
                <a:path extrusionOk="0" h="713" w="248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2" name="Google Shape;4662;p53"/>
          <p:cNvGrpSpPr/>
          <p:nvPr/>
        </p:nvGrpSpPr>
        <p:grpSpPr>
          <a:xfrm flipH="1">
            <a:off x="3704668" y="2844955"/>
            <a:ext cx="410808" cy="831197"/>
            <a:chOff x="3564075" y="2091586"/>
            <a:chExt cx="329966" cy="667521"/>
          </a:xfrm>
        </p:grpSpPr>
        <p:sp>
          <p:nvSpPr>
            <p:cNvPr id="4663" name="Google Shape;4663;p53"/>
            <p:cNvSpPr/>
            <p:nvPr/>
          </p:nvSpPr>
          <p:spPr>
            <a:xfrm>
              <a:off x="3564075" y="2382687"/>
              <a:ext cx="279392" cy="38541"/>
            </a:xfrm>
            <a:custGeom>
              <a:rect b="b" l="l" r="r" t="t"/>
              <a:pathLst>
                <a:path extrusionOk="0" fill="none" h="1" w="10156">
                  <a:moveTo>
                    <a:pt x="0" y="1"/>
                  </a:moveTo>
                  <a:lnTo>
                    <a:pt x="10155" y="1"/>
                  </a:lnTo>
                </a:path>
              </a:pathLst>
            </a:custGeom>
            <a:noFill/>
            <a:ln cap="rnd" cmpd="sng" w="5600">
              <a:solidFill>
                <a:srgbClr val="374957"/>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4" name="Google Shape;4664;p53"/>
            <p:cNvGrpSpPr/>
            <p:nvPr/>
          </p:nvGrpSpPr>
          <p:grpSpPr>
            <a:xfrm>
              <a:off x="3577470" y="2091586"/>
              <a:ext cx="203196" cy="352319"/>
              <a:chOff x="3976450" y="5044825"/>
              <a:chExt cx="107625" cy="186600"/>
            </a:xfrm>
          </p:grpSpPr>
          <p:sp>
            <p:nvSpPr>
              <p:cNvPr id="4665" name="Google Shape;4665;p53"/>
              <p:cNvSpPr/>
              <p:nvPr/>
            </p:nvSpPr>
            <p:spPr>
              <a:xfrm>
                <a:off x="4011550" y="5126700"/>
                <a:ext cx="26550" cy="89275"/>
              </a:xfrm>
              <a:custGeom>
                <a:rect b="b" l="l" r="r" t="t"/>
                <a:pathLst>
                  <a:path extrusionOk="0" fill="none" h="3571" w="1062">
                    <a:moveTo>
                      <a:pt x="1" y="3571"/>
                    </a:moveTo>
                    <a:lnTo>
                      <a:pt x="1" y="1594"/>
                    </a:lnTo>
                    <a:lnTo>
                      <a:pt x="1061" y="1594"/>
                    </a:lnTo>
                    <a:lnTo>
                      <a:pt x="1061" y="0"/>
                    </a:lnTo>
                  </a:path>
                </a:pathLst>
              </a:custGeom>
              <a:noFill/>
              <a:ln cap="flat" cmpd="sng" w="5600">
                <a:solidFill>
                  <a:srgbClr val="CFD9E0"/>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3"/>
              <p:cNvSpPr/>
              <p:nvPr/>
            </p:nvSpPr>
            <p:spPr>
              <a:xfrm>
                <a:off x="3976450" y="5044825"/>
                <a:ext cx="107625" cy="92075"/>
              </a:xfrm>
              <a:custGeom>
                <a:rect b="b" l="l" r="r" t="t"/>
                <a:pathLst>
                  <a:path extrusionOk="0" h="3683" w="4305">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3"/>
              <p:cNvSpPr/>
              <p:nvPr/>
            </p:nvSpPr>
            <p:spPr>
              <a:xfrm>
                <a:off x="3994800" y="5203400"/>
                <a:ext cx="29400" cy="25200"/>
              </a:xfrm>
              <a:custGeom>
                <a:rect b="b" l="l" r="r" t="t"/>
                <a:pathLst>
                  <a:path extrusionOk="0" h="1008" w="1176">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3"/>
              <p:cNvSpPr/>
              <p:nvPr/>
            </p:nvSpPr>
            <p:spPr>
              <a:xfrm>
                <a:off x="3991000" y="5200625"/>
                <a:ext cx="35925" cy="30800"/>
              </a:xfrm>
              <a:custGeom>
                <a:rect b="b" l="l" r="r" t="t"/>
                <a:pathLst>
                  <a:path extrusionOk="0" h="1232" w="1437">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9" name="Google Shape;4669;p53"/>
            <p:cNvGrpSpPr/>
            <p:nvPr/>
          </p:nvGrpSpPr>
          <p:grpSpPr>
            <a:xfrm>
              <a:off x="3690750" y="2391589"/>
              <a:ext cx="203290" cy="367519"/>
              <a:chOff x="4036450" y="5279050"/>
              <a:chExt cx="107675" cy="194650"/>
            </a:xfrm>
          </p:grpSpPr>
          <p:sp>
            <p:nvSpPr>
              <p:cNvPr id="4670" name="Google Shape;4670;p53"/>
              <p:cNvSpPr/>
              <p:nvPr/>
            </p:nvSpPr>
            <p:spPr>
              <a:xfrm>
                <a:off x="4067450" y="5294200"/>
                <a:ext cx="28350" cy="99750"/>
              </a:xfrm>
              <a:custGeom>
                <a:rect b="b" l="l" r="r" t="t"/>
                <a:pathLst>
                  <a:path extrusionOk="0" fill="none" h="3990" w="1134">
                    <a:moveTo>
                      <a:pt x="1" y="1"/>
                    </a:moveTo>
                    <a:lnTo>
                      <a:pt x="1" y="1898"/>
                    </a:lnTo>
                    <a:lnTo>
                      <a:pt x="1133" y="1898"/>
                    </a:lnTo>
                    <a:lnTo>
                      <a:pt x="1133" y="3989"/>
                    </a:lnTo>
                  </a:path>
                </a:pathLst>
              </a:custGeom>
              <a:noFill/>
              <a:ln cap="flat" cmpd="sng" w="5600">
                <a:solidFill>
                  <a:srgbClr val="869FB2"/>
                </a:solidFill>
                <a:prstDash val="solid"/>
                <a:miter lim="721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3"/>
              <p:cNvSpPr/>
              <p:nvPr/>
            </p:nvSpPr>
            <p:spPr>
              <a:xfrm>
                <a:off x="4036450" y="5381475"/>
                <a:ext cx="107675" cy="92225"/>
              </a:xfrm>
              <a:custGeom>
                <a:rect b="b" l="l" r="r" t="t"/>
                <a:pathLst>
                  <a:path extrusionOk="0" h="3689" w="4307">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3"/>
              <p:cNvSpPr/>
              <p:nvPr/>
            </p:nvSpPr>
            <p:spPr>
              <a:xfrm>
                <a:off x="4050700" y="5281650"/>
                <a:ext cx="29400" cy="25200"/>
              </a:xfrm>
              <a:custGeom>
                <a:rect b="b" l="l" r="r" t="t"/>
                <a:pathLst>
                  <a:path extrusionOk="0" h="1008" w="1176">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3"/>
              <p:cNvSpPr/>
              <p:nvPr/>
            </p:nvSpPr>
            <p:spPr>
              <a:xfrm>
                <a:off x="4046900" y="5279050"/>
                <a:ext cx="35900" cy="30725"/>
              </a:xfrm>
              <a:custGeom>
                <a:rect b="b" l="l" r="r" t="t"/>
                <a:pathLst>
                  <a:path extrusionOk="0" h="1229" w="1436">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674" name="Google Shape;4674;p53"/>
          <p:cNvGrpSpPr/>
          <p:nvPr/>
        </p:nvGrpSpPr>
        <p:grpSpPr>
          <a:xfrm>
            <a:off x="6877470" y="1081715"/>
            <a:ext cx="473148" cy="148870"/>
            <a:chOff x="4458420" y="5169625"/>
            <a:chExt cx="178850" cy="56275"/>
          </a:xfrm>
        </p:grpSpPr>
        <p:sp>
          <p:nvSpPr>
            <p:cNvPr id="4675" name="Google Shape;4675;p53"/>
            <p:cNvSpPr/>
            <p:nvPr/>
          </p:nvSpPr>
          <p:spPr>
            <a:xfrm>
              <a:off x="4592170" y="5169625"/>
              <a:ext cx="45100" cy="52300"/>
            </a:xfrm>
            <a:custGeom>
              <a:rect b="b" l="l" r="r" t="t"/>
              <a:pathLst>
                <a:path extrusionOk="0" h="2092" w="1804">
                  <a:moveTo>
                    <a:pt x="0" y="0"/>
                  </a:moveTo>
                  <a:lnTo>
                    <a:pt x="0" y="2092"/>
                  </a:lnTo>
                  <a:lnTo>
                    <a:pt x="1803" y="1046"/>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3"/>
            <p:cNvSpPr/>
            <p:nvPr/>
          </p:nvSpPr>
          <p:spPr>
            <a:xfrm>
              <a:off x="4535534" y="5181700"/>
              <a:ext cx="57525" cy="28150"/>
            </a:xfrm>
            <a:custGeom>
              <a:rect b="b" l="l" r="r" t="t"/>
              <a:pathLst>
                <a:path extrusionOk="0" h="1126" w="2301">
                  <a:moveTo>
                    <a:pt x="0" y="0"/>
                  </a:moveTo>
                  <a:lnTo>
                    <a:pt x="0" y="1125"/>
                  </a:lnTo>
                  <a:lnTo>
                    <a:pt x="2301" y="1125"/>
                  </a:lnTo>
                  <a:lnTo>
                    <a:pt x="230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3"/>
            <p:cNvSpPr/>
            <p:nvPr/>
          </p:nvSpPr>
          <p:spPr>
            <a:xfrm>
              <a:off x="4535175" y="5181700"/>
              <a:ext cx="23650" cy="44200"/>
            </a:xfrm>
            <a:custGeom>
              <a:rect b="b" l="l" r="r" t="t"/>
              <a:pathLst>
                <a:path extrusionOk="0" h="1768" w="946">
                  <a:moveTo>
                    <a:pt x="1" y="0"/>
                  </a:moveTo>
                  <a:lnTo>
                    <a:pt x="1" y="1125"/>
                  </a:lnTo>
                  <a:lnTo>
                    <a:pt x="946" y="1767"/>
                  </a:lnTo>
                  <a:lnTo>
                    <a:pt x="946" y="63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3"/>
            <p:cNvSpPr/>
            <p:nvPr/>
          </p:nvSpPr>
          <p:spPr>
            <a:xfrm>
              <a:off x="4458420" y="5197375"/>
              <a:ext cx="100625" cy="28525"/>
            </a:xfrm>
            <a:custGeom>
              <a:rect b="b" l="l" r="r" t="t"/>
              <a:pathLst>
                <a:path extrusionOk="0" h="1141" w="4025">
                  <a:moveTo>
                    <a:pt x="0" y="1"/>
                  </a:moveTo>
                  <a:lnTo>
                    <a:pt x="0" y="1140"/>
                  </a:lnTo>
                  <a:lnTo>
                    <a:pt x="4025" y="1140"/>
                  </a:lnTo>
                  <a:lnTo>
                    <a:pt x="402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9" name="Google Shape;4679;p53"/>
          <p:cNvGrpSpPr/>
          <p:nvPr/>
        </p:nvGrpSpPr>
        <p:grpSpPr>
          <a:xfrm>
            <a:off x="5322464" y="966504"/>
            <a:ext cx="758083" cy="691884"/>
            <a:chOff x="5976993" y="238644"/>
            <a:chExt cx="671226" cy="612558"/>
          </a:xfrm>
        </p:grpSpPr>
        <p:grpSp>
          <p:nvGrpSpPr>
            <p:cNvPr id="4680" name="Google Shape;4680;p53"/>
            <p:cNvGrpSpPr/>
            <p:nvPr/>
          </p:nvGrpSpPr>
          <p:grpSpPr>
            <a:xfrm>
              <a:off x="6207869" y="264821"/>
              <a:ext cx="255900" cy="309550"/>
              <a:chOff x="4721075" y="260350"/>
              <a:chExt cx="255900" cy="309550"/>
            </a:xfrm>
          </p:grpSpPr>
          <p:sp>
            <p:nvSpPr>
              <p:cNvPr id="4681" name="Google Shape;4681;p53"/>
              <p:cNvSpPr/>
              <p:nvPr/>
            </p:nvSpPr>
            <p:spPr>
              <a:xfrm>
                <a:off x="4721075" y="272900"/>
                <a:ext cx="74325" cy="294475"/>
              </a:xfrm>
              <a:custGeom>
                <a:rect b="b" l="l" r="r" t="t"/>
                <a:pathLst>
                  <a:path extrusionOk="0" h="11779" w="2973">
                    <a:moveTo>
                      <a:pt x="30" y="1"/>
                    </a:moveTo>
                    <a:lnTo>
                      <a:pt x="1" y="7488"/>
                    </a:lnTo>
                    <a:lnTo>
                      <a:pt x="2943" y="11779"/>
                    </a:lnTo>
                    <a:lnTo>
                      <a:pt x="2972" y="4292"/>
                    </a:lnTo>
                    <a:lnTo>
                      <a:pt x="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3"/>
              <p:cNvSpPr/>
              <p:nvPr/>
            </p:nvSpPr>
            <p:spPr>
              <a:xfrm>
                <a:off x="4794825" y="375875"/>
                <a:ext cx="103175" cy="194025"/>
              </a:xfrm>
              <a:custGeom>
                <a:rect b="b" l="l" r="r" t="t"/>
                <a:pathLst>
                  <a:path extrusionOk="0" h="7761" w="4127">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3"/>
              <p:cNvSpPr/>
              <p:nvPr/>
            </p:nvSpPr>
            <p:spPr>
              <a:xfrm>
                <a:off x="4897425" y="276875"/>
                <a:ext cx="79550" cy="292850"/>
              </a:xfrm>
              <a:custGeom>
                <a:rect b="b" l="l" r="r" t="t"/>
                <a:pathLst>
                  <a:path extrusionOk="0" h="11714" w="3182">
                    <a:moveTo>
                      <a:pt x="3181" y="1"/>
                    </a:moveTo>
                    <a:lnTo>
                      <a:pt x="29" y="4227"/>
                    </a:lnTo>
                    <a:lnTo>
                      <a:pt x="0" y="11714"/>
                    </a:lnTo>
                    <a:lnTo>
                      <a:pt x="3152" y="7487"/>
                    </a:lnTo>
                    <a:lnTo>
                      <a:pt x="31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3"/>
              <p:cNvSpPr/>
              <p:nvPr/>
            </p:nvSpPr>
            <p:spPr>
              <a:xfrm>
                <a:off x="4721800" y="260350"/>
                <a:ext cx="255175" cy="122225"/>
              </a:xfrm>
              <a:custGeom>
                <a:rect b="b" l="l" r="r" t="t"/>
                <a:pathLst>
                  <a:path extrusionOk="0" h="4889" w="10207">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5" name="Google Shape;4685;p53"/>
            <p:cNvGrpSpPr/>
            <p:nvPr/>
          </p:nvGrpSpPr>
          <p:grpSpPr>
            <a:xfrm>
              <a:off x="6014775" y="319425"/>
              <a:ext cx="267975" cy="297900"/>
              <a:chOff x="4428250" y="314750"/>
              <a:chExt cx="267975" cy="297900"/>
            </a:xfrm>
          </p:grpSpPr>
          <p:sp>
            <p:nvSpPr>
              <p:cNvPr id="4686" name="Google Shape;4686;p53"/>
              <p:cNvSpPr/>
              <p:nvPr/>
            </p:nvSpPr>
            <p:spPr>
              <a:xfrm>
                <a:off x="4428975" y="314750"/>
                <a:ext cx="267250" cy="152575"/>
              </a:xfrm>
              <a:custGeom>
                <a:rect b="b" l="l" r="r" t="t"/>
                <a:pathLst>
                  <a:path extrusionOk="0" h="6103" w="1069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3"/>
              <p:cNvSpPr/>
              <p:nvPr/>
            </p:nvSpPr>
            <p:spPr>
              <a:xfrm>
                <a:off x="4611100" y="422025"/>
                <a:ext cx="84775" cy="190450"/>
              </a:xfrm>
              <a:custGeom>
                <a:rect b="b" l="l" r="r" t="t"/>
                <a:pathLst>
                  <a:path extrusionOk="0" h="7618" w="3391">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3"/>
              <p:cNvSpPr/>
              <p:nvPr/>
            </p:nvSpPr>
            <p:spPr>
              <a:xfrm>
                <a:off x="4428250" y="421300"/>
                <a:ext cx="183600" cy="191350"/>
              </a:xfrm>
              <a:custGeom>
                <a:rect b="b" l="l" r="r" t="t"/>
                <a:pathLst>
                  <a:path extrusionOk="0" h="7654" w="7344">
                    <a:moveTo>
                      <a:pt x="30" y="1"/>
                    </a:moveTo>
                    <a:lnTo>
                      <a:pt x="1" y="5814"/>
                    </a:lnTo>
                    <a:lnTo>
                      <a:pt x="7314" y="7653"/>
                    </a:lnTo>
                    <a:lnTo>
                      <a:pt x="7343" y="1840"/>
                    </a:lnTo>
                    <a:lnTo>
                      <a:pt x="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9" name="Google Shape;4689;p53"/>
            <p:cNvGrpSpPr/>
            <p:nvPr/>
          </p:nvGrpSpPr>
          <p:grpSpPr>
            <a:xfrm>
              <a:off x="6384394" y="238644"/>
              <a:ext cx="263825" cy="384100"/>
              <a:chOff x="4897600" y="530925"/>
              <a:chExt cx="263825" cy="384100"/>
            </a:xfrm>
          </p:grpSpPr>
          <p:sp>
            <p:nvSpPr>
              <p:cNvPr id="4690" name="Google Shape;4690;p53"/>
              <p:cNvSpPr/>
              <p:nvPr/>
            </p:nvSpPr>
            <p:spPr>
              <a:xfrm>
                <a:off x="4897600" y="636775"/>
                <a:ext cx="79000" cy="278250"/>
              </a:xfrm>
              <a:custGeom>
                <a:rect b="b" l="l" r="r" t="t"/>
                <a:pathLst>
                  <a:path extrusionOk="0" h="11130" w="316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3"/>
              <p:cNvSpPr/>
              <p:nvPr/>
            </p:nvSpPr>
            <p:spPr>
              <a:xfrm>
                <a:off x="4898150" y="530925"/>
                <a:ext cx="263275" cy="154750"/>
              </a:xfrm>
              <a:custGeom>
                <a:rect b="b" l="l" r="r" t="t"/>
                <a:pathLst>
                  <a:path extrusionOk="0" h="6190" w="10531">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3"/>
              <p:cNvSpPr/>
              <p:nvPr/>
            </p:nvSpPr>
            <p:spPr>
              <a:xfrm>
                <a:off x="4975850" y="643450"/>
                <a:ext cx="185575" cy="271400"/>
              </a:xfrm>
              <a:custGeom>
                <a:rect b="b" l="l" r="r" t="t"/>
                <a:pathLst>
                  <a:path extrusionOk="0" h="10856" w="7423">
                    <a:moveTo>
                      <a:pt x="7422" y="1"/>
                    </a:moveTo>
                    <a:lnTo>
                      <a:pt x="23" y="1688"/>
                    </a:lnTo>
                    <a:lnTo>
                      <a:pt x="1" y="10855"/>
                    </a:lnTo>
                    <a:lnTo>
                      <a:pt x="7401" y="9168"/>
                    </a:lnTo>
                    <a:lnTo>
                      <a:pt x="742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3" name="Google Shape;4693;p53"/>
            <p:cNvGrpSpPr/>
            <p:nvPr/>
          </p:nvGrpSpPr>
          <p:grpSpPr>
            <a:xfrm>
              <a:off x="5976993" y="471107"/>
              <a:ext cx="222175" cy="258225"/>
              <a:chOff x="4390750" y="609200"/>
              <a:chExt cx="222175" cy="258225"/>
            </a:xfrm>
          </p:grpSpPr>
          <p:sp>
            <p:nvSpPr>
              <p:cNvPr id="4694" name="Google Shape;4694;p53"/>
              <p:cNvSpPr/>
              <p:nvPr/>
            </p:nvSpPr>
            <p:spPr>
              <a:xfrm>
                <a:off x="4599550" y="655000"/>
                <a:ext cx="12300" cy="135800"/>
              </a:xfrm>
              <a:custGeom>
                <a:rect b="b" l="l" r="r" t="t"/>
                <a:pathLst>
                  <a:path extrusionOk="0" h="5432" w="492">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3"/>
              <p:cNvSpPr/>
              <p:nvPr/>
            </p:nvSpPr>
            <p:spPr>
              <a:xfrm>
                <a:off x="4427175" y="721700"/>
                <a:ext cx="185750" cy="145725"/>
              </a:xfrm>
              <a:custGeom>
                <a:rect b="b" l="l" r="r" t="t"/>
                <a:pathLst>
                  <a:path extrusionOk="0" h="5829" w="7430">
                    <a:moveTo>
                      <a:pt x="7429" y="1"/>
                    </a:moveTo>
                    <a:lnTo>
                      <a:pt x="29" y="1696"/>
                    </a:lnTo>
                    <a:lnTo>
                      <a:pt x="1" y="5828"/>
                    </a:lnTo>
                    <a:lnTo>
                      <a:pt x="7400" y="4133"/>
                    </a:lnTo>
                    <a:lnTo>
                      <a:pt x="7429"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3"/>
              <p:cNvSpPr/>
              <p:nvPr/>
            </p:nvSpPr>
            <p:spPr>
              <a:xfrm>
                <a:off x="4400300" y="686900"/>
                <a:ext cx="27625" cy="180525"/>
              </a:xfrm>
              <a:custGeom>
                <a:rect b="b" l="l" r="r" t="t"/>
                <a:pathLst>
                  <a:path extrusionOk="0" h="7221" w="1105">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3"/>
              <p:cNvSpPr/>
              <p:nvPr/>
            </p:nvSpPr>
            <p:spPr>
              <a:xfrm>
                <a:off x="4390750" y="609200"/>
                <a:ext cx="222175" cy="154900"/>
              </a:xfrm>
              <a:custGeom>
                <a:rect b="b" l="l" r="r" t="t"/>
                <a:pathLst>
                  <a:path extrusionOk="0" h="6196" w="8887">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8" name="Google Shape;4698;p53"/>
            <p:cNvGrpSpPr/>
            <p:nvPr/>
          </p:nvGrpSpPr>
          <p:grpSpPr>
            <a:xfrm>
              <a:off x="6012699" y="624883"/>
              <a:ext cx="258950" cy="209025"/>
              <a:chOff x="4427350" y="850800"/>
              <a:chExt cx="258950" cy="209025"/>
            </a:xfrm>
          </p:grpSpPr>
          <p:sp>
            <p:nvSpPr>
              <p:cNvPr id="4699" name="Google Shape;4699;p53"/>
              <p:cNvSpPr/>
              <p:nvPr/>
            </p:nvSpPr>
            <p:spPr>
              <a:xfrm>
                <a:off x="4427350" y="893175"/>
                <a:ext cx="179975" cy="166650"/>
              </a:xfrm>
              <a:custGeom>
                <a:rect b="b" l="l" r="r" t="t"/>
                <a:pathLst>
                  <a:path extrusionOk="0" h="6666" w="7199">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3"/>
              <p:cNvSpPr/>
              <p:nvPr/>
            </p:nvSpPr>
            <p:spPr>
              <a:xfrm>
                <a:off x="4427900" y="850800"/>
                <a:ext cx="258400" cy="147700"/>
              </a:xfrm>
              <a:custGeom>
                <a:rect b="b" l="l" r="r" t="t"/>
                <a:pathLst>
                  <a:path extrusionOk="0" h="5908" w="10336">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3"/>
              <p:cNvSpPr/>
              <p:nvPr/>
            </p:nvSpPr>
            <p:spPr>
              <a:xfrm>
                <a:off x="4606775" y="892825"/>
                <a:ext cx="79525" cy="167000"/>
              </a:xfrm>
              <a:custGeom>
                <a:rect b="b" l="l" r="r" t="t"/>
                <a:pathLst>
                  <a:path extrusionOk="0" h="6680" w="3181">
                    <a:moveTo>
                      <a:pt x="3181" y="0"/>
                    </a:moveTo>
                    <a:lnTo>
                      <a:pt x="29" y="4227"/>
                    </a:lnTo>
                    <a:lnTo>
                      <a:pt x="0" y="6679"/>
                    </a:lnTo>
                    <a:lnTo>
                      <a:pt x="3181" y="2467"/>
                    </a:lnTo>
                    <a:lnTo>
                      <a:pt x="3181"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2" name="Google Shape;4702;p53"/>
            <p:cNvGrpSpPr/>
            <p:nvPr/>
          </p:nvGrpSpPr>
          <p:grpSpPr>
            <a:xfrm>
              <a:off x="6192527" y="709277"/>
              <a:ext cx="269050" cy="141925"/>
              <a:chOff x="4703050" y="934300"/>
              <a:chExt cx="269050" cy="141925"/>
            </a:xfrm>
          </p:grpSpPr>
          <p:sp>
            <p:nvSpPr>
              <p:cNvPr id="4703" name="Google Shape;4703;p53"/>
              <p:cNvSpPr/>
              <p:nvPr/>
            </p:nvSpPr>
            <p:spPr>
              <a:xfrm>
                <a:off x="4704500" y="934300"/>
                <a:ext cx="267600" cy="122600"/>
              </a:xfrm>
              <a:custGeom>
                <a:rect b="b" l="l" r="r" t="t"/>
                <a:pathLst>
                  <a:path extrusionOk="0" h="4904" w="10704">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3"/>
              <p:cNvSpPr/>
              <p:nvPr/>
            </p:nvSpPr>
            <p:spPr>
              <a:xfrm>
                <a:off x="4703050" y="1040675"/>
                <a:ext cx="268875" cy="35550"/>
              </a:xfrm>
              <a:custGeom>
                <a:rect b="b" l="l" r="r" t="t"/>
                <a:pathLst>
                  <a:path extrusionOk="0" h="1422" w="10755">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05" name="Google Shape;4705;p53"/>
          <p:cNvGrpSpPr/>
          <p:nvPr/>
        </p:nvGrpSpPr>
        <p:grpSpPr>
          <a:xfrm rot="5400000">
            <a:off x="7811864" y="752915"/>
            <a:ext cx="87395" cy="517491"/>
            <a:chOff x="4427900" y="1369375"/>
            <a:chExt cx="77375" cy="458200"/>
          </a:xfrm>
        </p:grpSpPr>
        <p:grpSp>
          <p:nvGrpSpPr>
            <p:cNvPr id="4706" name="Google Shape;4706;p53"/>
            <p:cNvGrpSpPr/>
            <p:nvPr/>
          </p:nvGrpSpPr>
          <p:grpSpPr>
            <a:xfrm>
              <a:off x="4427900" y="1369375"/>
              <a:ext cx="36800" cy="458200"/>
              <a:chOff x="4427900" y="1369375"/>
              <a:chExt cx="36800" cy="458200"/>
            </a:xfrm>
          </p:grpSpPr>
          <p:sp>
            <p:nvSpPr>
              <p:cNvPr id="4707" name="Google Shape;4707;p53"/>
              <p:cNvSpPr/>
              <p:nvPr/>
            </p:nvSpPr>
            <p:spPr>
              <a:xfrm>
                <a:off x="4428250" y="1369375"/>
                <a:ext cx="2375" cy="458200"/>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3"/>
              <p:cNvSpPr/>
              <p:nvPr/>
            </p:nvSpPr>
            <p:spPr>
              <a:xfrm>
                <a:off x="4427900"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3"/>
              <p:cNvSpPr/>
              <p:nvPr/>
            </p:nvSpPr>
            <p:spPr>
              <a:xfrm>
                <a:off x="4428250"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3"/>
              <p:cNvSpPr/>
              <p:nvPr/>
            </p:nvSpPr>
            <p:spPr>
              <a:xfrm>
                <a:off x="4428250"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3"/>
              <p:cNvSpPr/>
              <p:nvPr/>
            </p:nvSpPr>
            <p:spPr>
              <a:xfrm>
                <a:off x="4428250"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3"/>
              <p:cNvSpPr/>
              <p:nvPr/>
            </p:nvSpPr>
            <p:spPr>
              <a:xfrm>
                <a:off x="4427900"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3"/>
              <p:cNvSpPr/>
              <p:nvPr/>
            </p:nvSpPr>
            <p:spPr>
              <a:xfrm>
                <a:off x="4428250"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3"/>
              <p:cNvSpPr/>
              <p:nvPr/>
            </p:nvSpPr>
            <p:spPr>
              <a:xfrm>
                <a:off x="4428250"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3"/>
              <p:cNvSpPr/>
              <p:nvPr/>
            </p:nvSpPr>
            <p:spPr>
              <a:xfrm>
                <a:off x="4427900"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3"/>
              <p:cNvSpPr/>
              <p:nvPr/>
            </p:nvSpPr>
            <p:spPr>
              <a:xfrm>
                <a:off x="4427900"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3"/>
              <p:cNvSpPr/>
              <p:nvPr/>
            </p:nvSpPr>
            <p:spPr>
              <a:xfrm>
                <a:off x="4428250"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3"/>
              <p:cNvSpPr/>
              <p:nvPr/>
            </p:nvSpPr>
            <p:spPr>
              <a:xfrm>
                <a:off x="4428250"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3"/>
              <p:cNvSpPr/>
              <p:nvPr/>
            </p:nvSpPr>
            <p:spPr>
              <a:xfrm>
                <a:off x="4427900"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3"/>
              <p:cNvSpPr/>
              <p:nvPr/>
            </p:nvSpPr>
            <p:spPr>
              <a:xfrm>
                <a:off x="4428250"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3"/>
              <p:cNvSpPr/>
              <p:nvPr/>
            </p:nvSpPr>
            <p:spPr>
              <a:xfrm>
                <a:off x="4428250"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3"/>
              <p:cNvSpPr/>
              <p:nvPr/>
            </p:nvSpPr>
            <p:spPr>
              <a:xfrm>
                <a:off x="4428250"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3"/>
              <p:cNvSpPr/>
              <p:nvPr/>
            </p:nvSpPr>
            <p:spPr>
              <a:xfrm>
                <a:off x="4427900"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3"/>
              <p:cNvSpPr/>
              <p:nvPr/>
            </p:nvSpPr>
            <p:spPr>
              <a:xfrm>
                <a:off x="4428250"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3"/>
              <p:cNvSpPr/>
              <p:nvPr/>
            </p:nvSpPr>
            <p:spPr>
              <a:xfrm>
                <a:off x="4428250"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3"/>
              <p:cNvSpPr/>
              <p:nvPr/>
            </p:nvSpPr>
            <p:spPr>
              <a:xfrm>
                <a:off x="4428250"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3"/>
              <p:cNvSpPr/>
              <p:nvPr/>
            </p:nvSpPr>
            <p:spPr>
              <a:xfrm>
                <a:off x="4427900"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3"/>
              <p:cNvSpPr/>
              <p:nvPr/>
            </p:nvSpPr>
            <p:spPr>
              <a:xfrm>
                <a:off x="4428250"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3"/>
              <p:cNvSpPr/>
              <p:nvPr/>
            </p:nvSpPr>
            <p:spPr>
              <a:xfrm>
                <a:off x="4428250"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3"/>
              <p:cNvSpPr/>
              <p:nvPr/>
            </p:nvSpPr>
            <p:spPr>
              <a:xfrm>
                <a:off x="4428250"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3"/>
              <p:cNvSpPr/>
              <p:nvPr/>
            </p:nvSpPr>
            <p:spPr>
              <a:xfrm>
                <a:off x="4427900"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3"/>
              <p:cNvSpPr/>
              <p:nvPr/>
            </p:nvSpPr>
            <p:spPr>
              <a:xfrm>
                <a:off x="4428250"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3"/>
              <p:cNvSpPr/>
              <p:nvPr/>
            </p:nvSpPr>
            <p:spPr>
              <a:xfrm>
                <a:off x="4428250"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3"/>
              <p:cNvSpPr/>
              <p:nvPr/>
            </p:nvSpPr>
            <p:spPr>
              <a:xfrm>
                <a:off x="4428250"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3"/>
              <p:cNvSpPr/>
              <p:nvPr/>
            </p:nvSpPr>
            <p:spPr>
              <a:xfrm>
                <a:off x="4427900"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3"/>
              <p:cNvSpPr/>
              <p:nvPr/>
            </p:nvSpPr>
            <p:spPr>
              <a:xfrm>
                <a:off x="4428250"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3"/>
              <p:cNvSpPr/>
              <p:nvPr/>
            </p:nvSpPr>
            <p:spPr>
              <a:xfrm>
                <a:off x="4428250"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3"/>
              <p:cNvSpPr/>
              <p:nvPr/>
            </p:nvSpPr>
            <p:spPr>
              <a:xfrm>
                <a:off x="4428250" y="1825400"/>
                <a:ext cx="17350" cy="2175"/>
              </a:xfrm>
              <a:custGeom>
                <a:rect b="b" l="l" r="r" t="t"/>
                <a:pathLst>
                  <a:path extrusionOk="0" h="87" w="694">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3"/>
              <p:cNvSpPr/>
              <p:nvPr/>
            </p:nvSpPr>
            <p:spPr>
              <a:xfrm>
                <a:off x="4428250" y="1796900"/>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0" name="Google Shape;4740;p53"/>
            <p:cNvGrpSpPr/>
            <p:nvPr/>
          </p:nvGrpSpPr>
          <p:grpSpPr>
            <a:xfrm>
              <a:off x="4488850" y="1372625"/>
              <a:ext cx="16425" cy="169875"/>
              <a:chOff x="4488850" y="1372625"/>
              <a:chExt cx="16425" cy="169875"/>
            </a:xfrm>
          </p:grpSpPr>
          <p:sp>
            <p:nvSpPr>
              <p:cNvPr id="4741" name="Google Shape;4741;p53"/>
              <p:cNvSpPr/>
              <p:nvPr/>
            </p:nvSpPr>
            <p:spPr>
              <a:xfrm>
                <a:off x="4488850" y="1372625"/>
                <a:ext cx="16425" cy="16625"/>
              </a:xfrm>
              <a:custGeom>
                <a:rect b="b" l="l" r="r" t="t"/>
                <a:pathLst>
                  <a:path extrusionOk="0" h="665" w="657">
                    <a:moveTo>
                      <a:pt x="0" y="1"/>
                    </a:moveTo>
                    <a:lnTo>
                      <a:pt x="0" y="664"/>
                    </a:lnTo>
                    <a:lnTo>
                      <a:pt x="657" y="664"/>
                    </a:lnTo>
                    <a:lnTo>
                      <a:pt x="657" y="1"/>
                    </a:ln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3"/>
              <p:cNvSpPr/>
              <p:nvPr/>
            </p:nvSpPr>
            <p:spPr>
              <a:xfrm>
                <a:off x="4488850" y="1398225"/>
                <a:ext cx="16425" cy="16625"/>
              </a:xfrm>
              <a:custGeom>
                <a:rect b="b" l="l" r="r" t="t"/>
                <a:pathLst>
                  <a:path extrusionOk="0" h="665" w="657">
                    <a:moveTo>
                      <a:pt x="0" y="1"/>
                    </a:moveTo>
                    <a:lnTo>
                      <a:pt x="0" y="664"/>
                    </a:lnTo>
                    <a:lnTo>
                      <a:pt x="657" y="664"/>
                    </a:lnTo>
                    <a:lnTo>
                      <a:pt x="657"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3"/>
              <p:cNvSpPr/>
              <p:nvPr/>
            </p:nvSpPr>
            <p:spPr>
              <a:xfrm>
                <a:off x="4488850" y="1423825"/>
                <a:ext cx="16425" cy="16625"/>
              </a:xfrm>
              <a:custGeom>
                <a:rect b="b" l="l" r="r" t="t"/>
                <a:pathLst>
                  <a:path extrusionOk="0" h="665" w="657">
                    <a:moveTo>
                      <a:pt x="0" y="1"/>
                    </a:moveTo>
                    <a:lnTo>
                      <a:pt x="0" y="664"/>
                    </a:lnTo>
                    <a:lnTo>
                      <a:pt x="657" y="664"/>
                    </a:lnTo>
                    <a:lnTo>
                      <a:pt x="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3"/>
              <p:cNvSpPr/>
              <p:nvPr/>
            </p:nvSpPr>
            <p:spPr>
              <a:xfrm>
                <a:off x="4488850" y="1449450"/>
                <a:ext cx="16425" cy="16425"/>
              </a:xfrm>
              <a:custGeom>
                <a:rect b="b" l="l" r="r" t="t"/>
                <a:pathLst>
                  <a:path extrusionOk="0" h="657" w="657">
                    <a:moveTo>
                      <a:pt x="0" y="0"/>
                    </a:moveTo>
                    <a:lnTo>
                      <a:pt x="0" y="656"/>
                    </a:lnTo>
                    <a:lnTo>
                      <a:pt x="657" y="656"/>
                    </a:lnTo>
                    <a:lnTo>
                      <a:pt x="65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3"/>
              <p:cNvSpPr/>
              <p:nvPr/>
            </p:nvSpPr>
            <p:spPr>
              <a:xfrm>
                <a:off x="4488850" y="1474875"/>
                <a:ext cx="16425" cy="16600"/>
              </a:xfrm>
              <a:custGeom>
                <a:rect b="b" l="l" r="r" t="t"/>
                <a:pathLst>
                  <a:path extrusionOk="0" h="664" w="657">
                    <a:moveTo>
                      <a:pt x="0" y="0"/>
                    </a:moveTo>
                    <a:lnTo>
                      <a:pt x="0" y="664"/>
                    </a:lnTo>
                    <a:lnTo>
                      <a:pt x="657" y="664"/>
                    </a:lnTo>
                    <a:lnTo>
                      <a:pt x="65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3"/>
              <p:cNvSpPr/>
              <p:nvPr/>
            </p:nvSpPr>
            <p:spPr>
              <a:xfrm>
                <a:off x="4488850" y="1500475"/>
                <a:ext cx="16425" cy="16600"/>
              </a:xfrm>
              <a:custGeom>
                <a:rect b="b" l="l" r="r" t="t"/>
                <a:pathLst>
                  <a:path extrusionOk="0" h="664" w="657">
                    <a:moveTo>
                      <a:pt x="0" y="0"/>
                    </a:moveTo>
                    <a:lnTo>
                      <a:pt x="0" y="664"/>
                    </a:lnTo>
                    <a:lnTo>
                      <a:pt x="657" y="664"/>
                    </a:lnTo>
                    <a:lnTo>
                      <a:pt x="6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3"/>
              <p:cNvSpPr/>
              <p:nvPr/>
            </p:nvSpPr>
            <p:spPr>
              <a:xfrm>
                <a:off x="4488850" y="1526075"/>
                <a:ext cx="16425" cy="16425"/>
              </a:xfrm>
              <a:custGeom>
                <a:rect b="b" l="l" r="r" t="t"/>
                <a:pathLst>
                  <a:path extrusionOk="0" h="657" w="657">
                    <a:moveTo>
                      <a:pt x="0" y="0"/>
                    </a:moveTo>
                    <a:lnTo>
                      <a:pt x="0" y="657"/>
                    </a:lnTo>
                    <a:lnTo>
                      <a:pt x="657" y="657"/>
                    </a:lnTo>
                    <a:lnTo>
                      <a:pt x="657"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48" name="Google Shape;4748;p53"/>
          <p:cNvGrpSpPr/>
          <p:nvPr/>
        </p:nvGrpSpPr>
        <p:grpSpPr>
          <a:xfrm>
            <a:off x="4553653" y="1403110"/>
            <a:ext cx="287997" cy="219067"/>
            <a:chOff x="5023100" y="253750"/>
            <a:chExt cx="255000" cy="193950"/>
          </a:xfrm>
        </p:grpSpPr>
        <p:sp>
          <p:nvSpPr>
            <p:cNvPr id="4749" name="Google Shape;4749;p53"/>
            <p:cNvSpPr/>
            <p:nvPr/>
          </p:nvSpPr>
          <p:spPr>
            <a:xfrm>
              <a:off x="5023100" y="253750"/>
              <a:ext cx="255000" cy="193950"/>
            </a:xfrm>
            <a:custGeom>
              <a:rect b="b" l="l" r="r" t="t"/>
              <a:pathLst>
                <a:path extrusionOk="0" h="7758" w="1020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3"/>
            <p:cNvSpPr/>
            <p:nvPr/>
          </p:nvSpPr>
          <p:spPr>
            <a:xfrm>
              <a:off x="5023100" y="253800"/>
              <a:ext cx="254625" cy="147150"/>
            </a:xfrm>
            <a:custGeom>
              <a:rect b="b" l="l" r="r" t="t"/>
              <a:pathLst>
                <a:path extrusionOk="0" h="5886" w="10185">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3"/>
            <p:cNvSpPr/>
            <p:nvPr/>
          </p:nvSpPr>
          <p:spPr>
            <a:xfrm>
              <a:off x="5045475" y="266950"/>
              <a:ext cx="209725" cy="121200"/>
            </a:xfrm>
            <a:custGeom>
              <a:rect b="b" l="l" r="r" t="t"/>
              <a:pathLst>
                <a:path extrusionOk="0" h="4848" w="8389">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3"/>
            <p:cNvSpPr/>
            <p:nvPr/>
          </p:nvSpPr>
          <p:spPr>
            <a:xfrm>
              <a:off x="5072325" y="282825"/>
              <a:ext cx="155650" cy="90000"/>
            </a:xfrm>
            <a:custGeom>
              <a:rect b="b" l="l" r="r" t="t"/>
              <a:pathLst>
                <a:path extrusionOk="0" h="3600" w="6226">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3"/>
            <p:cNvSpPr/>
            <p:nvPr/>
          </p:nvSpPr>
          <p:spPr>
            <a:xfrm>
              <a:off x="5090725" y="296850"/>
              <a:ext cx="118500" cy="62325"/>
            </a:xfrm>
            <a:custGeom>
              <a:rect b="b" l="l" r="r" t="t"/>
              <a:pathLst>
                <a:path extrusionOk="0" h="2493" w="474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3"/>
            <p:cNvSpPr/>
            <p:nvPr/>
          </p:nvSpPr>
          <p:spPr>
            <a:xfrm>
              <a:off x="5121025" y="311675"/>
              <a:ext cx="57725" cy="33200"/>
            </a:xfrm>
            <a:custGeom>
              <a:rect b="b" l="l" r="r" t="t"/>
              <a:pathLst>
                <a:path extrusionOk="0" h="1328" w="2309">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5" name="Google Shape;4755;p53"/>
          <p:cNvGrpSpPr/>
          <p:nvPr/>
        </p:nvGrpSpPr>
        <p:grpSpPr>
          <a:xfrm>
            <a:off x="4501765" y="1029060"/>
            <a:ext cx="163961" cy="243605"/>
            <a:chOff x="3431675" y="243350"/>
            <a:chExt cx="145175" cy="215675"/>
          </a:xfrm>
        </p:grpSpPr>
        <p:sp>
          <p:nvSpPr>
            <p:cNvPr id="4756" name="Google Shape;4756;p53"/>
            <p:cNvSpPr/>
            <p:nvPr/>
          </p:nvSpPr>
          <p:spPr>
            <a:xfrm>
              <a:off x="3519500" y="424200"/>
              <a:ext cx="57350" cy="34825"/>
            </a:xfrm>
            <a:custGeom>
              <a:rect b="b" l="l" r="r" t="t"/>
              <a:pathLst>
                <a:path extrusionOk="0" h="1393" w="2294">
                  <a:moveTo>
                    <a:pt x="51" y="0"/>
                  </a:moveTo>
                  <a:lnTo>
                    <a:pt x="0" y="29"/>
                  </a:lnTo>
                  <a:lnTo>
                    <a:pt x="974" y="635"/>
                  </a:lnTo>
                  <a:lnTo>
                    <a:pt x="2294" y="1392"/>
                  </a:lnTo>
                  <a:lnTo>
                    <a:pt x="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3"/>
            <p:cNvSpPr/>
            <p:nvPr/>
          </p:nvSpPr>
          <p:spPr>
            <a:xfrm>
              <a:off x="3464675" y="262275"/>
              <a:ext cx="112175" cy="196750"/>
            </a:xfrm>
            <a:custGeom>
              <a:rect b="b" l="l" r="r" t="t"/>
              <a:pathLst>
                <a:path extrusionOk="0" h="7870" w="4487">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3"/>
            <p:cNvSpPr/>
            <p:nvPr/>
          </p:nvSpPr>
          <p:spPr>
            <a:xfrm>
              <a:off x="3431675" y="308075"/>
              <a:ext cx="33025" cy="148600"/>
            </a:xfrm>
            <a:custGeom>
              <a:rect b="b" l="l" r="r" t="t"/>
              <a:pathLst>
                <a:path extrusionOk="0" h="5944" w="1321">
                  <a:moveTo>
                    <a:pt x="1" y="0"/>
                  </a:moveTo>
                  <a:lnTo>
                    <a:pt x="1" y="5186"/>
                  </a:lnTo>
                  <a:lnTo>
                    <a:pt x="1321" y="5943"/>
                  </a:lnTo>
                  <a:lnTo>
                    <a:pt x="1321" y="758"/>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3"/>
            <p:cNvSpPr/>
            <p:nvPr/>
          </p:nvSpPr>
          <p:spPr>
            <a:xfrm>
              <a:off x="3431675" y="243350"/>
              <a:ext cx="145175" cy="83675"/>
            </a:xfrm>
            <a:custGeom>
              <a:rect b="b" l="l" r="r" t="t"/>
              <a:pathLst>
                <a:path extrusionOk="0" h="3347" w="5807">
                  <a:moveTo>
                    <a:pt x="4487" y="0"/>
                  </a:moveTo>
                  <a:lnTo>
                    <a:pt x="1" y="2589"/>
                  </a:lnTo>
                  <a:lnTo>
                    <a:pt x="1321" y="3347"/>
                  </a:lnTo>
                  <a:lnTo>
                    <a:pt x="5807" y="757"/>
                  </a:lnTo>
                  <a:lnTo>
                    <a:pt x="448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0" name="Google Shape;4760;p53"/>
          <p:cNvGrpSpPr/>
          <p:nvPr/>
        </p:nvGrpSpPr>
        <p:grpSpPr>
          <a:xfrm>
            <a:off x="5009043" y="1043517"/>
            <a:ext cx="201428" cy="220987"/>
            <a:chOff x="3782200" y="256150"/>
            <a:chExt cx="178350" cy="195650"/>
          </a:xfrm>
        </p:grpSpPr>
        <p:sp>
          <p:nvSpPr>
            <p:cNvPr id="4761" name="Google Shape;4761;p53"/>
            <p:cNvSpPr/>
            <p:nvPr/>
          </p:nvSpPr>
          <p:spPr>
            <a:xfrm>
              <a:off x="3791950" y="256150"/>
              <a:ext cx="154900" cy="142100"/>
            </a:xfrm>
            <a:custGeom>
              <a:rect b="b" l="l" r="r" t="t"/>
              <a:pathLst>
                <a:path extrusionOk="0" h="5684" w="6196">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3"/>
            <p:cNvSpPr/>
            <p:nvPr/>
          </p:nvSpPr>
          <p:spPr>
            <a:xfrm>
              <a:off x="3782200" y="328275"/>
              <a:ext cx="178350" cy="123525"/>
            </a:xfrm>
            <a:custGeom>
              <a:rect b="b" l="l" r="r" t="t"/>
              <a:pathLst>
                <a:path extrusionOk="0" h="4941" w="7134">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3"/>
            <p:cNvSpPr/>
            <p:nvPr/>
          </p:nvSpPr>
          <p:spPr>
            <a:xfrm>
              <a:off x="3815200" y="276075"/>
              <a:ext cx="145175" cy="175725"/>
            </a:xfrm>
            <a:custGeom>
              <a:rect b="b" l="l" r="r" t="t"/>
              <a:pathLst>
                <a:path extrusionOk="0" h="7029" w="5807">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4" name="Google Shape;4764;p53"/>
          <p:cNvGrpSpPr/>
          <p:nvPr/>
        </p:nvGrpSpPr>
        <p:grpSpPr>
          <a:xfrm>
            <a:off x="5981017" y="1451330"/>
            <a:ext cx="191857" cy="207037"/>
            <a:chOff x="3189900" y="762150"/>
            <a:chExt cx="169875" cy="183300"/>
          </a:xfrm>
        </p:grpSpPr>
        <p:grpSp>
          <p:nvGrpSpPr>
            <p:cNvPr id="4765" name="Google Shape;4765;p53"/>
            <p:cNvGrpSpPr/>
            <p:nvPr/>
          </p:nvGrpSpPr>
          <p:grpSpPr>
            <a:xfrm>
              <a:off x="3192775" y="894450"/>
              <a:ext cx="164100" cy="51000"/>
              <a:chOff x="3192775" y="894450"/>
              <a:chExt cx="164100" cy="51000"/>
            </a:xfrm>
          </p:grpSpPr>
          <p:sp>
            <p:nvSpPr>
              <p:cNvPr id="4766" name="Google Shape;4766;p53"/>
              <p:cNvSpPr/>
              <p:nvPr/>
            </p:nvSpPr>
            <p:spPr>
              <a:xfrm>
                <a:off x="3192775" y="894450"/>
                <a:ext cx="164100" cy="51000"/>
              </a:xfrm>
              <a:custGeom>
                <a:rect b="b" l="l" r="r" t="t"/>
                <a:pathLst>
                  <a:path extrusionOk="0" h="2040" w="6564">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3"/>
              <p:cNvSpPr/>
              <p:nvPr/>
            </p:nvSpPr>
            <p:spPr>
              <a:xfrm>
                <a:off x="3259850" y="894450"/>
                <a:ext cx="25800" cy="50875"/>
              </a:xfrm>
              <a:custGeom>
                <a:rect b="b" l="l" r="r" t="t"/>
                <a:pathLst>
                  <a:path extrusionOk="0" h="2035" w="1032">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8" name="Google Shape;4768;p53"/>
            <p:cNvGrpSpPr/>
            <p:nvPr/>
          </p:nvGrpSpPr>
          <p:grpSpPr>
            <a:xfrm>
              <a:off x="3192775" y="862421"/>
              <a:ext cx="164100" cy="34915"/>
              <a:chOff x="3192775" y="867225"/>
              <a:chExt cx="164100" cy="25450"/>
            </a:xfrm>
          </p:grpSpPr>
          <p:sp>
            <p:nvSpPr>
              <p:cNvPr id="4769" name="Google Shape;4769;p53"/>
              <p:cNvSpPr/>
              <p:nvPr/>
            </p:nvSpPr>
            <p:spPr>
              <a:xfrm>
                <a:off x="3192775" y="867225"/>
                <a:ext cx="164100" cy="25450"/>
              </a:xfrm>
              <a:custGeom>
                <a:rect b="b" l="l" r="r" t="t"/>
                <a:pathLst>
                  <a:path extrusionOk="0" h="1018" w="6564">
                    <a:moveTo>
                      <a:pt x="0" y="0"/>
                    </a:moveTo>
                    <a:lnTo>
                      <a:pt x="0" y="1017"/>
                    </a:lnTo>
                    <a:lnTo>
                      <a:pt x="6564" y="1017"/>
                    </a:lnTo>
                    <a:lnTo>
                      <a:pt x="656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3"/>
              <p:cNvSpPr/>
              <p:nvPr/>
            </p:nvSpPr>
            <p:spPr>
              <a:xfrm>
                <a:off x="3259850" y="867225"/>
                <a:ext cx="25800" cy="25450"/>
              </a:xfrm>
              <a:custGeom>
                <a:rect b="b" l="l" r="r" t="t"/>
                <a:pathLst>
                  <a:path extrusionOk="0" h="1018" w="1032">
                    <a:moveTo>
                      <a:pt x="0" y="0"/>
                    </a:moveTo>
                    <a:lnTo>
                      <a:pt x="0" y="1017"/>
                    </a:lnTo>
                    <a:lnTo>
                      <a:pt x="1032" y="1017"/>
                    </a:lnTo>
                    <a:lnTo>
                      <a:pt x="10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1" name="Google Shape;4771;p53"/>
            <p:cNvGrpSpPr/>
            <p:nvPr/>
          </p:nvGrpSpPr>
          <p:grpSpPr>
            <a:xfrm>
              <a:off x="3189900" y="762150"/>
              <a:ext cx="169875" cy="102375"/>
              <a:chOff x="3189900" y="762150"/>
              <a:chExt cx="169875" cy="102375"/>
            </a:xfrm>
          </p:grpSpPr>
          <p:sp>
            <p:nvSpPr>
              <p:cNvPr id="4772" name="Google Shape;4772;p53"/>
              <p:cNvSpPr/>
              <p:nvPr/>
            </p:nvSpPr>
            <p:spPr>
              <a:xfrm>
                <a:off x="3192775" y="762150"/>
                <a:ext cx="164100" cy="102375"/>
              </a:xfrm>
              <a:custGeom>
                <a:rect b="b" l="l" r="r" t="t"/>
                <a:pathLst>
                  <a:path extrusionOk="0" h="4095" w="6564">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3"/>
              <p:cNvSpPr/>
              <p:nvPr/>
            </p:nvSpPr>
            <p:spPr>
              <a:xfrm>
                <a:off x="3259850" y="788950"/>
                <a:ext cx="25800" cy="75575"/>
              </a:xfrm>
              <a:custGeom>
                <a:rect b="b" l="l" r="r" t="t"/>
                <a:pathLst>
                  <a:path extrusionOk="0" h="3023" w="1032">
                    <a:moveTo>
                      <a:pt x="0" y="1"/>
                    </a:moveTo>
                    <a:lnTo>
                      <a:pt x="0" y="3023"/>
                    </a:lnTo>
                    <a:lnTo>
                      <a:pt x="1032" y="3023"/>
                    </a:lnTo>
                    <a:lnTo>
                      <a:pt x="1032" y="15"/>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3"/>
              <p:cNvSpPr/>
              <p:nvPr/>
            </p:nvSpPr>
            <p:spPr>
              <a:xfrm>
                <a:off x="3189900" y="762175"/>
                <a:ext cx="169875" cy="94700"/>
              </a:xfrm>
              <a:custGeom>
                <a:rect b="b" l="l" r="r" t="t"/>
                <a:pathLst>
                  <a:path extrusionOk="0" h="3788" w="6795">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75" name="Google Shape;4775;p53"/>
          <p:cNvGrpSpPr/>
          <p:nvPr/>
        </p:nvGrpSpPr>
        <p:grpSpPr>
          <a:xfrm>
            <a:off x="4200824" y="1424207"/>
            <a:ext cx="202501" cy="173521"/>
            <a:chOff x="2862744" y="750125"/>
            <a:chExt cx="179300" cy="153627"/>
          </a:xfrm>
        </p:grpSpPr>
        <p:grpSp>
          <p:nvGrpSpPr>
            <p:cNvPr id="4776" name="Google Shape;4776;p53"/>
            <p:cNvGrpSpPr/>
            <p:nvPr/>
          </p:nvGrpSpPr>
          <p:grpSpPr>
            <a:xfrm>
              <a:off x="2934544" y="750125"/>
              <a:ext cx="107500" cy="112300"/>
              <a:chOff x="2934750" y="687150"/>
              <a:chExt cx="107500" cy="112300"/>
            </a:xfrm>
          </p:grpSpPr>
          <p:sp>
            <p:nvSpPr>
              <p:cNvPr id="4777" name="Google Shape;4777;p53"/>
              <p:cNvSpPr/>
              <p:nvPr/>
            </p:nvSpPr>
            <p:spPr>
              <a:xfrm>
                <a:off x="3011575" y="716850"/>
                <a:ext cx="30675" cy="82600"/>
              </a:xfrm>
              <a:custGeom>
                <a:rect b="b" l="l" r="r" t="t"/>
                <a:pathLst>
                  <a:path extrusionOk="0" h="3304" w="1227">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3"/>
              <p:cNvSpPr/>
              <p:nvPr/>
            </p:nvSpPr>
            <p:spPr>
              <a:xfrm>
                <a:off x="2934750" y="687150"/>
                <a:ext cx="107500" cy="62000"/>
              </a:xfrm>
              <a:custGeom>
                <a:rect b="b" l="l" r="r" t="t"/>
                <a:pathLst>
                  <a:path extrusionOk="0" h="2480" w="430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3"/>
              <p:cNvSpPr/>
              <p:nvPr/>
            </p:nvSpPr>
            <p:spPr>
              <a:xfrm>
                <a:off x="2934750" y="704750"/>
                <a:ext cx="76825" cy="94700"/>
              </a:xfrm>
              <a:custGeom>
                <a:rect b="b" l="l" r="r" t="t"/>
                <a:pathLst>
                  <a:path extrusionOk="0" h="3788" w="3073">
                    <a:moveTo>
                      <a:pt x="1" y="1"/>
                    </a:moveTo>
                    <a:lnTo>
                      <a:pt x="1" y="2020"/>
                    </a:lnTo>
                    <a:lnTo>
                      <a:pt x="3073" y="3787"/>
                    </a:lnTo>
                    <a:lnTo>
                      <a:pt x="3073" y="1775"/>
                    </a:lnTo>
                    <a:lnTo>
                      <a:pt x="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0" name="Google Shape;4780;p53"/>
            <p:cNvGrpSpPr/>
            <p:nvPr/>
          </p:nvGrpSpPr>
          <p:grpSpPr>
            <a:xfrm>
              <a:off x="2896875" y="767675"/>
              <a:ext cx="114700" cy="116325"/>
              <a:chOff x="2896875" y="767675"/>
              <a:chExt cx="114700" cy="116325"/>
            </a:xfrm>
          </p:grpSpPr>
          <p:sp>
            <p:nvSpPr>
              <p:cNvPr id="4781" name="Google Shape;4781;p53"/>
              <p:cNvSpPr/>
              <p:nvPr/>
            </p:nvSpPr>
            <p:spPr>
              <a:xfrm>
                <a:off x="2973700" y="811850"/>
                <a:ext cx="37875" cy="72150"/>
              </a:xfrm>
              <a:custGeom>
                <a:rect b="b" l="l" r="r" t="t"/>
                <a:pathLst>
                  <a:path extrusionOk="0" h="2886" w="1515">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3"/>
              <p:cNvSpPr/>
              <p:nvPr/>
            </p:nvSpPr>
            <p:spPr>
              <a:xfrm>
                <a:off x="2896875" y="767675"/>
                <a:ext cx="114525" cy="66025"/>
              </a:xfrm>
              <a:custGeom>
                <a:rect b="b" l="l" r="r" t="t"/>
                <a:pathLst>
                  <a:path extrusionOk="0" h="2641" w="4581">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3"/>
              <p:cNvSpPr/>
              <p:nvPr/>
            </p:nvSpPr>
            <p:spPr>
              <a:xfrm>
                <a:off x="2896875" y="789500"/>
                <a:ext cx="76850" cy="94500"/>
              </a:xfrm>
              <a:custGeom>
                <a:rect b="b" l="l" r="r" t="t"/>
                <a:pathLst>
                  <a:path extrusionOk="0" h="3780" w="3074">
                    <a:moveTo>
                      <a:pt x="1" y="1"/>
                    </a:moveTo>
                    <a:lnTo>
                      <a:pt x="1" y="2020"/>
                    </a:lnTo>
                    <a:lnTo>
                      <a:pt x="3073" y="3780"/>
                    </a:lnTo>
                    <a:lnTo>
                      <a:pt x="3073" y="1768"/>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4" name="Google Shape;4784;p53"/>
            <p:cNvGrpSpPr/>
            <p:nvPr/>
          </p:nvGrpSpPr>
          <p:grpSpPr>
            <a:xfrm>
              <a:off x="2862744" y="789602"/>
              <a:ext cx="110750" cy="114150"/>
              <a:chOff x="2862975" y="845225"/>
              <a:chExt cx="110750" cy="114150"/>
            </a:xfrm>
          </p:grpSpPr>
          <p:sp>
            <p:nvSpPr>
              <p:cNvPr id="4785" name="Google Shape;4785;p53"/>
              <p:cNvSpPr/>
              <p:nvPr/>
            </p:nvSpPr>
            <p:spPr>
              <a:xfrm>
                <a:off x="2862975" y="879475"/>
                <a:ext cx="110750" cy="79900"/>
              </a:xfrm>
              <a:custGeom>
                <a:rect b="b" l="l" r="r" t="t"/>
                <a:pathLst>
                  <a:path extrusionOk="0" h="3196" w="443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3"/>
              <p:cNvSpPr/>
              <p:nvPr/>
            </p:nvSpPr>
            <p:spPr>
              <a:xfrm>
                <a:off x="2863175" y="845225"/>
                <a:ext cx="110375" cy="63750"/>
              </a:xfrm>
              <a:custGeom>
                <a:rect b="b" l="l" r="r" t="t"/>
                <a:pathLst>
                  <a:path extrusionOk="0" h="2550" w="4415">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87" name="Google Shape;4787;p53"/>
          <p:cNvGrpSpPr/>
          <p:nvPr/>
        </p:nvGrpSpPr>
        <p:grpSpPr>
          <a:xfrm>
            <a:off x="3518186" y="1071374"/>
            <a:ext cx="610213" cy="564453"/>
            <a:chOff x="2431875" y="700600"/>
            <a:chExt cx="264700" cy="244850"/>
          </a:xfrm>
        </p:grpSpPr>
        <p:sp>
          <p:nvSpPr>
            <p:cNvPr id="4788" name="Google Shape;4788;p53"/>
            <p:cNvSpPr/>
            <p:nvPr/>
          </p:nvSpPr>
          <p:spPr>
            <a:xfrm>
              <a:off x="2552500" y="700650"/>
              <a:ext cx="137600" cy="113225"/>
            </a:xfrm>
            <a:custGeom>
              <a:rect b="b" l="l" r="r" t="t"/>
              <a:pathLst>
                <a:path extrusionOk="0" h="4529" w="5504">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3"/>
            <p:cNvSpPr/>
            <p:nvPr/>
          </p:nvSpPr>
          <p:spPr>
            <a:xfrm>
              <a:off x="2621550" y="700600"/>
              <a:ext cx="68550" cy="113275"/>
            </a:xfrm>
            <a:custGeom>
              <a:rect b="b" l="l" r="r" t="t"/>
              <a:pathLst>
                <a:path extrusionOk="0" h="4531" w="2742">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3"/>
            <p:cNvSpPr/>
            <p:nvPr/>
          </p:nvSpPr>
          <p:spPr>
            <a:xfrm>
              <a:off x="2546375" y="700650"/>
              <a:ext cx="150200" cy="95375"/>
            </a:xfrm>
            <a:custGeom>
              <a:rect b="b" l="l" r="r" t="t"/>
              <a:pathLst>
                <a:path extrusionOk="0" h="3815" w="6008">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3"/>
            <p:cNvSpPr/>
            <p:nvPr/>
          </p:nvSpPr>
          <p:spPr>
            <a:xfrm>
              <a:off x="2579900" y="716125"/>
              <a:ext cx="83150" cy="47975"/>
            </a:xfrm>
            <a:custGeom>
              <a:rect b="b" l="l" r="r" t="t"/>
              <a:pathLst>
                <a:path extrusionOk="0" h="1919" w="3326">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3"/>
            <p:cNvSpPr/>
            <p:nvPr/>
          </p:nvSpPr>
          <p:spPr>
            <a:xfrm>
              <a:off x="2578450" y="716125"/>
              <a:ext cx="86050" cy="27250"/>
            </a:xfrm>
            <a:custGeom>
              <a:rect b="b" l="l" r="r" t="t"/>
              <a:pathLst>
                <a:path extrusionOk="0" h="1090" w="3442">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3"/>
            <p:cNvSpPr/>
            <p:nvPr/>
          </p:nvSpPr>
          <p:spPr>
            <a:xfrm>
              <a:off x="2438550" y="774775"/>
              <a:ext cx="165350" cy="96875"/>
            </a:xfrm>
            <a:custGeom>
              <a:rect b="b" l="l" r="r" t="t"/>
              <a:pathLst>
                <a:path extrusionOk="0" h="3875" w="6614">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3"/>
            <p:cNvSpPr/>
            <p:nvPr/>
          </p:nvSpPr>
          <p:spPr>
            <a:xfrm>
              <a:off x="2431875" y="774700"/>
              <a:ext cx="172025" cy="79100"/>
            </a:xfrm>
            <a:custGeom>
              <a:rect b="b" l="l" r="r" t="t"/>
              <a:pathLst>
                <a:path extrusionOk="0" h="3164" w="6881">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3"/>
            <p:cNvSpPr/>
            <p:nvPr/>
          </p:nvSpPr>
          <p:spPr>
            <a:xfrm>
              <a:off x="2465400" y="790225"/>
              <a:ext cx="83150" cy="48175"/>
            </a:xfrm>
            <a:custGeom>
              <a:rect b="b" l="l" r="r" t="t"/>
              <a:pathLst>
                <a:path extrusionOk="0" h="1927" w="3326">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3"/>
            <p:cNvSpPr/>
            <p:nvPr/>
          </p:nvSpPr>
          <p:spPr>
            <a:xfrm>
              <a:off x="2464150" y="790225"/>
              <a:ext cx="85850" cy="27425"/>
            </a:xfrm>
            <a:custGeom>
              <a:rect b="b" l="l" r="r" t="t"/>
              <a:pathLst>
                <a:path extrusionOk="0" h="1097" w="3434">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3"/>
            <p:cNvSpPr/>
            <p:nvPr/>
          </p:nvSpPr>
          <p:spPr>
            <a:xfrm>
              <a:off x="2552325" y="832225"/>
              <a:ext cx="137050" cy="113225"/>
            </a:xfrm>
            <a:custGeom>
              <a:rect b="b" l="l" r="r" t="t"/>
              <a:pathLst>
                <a:path extrusionOk="0" h="4529" w="5482">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3"/>
            <p:cNvSpPr/>
            <p:nvPr/>
          </p:nvSpPr>
          <p:spPr>
            <a:xfrm>
              <a:off x="2545650" y="832225"/>
              <a:ext cx="150575" cy="95375"/>
            </a:xfrm>
            <a:custGeom>
              <a:rect b="b" l="l" r="r" t="t"/>
              <a:pathLst>
                <a:path extrusionOk="0" h="3815" w="6023">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3"/>
            <p:cNvSpPr/>
            <p:nvPr/>
          </p:nvSpPr>
          <p:spPr>
            <a:xfrm>
              <a:off x="2575225" y="863975"/>
              <a:ext cx="91250" cy="48175"/>
            </a:xfrm>
            <a:custGeom>
              <a:rect b="b" l="l" r="r" t="t"/>
              <a:pathLst>
                <a:path extrusionOk="0" h="1927" w="365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3"/>
            <p:cNvSpPr/>
            <p:nvPr/>
          </p:nvSpPr>
          <p:spPr>
            <a:xfrm>
              <a:off x="2577925" y="863975"/>
              <a:ext cx="85850" cy="27425"/>
            </a:xfrm>
            <a:custGeom>
              <a:rect b="b" l="l" r="r" t="t"/>
              <a:pathLst>
                <a:path extrusionOk="0" h="1097" w="3434">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1" name="Google Shape;4801;p53"/>
          <p:cNvGrpSpPr/>
          <p:nvPr/>
        </p:nvGrpSpPr>
        <p:grpSpPr>
          <a:xfrm>
            <a:off x="4193901" y="1043518"/>
            <a:ext cx="216347" cy="265394"/>
            <a:chOff x="4722841" y="238125"/>
            <a:chExt cx="191559" cy="234966"/>
          </a:xfrm>
        </p:grpSpPr>
        <p:grpSp>
          <p:nvGrpSpPr>
            <p:cNvPr id="4802" name="Google Shape;4802;p53"/>
            <p:cNvGrpSpPr/>
            <p:nvPr/>
          </p:nvGrpSpPr>
          <p:grpSpPr>
            <a:xfrm>
              <a:off x="4818100" y="238125"/>
              <a:ext cx="96300" cy="179775"/>
              <a:chOff x="2798800" y="238125"/>
              <a:chExt cx="96300" cy="179775"/>
            </a:xfrm>
          </p:grpSpPr>
          <p:sp>
            <p:nvSpPr>
              <p:cNvPr id="4803" name="Google Shape;4803;p53"/>
              <p:cNvSpPr/>
              <p:nvPr/>
            </p:nvSpPr>
            <p:spPr>
              <a:xfrm>
                <a:off x="2798800" y="238125"/>
                <a:ext cx="96300" cy="55725"/>
              </a:xfrm>
              <a:custGeom>
                <a:rect b="b" l="l" r="r" t="t"/>
                <a:pathLst>
                  <a:path extrusionOk="0" h="2229" w="3852">
                    <a:moveTo>
                      <a:pt x="1926" y="0"/>
                    </a:moveTo>
                    <a:lnTo>
                      <a:pt x="0" y="1111"/>
                    </a:lnTo>
                    <a:lnTo>
                      <a:pt x="1926" y="2229"/>
                    </a:lnTo>
                    <a:lnTo>
                      <a:pt x="3852" y="1111"/>
                    </a:lnTo>
                    <a:lnTo>
                      <a:pt x="19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3"/>
              <p:cNvSpPr/>
              <p:nvPr/>
            </p:nvSpPr>
            <p:spPr>
              <a:xfrm>
                <a:off x="2798800" y="265875"/>
                <a:ext cx="48175" cy="152025"/>
              </a:xfrm>
              <a:custGeom>
                <a:rect b="b" l="l" r="r" t="t"/>
                <a:pathLst>
                  <a:path extrusionOk="0" h="6081" w="1927">
                    <a:moveTo>
                      <a:pt x="0" y="1"/>
                    </a:moveTo>
                    <a:lnTo>
                      <a:pt x="0" y="4970"/>
                    </a:lnTo>
                    <a:lnTo>
                      <a:pt x="1926" y="6081"/>
                    </a:lnTo>
                    <a:lnTo>
                      <a:pt x="1926" y="1119"/>
                    </a:lnTo>
                    <a:lnTo>
                      <a:pt x="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3"/>
              <p:cNvSpPr/>
              <p:nvPr/>
            </p:nvSpPr>
            <p:spPr>
              <a:xfrm>
                <a:off x="2846950" y="265875"/>
                <a:ext cx="48150" cy="152025"/>
              </a:xfrm>
              <a:custGeom>
                <a:rect b="b" l="l" r="r" t="t"/>
                <a:pathLst>
                  <a:path extrusionOk="0" h="6081" w="1926">
                    <a:moveTo>
                      <a:pt x="1926" y="1"/>
                    </a:moveTo>
                    <a:lnTo>
                      <a:pt x="0" y="1119"/>
                    </a:lnTo>
                    <a:lnTo>
                      <a:pt x="0" y="6081"/>
                    </a:lnTo>
                    <a:lnTo>
                      <a:pt x="1926" y="4970"/>
                    </a:lnTo>
                    <a:lnTo>
                      <a:pt x="19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6" name="Google Shape;4806;p53"/>
            <p:cNvGrpSpPr/>
            <p:nvPr/>
          </p:nvGrpSpPr>
          <p:grpSpPr>
            <a:xfrm>
              <a:off x="4769812" y="311347"/>
              <a:ext cx="96300" cy="134375"/>
              <a:chOff x="2698550" y="350800"/>
              <a:chExt cx="96300" cy="134375"/>
            </a:xfrm>
          </p:grpSpPr>
          <p:sp>
            <p:nvSpPr>
              <p:cNvPr id="4807" name="Google Shape;4807;p53"/>
              <p:cNvSpPr/>
              <p:nvPr/>
            </p:nvSpPr>
            <p:spPr>
              <a:xfrm>
                <a:off x="2698550" y="350800"/>
                <a:ext cx="96300" cy="55575"/>
              </a:xfrm>
              <a:custGeom>
                <a:rect b="b" l="l" r="r" t="t"/>
                <a:pathLst>
                  <a:path extrusionOk="0" h="2223" w="3852">
                    <a:moveTo>
                      <a:pt x="1926" y="1"/>
                    </a:moveTo>
                    <a:lnTo>
                      <a:pt x="0" y="1111"/>
                    </a:lnTo>
                    <a:lnTo>
                      <a:pt x="1926" y="2222"/>
                    </a:lnTo>
                    <a:lnTo>
                      <a:pt x="3852" y="1111"/>
                    </a:lnTo>
                    <a:lnTo>
                      <a:pt x="192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3"/>
              <p:cNvSpPr/>
              <p:nvPr/>
            </p:nvSpPr>
            <p:spPr>
              <a:xfrm>
                <a:off x="2698550" y="378575"/>
                <a:ext cx="48150" cy="106600"/>
              </a:xfrm>
              <a:custGeom>
                <a:rect b="b" l="l" r="r" t="t"/>
                <a:pathLst>
                  <a:path extrusionOk="0" h="4264" w="1926">
                    <a:moveTo>
                      <a:pt x="0" y="0"/>
                    </a:moveTo>
                    <a:lnTo>
                      <a:pt x="0" y="3152"/>
                    </a:lnTo>
                    <a:lnTo>
                      <a:pt x="1926" y="4263"/>
                    </a:lnTo>
                    <a:lnTo>
                      <a:pt x="1926" y="1111"/>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3"/>
              <p:cNvSpPr/>
              <p:nvPr/>
            </p:nvSpPr>
            <p:spPr>
              <a:xfrm>
                <a:off x="2746675" y="378575"/>
                <a:ext cx="48175" cy="106600"/>
              </a:xfrm>
              <a:custGeom>
                <a:rect b="b" l="l" r="r" t="t"/>
                <a:pathLst>
                  <a:path extrusionOk="0" h="4264" w="1927">
                    <a:moveTo>
                      <a:pt x="1927" y="0"/>
                    </a:moveTo>
                    <a:lnTo>
                      <a:pt x="1" y="1111"/>
                    </a:lnTo>
                    <a:lnTo>
                      <a:pt x="1" y="4263"/>
                    </a:lnTo>
                    <a:lnTo>
                      <a:pt x="1927" y="3152"/>
                    </a:lnTo>
                    <a:lnTo>
                      <a:pt x="192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0" name="Google Shape;4810;p53"/>
            <p:cNvGrpSpPr/>
            <p:nvPr/>
          </p:nvGrpSpPr>
          <p:grpSpPr>
            <a:xfrm>
              <a:off x="4722841" y="379141"/>
              <a:ext cx="96125" cy="93950"/>
              <a:chOff x="2615975" y="444575"/>
              <a:chExt cx="96125" cy="93950"/>
            </a:xfrm>
          </p:grpSpPr>
          <p:sp>
            <p:nvSpPr>
              <p:cNvPr id="4811" name="Google Shape;4811;p53"/>
              <p:cNvSpPr/>
              <p:nvPr/>
            </p:nvSpPr>
            <p:spPr>
              <a:xfrm>
                <a:off x="2615975" y="444575"/>
                <a:ext cx="96125" cy="55725"/>
              </a:xfrm>
              <a:custGeom>
                <a:rect b="b" l="l" r="r" t="t"/>
                <a:pathLst>
                  <a:path extrusionOk="0" h="2229" w="3845">
                    <a:moveTo>
                      <a:pt x="1926" y="0"/>
                    </a:moveTo>
                    <a:lnTo>
                      <a:pt x="0" y="1118"/>
                    </a:lnTo>
                    <a:lnTo>
                      <a:pt x="1926" y="2229"/>
                    </a:lnTo>
                    <a:lnTo>
                      <a:pt x="3844" y="1118"/>
                    </a:lnTo>
                    <a:lnTo>
                      <a:pt x="19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3"/>
              <p:cNvSpPr/>
              <p:nvPr/>
            </p:nvSpPr>
            <p:spPr>
              <a:xfrm>
                <a:off x="2615975" y="472525"/>
                <a:ext cx="48150" cy="66000"/>
              </a:xfrm>
              <a:custGeom>
                <a:rect b="b" l="l" r="r" t="t"/>
                <a:pathLst>
                  <a:path extrusionOk="0" h="2640" w="1926">
                    <a:moveTo>
                      <a:pt x="0" y="0"/>
                    </a:moveTo>
                    <a:lnTo>
                      <a:pt x="0" y="1529"/>
                    </a:lnTo>
                    <a:lnTo>
                      <a:pt x="1926" y="2640"/>
                    </a:lnTo>
                    <a:lnTo>
                      <a:pt x="1926" y="1111"/>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3"/>
              <p:cNvSpPr/>
              <p:nvPr/>
            </p:nvSpPr>
            <p:spPr>
              <a:xfrm>
                <a:off x="2664100" y="472525"/>
                <a:ext cx="48000" cy="66000"/>
              </a:xfrm>
              <a:custGeom>
                <a:rect b="b" l="l" r="r" t="t"/>
                <a:pathLst>
                  <a:path extrusionOk="0" h="2640" w="1920">
                    <a:moveTo>
                      <a:pt x="1919" y="0"/>
                    </a:moveTo>
                    <a:lnTo>
                      <a:pt x="1" y="1111"/>
                    </a:lnTo>
                    <a:lnTo>
                      <a:pt x="1" y="2640"/>
                    </a:lnTo>
                    <a:lnTo>
                      <a:pt x="1919" y="1529"/>
                    </a:lnTo>
                    <a:lnTo>
                      <a:pt x="191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14" name="Google Shape;4814;p53"/>
          <p:cNvGrpSpPr/>
          <p:nvPr/>
        </p:nvGrpSpPr>
        <p:grpSpPr>
          <a:xfrm>
            <a:off x="4959250" y="1358511"/>
            <a:ext cx="301013" cy="279495"/>
            <a:chOff x="3506875" y="724175"/>
            <a:chExt cx="266525" cy="247450"/>
          </a:xfrm>
        </p:grpSpPr>
        <p:sp>
          <p:nvSpPr>
            <p:cNvPr id="4815" name="Google Shape;4815;p53"/>
            <p:cNvSpPr/>
            <p:nvPr/>
          </p:nvSpPr>
          <p:spPr>
            <a:xfrm>
              <a:off x="3506875" y="724175"/>
              <a:ext cx="266525" cy="247350"/>
            </a:xfrm>
            <a:custGeom>
              <a:rect b="b" l="l" r="r" t="t"/>
              <a:pathLst>
                <a:path extrusionOk="0" h="9894" w="10661">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3"/>
            <p:cNvSpPr/>
            <p:nvPr/>
          </p:nvSpPr>
          <p:spPr>
            <a:xfrm>
              <a:off x="3516425" y="724225"/>
              <a:ext cx="256975" cy="247400"/>
            </a:xfrm>
            <a:custGeom>
              <a:rect b="b" l="l" r="r" t="t"/>
              <a:pathLst>
                <a:path extrusionOk="0" h="9896" w="10279">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3"/>
            <p:cNvSpPr/>
            <p:nvPr/>
          </p:nvSpPr>
          <p:spPr>
            <a:xfrm>
              <a:off x="3558800" y="832225"/>
              <a:ext cx="111450" cy="57175"/>
            </a:xfrm>
            <a:custGeom>
              <a:rect b="b" l="l" r="r" t="t"/>
              <a:pathLst>
                <a:path extrusionOk="0" h="2287" w="4458">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3"/>
            <p:cNvSpPr/>
            <p:nvPr/>
          </p:nvSpPr>
          <p:spPr>
            <a:xfrm>
              <a:off x="3553225" y="766250"/>
              <a:ext cx="77725" cy="107475"/>
            </a:xfrm>
            <a:custGeom>
              <a:rect b="b" l="l" r="r" t="t"/>
              <a:pathLst>
                <a:path extrusionOk="0" h="4299" w="3109">
                  <a:moveTo>
                    <a:pt x="3109" y="0"/>
                  </a:moveTo>
                  <a:cubicBezTo>
                    <a:pt x="3109" y="0"/>
                    <a:pt x="0" y="765"/>
                    <a:pt x="224" y="4299"/>
                  </a:cubicBezTo>
                  <a:lnTo>
                    <a:pt x="3109" y="2640"/>
                  </a:lnTo>
                  <a:lnTo>
                    <a:pt x="310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3"/>
            <p:cNvSpPr/>
            <p:nvPr/>
          </p:nvSpPr>
          <p:spPr>
            <a:xfrm>
              <a:off x="3630925" y="766250"/>
              <a:ext cx="51775" cy="118850"/>
            </a:xfrm>
            <a:custGeom>
              <a:rect b="b" l="l" r="r" t="t"/>
              <a:pathLst>
                <a:path extrusionOk="0" h="4754" w="2071">
                  <a:moveTo>
                    <a:pt x="1" y="0"/>
                  </a:moveTo>
                  <a:lnTo>
                    <a:pt x="1" y="2633"/>
                  </a:lnTo>
                  <a:lnTo>
                    <a:pt x="1573" y="4753"/>
                  </a:lnTo>
                  <a:cubicBezTo>
                    <a:pt x="2071" y="1623"/>
                    <a:pt x="1"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3"/>
            <p:cNvSpPr/>
            <p:nvPr/>
          </p:nvSpPr>
          <p:spPr>
            <a:xfrm>
              <a:off x="3590550" y="832225"/>
              <a:ext cx="62575" cy="32075"/>
            </a:xfrm>
            <a:custGeom>
              <a:rect b="b" l="l" r="r" t="t"/>
              <a:pathLst>
                <a:path extrusionOk="0" h="1283" w="2503">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3"/>
            <p:cNvSpPr/>
            <p:nvPr/>
          </p:nvSpPr>
          <p:spPr>
            <a:xfrm>
              <a:off x="3587300" y="795100"/>
              <a:ext cx="43650" cy="60425"/>
            </a:xfrm>
            <a:custGeom>
              <a:rect b="b" l="l" r="r" t="t"/>
              <a:pathLst>
                <a:path extrusionOk="0" h="2417" w="1746">
                  <a:moveTo>
                    <a:pt x="1746" y="0"/>
                  </a:moveTo>
                  <a:cubicBezTo>
                    <a:pt x="1746" y="0"/>
                    <a:pt x="0" y="433"/>
                    <a:pt x="130" y="2416"/>
                  </a:cubicBezTo>
                  <a:lnTo>
                    <a:pt x="1746" y="1486"/>
                  </a:lnTo>
                  <a:lnTo>
                    <a:pt x="17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3"/>
            <p:cNvSpPr/>
            <p:nvPr/>
          </p:nvSpPr>
          <p:spPr>
            <a:xfrm>
              <a:off x="3630925" y="795100"/>
              <a:ext cx="29050" cy="66725"/>
            </a:xfrm>
            <a:custGeom>
              <a:rect b="b" l="l" r="r" t="t"/>
              <a:pathLst>
                <a:path extrusionOk="0" h="2669" w="1162">
                  <a:moveTo>
                    <a:pt x="1" y="0"/>
                  </a:moveTo>
                  <a:lnTo>
                    <a:pt x="1" y="1486"/>
                  </a:lnTo>
                  <a:lnTo>
                    <a:pt x="888" y="2669"/>
                  </a:lnTo>
                  <a:cubicBezTo>
                    <a:pt x="1162" y="916"/>
                    <a:pt x="1" y="0"/>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3"/>
            <p:cNvSpPr/>
            <p:nvPr/>
          </p:nvSpPr>
          <p:spPr>
            <a:xfrm>
              <a:off x="3611275" y="832225"/>
              <a:ext cx="30500" cy="15550"/>
            </a:xfrm>
            <a:custGeom>
              <a:rect b="b" l="l" r="r" t="t"/>
              <a:pathLst>
                <a:path extrusionOk="0" h="622" w="122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3"/>
            <p:cNvSpPr/>
            <p:nvPr/>
          </p:nvSpPr>
          <p:spPr>
            <a:xfrm>
              <a:off x="3609825" y="814200"/>
              <a:ext cx="21125" cy="29250"/>
            </a:xfrm>
            <a:custGeom>
              <a:rect b="b" l="l" r="r" t="t"/>
              <a:pathLst>
                <a:path extrusionOk="0" h="1170" w="845">
                  <a:moveTo>
                    <a:pt x="845" y="1"/>
                  </a:moveTo>
                  <a:cubicBezTo>
                    <a:pt x="333" y="145"/>
                    <a:pt x="1" y="635"/>
                    <a:pt x="58" y="1169"/>
                  </a:cubicBezTo>
                  <a:lnTo>
                    <a:pt x="845" y="722"/>
                  </a:lnTo>
                  <a:lnTo>
                    <a:pt x="845"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3"/>
            <p:cNvSpPr/>
            <p:nvPr/>
          </p:nvSpPr>
          <p:spPr>
            <a:xfrm>
              <a:off x="3630925" y="814200"/>
              <a:ext cx="14275" cy="32475"/>
            </a:xfrm>
            <a:custGeom>
              <a:rect b="b" l="l" r="r" t="t"/>
              <a:pathLst>
                <a:path extrusionOk="0" h="1299" w="571">
                  <a:moveTo>
                    <a:pt x="1" y="1"/>
                  </a:moveTo>
                  <a:lnTo>
                    <a:pt x="1" y="722"/>
                  </a:lnTo>
                  <a:lnTo>
                    <a:pt x="433" y="1299"/>
                  </a:lnTo>
                  <a:cubicBezTo>
                    <a:pt x="570" y="441"/>
                    <a:pt x="1" y="1"/>
                    <a:pt x="1" y="1"/>
                  </a:cubicBezTo>
                  <a:close/>
                </a:path>
              </a:pathLst>
            </a:custGeom>
            <a:solidFill>
              <a:srgbClr val="1D26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6" name="Google Shape;4826;p53"/>
          <p:cNvGrpSpPr/>
          <p:nvPr/>
        </p:nvGrpSpPr>
        <p:grpSpPr>
          <a:xfrm>
            <a:off x="4757246" y="1039762"/>
            <a:ext cx="170681" cy="251031"/>
            <a:chOff x="3608400" y="252825"/>
            <a:chExt cx="151125" cy="222250"/>
          </a:xfrm>
        </p:grpSpPr>
        <p:sp>
          <p:nvSpPr>
            <p:cNvPr id="4827" name="Google Shape;4827;p53"/>
            <p:cNvSpPr/>
            <p:nvPr/>
          </p:nvSpPr>
          <p:spPr>
            <a:xfrm>
              <a:off x="3608400" y="252825"/>
              <a:ext cx="151125" cy="222250"/>
            </a:xfrm>
            <a:custGeom>
              <a:rect b="b" l="l" r="r" t="t"/>
              <a:pathLst>
                <a:path extrusionOk="0" h="8890" w="6045">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3"/>
            <p:cNvSpPr/>
            <p:nvPr/>
          </p:nvSpPr>
          <p:spPr>
            <a:xfrm>
              <a:off x="3608575" y="278125"/>
              <a:ext cx="108375" cy="196950"/>
            </a:xfrm>
            <a:custGeom>
              <a:rect b="b" l="l" r="r" t="t"/>
              <a:pathLst>
                <a:path extrusionOk="0" h="7878" w="4335">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9" name="Google Shape;4829;p53"/>
          <p:cNvGrpSpPr/>
          <p:nvPr/>
        </p:nvGrpSpPr>
        <p:grpSpPr>
          <a:xfrm>
            <a:off x="3724001" y="4126320"/>
            <a:ext cx="329890" cy="226164"/>
            <a:chOff x="1267553" y="2204175"/>
            <a:chExt cx="492740" cy="337759"/>
          </a:xfrm>
        </p:grpSpPr>
        <p:sp>
          <p:nvSpPr>
            <p:cNvPr id="4830" name="Google Shape;4830;p53"/>
            <p:cNvSpPr/>
            <p:nvPr/>
          </p:nvSpPr>
          <p:spPr>
            <a:xfrm>
              <a:off x="1495035" y="2279744"/>
              <a:ext cx="70542" cy="60010"/>
            </a:xfrm>
            <a:custGeom>
              <a:rect b="b" l="l" r="r" t="t"/>
              <a:pathLst>
                <a:path extrusionOk="0" h="3721" w="4374">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3"/>
            <p:cNvSpPr/>
            <p:nvPr/>
          </p:nvSpPr>
          <p:spPr>
            <a:xfrm>
              <a:off x="1474296" y="2204175"/>
              <a:ext cx="150147" cy="82831"/>
            </a:xfrm>
            <a:custGeom>
              <a:rect b="b" l="l" r="r" t="t"/>
              <a:pathLst>
                <a:path extrusionOk="0" h="5136" w="931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3"/>
            <p:cNvSpPr/>
            <p:nvPr/>
          </p:nvSpPr>
          <p:spPr>
            <a:xfrm>
              <a:off x="1431916" y="2280695"/>
              <a:ext cx="63317" cy="71461"/>
            </a:xfrm>
            <a:custGeom>
              <a:rect b="b" l="l" r="r" t="t"/>
              <a:pathLst>
                <a:path extrusionOk="0" h="4431" w="3926">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3"/>
            <p:cNvSpPr/>
            <p:nvPr/>
          </p:nvSpPr>
          <p:spPr>
            <a:xfrm>
              <a:off x="1339381" y="2205723"/>
              <a:ext cx="155856" cy="93685"/>
            </a:xfrm>
            <a:custGeom>
              <a:rect b="b" l="l" r="r" t="t"/>
              <a:pathLst>
                <a:path extrusionOk="0" h="5809" w="9664">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3"/>
            <p:cNvSpPr/>
            <p:nvPr/>
          </p:nvSpPr>
          <p:spPr>
            <a:xfrm>
              <a:off x="1626257" y="2331397"/>
              <a:ext cx="1129" cy="3161"/>
            </a:xfrm>
            <a:custGeom>
              <a:rect b="b" l="l" r="r" t="t"/>
              <a:pathLst>
                <a:path extrusionOk="0" h="196" w="7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3"/>
            <p:cNvSpPr/>
            <p:nvPr/>
          </p:nvSpPr>
          <p:spPr>
            <a:xfrm>
              <a:off x="1627564" y="2335477"/>
              <a:ext cx="758" cy="3338"/>
            </a:xfrm>
            <a:custGeom>
              <a:rect b="b" l="l" r="r" t="t"/>
              <a:pathLst>
                <a:path extrusionOk="0" h="207" w="47">
                  <a:moveTo>
                    <a:pt x="0" y="0"/>
                  </a:moveTo>
                  <a:cubicBezTo>
                    <a:pt x="23" y="69"/>
                    <a:pt x="35" y="138"/>
                    <a:pt x="46" y="207"/>
                  </a:cubicBezTo>
                  <a:cubicBezTo>
                    <a:pt x="35" y="138"/>
                    <a:pt x="23"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3"/>
            <p:cNvSpPr/>
            <p:nvPr/>
          </p:nvSpPr>
          <p:spPr>
            <a:xfrm>
              <a:off x="1629047" y="2343250"/>
              <a:ext cx="194" cy="3532"/>
            </a:xfrm>
            <a:custGeom>
              <a:rect b="b" l="l" r="r" t="t"/>
              <a:pathLst>
                <a:path extrusionOk="0" h="219" w="12">
                  <a:moveTo>
                    <a:pt x="0" y="0"/>
                  </a:moveTo>
                  <a:cubicBezTo>
                    <a:pt x="11" y="69"/>
                    <a:pt x="11" y="150"/>
                    <a:pt x="11" y="218"/>
                  </a:cubicBezTo>
                  <a:cubicBezTo>
                    <a:pt x="11" y="150"/>
                    <a:pt x="11"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3"/>
            <p:cNvSpPr/>
            <p:nvPr/>
          </p:nvSpPr>
          <p:spPr>
            <a:xfrm>
              <a:off x="1628483" y="2339364"/>
              <a:ext cx="387" cy="3161"/>
            </a:xfrm>
            <a:custGeom>
              <a:rect b="b" l="l" r="r" t="t"/>
              <a:pathLst>
                <a:path extrusionOk="0" h="196" w="24">
                  <a:moveTo>
                    <a:pt x="1" y="0"/>
                  </a:moveTo>
                  <a:cubicBezTo>
                    <a:pt x="12" y="69"/>
                    <a:pt x="24" y="127"/>
                    <a:pt x="24" y="195"/>
                  </a:cubicBezTo>
                  <a:cubicBezTo>
                    <a:pt x="24" y="127"/>
                    <a:pt x="12" y="69"/>
                    <a:pt x="1"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3"/>
            <p:cNvSpPr/>
            <p:nvPr/>
          </p:nvSpPr>
          <p:spPr>
            <a:xfrm>
              <a:off x="1616275" y="2316045"/>
              <a:ext cx="2790" cy="3338"/>
            </a:xfrm>
            <a:custGeom>
              <a:rect b="b" l="l" r="r" t="t"/>
              <a:pathLst>
                <a:path extrusionOk="0" h="207" w="173">
                  <a:moveTo>
                    <a:pt x="0" y="0"/>
                  </a:moveTo>
                  <a:cubicBezTo>
                    <a:pt x="57" y="69"/>
                    <a:pt x="115" y="138"/>
                    <a:pt x="172" y="207"/>
                  </a:cubicBezTo>
                  <a:cubicBezTo>
                    <a:pt x="115" y="138"/>
                    <a:pt x="57"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3"/>
            <p:cNvSpPr/>
            <p:nvPr/>
          </p:nvSpPr>
          <p:spPr>
            <a:xfrm>
              <a:off x="1619597" y="2320109"/>
              <a:ext cx="2419" cy="3355"/>
            </a:xfrm>
            <a:custGeom>
              <a:rect b="b" l="l" r="r" t="t"/>
              <a:pathLst>
                <a:path extrusionOk="0" h="208" w="15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3"/>
            <p:cNvSpPr/>
            <p:nvPr/>
          </p:nvSpPr>
          <p:spPr>
            <a:xfrm>
              <a:off x="1624419" y="2327704"/>
              <a:ext cx="1484" cy="3338"/>
            </a:xfrm>
            <a:custGeom>
              <a:rect b="b" l="l" r="r" t="t"/>
              <a:pathLst>
                <a:path extrusionOk="0" h="207" w="92">
                  <a:moveTo>
                    <a:pt x="0" y="0"/>
                  </a:moveTo>
                  <a:cubicBezTo>
                    <a:pt x="35" y="69"/>
                    <a:pt x="69" y="138"/>
                    <a:pt x="92" y="207"/>
                  </a:cubicBezTo>
                  <a:cubicBezTo>
                    <a:pt x="69" y="138"/>
                    <a:pt x="35" y="69"/>
                    <a:pt x="0"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3"/>
            <p:cNvSpPr/>
            <p:nvPr/>
          </p:nvSpPr>
          <p:spPr>
            <a:xfrm>
              <a:off x="1622000" y="2323624"/>
              <a:ext cx="1871" cy="3161"/>
            </a:xfrm>
            <a:custGeom>
              <a:rect b="b" l="l" r="r" t="t"/>
              <a:pathLst>
                <a:path extrusionOk="0" h="196" w="116">
                  <a:moveTo>
                    <a:pt x="1" y="1"/>
                  </a:moveTo>
                  <a:cubicBezTo>
                    <a:pt x="47" y="70"/>
                    <a:pt x="81" y="139"/>
                    <a:pt x="116" y="196"/>
                  </a:cubicBezTo>
                  <a:cubicBezTo>
                    <a:pt x="81" y="139"/>
                    <a:pt x="47" y="70"/>
                    <a:pt x="1"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3"/>
            <p:cNvSpPr/>
            <p:nvPr/>
          </p:nvSpPr>
          <p:spPr>
            <a:xfrm>
              <a:off x="1565557" y="2219608"/>
              <a:ext cx="167162" cy="96459"/>
            </a:xfrm>
            <a:custGeom>
              <a:rect b="b" l="l" r="r" t="t"/>
              <a:pathLst>
                <a:path extrusionOk="0" h="5981" w="10365">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3"/>
            <p:cNvSpPr/>
            <p:nvPr/>
          </p:nvSpPr>
          <p:spPr>
            <a:xfrm>
              <a:off x="1565363" y="2286985"/>
              <a:ext cx="50931" cy="81831"/>
            </a:xfrm>
            <a:custGeom>
              <a:rect b="b" l="l" r="r" t="t"/>
              <a:pathLst>
                <a:path extrusionOk="0" h="5074" w="3158">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3"/>
            <p:cNvSpPr/>
            <p:nvPr/>
          </p:nvSpPr>
          <p:spPr>
            <a:xfrm>
              <a:off x="1399711" y="2299386"/>
              <a:ext cx="32223" cy="73316"/>
            </a:xfrm>
            <a:custGeom>
              <a:rect b="b" l="l" r="r" t="t"/>
              <a:pathLst>
                <a:path extrusionOk="0" h="4546" w="1998">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3"/>
            <p:cNvSpPr/>
            <p:nvPr/>
          </p:nvSpPr>
          <p:spPr>
            <a:xfrm>
              <a:off x="1270698" y="2245894"/>
              <a:ext cx="161243" cy="90153"/>
            </a:xfrm>
            <a:custGeom>
              <a:rect b="b" l="l" r="r" t="t"/>
              <a:pathLst>
                <a:path extrusionOk="0" h="5590" w="9998">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3"/>
            <p:cNvSpPr/>
            <p:nvPr/>
          </p:nvSpPr>
          <p:spPr>
            <a:xfrm>
              <a:off x="1270521" y="2367489"/>
              <a:ext cx="16" cy="387"/>
            </a:xfrm>
            <a:custGeom>
              <a:rect b="b" l="l" r="r" t="t"/>
              <a:pathLst>
                <a:path extrusionOk="0" h="24" w="1">
                  <a:moveTo>
                    <a:pt x="1" y="1"/>
                  </a:moveTo>
                  <a:lnTo>
                    <a:pt x="1" y="24"/>
                  </a:lnTo>
                  <a:cubicBezTo>
                    <a:pt x="1" y="12"/>
                    <a:pt x="1" y="1"/>
                    <a:pt x="1" y="1"/>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3"/>
            <p:cNvSpPr/>
            <p:nvPr/>
          </p:nvSpPr>
          <p:spPr>
            <a:xfrm>
              <a:off x="1398969" y="2338622"/>
              <a:ext cx="210" cy="935"/>
            </a:xfrm>
            <a:custGeom>
              <a:rect b="b" l="l" r="r" t="t"/>
              <a:pathLst>
                <a:path extrusionOk="0" h="58" w="13">
                  <a:moveTo>
                    <a:pt x="12" y="0"/>
                  </a:moveTo>
                  <a:lnTo>
                    <a:pt x="1" y="58"/>
                  </a:ln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3"/>
            <p:cNvSpPr/>
            <p:nvPr/>
          </p:nvSpPr>
          <p:spPr>
            <a:xfrm>
              <a:off x="1398421" y="2343799"/>
              <a:ext cx="16" cy="1129"/>
            </a:xfrm>
            <a:custGeom>
              <a:rect b="b" l="l" r="r" t="t"/>
              <a:pathLst>
                <a:path extrusionOk="0" h="70" w="1">
                  <a:moveTo>
                    <a:pt x="0" y="1"/>
                  </a:moveTo>
                  <a:lnTo>
                    <a:pt x="0" y="70"/>
                  </a:lnTo>
                  <a:cubicBezTo>
                    <a:pt x="0" y="47"/>
                    <a:pt x="0" y="24"/>
                    <a:pt x="0" y="1"/>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3"/>
            <p:cNvSpPr/>
            <p:nvPr/>
          </p:nvSpPr>
          <p:spPr>
            <a:xfrm>
              <a:off x="1398598" y="2341219"/>
              <a:ext cx="210" cy="935"/>
            </a:xfrm>
            <a:custGeom>
              <a:rect b="b" l="l" r="r" t="t"/>
              <a:pathLst>
                <a:path extrusionOk="0" h="58" w="13">
                  <a:moveTo>
                    <a:pt x="12" y="0"/>
                  </a:moveTo>
                  <a:cubicBezTo>
                    <a:pt x="12" y="23"/>
                    <a:pt x="12" y="46"/>
                    <a:pt x="1" y="57"/>
                  </a:cubicBezTo>
                  <a:cubicBezTo>
                    <a:pt x="12" y="46"/>
                    <a:pt x="12" y="23"/>
                    <a:pt x="12" y="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3"/>
            <p:cNvSpPr/>
            <p:nvPr/>
          </p:nvSpPr>
          <p:spPr>
            <a:xfrm>
              <a:off x="1272746" y="2374536"/>
              <a:ext cx="1129" cy="2790"/>
            </a:xfrm>
            <a:custGeom>
              <a:rect b="b" l="l" r="r" t="t"/>
              <a:pathLst>
                <a:path extrusionOk="0" h="173" w="7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3"/>
            <p:cNvSpPr/>
            <p:nvPr/>
          </p:nvSpPr>
          <p:spPr>
            <a:xfrm>
              <a:off x="1271069" y="2369343"/>
              <a:ext cx="1129" cy="3725"/>
            </a:xfrm>
            <a:custGeom>
              <a:rect b="b" l="l" r="r" t="t"/>
              <a:pathLst>
                <a:path extrusionOk="0" h="231" w="70">
                  <a:moveTo>
                    <a:pt x="70" y="230"/>
                  </a:moveTo>
                  <a:cubicBezTo>
                    <a:pt x="47" y="150"/>
                    <a:pt x="24" y="81"/>
                    <a:pt x="1" y="1"/>
                  </a:cubicBezTo>
                  <a:cubicBezTo>
                    <a:pt x="24" y="81"/>
                    <a:pt x="47" y="150"/>
                    <a:pt x="70" y="230"/>
                  </a:cubicBezTo>
                  <a:close/>
                </a:path>
              </a:pathLst>
            </a:custGeom>
            <a:solidFill>
              <a:srgbClr val="ABB2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3"/>
            <p:cNvSpPr/>
            <p:nvPr/>
          </p:nvSpPr>
          <p:spPr>
            <a:xfrm>
              <a:off x="1616275" y="2316045"/>
              <a:ext cx="12967" cy="57204"/>
            </a:xfrm>
            <a:custGeom>
              <a:rect b="b" l="l" r="r" t="t"/>
              <a:pathLst>
                <a:path extrusionOk="0" h="3547" w="804">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3"/>
            <p:cNvSpPr/>
            <p:nvPr/>
          </p:nvSpPr>
          <p:spPr>
            <a:xfrm>
              <a:off x="1756754" y="2347314"/>
              <a:ext cx="3161" cy="74251"/>
            </a:xfrm>
            <a:custGeom>
              <a:rect b="b" l="l" r="r" t="t"/>
              <a:pathLst>
                <a:path extrusionOk="0" h="4604" w="196">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3"/>
            <p:cNvSpPr/>
            <p:nvPr/>
          </p:nvSpPr>
          <p:spPr>
            <a:xfrm>
              <a:off x="1616082" y="2281792"/>
              <a:ext cx="144212" cy="87024"/>
            </a:xfrm>
            <a:custGeom>
              <a:rect b="b" l="l" r="r" t="t"/>
              <a:pathLst>
                <a:path extrusionOk="0" h="5396" w="8942">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3"/>
            <p:cNvSpPr/>
            <p:nvPr/>
          </p:nvSpPr>
          <p:spPr>
            <a:xfrm>
              <a:off x="1267553" y="2345847"/>
              <a:ext cx="27239" cy="118102"/>
            </a:xfrm>
            <a:custGeom>
              <a:rect b="b" l="l" r="r" t="t"/>
              <a:pathLst>
                <a:path extrusionOk="0" h="7323" w="1689">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3"/>
            <p:cNvSpPr/>
            <p:nvPr/>
          </p:nvSpPr>
          <p:spPr>
            <a:xfrm>
              <a:off x="1267747" y="2324189"/>
              <a:ext cx="143277" cy="87008"/>
            </a:xfrm>
            <a:custGeom>
              <a:rect b="b" l="l" r="r" t="t"/>
              <a:pathLst>
                <a:path extrusionOk="0" h="5395" w="8884">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3"/>
            <p:cNvSpPr/>
            <p:nvPr/>
          </p:nvSpPr>
          <p:spPr>
            <a:xfrm>
              <a:off x="1309386" y="2425432"/>
              <a:ext cx="11499" cy="9080"/>
            </a:xfrm>
            <a:custGeom>
              <a:rect b="b" l="l" r="r" t="t"/>
              <a:pathLst>
                <a:path extrusionOk="0" h="563" w="713">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3"/>
            <p:cNvSpPr/>
            <p:nvPr/>
          </p:nvSpPr>
          <p:spPr>
            <a:xfrm>
              <a:off x="1294775" y="2411176"/>
              <a:ext cx="9257" cy="9644"/>
            </a:xfrm>
            <a:custGeom>
              <a:rect b="b" l="l" r="r" t="t"/>
              <a:pathLst>
                <a:path extrusionOk="0" h="598" w="574">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3"/>
            <p:cNvSpPr/>
            <p:nvPr/>
          </p:nvSpPr>
          <p:spPr>
            <a:xfrm>
              <a:off x="1688087" y="2368795"/>
              <a:ext cx="68864" cy="131439"/>
            </a:xfrm>
            <a:custGeom>
              <a:rect b="b" l="l" r="r" t="t"/>
              <a:pathLst>
                <a:path extrusionOk="0" h="8150" w="427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3"/>
            <p:cNvSpPr/>
            <p:nvPr/>
          </p:nvSpPr>
          <p:spPr>
            <a:xfrm>
              <a:off x="1595730" y="2356765"/>
              <a:ext cx="161227" cy="90524"/>
            </a:xfrm>
            <a:custGeom>
              <a:rect b="b" l="l" r="r" t="t"/>
              <a:pathLst>
                <a:path extrusionOk="0" h="5613" w="9997">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3"/>
            <p:cNvSpPr/>
            <p:nvPr/>
          </p:nvSpPr>
          <p:spPr>
            <a:xfrm>
              <a:off x="1294775" y="2411176"/>
              <a:ext cx="107925" cy="115150"/>
            </a:xfrm>
            <a:custGeom>
              <a:rect b="b" l="l" r="r" t="t"/>
              <a:pathLst>
                <a:path extrusionOk="0" h="7140" w="6692">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3"/>
            <p:cNvSpPr/>
            <p:nvPr/>
          </p:nvSpPr>
          <p:spPr>
            <a:xfrm>
              <a:off x="1294775" y="2376745"/>
              <a:ext cx="166597" cy="96636"/>
            </a:xfrm>
            <a:custGeom>
              <a:rect b="b" l="l" r="r" t="t"/>
              <a:pathLst>
                <a:path extrusionOk="0" h="5992" w="1033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3"/>
            <p:cNvSpPr/>
            <p:nvPr/>
          </p:nvSpPr>
          <p:spPr>
            <a:xfrm>
              <a:off x="1532046" y="2393969"/>
              <a:ext cx="156243" cy="93491"/>
            </a:xfrm>
            <a:custGeom>
              <a:rect b="b" l="l" r="r" t="t"/>
              <a:pathLst>
                <a:path extrusionOk="0" h="5797" w="9688">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3"/>
            <p:cNvSpPr/>
            <p:nvPr/>
          </p:nvSpPr>
          <p:spPr>
            <a:xfrm>
              <a:off x="1552785" y="2447461"/>
              <a:ext cx="135503" cy="92749"/>
            </a:xfrm>
            <a:custGeom>
              <a:rect b="b" l="l" r="r" t="t"/>
              <a:pathLst>
                <a:path extrusionOk="0" h="5751" w="8402">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3"/>
            <p:cNvSpPr/>
            <p:nvPr/>
          </p:nvSpPr>
          <p:spPr>
            <a:xfrm>
              <a:off x="1402307" y="2473553"/>
              <a:ext cx="150502" cy="68381"/>
            </a:xfrm>
            <a:custGeom>
              <a:rect b="b" l="l" r="r" t="t"/>
              <a:pathLst>
                <a:path extrusionOk="0" h="4240" w="9332">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3"/>
            <p:cNvSpPr/>
            <p:nvPr/>
          </p:nvSpPr>
          <p:spPr>
            <a:xfrm>
              <a:off x="1402485" y="2405999"/>
              <a:ext cx="150502" cy="83186"/>
            </a:xfrm>
            <a:custGeom>
              <a:rect b="b" l="l" r="r" t="t"/>
              <a:pathLst>
                <a:path extrusionOk="0" h="5158" w="9332">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7" name="Google Shape;4867;p53"/>
          <p:cNvGrpSpPr/>
          <p:nvPr/>
        </p:nvGrpSpPr>
        <p:grpSpPr>
          <a:xfrm>
            <a:off x="3736957" y="3779807"/>
            <a:ext cx="303991" cy="211305"/>
            <a:chOff x="1916639" y="2215270"/>
            <a:chExt cx="454057" cy="315569"/>
          </a:xfrm>
        </p:grpSpPr>
        <p:sp>
          <p:nvSpPr>
            <p:cNvPr id="4868" name="Google Shape;4868;p53"/>
            <p:cNvSpPr/>
            <p:nvPr/>
          </p:nvSpPr>
          <p:spPr>
            <a:xfrm>
              <a:off x="1971810" y="2368609"/>
              <a:ext cx="8725" cy="8886"/>
            </a:xfrm>
            <a:custGeom>
              <a:rect b="b" l="l" r="r" t="t"/>
              <a:pathLst>
                <a:path extrusionOk="0" h="551" w="541">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3"/>
            <p:cNvSpPr/>
            <p:nvPr/>
          </p:nvSpPr>
          <p:spPr>
            <a:xfrm>
              <a:off x="1916639" y="2346059"/>
              <a:ext cx="24627" cy="112005"/>
            </a:xfrm>
            <a:custGeom>
              <a:rect b="b" l="l" r="r" t="t"/>
              <a:pathLst>
                <a:path extrusionOk="0" h="6945" w="1527">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3"/>
            <p:cNvSpPr/>
            <p:nvPr/>
          </p:nvSpPr>
          <p:spPr>
            <a:xfrm>
              <a:off x="2142814" y="2286582"/>
              <a:ext cx="227882" cy="80347"/>
            </a:xfrm>
            <a:custGeom>
              <a:rect b="b" l="l" r="r" t="t"/>
              <a:pathLst>
                <a:path extrusionOk="0" h="4982" w="1413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3"/>
            <p:cNvSpPr/>
            <p:nvPr/>
          </p:nvSpPr>
          <p:spPr>
            <a:xfrm>
              <a:off x="2106723" y="2215270"/>
              <a:ext cx="138293" cy="131117"/>
            </a:xfrm>
            <a:custGeom>
              <a:rect b="b" l="l" r="r" t="t"/>
              <a:pathLst>
                <a:path extrusionOk="0" h="8130" w="8575">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3"/>
            <p:cNvSpPr/>
            <p:nvPr/>
          </p:nvSpPr>
          <p:spPr>
            <a:xfrm>
              <a:off x="2142814" y="2229381"/>
              <a:ext cx="227317" cy="210109"/>
            </a:xfrm>
            <a:custGeom>
              <a:rect b="b" l="l" r="r" t="t"/>
              <a:pathLst>
                <a:path extrusionOk="0" h="13028" w="14095">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3"/>
            <p:cNvSpPr/>
            <p:nvPr/>
          </p:nvSpPr>
          <p:spPr>
            <a:xfrm>
              <a:off x="1919606" y="2253812"/>
              <a:ext cx="223237" cy="92572"/>
            </a:xfrm>
            <a:custGeom>
              <a:rect b="b" l="l" r="r" t="t"/>
              <a:pathLst>
                <a:path extrusionOk="0" h="5740" w="13842">
                  <a:moveTo>
                    <a:pt x="3902" y="1"/>
                  </a:moveTo>
                  <a:cubicBezTo>
                    <a:pt x="1733" y="1263"/>
                    <a:pt x="425" y="2824"/>
                    <a:pt x="0" y="4465"/>
                  </a:cubicBezTo>
                  <a:lnTo>
                    <a:pt x="13842" y="5739"/>
                  </a:lnTo>
                  <a:lnTo>
                    <a:pt x="390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3"/>
            <p:cNvSpPr/>
            <p:nvPr/>
          </p:nvSpPr>
          <p:spPr>
            <a:xfrm>
              <a:off x="1959955" y="2423545"/>
              <a:ext cx="11112" cy="8161"/>
            </a:xfrm>
            <a:custGeom>
              <a:rect b="b" l="l" r="r" t="t"/>
              <a:pathLst>
                <a:path extrusionOk="0" h="506" w="689">
                  <a:moveTo>
                    <a:pt x="0" y="1"/>
                  </a:moveTo>
                  <a:cubicBezTo>
                    <a:pt x="207" y="173"/>
                    <a:pt x="448" y="345"/>
                    <a:pt x="689" y="505"/>
                  </a:cubicBezTo>
                  <a:cubicBezTo>
                    <a:pt x="448" y="333"/>
                    <a:pt x="207" y="173"/>
                    <a:pt x="0" y="1"/>
                  </a:cubicBezTo>
                  <a:close/>
                </a:path>
              </a:pathLst>
            </a:custGeom>
            <a:solidFill>
              <a:srgbClr val="828C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3"/>
            <p:cNvSpPr/>
            <p:nvPr/>
          </p:nvSpPr>
          <p:spPr>
            <a:xfrm>
              <a:off x="1916639" y="2217173"/>
              <a:ext cx="226204" cy="188998"/>
            </a:xfrm>
            <a:custGeom>
              <a:rect b="b" l="l" r="r" t="t"/>
              <a:pathLst>
                <a:path extrusionOk="0" h="11719" w="14026">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3"/>
            <p:cNvSpPr/>
            <p:nvPr/>
          </p:nvSpPr>
          <p:spPr>
            <a:xfrm>
              <a:off x="2304209" y="2366908"/>
              <a:ext cx="63333" cy="125327"/>
            </a:xfrm>
            <a:custGeom>
              <a:rect b="b" l="l" r="r" t="t"/>
              <a:pathLst>
                <a:path extrusionOk="0" h="7771" w="3927">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3"/>
            <p:cNvSpPr/>
            <p:nvPr/>
          </p:nvSpPr>
          <p:spPr>
            <a:xfrm>
              <a:off x="1941248" y="2405967"/>
              <a:ext cx="99233" cy="110328"/>
            </a:xfrm>
            <a:custGeom>
              <a:rect b="b" l="l" r="r" t="t"/>
              <a:pathLst>
                <a:path extrusionOk="0" h="6841" w="6153">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3"/>
            <p:cNvSpPr/>
            <p:nvPr/>
          </p:nvSpPr>
          <p:spPr>
            <a:xfrm>
              <a:off x="1941248" y="2346363"/>
              <a:ext cx="201594" cy="117182"/>
            </a:xfrm>
            <a:custGeom>
              <a:rect b="b" l="l" r="r" t="t"/>
              <a:pathLst>
                <a:path extrusionOk="0" h="7266" w="1250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3"/>
            <p:cNvSpPr/>
            <p:nvPr/>
          </p:nvSpPr>
          <p:spPr>
            <a:xfrm>
              <a:off x="2040459" y="2346363"/>
              <a:ext cx="138842" cy="131633"/>
            </a:xfrm>
            <a:custGeom>
              <a:rect b="b" l="l" r="r" t="t"/>
              <a:pathLst>
                <a:path extrusionOk="0" h="8162" w="8609">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3"/>
            <p:cNvSpPr/>
            <p:nvPr/>
          </p:nvSpPr>
          <p:spPr>
            <a:xfrm>
              <a:off x="2142814" y="2346363"/>
              <a:ext cx="161420" cy="130133"/>
            </a:xfrm>
            <a:custGeom>
              <a:rect b="b" l="l" r="r" t="t"/>
              <a:pathLst>
                <a:path extrusionOk="0" h="8069" w="10009">
                  <a:moveTo>
                    <a:pt x="1" y="0"/>
                  </a:moveTo>
                  <a:lnTo>
                    <a:pt x="2250" y="8069"/>
                  </a:lnTo>
                  <a:cubicBezTo>
                    <a:pt x="5097" y="7805"/>
                    <a:pt x="7828" y="7047"/>
                    <a:pt x="10009" y="5773"/>
                  </a:cubicBez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3"/>
            <p:cNvSpPr/>
            <p:nvPr/>
          </p:nvSpPr>
          <p:spPr>
            <a:xfrm>
              <a:off x="2179099" y="2439462"/>
              <a:ext cx="125133" cy="89782"/>
            </a:xfrm>
            <a:custGeom>
              <a:rect b="b" l="l" r="r" t="t"/>
              <a:pathLst>
                <a:path extrusionOk="0" h="5567" w="7759">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3"/>
            <p:cNvSpPr/>
            <p:nvPr/>
          </p:nvSpPr>
          <p:spPr>
            <a:xfrm>
              <a:off x="2040281" y="2463523"/>
              <a:ext cx="139019" cy="67316"/>
            </a:xfrm>
            <a:custGeom>
              <a:rect b="b" l="l" r="r" t="t"/>
              <a:pathLst>
                <a:path extrusionOk="0" h="4174" w="862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3" name="Google Shape;4883;p53"/>
          <p:cNvGrpSpPr/>
          <p:nvPr/>
        </p:nvGrpSpPr>
        <p:grpSpPr>
          <a:xfrm>
            <a:off x="6189087" y="960610"/>
            <a:ext cx="512288" cy="431584"/>
            <a:chOff x="2577764" y="2194918"/>
            <a:chExt cx="422855" cy="356269"/>
          </a:xfrm>
        </p:grpSpPr>
        <p:grpSp>
          <p:nvGrpSpPr>
            <p:cNvPr id="4884" name="Google Shape;4884;p53"/>
            <p:cNvGrpSpPr/>
            <p:nvPr/>
          </p:nvGrpSpPr>
          <p:grpSpPr>
            <a:xfrm>
              <a:off x="2577764" y="2355085"/>
              <a:ext cx="422855" cy="196102"/>
              <a:chOff x="1957711" y="1893712"/>
              <a:chExt cx="429818" cy="199311"/>
            </a:xfrm>
          </p:grpSpPr>
          <p:sp>
            <p:nvSpPr>
              <p:cNvPr id="4885" name="Google Shape;4885;p53"/>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3"/>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53"/>
            <p:cNvGrpSpPr/>
            <p:nvPr/>
          </p:nvGrpSpPr>
          <p:grpSpPr>
            <a:xfrm>
              <a:off x="2577764" y="2301696"/>
              <a:ext cx="422855" cy="196102"/>
              <a:chOff x="1957711" y="1893712"/>
              <a:chExt cx="429818" cy="199311"/>
            </a:xfrm>
          </p:grpSpPr>
          <p:sp>
            <p:nvSpPr>
              <p:cNvPr id="4888" name="Google Shape;4888;p53"/>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3"/>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53"/>
            <p:cNvGrpSpPr/>
            <p:nvPr/>
          </p:nvGrpSpPr>
          <p:grpSpPr>
            <a:xfrm>
              <a:off x="2577764" y="2248307"/>
              <a:ext cx="422855" cy="196102"/>
              <a:chOff x="1957711" y="1893712"/>
              <a:chExt cx="429818" cy="199311"/>
            </a:xfrm>
          </p:grpSpPr>
          <p:sp>
            <p:nvSpPr>
              <p:cNvPr id="4891" name="Google Shape;4891;p53"/>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3"/>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53"/>
            <p:cNvGrpSpPr/>
            <p:nvPr/>
          </p:nvGrpSpPr>
          <p:grpSpPr>
            <a:xfrm>
              <a:off x="2577764" y="2194918"/>
              <a:ext cx="422855" cy="196102"/>
              <a:chOff x="1957711" y="1893712"/>
              <a:chExt cx="429818" cy="199311"/>
            </a:xfrm>
          </p:grpSpPr>
          <p:sp>
            <p:nvSpPr>
              <p:cNvPr id="4894" name="Google Shape;4894;p53"/>
              <p:cNvSpPr/>
              <p:nvPr/>
            </p:nvSpPr>
            <p:spPr>
              <a:xfrm>
                <a:off x="1957711" y="1893712"/>
                <a:ext cx="400589" cy="199311"/>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3"/>
              <p:cNvSpPr/>
              <p:nvPr/>
            </p:nvSpPr>
            <p:spPr>
              <a:xfrm>
                <a:off x="2364687" y="1977944"/>
                <a:ext cx="22842" cy="19428"/>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96" name="Google Shape;4896;p53"/>
          <p:cNvGrpSpPr/>
          <p:nvPr/>
        </p:nvGrpSpPr>
        <p:grpSpPr>
          <a:xfrm>
            <a:off x="6249226" y="1272956"/>
            <a:ext cx="581324" cy="356145"/>
            <a:chOff x="1293855" y="3668534"/>
            <a:chExt cx="896137" cy="548930"/>
          </a:xfrm>
        </p:grpSpPr>
        <p:grpSp>
          <p:nvGrpSpPr>
            <p:cNvPr id="4897" name="Google Shape;4897;p53"/>
            <p:cNvGrpSpPr/>
            <p:nvPr/>
          </p:nvGrpSpPr>
          <p:grpSpPr>
            <a:xfrm>
              <a:off x="2109599" y="3668534"/>
              <a:ext cx="80392" cy="527901"/>
              <a:chOff x="2109599" y="3668534"/>
              <a:chExt cx="80392" cy="527901"/>
            </a:xfrm>
          </p:grpSpPr>
          <p:sp>
            <p:nvSpPr>
              <p:cNvPr id="4898" name="Google Shape;4898;p53"/>
              <p:cNvSpPr/>
              <p:nvPr/>
            </p:nvSpPr>
            <p:spPr>
              <a:xfrm>
                <a:off x="2109599" y="3668534"/>
                <a:ext cx="80160" cy="46302"/>
              </a:xfrm>
              <a:custGeom>
                <a:rect b="b" l="l" r="r" t="t"/>
                <a:pathLst>
                  <a:path extrusionOk="0" h="2400" w="4155">
                    <a:moveTo>
                      <a:pt x="2238" y="1"/>
                    </a:moveTo>
                    <a:lnTo>
                      <a:pt x="0" y="1263"/>
                    </a:lnTo>
                    <a:lnTo>
                      <a:pt x="1917" y="2399"/>
                    </a:lnTo>
                    <a:lnTo>
                      <a:pt x="4155" y="1137"/>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3"/>
              <p:cNvSpPr/>
              <p:nvPr/>
            </p:nvSpPr>
            <p:spPr>
              <a:xfrm>
                <a:off x="2109599" y="3692900"/>
                <a:ext cx="36984" cy="503534"/>
              </a:xfrm>
              <a:custGeom>
                <a:rect b="b" l="l" r="r" t="t"/>
                <a:pathLst>
                  <a:path extrusionOk="0" h="26100" w="1917">
                    <a:moveTo>
                      <a:pt x="0" y="0"/>
                    </a:moveTo>
                    <a:lnTo>
                      <a:pt x="12" y="24975"/>
                    </a:lnTo>
                    <a:lnTo>
                      <a:pt x="1917" y="26099"/>
                    </a:lnTo>
                    <a:lnTo>
                      <a:pt x="1917" y="1136"/>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3"/>
              <p:cNvSpPr/>
              <p:nvPr/>
            </p:nvSpPr>
            <p:spPr>
              <a:xfrm>
                <a:off x="2146564" y="3690450"/>
                <a:ext cx="43427" cy="505984"/>
              </a:xfrm>
              <a:custGeom>
                <a:rect b="b" l="l" r="r" t="t"/>
                <a:pathLst>
                  <a:path extrusionOk="0" h="26227" w="2251">
                    <a:moveTo>
                      <a:pt x="2239" y="1"/>
                    </a:moveTo>
                    <a:lnTo>
                      <a:pt x="1" y="1263"/>
                    </a:lnTo>
                    <a:lnTo>
                      <a:pt x="1" y="26226"/>
                    </a:lnTo>
                    <a:lnTo>
                      <a:pt x="2250" y="24964"/>
                    </a:lnTo>
                    <a:lnTo>
                      <a:pt x="223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1" name="Google Shape;4901;p53"/>
            <p:cNvGrpSpPr/>
            <p:nvPr/>
          </p:nvGrpSpPr>
          <p:grpSpPr>
            <a:xfrm>
              <a:off x="2019021" y="3719234"/>
              <a:ext cx="80180" cy="479631"/>
              <a:chOff x="2019021" y="3719234"/>
              <a:chExt cx="80180" cy="479631"/>
            </a:xfrm>
          </p:grpSpPr>
          <p:sp>
            <p:nvSpPr>
              <p:cNvPr id="4902" name="Google Shape;4902;p53"/>
              <p:cNvSpPr/>
              <p:nvPr/>
            </p:nvSpPr>
            <p:spPr>
              <a:xfrm>
                <a:off x="2019021" y="3719234"/>
                <a:ext cx="80180" cy="46090"/>
              </a:xfrm>
              <a:custGeom>
                <a:rect b="b" l="l" r="r" t="t"/>
                <a:pathLst>
                  <a:path extrusionOk="0" h="2389" w="4156">
                    <a:moveTo>
                      <a:pt x="2239" y="1"/>
                    </a:moveTo>
                    <a:lnTo>
                      <a:pt x="1" y="1263"/>
                    </a:lnTo>
                    <a:lnTo>
                      <a:pt x="1918" y="2388"/>
                    </a:lnTo>
                    <a:lnTo>
                      <a:pt x="4156" y="1126"/>
                    </a:lnTo>
                    <a:lnTo>
                      <a:pt x="223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3"/>
              <p:cNvSpPr/>
              <p:nvPr/>
            </p:nvSpPr>
            <p:spPr>
              <a:xfrm>
                <a:off x="2019021" y="3743601"/>
                <a:ext cx="37003" cy="455264"/>
              </a:xfrm>
              <a:custGeom>
                <a:rect b="b" l="l" r="r" t="t"/>
                <a:pathLst>
                  <a:path extrusionOk="0" h="23598" w="1918">
                    <a:moveTo>
                      <a:pt x="1" y="0"/>
                    </a:moveTo>
                    <a:lnTo>
                      <a:pt x="12" y="22473"/>
                    </a:lnTo>
                    <a:lnTo>
                      <a:pt x="1918" y="23598"/>
                    </a:lnTo>
                    <a:lnTo>
                      <a:pt x="1918" y="1125"/>
                    </a:lnTo>
                    <a:lnTo>
                      <a:pt x="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3"/>
              <p:cNvSpPr/>
              <p:nvPr/>
            </p:nvSpPr>
            <p:spPr>
              <a:xfrm>
                <a:off x="2056005" y="3740938"/>
                <a:ext cx="43196" cy="457927"/>
              </a:xfrm>
              <a:custGeom>
                <a:rect b="b" l="l" r="r" t="t"/>
                <a:pathLst>
                  <a:path extrusionOk="0" h="23736" w="2239">
                    <a:moveTo>
                      <a:pt x="2239" y="1"/>
                    </a:moveTo>
                    <a:lnTo>
                      <a:pt x="1" y="1263"/>
                    </a:lnTo>
                    <a:lnTo>
                      <a:pt x="1" y="23736"/>
                    </a:lnTo>
                    <a:lnTo>
                      <a:pt x="2239" y="22473"/>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53"/>
            <p:cNvGrpSpPr/>
            <p:nvPr/>
          </p:nvGrpSpPr>
          <p:grpSpPr>
            <a:xfrm>
              <a:off x="1928250" y="3769723"/>
              <a:ext cx="80392" cy="431573"/>
              <a:chOff x="1928250" y="3769723"/>
              <a:chExt cx="80392" cy="431573"/>
            </a:xfrm>
          </p:grpSpPr>
          <p:sp>
            <p:nvSpPr>
              <p:cNvPr id="4906" name="Google Shape;4906;p53"/>
              <p:cNvSpPr/>
              <p:nvPr/>
            </p:nvSpPr>
            <p:spPr>
              <a:xfrm>
                <a:off x="1928250" y="3769723"/>
                <a:ext cx="80392" cy="46302"/>
              </a:xfrm>
              <a:custGeom>
                <a:rect b="b" l="l" r="r" t="t"/>
                <a:pathLst>
                  <a:path extrusionOk="0" h="2400" w="4167">
                    <a:moveTo>
                      <a:pt x="2250" y="1"/>
                    </a:moveTo>
                    <a:lnTo>
                      <a:pt x="0" y="1263"/>
                    </a:lnTo>
                    <a:lnTo>
                      <a:pt x="1917" y="2399"/>
                    </a:lnTo>
                    <a:lnTo>
                      <a:pt x="4166" y="1137"/>
                    </a:lnTo>
                    <a:lnTo>
                      <a:pt x="225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3"/>
              <p:cNvSpPr/>
              <p:nvPr/>
            </p:nvSpPr>
            <p:spPr>
              <a:xfrm>
                <a:off x="1928250" y="3794089"/>
                <a:ext cx="37215" cy="407207"/>
              </a:xfrm>
              <a:custGeom>
                <a:rect b="b" l="l" r="r" t="t"/>
                <a:pathLst>
                  <a:path extrusionOk="0" h="21107" w="1929">
                    <a:moveTo>
                      <a:pt x="0" y="0"/>
                    </a:moveTo>
                    <a:lnTo>
                      <a:pt x="12" y="19982"/>
                    </a:lnTo>
                    <a:lnTo>
                      <a:pt x="1928" y="21107"/>
                    </a:lnTo>
                    <a:lnTo>
                      <a:pt x="1917" y="1136"/>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3"/>
              <p:cNvSpPr/>
              <p:nvPr/>
            </p:nvSpPr>
            <p:spPr>
              <a:xfrm>
                <a:off x="1965214" y="3791639"/>
                <a:ext cx="43427" cy="409657"/>
              </a:xfrm>
              <a:custGeom>
                <a:rect b="b" l="l" r="r" t="t"/>
                <a:pathLst>
                  <a:path extrusionOk="0" h="21234" w="2251">
                    <a:moveTo>
                      <a:pt x="2250" y="1"/>
                    </a:moveTo>
                    <a:lnTo>
                      <a:pt x="1" y="1263"/>
                    </a:lnTo>
                    <a:lnTo>
                      <a:pt x="12" y="21234"/>
                    </a:lnTo>
                    <a:lnTo>
                      <a:pt x="2250" y="19971"/>
                    </a:lnTo>
                    <a:lnTo>
                      <a:pt x="225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9" name="Google Shape;4909;p53"/>
            <p:cNvGrpSpPr/>
            <p:nvPr/>
          </p:nvGrpSpPr>
          <p:grpSpPr>
            <a:xfrm>
              <a:off x="1837672" y="3820443"/>
              <a:ext cx="80411" cy="383072"/>
              <a:chOff x="1837672" y="3820443"/>
              <a:chExt cx="80411" cy="383072"/>
            </a:xfrm>
          </p:grpSpPr>
          <p:sp>
            <p:nvSpPr>
              <p:cNvPr id="4910" name="Google Shape;4910;p53"/>
              <p:cNvSpPr/>
              <p:nvPr/>
            </p:nvSpPr>
            <p:spPr>
              <a:xfrm>
                <a:off x="1837672" y="3820443"/>
                <a:ext cx="80180" cy="46070"/>
              </a:xfrm>
              <a:custGeom>
                <a:rect b="b" l="l" r="r" t="t"/>
                <a:pathLst>
                  <a:path extrusionOk="0" h="2388" w="4156">
                    <a:moveTo>
                      <a:pt x="2239" y="0"/>
                    </a:moveTo>
                    <a:lnTo>
                      <a:pt x="1" y="1263"/>
                    </a:lnTo>
                    <a:lnTo>
                      <a:pt x="1918" y="2387"/>
                    </a:lnTo>
                    <a:lnTo>
                      <a:pt x="4156" y="1125"/>
                    </a:lnTo>
                    <a:lnTo>
                      <a:pt x="2239"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3"/>
              <p:cNvSpPr/>
              <p:nvPr/>
            </p:nvSpPr>
            <p:spPr>
              <a:xfrm>
                <a:off x="1837672" y="3844790"/>
                <a:ext cx="37235" cy="358725"/>
              </a:xfrm>
              <a:custGeom>
                <a:rect b="b" l="l" r="r" t="t"/>
                <a:pathLst>
                  <a:path extrusionOk="0" h="18594" w="1930">
                    <a:moveTo>
                      <a:pt x="1" y="1"/>
                    </a:moveTo>
                    <a:lnTo>
                      <a:pt x="12" y="17469"/>
                    </a:lnTo>
                    <a:lnTo>
                      <a:pt x="1929" y="18594"/>
                    </a:lnTo>
                    <a:lnTo>
                      <a:pt x="1918" y="1125"/>
                    </a:lnTo>
                    <a:lnTo>
                      <a:pt x="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3"/>
              <p:cNvSpPr/>
              <p:nvPr/>
            </p:nvSpPr>
            <p:spPr>
              <a:xfrm>
                <a:off x="1874655" y="3842128"/>
                <a:ext cx="43427" cy="361387"/>
              </a:xfrm>
              <a:custGeom>
                <a:rect b="b" l="l" r="r" t="t"/>
                <a:pathLst>
                  <a:path extrusionOk="0" h="18732" w="2251">
                    <a:moveTo>
                      <a:pt x="2239" y="1"/>
                    </a:moveTo>
                    <a:lnTo>
                      <a:pt x="1" y="1263"/>
                    </a:lnTo>
                    <a:lnTo>
                      <a:pt x="12" y="18732"/>
                    </a:lnTo>
                    <a:lnTo>
                      <a:pt x="2250" y="17469"/>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3" name="Google Shape;4913;p53"/>
            <p:cNvGrpSpPr/>
            <p:nvPr/>
          </p:nvGrpSpPr>
          <p:grpSpPr>
            <a:xfrm>
              <a:off x="1747113" y="3870912"/>
              <a:ext cx="80411" cy="335034"/>
              <a:chOff x="1747113" y="3870912"/>
              <a:chExt cx="80411" cy="335034"/>
            </a:xfrm>
          </p:grpSpPr>
          <p:sp>
            <p:nvSpPr>
              <p:cNvPr id="4914" name="Google Shape;4914;p53"/>
              <p:cNvSpPr/>
              <p:nvPr/>
            </p:nvSpPr>
            <p:spPr>
              <a:xfrm>
                <a:off x="1747113" y="3870912"/>
                <a:ext cx="80180" cy="46302"/>
              </a:xfrm>
              <a:custGeom>
                <a:rect b="b" l="l" r="r" t="t"/>
                <a:pathLst>
                  <a:path extrusionOk="0" h="2400" w="4156">
                    <a:moveTo>
                      <a:pt x="2239" y="1"/>
                    </a:moveTo>
                    <a:lnTo>
                      <a:pt x="1" y="1263"/>
                    </a:lnTo>
                    <a:lnTo>
                      <a:pt x="1917" y="2400"/>
                    </a:lnTo>
                    <a:lnTo>
                      <a:pt x="4156" y="1137"/>
                    </a:lnTo>
                    <a:lnTo>
                      <a:pt x="22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3"/>
              <p:cNvSpPr/>
              <p:nvPr/>
            </p:nvSpPr>
            <p:spPr>
              <a:xfrm>
                <a:off x="1747113" y="3895278"/>
                <a:ext cx="37003" cy="310667"/>
              </a:xfrm>
              <a:custGeom>
                <a:rect b="b" l="l" r="r" t="t"/>
                <a:pathLst>
                  <a:path extrusionOk="0" h="16103" w="1918">
                    <a:moveTo>
                      <a:pt x="1" y="0"/>
                    </a:moveTo>
                    <a:lnTo>
                      <a:pt x="12" y="14978"/>
                    </a:lnTo>
                    <a:lnTo>
                      <a:pt x="1917" y="16103"/>
                    </a:lnTo>
                    <a:lnTo>
                      <a:pt x="1917" y="1137"/>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3"/>
              <p:cNvSpPr/>
              <p:nvPr/>
            </p:nvSpPr>
            <p:spPr>
              <a:xfrm>
                <a:off x="1784096" y="3892848"/>
                <a:ext cx="43427" cy="313098"/>
              </a:xfrm>
              <a:custGeom>
                <a:rect b="b" l="l" r="r" t="t"/>
                <a:pathLst>
                  <a:path extrusionOk="0" h="16229" w="2251">
                    <a:moveTo>
                      <a:pt x="2239" y="0"/>
                    </a:moveTo>
                    <a:lnTo>
                      <a:pt x="0" y="1263"/>
                    </a:lnTo>
                    <a:lnTo>
                      <a:pt x="0" y="16229"/>
                    </a:lnTo>
                    <a:lnTo>
                      <a:pt x="2250" y="14966"/>
                    </a:lnTo>
                    <a:lnTo>
                      <a:pt x="223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53"/>
            <p:cNvGrpSpPr/>
            <p:nvPr/>
          </p:nvGrpSpPr>
          <p:grpSpPr>
            <a:xfrm>
              <a:off x="1656341" y="3921632"/>
              <a:ext cx="80392" cy="286532"/>
              <a:chOff x="1656341" y="3921632"/>
              <a:chExt cx="80392" cy="286532"/>
            </a:xfrm>
          </p:grpSpPr>
          <p:sp>
            <p:nvSpPr>
              <p:cNvPr id="4918" name="Google Shape;4918;p53"/>
              <p:cNvSpPr/>
              <p:nvPr/>
            </p:nvSpPr>
            <p:spPr>
              <a:xfrm>
                <a:off x="1656341" y="3921632"/>
                <a:ext cx="80392" cy="46070"/>
              </a:xfrm>
              <a:custGeom>
                <a:rect b="b" l="l" r="r" t="t"/>
                <a:pathLst>
                  <a:path extrusionOk="0" h="2388" w="4167">
                    <a:moveTo>
                      <a:pt x="2250" y="0"/>
                    </a:moveTo>
                    <a:lnTo>
                      <a:pt x="0" y="1263"/>
                    </a:lnTo>
                    <a:lnTo>
                      <a:pt x="1928" y="2387"/>
                    </a:lnTo>
                    <a:lnTo>
                      <a:pt x="4166" y="1125"/>
                    </a:lnTo>
                    <a:lnTo>
                      <a:pt x="2250"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3"/>
              <p:cNvSpPr/>
              <p:nvPr/>
            </p:nvSpPr>
            <p:spPr>
              <a:xfrm>
                <a:off x="1656341" y="3945979"/>
                <a:ext cx="37215" cy="262185"/>
              </a:xfrm>
              <a:custGeom>
                <a:rect b="b" l="l" r="r" t="t"/>
                <a:pathLst>
                  <a:path extrusionOk="0" h="13590" w="1929">
                    <a:moveTo>
                      <a:pt x="0" y="1"/>
                    </a:moveTo>
                    <a:lnTo>
                      <a:pt x="12" y="12465"/>
                    </a:lnTo>
                    <a:lnTo>
                      <a:pt x="1928" y="13590"/>
                    </a:lnTo>
                    <a:lnTo>
                      <a:pt x="1928" y="1125"/>
                    </a:lnTo>
                    <a:lnTo>
                      <a:pt x="0"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3"/>
              <p:cNvSpPr/>
              <p:nvPr/>
            </p:nvSpPr>
            <p:spPr>
              <a:xfrm>
                <a:off x="1693537" y="3943317"/>
                <a:ext cx="43196" cy="264847"/>
              </a:xfrm>
              <a:custGeom>
                <a:rect b="b" l="l" r="r" t="t"/>
                <a:pathLst>
                  <a:path extrusionOk="0" h="13728" w="2239">
                    <a:moveTo>
                      <a:pt x="2238" y="1"/>
                    </a:moveTo>
                    <a:lnTo>
                      <a:pt x="0" y="1263"/>
                    </a:lnTo>
                    <a:lnTo>
                      <a:pt x="0" y="13728"/>
                    </a:lnTo>
                    <a:lnTo>
                      <a:pt x="2238" y="12465"/>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1" name="Google Shape;4921;p53"/>
            <p:cNvGrpSpPr/>
            <p:nvPr/>
          </p:nvGrpSpPr>
          <p:grpSpPr>
            <a:xfrm>
              <a:off x="1565763" y="3972101"/>
              <a:ext cx="80411" cy="238494"/>
              <a:chOff x="1565763" y="3972101"/>
              <a:chExt cx="80411" cy="238494"/>
            </a:xfrm>
          </p:grpSpPr>
          <p:sp>
            <p:nvSpPr>
              <p:cNvPr id="4922" name="Google Shape;4922;p53"/>
              <p:cNvSpPr/>
              <p:nvPr/>
            </p:nvSpPr>
            <p:spPr>
              <a:xfrm>
                <a:off x="1565763" y="3972101"/>
                <a:ext cx="80411" cy="46090"/>
              </a:xfrm>
              <a:custGeom>
                <a:rect b="b" l="l" r="r" t="t"/>
                <a:pathLst>
                  <a:path extrusionOk="0" h="2389" w="4168">
                    <a:moveTo>
                      <a:pt x="2250" y="1"/>
                    </a:moveTo>
                    <a:lnTo>
                      <a:pt x="1" y="1263"/>
                    </a:lnTo>
                    <a:lnTo>
                      <a:pt x="1918" y="2388"/>
                    </a:lnTo>
                    <a:lnTo>
                      <a:pt x="4167" y="1126"/>
                    </a:lnTo>
                    <a:lnTo>
                      <a:pt x="225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3"/>
              <p:cNvSpPr/>
              <p:nvPr/>
            </p:nvSpPr>
            <p:spPr>
              <a:xfrm>
                <a:off x="1565763" y="3996468"/>
                <a:ext cx="37235" cy="214127"/>
              </a:xfrm>
              <a:custGeom>
                <a:rect b="b" l="l" r="r" t="t"/>
                <a:pathLst>
                  <a:path extrusionOk="0" h="11099" w="1930">
                    <a:moveTo>
                      <a:pt x="1" y="0"/>
                    </a:moveTo>
                    <a:lnTo>
                      <a:pt x="12" y="9974"/>
                    </a:lnTo>
                    <a:lnTo>
                      <a:pt x="1929" y="11099"/>
                    </a:lnTo>
                    <a:lnTo>
                      <a:pt x="1918" y="1125"/>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3"/>
              <p:cNvSpPr/>
              <p:nvPr/>
            </p:nvSpPr>
            <p:spPr>
              <a:xfrm>
                <a:off x="1602747" y="3993805"/>
                <a:ext cx="43427" cy="216790"/>
              </a:xfrm>
              <a:custGeom>
                <a:rect b="b" l="l" r="r" t="t"/>
                <a:pathLst>
                  <a:path extrusionOk="0" h="11237" w="2251">
                    <a:moveTo>
                      <a:pt x="2250" y="1"/>
                    </a:moveTo>
                    <a:lnTo>
                      <a:pt x="1" y="1263"/>
                    </a:lnTo>
                    <a:lnTo>
                      <a:pt x="12" y="11237"/>
                    </a:lnTo>
                    <a:lnTo>
                      <a:pt x="2250" y="9974"/>
                    </a:lnTo>
                    <a:lnTo>
                      <a:pt x="225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5" name="Google Shape;4925;p53"/>
            <p:cNvGrpSpPr/>
            <p:nvPr/>
          </p:nvGrpSpPr>
          <p:grpSpPr>
            <a:xfrm>
              <a:off x="1475204" y="4022821"/>
              <a:ext cx="80392" cy="189993"/>
              <a:chOff x="1475204" y="4022821"/>
              <a:chExt cx="80392" cy="189993"/>
            </a:xfrm>
          </p:grpSpPr>
          <p:sp>
            <p:nvSpPr>
              <p:cNvPr id="4926" name="Google Shape;4926;p53"/>
              <p:cNvSpPr/>
              <p:nvPr/>
            </p:nvSpPr>
            <p:spPr>
              <a:xfrm>
                <a:off x="1475204" y="4022821"/>
                <a:ext cx="80180" cy="46070"/>
              </a:xfrm>
              <a:custGeom>
                <a:rect b="b" l="l" r="r" t="t"/>
                <a:pathLst>
                  <a:path extrusionOk="0" h="2388" w="4156">
                    <a:moveTo>
                      <a:pt x="2239" y="0"/>
                    </a:moveTo>
                    <a:lnTo>
                      <a:pt x="1" y="1263"/>
                    </a:lnTo>
                    <a:lnTo>
                      <a:pt x="1917" y="2387"/>
                    </a:lnTo>
                    <a:lnTo>
                      <a:pt x="4155" y="1125"/>
                    </a:lnTo>
                    <a:lnTo>
                      <a:pt x="2239"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3"/>
              <p:cNvSpPr/>
              <p:nvPr/>
            </p:nvSpPr>
            <p:spPr>
              <a:xfrm>
                <a:off x="1475204" y="4047168"/>
                <a:ext cx="37003" cy="165645"/>
              </a:xfrm>
              <a:custGeom>
                <a:rect b="b" l="l" r="r" t="t"/>
                <a:pathLst>
                  <a:path extrusionOk="0" h="8586" w="1918">
                    <a:moveTo>
                      <a:pt x="1" y="1"/>
                    </a:moveTo>
                    <a:lnTo>
                      <a:pt x="12" y="7461"/>
                    </a:lnTo>
                    <a:lnTo>
                      <a:pt x="1917" y="8586"/>
                    </a:lnTo>
                    <a:lnTo>
                      <a:pt x="1917" y="1125"/>
                    </a:lnTo>
                    <a:lnTo>
                      <a:pt x="1"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3"/>
              <p:cNvSpPr/>
              <p:nvPr/>
            </p:nvSpPr>
            <p:spPr>
              <a:xfrm>
                <a:off x="1512188" y="4044506"/>
                <a:ext cx="43408" cy="168308"/>
              </a:xfrm>
              <a:custGeom>
                <a:rect b="b" l="l" r="r" t="t"/>
                <a:pathLst>
                  <a:path extrusionOk="0" h="8724" w="2250">
                    <a:moveTo>
                      <a:pt x="2238" y="1"/>
                    </a:moveTo>
                    <a:lnTo>
                      <a:pt x="0" y="1263"/>
                    </a:lnTo>
                    <a:lnTo>
                      <a:pt x="0" y="8724"/>
                    </a:lnTo>
                    <a:lnTo>
                      <a:pt x="2250" y="7461"/>
                    </a:lnTo>
                    <a:lnTo>
                      <a:pt x="223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9" name="Google Shape;4929;p53"/>
            <p:cNvGrpSpPr/>
            <p:nvPr/>
          </p:nvGrpSpPr>
          <p:grpSpPr>
            <a:xfrm>
              <a:off x="1384645" y="4073310"/>
              <a:ext cx="80180" cy="141935"/>
              <a:chOff x="1384645" y="4073310"/>
              <a:chExt cx="80180" cy="141935"/>
            </a:xfrm>
          </p:grpSpPr>
          <p:sp>
            <p:nvSpPr>
              <p:cNvPr id="4930" name="Google Shape;4930;p53"/>
              <p:cNvSpPr/>
              <p:nvPr/>
            </p:nvSpPr>
            <p:spPr>
              <a:xfrm>
                <a:off x="1384645" y="4073310"/>
                <a:ext cx="80180" cy="46070"/>
              </a:xfrm>
              <a:custGeom>
                <a:rect b="b" l="l" r="r" t="t"/>
                <a:pathLst>
                  <a:path extrusionOk="0" h="2388" w="4156">
                    <a:moveTo>
                      <a:pt x="2239" y="0"/>
                    </a:moveTo>
                    <a:lnTo>
                      <a:pt x="0" y="1263"/>
                    </a:lnTo>
                    <a:lnTo>
                      <a:pt x="1917" y="2387"/>
                    </a:lnTo>
                    <a:lnTo>
                      <a:pt x="4155" y="1125"/>
                    </a:lnTo>
                    <a:lnTo>
                      <a:pt x="223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3"/>
              <p:cNvSpPr/>
              <p:nvPr/>
            </p:nvSpPr>
            <p:spPr>
              <a:xfrm>
                <a:off x="1384645" y="4097657"/>
                <a:ext cx="37003" cy="117588"/>
              </a:xfrm>
              <a:custGeom>
                <a:rect b="b" l="l" r="r" t="t"/>
                <a:pathLst>
                  <a:path extrusionOk="0" h="6095" w="1918">
                    <a:moveTo>
                      <a:pt x="0" y="1"/>
                    </a:moveTo>
                    <a:lnTo>
                      <a:pt x="12" y="4970"/>
                    </a:lnTo>
                    <a:lnTo>
                      <a:pt x="1917" y="6095"/>
                    </a:lnTo>
                    <a:lnTo>
                      <a:pt x="1917" y="1125"/>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3"/>
              <p:cNvSpPr/>
              <p:nvPr/>
            </p:nvSpPr>
            <p:spPr>
              <a:xfrm>
                <a:off x="1421629" y="4094994"/>
                <a:ext cx="43196" cy="120250"/>
              </a:xfrm>
              <a:custGeom>
                <a:rect b="b" l="l" r="r" t="t"/>
                <a:pathLst>
                  <a:path extrusionOk="0" h="6233" w="2239">
                    <a:moveTo>
                      <a:pt x="2238" y="1"/>
                    </a:moveTo>
                    <a:lnTo>
                      <a:pt x="0" y="1263"/>
                    </a:lnTo>
                    <a:lnTo>
                      <a:pt x="0" y="6233"/>
                    </a:lnTo>
                    <a:lnTo>
                      <a:pt x="2238" y="4970"/>
                    </a:lnTo>
                    <a:lnTo>
                      <a:pt x="223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3" name="Google Shape;4933;p53"/>
            <p:cNvGrpSpPr/>
            <p:nvPr/>
          </p:nvGrpSpPr>
          <p:grpSpPr>
            <a:xfrm>
              <a:off x="1293855" y="4123779"/>
              <a:ext cx="80411" cy="93684"/>
              <a:chOff x="1293855" y="4123779"/>
              <a:chExt cx="80411" cy="93684"/>
            </a:xfrm>
          </p:grpSpPr>
          <p:sp>
            <p:nvSpPr>
              <p:cNvPr id="4934" name="Google Shape;4934;p53"/>
              <p:cNvSpPr/>
              <p:nvPr/>
            </p:nvSpPr>
            <p:spPr>
              <a:xfrm>
                <a:off x="1293855" y="4123779"/>
                <a:ext cx="80411" cy="46302"/>
              </a:xfrm>
              <a:custGeom>
                <a:rect b="b" l="l" r="r" t="t"/>
                <a:pathLst>
                  <a:path extrusionOk="0" h="2400" w="4168">
                    <a:moveTo>
                      <a:pt x="2250" y="1"/>
                    </a:moveTo>
                    <a:lnTo>
                      <a:pt x="1" y="1263"/>
                    </a:lnTo>
                    <a:lnTo>
                      <a:pt x="1917" y="2400"/>
                    </a:lnTo>
                    <a:lnTo>
                      <a:pt x="4167" y="1137"/>
                    </a:lnTo>
                    <a:lnTo>
                      <a:pt x="225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3"/>
              <p:cNvSpPr/>
              <p:nvPr/>
            </p:nvSpPr>
            <p:spPr>
              <a:xfrm>
                <a:off x="1293855" y="4148145"/>
                <a:ext cx="37215" cy="69318"/>
              </a:xfrm>
              <a:custGeom>
                <a:rect b="b" l="l" r="r" t="t"/>
                <a:pathLst>
                  <a:path extrusionOk="0" h="3593" w="1929">
                    <a:moveTo>
                      <a:pt x="1" y="0"/>
                    </a:moveTo>
                    <a:lnTo>
                      <a:pt x="12" y="2468"/>
                    </a:lnTo>
                    <a:lnTo>
                      <a:pt x="1929" y="3593"/>
                    </a:lnTo>
                    <a:lnTo>
                      <a:pt x="1917" y="1137"/>
                    </a:lnTo>
                    <a:lnTo>
                      <a:pt x="1"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3"/>
              <p:cNvSpPr/>
              <p:nvPr/>
            </p:nvSpPr>
            <p:spPr>
              <a:xfrm>
                <a:off x="1330838" y="4145714"/>
                <a:ext cx="43427" cy="71749"/>
              </a:xfrm>
              <a:custGeom>
                <a:rect b="b" l="l" r="r" t="t"/>
                <a:pathLst>
                  <a:path extrusionOk="0" h="3719" w="2251">
                    <a:moveTo>
                      <a:pt x="2250" y="0"/>
                    </a:moveTo>
                    <a:lnTo>
                      <a:pt x="0" y="1263"/>
                    </a:lnTo>
                    <a:lnTo>
                      <a:pt x="12" y="3719"/>
                    </a:lnTo>
                    <a:lnTo>
                      <a:pt x="2250" y="2456"/>
                    </a:lnTo>
                    <a:lnTo>
                      <a:pt x="22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37" name="Google Shape;4937;p53"/>
          <p:cNvGrpSpPr/>
          <p:nvPr/>
        </p:nvGrpSpPr>
        <p:grpSpPr>
          <a:xfrm>
            <a:off x="6906078" y="1307440"/>
            <a:ext cx="576155" cy="321661"/>
            <a:chOff x="2306421" y="3721685"/>
            <a:chExt cx="888169" cy="495779"/>
          </a:xfrm>
        </p:grpSpPr>
        <p:grpSp>
          <p:nvGrpSpPr>
            <p:cNvPr id="4938" name="Google Shape;4938;p53"/>
            <p:cNvGrpSpPr/>
            <p:nvPr/>
          </p:nvGrpSpPr>
          <p:grpSpPr>
            <a:xfrm>
              <a:off x="3123054" y="3721685"/>
              <a:ext cx="71537" cy="495779"/>
              <a:chOff x="3123054" y="3721685"/>
              <a:chExt cx="71537" cy="495779"/>
            </a:xfrm>
          </p:grpSpPr>
          <p:sp>
            <p:nvSpPr>
              <p:cNvPr id="4939" name="Google Shape;4939;p53"/>
              <p:cNvSpPr/>
              <p:nvPr/>
            </p:nvSpPr>
            <p:spPr>
              <a:xfrm>
                <a:off x="3123054" y="3740051"/>
                <a:ext cx="71537" cy="477412"/>
              </a:xfrm>
              <a:custGeom>
                <a:rect b="b" l="l" r="r" t="t"/>
                <a:pathLst>
                  <a:path extrusionOk="0" h="24746" w="3708">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3"/>
              <p:cNvSpPr/>
              <p:nvPr/>
            </p:nvSpPr>
            <p:spPr>
              <a:xfrm>
                <a:off x="3123054" y="3721685"/>
                <a:ext cx="71537" cy="36540"/>
              </a:xfrm>
              <a:custGeom>
                <a:rect b="b" l="l" r="r" t="t"/>
                <a:pathLst>
                  <a:path extrusionOk="0" h="1894" w="3708">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1" name="Google Shape;4941;p53"/>
            <p:cNvGrpSpPr/>
            <p:nvPr/>
          </p:nvGrpSpPr>
          <p:grpSpPr>
            <a:xfrm>
              <a:off x="3032475" y="3769067"/>
              <a:ext cx="71324" cy="448396"/>
              <a:chOff x="3032475" y="3769067"/>
              <a:chExt cx="71324" cy="448396"/>
            </a:xfrm>
          </p:grpSpPr>
          <p:sp>
            <p:nvSpPr>
              <p:cNvPr id="4942" name="Google Shape;4942;p53"/>
              <p:cNvSpPr/>
              <p:nvPr/>
            </p:nvSpPr>
            <p:spPr>
              <a:xfrm>
                <a:off x="3032475" y="3787221"/>
                <a:ext cx="71324" cy="430242"/>
              </a:xfrm>
              <a:custGeom>
                <a:rect b="b" l="l" r="r" t="t"/>
                <a:pathLst>
                  <a:path extrusionOk="0" h="22301" w="3697">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3"/>
              <p:cNvSpPr/>
              <p:nvPr/>
            </p:nvSpPr>
            <p:spPr>
              <a:xfrm>
                <a:off x="3032475" y="3769067"/>
                <a:ext cx="71324" cy="36328"/>
              </a:xfrm>
              <a:custGeom>
                <a:rect b="b" l="l" r="r" t="t"/>
                <a:pathLst>
                  <a:path extrusionOk="0" h="1883" w="3697">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4" name="Google Shape;4944;p53"/>
            <p:cNvGrpSpPr/>
            <p:nvPr/>
          </p:nvGrpSpPr>
          <p:grpSpPr>
            <a:xfrm>
              <a:off x="2941704" y="3816218"/>
              <a:ext cx="71305" cy="401245"/>
              <a:chOff x="2941704" y="3816218"/>
              <a:chExt cx="71305" cy="401245"/>
            </a:xfrm>
          </p:grpSpPr>
          <p:sp>
            <p:nvSpPr>
              <p:cNvPr id="4945" name="Google Shape;4945;p53"/>
              <p:cNvSpPr/>
              <p:nvPr/>
            </p:nvSpPr>
            <p:spPr>
              <a:xfrm>
                <a:off x="2941704" y="3834604"/>
                <a:ext cx="71305" cy="382860"/>
              </a:xfrm>
              <a:custGeom>
                <a:rect b="b" l="l" r="r" t="t"/>
                <a:pathLst>
                  <a:path extrusionOk="0" h="19845" w="3696">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3"/>
              <p:cNvSpPr/>
              <p:nvPr/>
            </p:nvSpPr>
            <p:spPr>
              <a:xfrm>
                <a:off x="2941704" y="3816218"/>
                <a:ext cx="71305" cy="36559"/>
              </a:xfrm>
              <a:custGeom>
                <a:rect b="b" l="l" r="r" t="t"/>
                <a:pathLst>
                  <a:path extrusionOk="0" h="1895" w="3696">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7" name="Google Shape;4947;p53"/>
            <p:cNvGrpSpPr/>
            <p:nvPr/>
          </p:nvGrpSpPr>
          <p:grpSpPr>
            <a:xfrm>
              <a:off x="2850914" y="3863600"/>
              <a:ext cx="71324" cy="353863"/>
              <a:chOff x="2850914" y="3863600"/>
              <a:chExt cx="71324" cy="353863"/>
            </a:xfrm>
          </p:grpSpPr>
          <p:sp>
            <p:nvSpPr>
              <p:cNvPr id="4948" name="Google Shape;4948;p53"/>
              <p:cNvSpPr/>
              <p:nvPr/>
            </p:nvSpPr>
            <p:spPr>
              <a:xfrm>
                <a:off x="2850914" y="3881774"/>
                <a:ext cx="71324" cy="335689"/>
              </a:xfrm>
              <a:custGeom>
                <a:rect b="b" l="l" r="r" t="t"/>
                <a:pathLst>
                  <a:path extrusionOk="0" h="17400" w="3697">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3"/>
              <p:cNvSpPr/>
              <p:nvPr/>
            </p:nvSpPr>
            <p:spPr>
              <a:xfrm>
                <a:off x="2850914" y="3863600"/>
                <a:ext cx="71324" cy="36559"/>
              </a:xfrm>
              <a:custGeom>
                <a:rect b="b" l="l" r="r" t="t"/>
                <a:pathLst>
                  <a:path extrusionOk="0" h="1895" w="3697">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0" name="Google Shape;4950;p53"/>
            <p:cNvGrpSpPr/>
            <p:nvPr/>
          </p:nvGrpSpPr>
          <p:grpSpPr>
            <a:xfrm>
              <a:off x="2760123" y="3910770"/>
              <a:ext cx="71537" cy="306693"/>
              <a:chOff x="2760123" y="3910770"/>
              <a:chExt cx="71537" cy="306693"/>
            </a:xfrm>
          </p:grpSpPr>
          <p:sp>
            <p:nvSpPr>
              <p:cNvPr id="4951" name="Google Shape;4951;p53"/>
              <p:cNvSpPr/>
              <p:nvPr/>
            </p:nvSpPr>
            <p:spPr>
              <a:xfrm>
                <a:off x="2760123" y="3929156"/>
                <a:ext cx="71537" cy="288307"/>
              </a:xfrm>
              <a:custGeom>
                <a:rect b="b" l="l" r="r" t="t"/>
                <a:pathLst>
                  <a:path extrusionOk="0" h="14944" w="3708">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3"/>
              <p:cNvSpPr/>
              <p:nvPr/>
            </p:nvSpPr>
            <p:spPr>
              <a:xfrm>
                <a:off x="2760123" y="3910770"/>
                <a:ext cx="71537" cy="36559"/>
              </a:xfrm>
              <a:custGeom>
                <a:rect b="b" l="l" r="r" t="t"/>
                <a:pathLst>
                  <a:path extrusionOk="0" h="1895" w="3708">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53"/>
            <p:cNvGrpSpPr/>
            <p:nvPr/>
          </p:nvGrpSpPr>
          <p:grpSpPr>
            <a:xfrm>
              <a:off x="2669352" y="3958153"/>
              <a:ext cx="71537" cy="259310"/>
              <a:chOff x="2669352" y="3958153"/>
              <a:chExt cx="71537" cy="259310"/>
            </a:xfrm>
          </p:grpSpPr>
          <p:sp>
            <p:nvSpPr>
              <p:cNvPr id="4954" name="Google Shape;4954;p53"/>
              <p:cNvSpPr/>
              <p:nvPr/>
            </p:nvSpPr>
            <p:spPr>
              <a:xfrm>
                <a:off x="2669352" y="3976307"/>
                <a:ext cx="71537" cy="241156"/>
              </a:xfrm>
              <a:custGeom>
                <a:rect b="b" l="l" r="r" t="t"/>
                <a:pathLst>
                  <a:path extrusionOk="0" h="12500" w="3708">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3"/>
              <p:cNvSpPr/>
              <p:nvPr/>
            </p:nvSpPr>
            <p:spPr>
              <a:xfrm>
                <a:off x="2669352" y="3958153"/>
                <a:ext cx="71537" cy="36559"/>
              </a:xfrm>
              <a:custGeom>
                <a:rect b="b" l="l" r="r" t="t"/>
                <a:pathLst>
                  <a:path extrusionOk="0" h="1895" w="3708">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6" name="Google Shape;4956;p53"/>
            <p:cNvGrpSpPr/>
            <p:nvPr/>
          </p:nvGrpSpPr>
          <p:grpSpPr>
            <a:xfrm>
              <a:off x="2578561" y="4005323"/>
              <a:ext cx="71537" cy="212140"/>
              <a:chOff x="2578561" y="4005323"/>
              <a:chExt cx="71537" cy="212140"/>
            </a:xfrm>
          </p:grpSpPr>
          <p:sp>
            <p:nvSpPr>
              <p:cNvPr id="4957" name="Google Shape;4957;p53"/>
              <p:cNvSpPr/>
              <p:nvPr/>
            </p:nvSpPr>
            <p:spPr>
              <a:xfrm>
                <a:off x="2578774" y="4023709"/>
                <a:ext cx="71324" cy="193755"/>
              </a:xfrm>
              <a:custGeom>
                <a:rect b="b" l="l" r="r" t="t"/>
                <a:pathLst>
                  <a:path extrusionOk="0" h="10043" w="3697">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3"/>
              <p:cNvSpPr/>
              <p:nvPr/>
            </p:nvSpPr>
            <p:spPr>
              <a:xfrm>
                <a:off x="2578561" y="4005323"/>
                <a:ext cx="71537" cy="36559"/>
              </a:xfrm>
              <a:custGeom>
                <a:rect b="b" l="l" r="r" t="t"/>
                <a:pathLst>
                  <a:path extrusionOk="0" h="1895" w="3708">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9" name="Google Shape;4959;p53"/>
            <p:cNvGrpSpPr/>
            <p:nvPr/>
          </p:nvGrpSpPr>
          <p:grpSpPr>
            <a:xfrm>
              <a:off x="2488002" y="4052705"/>
              <a:ext cx="71305" cy="164758"/>
              <a:chOff x="2488002" y="4052705"/>
              <a:chExt cx="71305" cy="164758"/>
            </a:xfrm>
          </p:grpSpPr>
          <p:sp>
            <p:nvSpPr>
              <p:cNvPr id="4960" name="Google Shape;4960;p53"/>
              <p:cNvSpPr/>
              <p:nvPr/>
            </p:nvSpPr>
            <p:spPr>
              <a:xfrm>
                <a:off x="2488002" y="4070860"/>
                <a:ext cx="71305" cy="146604"/>
              </a:xfrm>
              <a:custGeom>
                <a:rect b="b" l="l" r="r" t="t"/>
                <a:pathLst>
                  <a:path extrusionOk="0" h="7599" w="3696">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3"/>
              <p:cNvSpPr/>
              <p:nvPr/>
            </p:nvSpPr>
            <p:spPr>
              <a:xfrm>
                <a:off x="2488002" y="4052705"/>
                <a:ext cx="71305" cy="36559"/>
              </a:xfrm>
              <a:custGeom>
                <a:rect b="b" l="l" r="r" t="t"/>
                <a:pathLst>
                  <a:path extrusionOk="0" h="1895" w="3696">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53"/>
            <p:cNvGrpSpPr/>
            <p:nvPr/>
          </p:nvGrpSpPr>
          <p:grpSpPr>
            <a:xfrm>
              <a:off x="2397212" y="4100088"/>
              <a:ext cx="71537" cy="117376"/>
              <a:chOff x="2397212" y="4100088"/>
              <a:chExt cx="71537" cy="117376"/>
            </a:xfrm>
          </p:grpSpPr>
          <p:sp>
            <p:nvSpPr>
              <p:cNvPr id="4963" name="Google Shape;4963;p53"/>
              <p:cNvSpPr/>
              <p:nvPr/>
            </p:nvSpPr>
            <p:spPr>
              <a:xfrm>
                <a:off x="2397212" y="4118242"/>
                <a:ext cx="71537" cy="99221"/>
              </a:xfrm>
              <a:custGeom>
                <a:rect b="b" l="l" r="r" t="t"/>
                <a:pathLst>
                  <a:path extrusionOk="0" h="5143" w="3708">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3"/>
              <p:cNvSpPr/>
              <p:nvPr/>
            </p:nvSpPr>
            <p:spPr>
              <a:xfrm>
                <a:off x="2397212" y="4100088"/>
                <a:ext cx="71537" cy="36328"/>
              </a:xfrm>
              <a:custGeom>
                <a:rect b="b" l="l" r="r" t="t"/>
                <a:pathLst>
                  <a:path extrusionOk="0" h="1883" w="3708">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5" name="Google Shape;4965;p53"/>
            <p:cNvGrpSpPr/>
            <p:nvPr/>
          </p:nvGrpSpPr>
          <p:grpSpPr>
            <a:xfrm>
              <a:off x="2306421" y="4147258"/>
              <a:ext cx="71537" cy="70205"/>
              <a:chOff x="2306421" y="4147258"/>
              <a:chExt cx="71537" cy="70205"/>
            </a:xfrm>
          </p:grpSpPr>
          <p:sp>
            <p:nvSpPr>
              <p:cNvPr id="4966" name="Google Shape;4966;p53"/>
              <p:cNvSpPr/>
              <p:nvPr/>
            </p:nvSpPr>
            <p:spPr>
              <a:xfrm>
                <a:off x="2306421" y="4165412"/>
                <a:ext cx="71537" cy="52051"/>
              </a:xfrm>
              <a:custGeom>
                <a:rect b="b" l="l" r="r" t="t"/>
                <a:pathLst>
                  <a:path extrusionOk="0" h="2698" w="3708">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3"/>
              <p:cNvSpPr/>
              <p:nvPr/>
            </p:nvSpPr>
            <p:spPr>
              <a:xfrm>
                <a:off x="2306421" y="4147258"/>
                <a:ext cx="71537" cy="36559"/>
              </a:xfrm>
              <a:custGeom>
                <a:rect b="b" l="l" r="r" t="t"/>
                <a:pathLst>
                  <a:path extrusionOk="0" h="1895" w="3708">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968" name="Google Shape;4968;p53"/>
          <p:cNvSpPr/>
          <p:nvPr/>
        </p:nvSpPr>
        <p:spPr>
          <a:xfrm>
            <a:off x="7558249" y="1400681"/>
            <a:ext cx="21002" cy="16009"/>
          </a:xfrm>
          <a:custGeom>
            <a:rect b="b" l="l" r="r" t="t"/>
            <a:pathLst>
              <a:path extrusionOk="0" h="987" w="1295">
                <a:moveTo>
                  <a:pt x="0" y="1"/>
                </a:moveTo>
                <a:lnTo>
                  <a:pt x="0" y="223"/>
                </a:lnTo>
                <a:lnTo>
                  <a:pt x="1294" y="987"/>
                </a:lnTo>
                <a:lnTo>
                  <a:pt x="1294" y="753"/>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3"/>
          <p:cNvSpPr/>
          <p:nvPr/>
        </p:nvSpPr>
        <p:spPr>
          <a:xfrm>
            <a:off x="7579240" y="1383502"/>
            <a:ext cx="50761" cy="33186"/>
          </a:xfrm>
          <a:custGeom>
            <a:rect b="b" l="l" r="r" t="t"/>
            <a:pathLst>
              <a:path extrusionOk="0" h="2046" w="3130">
                <a:moveTo>
                  <a:pt x="3130" y="0"/>
                </a:moveTo>
                <a:lnTo>
                  <a:pt x="0" y="1812"/>
                </a:lnTo>
                <a:lnTo>
                  <a:pt x="0" y="2046"/>
                </a:lnTo>
                <a:lnTo>
                  <a:pt x="3130" y="222"/>
                </a:lnTo>
                <a:lnTo>
                  <a:pt x="313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3"/>
          <p:cNvSpPr/>
          <p:nvPr/>
        </p:nvSpPr>
        <p:spPr>
          <a:xfrm>
            <a:off x="7558249" y="1360322"/>
            <a:ext cx="90137" cy="52569"/>
          </a:xfrm>
          <a:custGeom>
            <a:rect b="b" l="l" r="r" t="t"/>
            <a:pathLst>
              <a:path extrusionOk="0" h="3241" w="5558">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3"/>
          <p:cNvSpPr/>
          <p:nvPr/>
        </p:nvSpPr>
        <p:spPr>
          <a:xfrm>
            <a:off x="7629996" y="1383502"/>
            <a:ext cx="18407" cy="13609"/>
          </a:xfrm>
          <a:custGeom>
            <a:rect b="b" l="l" r="r" t="t"/>
            <a:pathLst>
              <a:path extrusionOk="0" h="839" w="1135">
                <a:moveTo>
                  <a:pt x="1" y="0"/>
                </a:moveTo>
                <a:lnTo>
                  <a:pt x="1" y="222"/>
                </a:lnTo>
                <a:lnTo>
                  <a:pt x="987" y="838"/>
                </a:lnTo>
                <a:lnTo>
                  <a:pt x="1134" y="715"/>
                </a:lnTo>
                <a:lnTo>
                  <a:pt x="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3"/>
          <p:cNvSpPr/>
          <p:nvPr/>
        </p:nvSpPr>
        <p:spPr>
          <a:xfrm>
            <a:off x="7596629" y="1361506"/>
            <a:ext cx="13201" cy="10819"/>
          </a:xfrm>
          <a:custGeom>
            <a:rect b="b" l="l" r="r" t="t"/>
            <a:pathLst>
              <a:path extrusionOk="0" h="667" w="814">
                <a:moveTo>
                  <a:pt x="0" y="1"/>
                </a:moveTo>
                <a:lnTo>
                  <a:pt x="0" y="210"/>
                </a:lnTo>
                <a:lnTo>
                  <a:pt x="641" y="666"/>
                </a:lnTo>
                <a:lnTo>
                  <a:pt x="813" y="568"/>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3"/>
          <p:cNvSpPr/>
          <p:nvPr/>
        </p:nvSpPr>
        <p:spPr>
          <a:xfrm>
            <a:off x="7652381" y="1217410"/>
            <a:ext cx="76757" cy="142103"/>
          </a:xfrm>
          <a:custGeom>
            <a:rect b="b" l="l" r="r" t="t"/>
            <a:pathLst>
              <a:path extrusionOk="0" h="8761" w="4733">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3"/>
          <p:cNvSpPr/>
          <p:nvPr/>
        </p:nvSpPr>
        <p:spPr>
          <a:xfrm>
            <a:off x="7652381" y="1197815"/>
            <a:ext cx="76757" cy="39188"/>
          </a:xfrm>
          <a:custGeom>
            <a:rect b="b" l="l" r="r" t="t"/>
            <a:pathLst>
              <a:path extrusionOk="0" h="2416" w="4733">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3"/>
          <p:cNvSpPr/>
          <p:nvPr/>
        </p:nvSpPr>
        <p:spPr>
          <a:xfrm>
            <a:off x="7649591" y="1454260"/>
            <a:ext cx="21196" cy="16204"/>
          </a:xfrm>
          <a:custGeom>
            <a:rect b="b" l="l" r="r" t="t"/>
            <a:pathLst>
              <a:path extrusionOk="0" h="999" w="1307">
                <a:moveTo>
                  <a:pt x="0" y="0"/>
                </a:moveTo>
                <a:lnTo>
                  <a:pt x="0" y="234"/>
                </a:lnTo>
                <a:lnTo>
                  <a:pt x="1306" y="998"/>
                </a:lnTo>
                <a:lnTo>
                  <a:pt x="1306" y="764"/>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3"/>
          <p:cNvSpPr/>
          <p:nvPr/>
        </p:nvSpPr>
        <p:spPr>
          <a:xfrm>
            <a:off x="7670776" y="1437260"/>
            <a:ext cx="50761" cy="33202"/>
          </a:xfrm>
          <a:custGeom>
            <a:rect b="b" l="l" r="r" t="t"/>
            <a:pathLst>
              <a:path extrusionOk="0" h="2047" w="3130">
                <a:moveTo>
                  <a:pt x="3130" y="1"/>
                </a:moveTo>
                <a:lnTo>
                  <a:pt x="0" y="1812"/>
                </a:lnTo>
                <a:lnTo>
                  <a:pt x="0" y="2046"/>
                </a:lnTo>
                <a:lnTo>
                  <a:pt x="3130" y="223"/>
                </a:lnTo>
                <a:lnTo>
                  <a:pt x="313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3"/>
          <p:cNvSpPr/>
          <p:nvPr/>
        </p:nvSpPr>
        <p:spPr>
          <a:xfrm>
            <a:off x="7649591" y="1414080"/>
            <a:ext cx="90331" cy="52585"/>
          </a:xfrm>
          <a:custGeom>
            <a:rect b="b" l="l" r="r" t="t"/>
            <a:pathLst>
              <a:path extrusionOk="0" h="3242" w="557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3"/>
          <p:cNvSpPr/>
          <p:nvPr/>
        </p:nvSpPr>
        <p:spPr>
          <a:xfrm>
            <a:off x="7721532" y="1437260"/>
            <a:ext cx="18407" cy="13609"/>
          </a:xfrm>
          <a:custGeom>
            <a:rect b="b" l="l" r="r" t="t"/>
            <a:pathLst>
              <a:path extrusionOk="0" h="839" w="1135">
                <a:moveTo>
                  <a:pt x="1" y="1"/>
                </a:moveTo>
                <a:lnTo>
                  <a:pt x="1" y="223"/>
                </a:lnTo>
                <a:lnTo>
                  <a:pt x="987" y="839"/>
                </a:lnTo>
                <a:lnTo>
                  <a:pt x="1135" y="715"/>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3"/>
          <p:cNvSpPr/>
          <p:nvPr/>
        </p:nvSpPr>
        <p:spPr>
          <a:xfrm>
            <a:off x="7687970" y="1415280"/>
            <a:ext cx="13396" cy="10803"/>
          </a:xfrm>
          <a:custGeom>
            <a:rect b="b" l="l" r="r" t="t"/>
            <a:pathLst>
              <a:path extrusionOk="0" h="666" w="826">
                <a:moveTo>
                  <a:pt x="0" y="0"/>
                </a:moveTo>
                <a:lnTo>
                  <a:pt x="0" y="210"/>
                </a:lnTo>
                <a:lnTo>
                  <a:pt x="641" y="666"/>
                </a:lnTo>
                <a:lnTo>
                  <a:pt x="826" y="555"/>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3"/>
          <p:cNvSpPr/>
          <p:nvPr/>
        </p:nvSpPr>
        <p:spPr>
          <a:xfrm>
            <a:off x="7743917" y="1270974"/>
            <a:ext cx="76563" cy="142314"/>
          </a:xfrm>
          <a:custGeom>
            <a:rect b="b" l="l" r="r" t="t"/>
            <a:pathLst>
              <a:path extrusionOk="0" h="8774" w="4721">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3"/>
          <p:cNvSpPr/>
          <p:nvPr/>
        </p:nvSpPr>
        <p:spPr>
          <a:xfrm>
            <a:off x="7743917" y="1251589"/>
            <a:ext cx="76563" cy="39188"/>
          </a:xfrm>
          <a:custGeom>
            <a:rect b="b" l="l" r="r" t="t"/>
            <a:pathLst>
              <a:path extrusionOk="0" h="2416" w="4721">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3"/>
          <p:cNvSpPr/>
          <p:nvPr/>
        </p:nvSpPr>
        <p:spPr>
          <a:xfrm>
            <a:off x="7741922" y="1507013"/>
            <a:ext cx="21196" cy="16009"/>
          </a:xfrm>
          <a:custGeom>
            <a:rect b="b" l="l" r="r" t="t"/>
            <a:pathLst>
              <a:path extrusionOk="0" h="987" w="1307">
                <a:moveTo>
                  <a:pt x="1" y="1"/>
                </a:moveTo>
                <a:lnTo>
                  <a:pt x="1" y="223"/>
                </a:lnTo>
                <a:lnTo>
                  <a:pt x="1307" y="987"/>
                </a:lnTo>
                <a:lnTo>
                  <a:pt x="1307" y="753"/>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3"/>
          <p:cNvSpPr/>
          <p:nvPr/>
        </p:nvSpPr>
        <p:spPr>
          <a:xfrm>
            <a:off x="7763107" y="1489834"/>
            <a:ext cx="50777" cy="33186"/>
          </a:xfrm>
          <a:custGeom>
            <a:rect b="b" l="l" r="r" t="t"/>
            <a:pathLst>
              <a:path extrusionOk="0" h="2046" w="3131">
                <a:moveTo>
                  <a:pt x="3130" y="0"/>
                </a:moveTo>
                <a:lnTo>
                  <a:pt x="1" y="1812"/>
                </a:lnTo>
                <a:lnTo>
                  <a:pt x="1" y="2046"/>
                </a:lnTo>
                <a:lnTo>
                  <a:pt x="3130" y="234"/>
                </a:lnTo>
                <a:lnTo>
                  <a:pt x="313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3"/>
          <p:cNvSpPr/>
          <p:nvPr/>
        </p:nvSpPr>
        <p:spPr>
          <a:xfrm>
            <a:off x="7741922" y="1466848"/>
            <a:ext cx="90348" cy="52374"/>
          </a:xfrm>
          <a:custGeom>
            <a:rect b="b" l="l" r="r" t="t"/>
            <a:pathLst>
              <a:path extrusionOk="0" h="3229" w="5571">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3"/>
          <p:cNvSpPr/>
          <p:nvPr/>
        </p:nvSpPr>
        <p:spPr>
          <a:xfrm>
            <a:off x="7813879" y="1489834"/>
            <a:ext cx="18407" cy="13609"/>
          </a:xfrm>
          <a:custGeom>
            <a:rect b="b" l="l" r="r" t="t"/>
            <a:pathLst>
              <a:path extrusionOk="0" h="839" w="1135">
                <a:moveTo>
                  <a:pt x="0" y="0"/>
                </a:moveTo>
                <a:lnTo>
                  <a:pt x="0" y="234"/>
                </a:lnTo>
                <a:lnTo>
                  <a:pt x="986" y="838"/>
                </a:lnTo>
                <a:lnTo>
                  <a:pt x="1134" y="715"/>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3"/>
          <p:cNvSpPr/>
          <p:nvPr/>
        </p:nvSpPr>
        <p:spPr>
          <a:xfrm>
            <a:off x="7780496" y="1467838"/>
            <a:ext cx="13201" cy="10819"/>
          </a:xfrm>
          <a:custGeom>
            <a:rect b="b" l="l" r="r" t="t"/>
            <a:pathLst>
              <a:path extrusionOk="0" h="667" w="814">
                <a:moveTo>
                  <a:pt x="1" y="1"/>
                </a:moveTo>
                <a:lnTo>
                  <a:pt x="1" y="223"/>
                </a:lnTo>
                <a:lnTo>
                  <a:pt x="629" y="666"/>
                </a:lnTo>
                <a:lnTo>
                  <a:pt x="814" y="568"/>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3"/>
          <p:cNvSpPr/>
          <p:nvPr/>
        </p:nvSpPr>
        <p:spPr>
          <a:xfrm>
            <a:off x="7836264" y="1323742"/>
            <a:ext cx="76741" cy="142103"/>
          </a:xfrm>
          <a:custGeom>
            <a:rect b="b" l="l" r="r" t="t"/>
            <a:pathLst>
              <a:path extrusionOk="0" h="8761" w="4732">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3"/>
          <p:cNvSpPr/>
          <p:nvPr/>
        </p:nvSpPr>
        <p:spPr>
          <a:xfrm>
            <a:off x="7836264" y="1304147"/>
            <a:ext cx="76547" cy="39188"/>
          </a:xfrm>
          <a:custGeom>
            <a:rect b="b" l="l" r="r" t="t"/>
            <a:pathLst>
              <a:path extrusionOk="0" h="2416" w="472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3"/>
          <p:cNvSpPr/>
          <p:nvPr/>
        </p:nvSpPr>
        <p:spPr>
          <a:xfrm>
            <a:off x="7833863" y="1560187"/>
            <a:ext cx="21196" cy="16009"/>
          </a:xfrm>
          <a:custGeom>
            <a:rect b="b" l="l" r="r" t="t"/>
            <a:pathLst>
              <a:path extrusionOk="0" h="987" w="1307">
                <a:moveTo>
                  <a:pt x="1" y="0"/>
                </a:moveTo>
                <a:lnTo>
                  <a:pt x="1" y="235"/>
                </a:lnTo>
                <a:lnTo>
                  <a:pt x="1307" y="986"/>
                </a:lnTo>
                <a:lnTo>
                  <a:pt x="1307" y="752"/>
                </a:lnTo>
                <a:lnTo>
                  <a:pt x="1"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3"/>
          <p:cNvSpPr/>
          <p:nvPr/>
        </p:nvSpPr>
        <p:spPr>
          <a:xfrm>
            <a:off x="7855048" y="1542992"/>
            <a:ext cx="50566" cy="33202"/>
          </a:xfrm>
          <a:custGeom>
            <a:rect b="b" l="l" r="r" t="t"/>
            <a:pathLst>
              <a:path extrusionOk="0" h="2047" w="3118">
                <a:moveTo>
                  <a:pt x="3118" y="1"/>
                </a:moveTo>
                <a:lnTo>
                  <a:pt x="1" y="1812"/>
                </a:lnTo>
                <a:lnTo>
                  <a:pt x="1" y="2046"/>
                </a:lnTo>
                <a:lnTo>
                  <a:pt x="3118" y="235"/>
                </a:lnTo>
                <a:lnTo>
                  <a:pt x="31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3"/>
          <p:cNvSpPr/>
          <p:nvPr/>
        </p:nvSpPr>
        <p:spPr>
          <a:xfrm>
            <a:off x="7833863" y="1520006"/>
            <a:ext cx="90137" cy="52391"/>
          </a:xfrm>
          <a:custGeom>
            <a:rect b="b" l="l" r="r" t="t"/>
            <a:pathLst>
              <a:path extrusionOk="0" h="3230" w="5558">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3"/>
          <p:cNvSpPr/>
          <p:nvPr/>
        </p:nvSpPr>
        <p:spPr>
          <a:xfrm>
            <a:off x="7905609" y="1542992"/>
            <a:ext cx="18407" cy="13609"/>
          </a:xfrm>
          <a:custGeom>
            <a:rect b="b" l="l" r="r" t="t"/>
            <a:pathLst>
              <a:path extrusionOk="0" h="839" w="1135">
                <a:moveTo>
                  <a:pt x="1" y="1"/>
                </a:moveTo>
                <a:lnTo>
                  <a:pt x="1" y="235"/>
                </a:lnTo>
                <a:lnTo>
                  <a:pt x="999" y="839"/>
                </a:lnTo>
                <a:lnTo>
                  <a:pt x="1135" y="715"/>
                </a:lnTo>
                <a:lnTo>
                  <a:pt x="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3"/>
          <p:cNvSpPr/>
          <p:nvPr/>
        </p:nvSpPr>
        <p:spPr>
          <a:xfrm>
            <a:off x="7872243" y="1521012"/>
            <a:ext cx="13396" cy="10803"/>
          </a:xfrm>
          <a:custGeom>
            <a:rect b="b" l="l" r="r" t="t"/>
            <a:pathLst>
              <a:path extrusionOk="0" h="666" w="826">
                <a:moveTo>
                  <a:pt x="0" y="0"/>
                </a:moveTo>
                <a:lnTo>
                  <a:pt x="0" y="222"/>
                </a:lnTo>
                <a:lnTo>
                  <a:pt x="641" y="666"/>
                </a:lnTo>
                <a:lnTo>
                  <a:pt x="826" y="567"/>
                </a:lnTo>
                <a:lnTo>
                  <a:pt x="0"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3"/>
          <p:cNvSpPr/>
          <p:nvPr/>
        </p:nvSpPr>
        <p:spPr>
          <a:xfrm>
            <a:off x="7927995" y="1376900"/>
            <a:ext cx="76757" cy="142120"/>
          </a:xfrm>
          <a:custGeom>
            <a:rect b="b" l="l" r="r" t="t"/>
            <a:pathLst>
              <a:path extrusionOk="0" h="8762" w="4733">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3"/>
          <p:cNvSpPr/>
          <p:nvPr/>
        </p:nvSpPr>
        <p:spPr>
          <a:xfrm>
            <a:off x="7927995" y="1357321"/>
            <a:ext cx="76757" cy="39188"/>
          </a:xfrm>
          <a:custGeom>
            <a:rect b="b" l="l" r="r" t="t"/>
            <a:pathLst>
              <a:path extrusionOk="0" h="2416" w="4733">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3"/>
          <p:cNvSpPr/>
          <p:nvPr/>
        </p:nvSpPr>
        <p:spPr>
          <a:xfrm>
            <a:off x="7926210" y="1613345"/>
            <a:ext cx="21196" cy="16009"/>
          </a:xfrm>
          <a:custGeom>
            <a:rect b="b" l="l" r="r" t="t"/>
            <a:pathLst>
              <a:path extrusionOk="0" h="987" w="1307">
                <a:moveTo>
                  <a:pt x="0" y="1"/>
                </a:moveTo>
                <a:lnTo>
                  <a:pt x="0" y="235"/>
                </a:lnTo>
                <a:lnTo>
                  <a:pt x="1306" y="987"/>
                </a:lnTo>
                <a:lnTo>
                  <a:pt x="1306" y="753"/>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3"/>
          <p:cNvSpPr/>
          <p:nvPr/>
        </p:nvSpPr>
        <p:spPr>
          <a:xfrm>
            <a:off x="7947395" y="1596166"/>
            <a:ext cx="50566" cy="33186"/>
          </a:xfrm>
          <a:custGeom>
            <a:rect b="b" l="l" r="r" t="t"/>
            <a:pathLst>
              <a:path extrusionOk="0" h="2046" w="3118">
                <a:moveTo>
                  <a:pt x="3117" y="0"/>
                </a:moveTo>
                <a:lnTo>
                  <a:pt x="0" y="1812"/>
                </a:lnTo>
                <a:lnTo>
                  <a:pt x="0" y="2046"/>
                </a:lnTo>
                <a:lnTo>
                  <a:pt x="3117" y="234"/>
                </a:lnTo>
                <a:lnTo>
                  <a:pt x="311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3"/>
          <p:cNvSpPr/>
          <p:nvPr/>
        </p:nvSpPr>
        <p:spPr>
          <a:xfrm>
            <a:off x="7926210" y="1573180"/>
            <a:ext cx="90137" cy="52374"/>
          </a:xfrm>
          <a:custGeom>
            <a:rect b="b" l="l" r="r" t="t"/>
            <a:pathLst>
              <a:path extrusionOk="0" h="3229" w="5558">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3"/>
          <p:cNvSpPr/>
          <p:nvPr/>
        </p:nvSpPr>
        <p:spPr>
          <a:xfrm>
            <a:off x="7997957" y="1596166"/>
            <a:ext cx="18407" cy="13609"/>
          </a:xfrm>
          <a:custGeom>
            <a:rect b="b" l="l" r="r" t="t"/>
            <a:pathLst>
              <a:path extrusionOk="0" h="839" w="1135">
                <a:moveTo>
                  <a:pt x="0" y="0"/>
                </a:moveTo>
                <a:lnTo>
                  <a:pt x="0" y="234"/>
                </a:lnTo>
                <a:lnTo>
                  <a:pt x="998" y="838"/>
                </a:lnTo>
                <a:lnTo>
                  <a:pt x="1134" y="715"/>
                </a:lnTo>
                <a:lnTo>
                  <a:pt x="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53"/>
          <p:cNvSpPr/>
          <p:nvPr/>
        </p:nvSpPr>
        <p:spPr>
          <a:xfrm>
            <a:off x="7964573" y="1574170"/>
            <a:ext cx="13412" cy="11013"/>
          </a:xfrm>
          <a:custGeom>
            <a:rect b="b" l="l" r="r" t="t"/>
            <a:pathLst>
              <a:path extrusionOk="0" h="679" w="827">
                <a:moveTo>
                  <a:pt x="1" y="1"/>
                </a:moveTo>
                <a:lnTo>
                  <a:pt x="1" y="223"/>
                </a:lnTo>
                <a:lnTo>
                  <a:pt x="641" y="679"/>
                </a:lnTo>
                <a:lnTo>
                  <a:pt x="826" y="568"/>
                </a:lnTo>
                <a:lnTo>
                  <a:pt x="1"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3"/>
          <p:cNvSpPr/>
          <p:nvPr/>
        </p:nvSpPr>
        <p:spPr>
          <a:xfrm>
            <a:off x="8020536" y="1430074"/>
            <a:ext cx="76547" cy="142103"/>
          </a:xfrm>
          <a:custGeom>
            <a:rect b="b" l="l" r="r" t="t"/>
            <a:pathLst>
              <a:path extrusionOk="0" h="8761" w="472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3"/>
          <p:cNvSpPr/>
          <p:nvPr/>
        </p:nvSpPr>
        <p:spPr>
          <a:xfrm>
            <a:off x="8020536" y="1410479"/>
            <a:ext cx="76547" cy="39188"/>
          </a:xfrm>
          <a:custGeom>
            <a:rect b="b" l="l" r="r" t="t"/>
            <a:pathLst>
              <a:path extrusionOk="0" h="2416" w="472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3" name="Google Shape;5003;p53"/>
          <p:cNvGrpSpPr/>
          <p:nvPr/>
        </p:nvGrpSpPr>
        <p:grpSpPr>
          <a:xfrm>
            <a:off x="6227888" y="1898371"/>
            <a:ext cx="1882438" cy="1143564"/>
            <a:chOff x="2529950" y="4155175"/>
            <a:chExt cx="1137425" cy="690975"/>
          </a:xfrm>
        </p:grpSpPr>
        <p:sp>
          <p:nvSpPr>
            <p:cNvPr id="5004" name="Google Shape;5004;p53"/>
            <p:cNvSpPr/>
            <p:nvPr/>
          </p:nvSpPr>
          <p:spPr>
            <a:xfrm>
              <a:off x="2798800" y="4155175"/>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3"/>
            <p:cNvSpPr/>
            <p:nvPr/>
          </p:nvSpPr>
          <p:spPr>
            <a:xfrm>
              <a:off x="2816650" y="4155175"/>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3"/>
            <p:cNvSpPr/>
            <p:nvPr/>
          </p:nvSpPr>
          <p:spPr>
            <a:xfrm>
              <a:off x="2834675" y="4155175"/>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3"/>
            <p:cNvSpPr/>
            <p:nvPr/>
          </p:nvSpPr>
          <p:spPr>
            <a:xfrm>
              <a:off x="2852525" y="4155175"/>
              <a:ext cx="8325" cy="8325"/>
            </a:xfrm>
            <a:custGeom>
              <a:rect b="b" l="l" r="r" t="t"/>
              <a:pathLst>
                <a:path extrusionOk="0" h="333" w="333">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3"/>
            <p:cNvSpPr/>
            <p:nvPr/>
          </p:nvSpPr>
          <p:spPr>
            <a:xfrm>
              <a:off x="2870375" y="4155175"/>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3"/>
            <p:cNvSpPr/>
            <p:nvPr/>
          </p:nvSpPr>
          <p:spPr>
            <a:xfrm>
              <a:off x="2942150" y="4155175"/>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3"/>
            <p:cNvSpPr/>
            <p:nvPr/>
          </p:nvSpPr>
          <p:spPr>
            <a:xfrm>
              <a:off x="2960000" y="4155175"/>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3"/>
            <p:cNvSpPr/>
            <p:nvPr/>
          </p:nvSpPr>
          <p:spPr>
            <a:xfrm>
              <a:off x="2798800" y="417322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3"/>
            <p:cNvSpPr/>
            <p:nvPr/>
          </p:nvSpPr>
          <p:spPr>
            <a:xfrm>
              <a:off x="2816650"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3"/>
            <p:cNvSpPr/>
            <p:nvPr/>
          </p:nvSpPr>
          <p:spPr>
            <a:xfrm>
              <a:off x="2834675"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3"/>
            <p:cNvSpPr/>
            <p:nvPr/>
          </p:nvSpPr>
          <p:spPr>
            <a:xfrm>
              <a:off x="2852525"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3"/>
            <p:cNvSpPr/>
            <p:nvPr/>
          </p:nvSpPr>
          <p:spPr>
            <a:xfrm>
              <a:off x="2888400" y="417322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3"/>
            <p:cNvSpPr/>
            <p:nvPr/>
          </p:nvSpPr>
          <p:spPr>
            <a:xfrm>
              <a:off x="2906250" y="4173225"/>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3"/>
            <p:cNvSpPr/>
            <p:nvPr/>
          </p:nvSpPr>
          <p:spPr>
            <a:xfrm>
              <a:off x="2924300" y="4173225"/>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3"/>
            <p:cNvSpPr/>
            <p:nvPr/>
          </p:nvSpPr>
          <p:spPr>
            <a:xfrm>
              <a:off x="2942150" y="4173225"/>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3"/>
            <p:cNvSpPr/>
            <p:nvPr/>
          </p:nvSpPr>
          <p:spPr>
            <a:xfrm>
              <a:off x="2960000"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3"/>
            <p:cNvSpPr/>
            <p:nvPr/>
          </p:nvSpPr>
          <p:spPr>
            <a:xfrm>
              <a:off x="2978025" y="4173225"/>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3"/>
            <p:cNvSpPr/>
            <p:nvPr/>
          </p:nvSpPr>
          <p:spPr>
            <a:xfrm>
              <a:off x="2995875" y="4173225"/>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3"/>
            <p:cNvSpPr/>
            <p:nvPr/>
          </p:nvSpPr>
          <p:spPr>
            <a:xfrm>
              <a:off x="3013900"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3"/>
            <p:cNvSpPr/>
            <p:nvPr/>
          </p:nvSpPr>
          <p:spPr>
            <a:xfrm>
              <a:off x="3031750"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3"/>
            <p:cNvSpPr/>
            <p:nvPr/>
          </p:nvSpPr>
          <p:spPr>
            <a:xfrm>
              <a:off x="3085500" y="4173225"/>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3"/>
            <p:cNvSpPr/>
            <p:nvPr/>
          </p:nvSpPr>
          <p:spPr>
            <a:xfrm>
              <a:off x="3103525" y="4173225"/>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3"/>
            <p:cNvSpPr/>
            <p:nvPr/>
          </p:nvSpPr>
          <p:spPr>
            <a:xfrm>
              <a:off x="3121375" y="417322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3"/>
            <p:cNvSpPr/>
            <p:nvPr/>
          </p:nvSpPr>
          <p:spPr>
            <a:xfrm>
              <a:off x="3139225" y="417322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3"/>
            <p:cNvSpPr/>
            <p:nvPr/>
          </p:nvSpPr>
          <p:spPr>
            <a:xfrm>
              <a:off x="3157250"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3"/>
            <p:cNvSpPr/>
            <p:nvPr/>
          </p:nvSpPr>
          <p:spPr>
            <a:xfrm>
              <a:off x="3228825" y="4173225"/>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3"/>
            <p:cNvSpPr/>
            <p:nvPr/>
          </p:nvSpPr>
          <p:spPr>
            <a:xfrm>
              <a:off x="3336475" y="417322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3"/>
            <p:cNvSpPr/>
            <p:nvPr/>
          </p:nvSpPr>
          <p:spPr>
            <a:xfrm>
              <a:off x="3354325" y="4173225"/>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3"/>
            <p:cNvSpPr/>
            <p:nvPr/>
          </p:nvSpPr>
          <p:spPr>
            <a:xfrm>
              <a:off x="2745075" y="419107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3"/>
            <p:cNvSpPr/>
            <p:nvPr/>
          </p:nvSpPr>
          <p:spPr>
            <a:xfrm>
              <a:off x="2798800" y="419107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3"/>
            <p:cNvSpPr/>
            <p:nvPr/>
          </p:nvSpPr>
          <p:spPr>
            <a:xfrm>
              <a:off x="2816650" y="419107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3"/>
            <p:cNvSpPr/>
            <p:nvPr/>
          </p:nvSpPr>
          <p:spPr>
            <a:xfrm>
              <a:off x="2834675" y="4191075"/>
              <a:ext cx="8325" cy="8300"/>
            </a:xfrm>
            <a:custGeom>
              <a:rect b="b" l="l" r="r" t="t"/>
              <a:pathLst>
                <a:path extrusionOk="0" h="332" w="333">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3"/>
            <p:cNvSpPr/>
            <p:nvPr/>
          </p:nvSpPr>
          <p:spPr>
            <a:xfrm>
              <a:off x="2870375" y="4191075"/>
              <a:ext cx="8325" cy="8300"/>
            </a:xfrm>
            <a:custGeom>
              <a:rect b="b" l="l" r="r" t="t"/>
              <a:pathLst>
                <a:path extrusionOk="0" h="332" w="333">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3"/>
            <p:cNvSpPr/>
            <p:nvPr/>
          </p:nvSpPr>
          <p:spPr>
            <a:xfrm>
              <a:off x="2888400" y="4191075"/>
              <a:ext cx="8325" cy="8300"/>
            </a:xfrm>
            <a:custGeom>
              <a:rect b="b" l="l" r="r" t="t"/>
              <a:pathLst>
                <a:path extrusionOk="0" h="332" w="333">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3"/>
            <p:cNvSpPr/>
            <p:nvPr/>
          </p:nvSpPr>
          <p:spPr>
            <a:xfrm>
              <a:off x="2906250" y="4191075"/>
              <a:ext cx="8325" cy="8300"/>
            </a:xfrm>
            <a:custGeom>
              <a:rect b="b" l="l" r="r" t="t"/>
              <a:pathLst>
                <a:path extrusionOk="0" h="332" w="333">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3"/>
            <p:cNvSpPr/>
            <p:nvPr/>
          </p:nvSpPr>
          <p:spPr>
            <a:xfrm>
              <a:off x="2924300" y="419107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3"/>
            <p:cNvSpPr/>
            <p:nvPr/>
          </p:nvSpPr>
          <p:spPr>
            <a:xfrm>
              <a:off x="2942150" y="4191075"/>
              <a:ext cx="8300" cy="8300"/>
            </a:xfrm>
            <a:custGeom>
              <a:rect b="b" l="l" r="r" t="t"/>
              <a:pathLst>
                <a:path extrusionOk="0" h="332" w="332">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3"/>
            <p:cNvSpPr/>
            <p:nvPr/>
          </p:nvSpPr>
          <p:spPr>
            <a:xfrm>
              <a:off x="2960000" y="419107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3"/>
            <p:cNvSpPr/>
            <p:nvPr/>
          </p:nvSpPr>
          <p:spPr>
            <a:xfrm>
              <a:off x="2978025" y="4191075"/>
              <a:ext cx="8325" cy="8300"/>
            </a:xfrm>
            <a:custGeom>
              <a:rect b="b" l="l" r="r" t="t"/>
              <a:pathLst>
                <a:path extrusionOk="0" h="332" w="333">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3"/>
            <p:cNvSpPr/>
            <p:nvPr/>
          </p:nvSpPr>
          <p:spPr>
            <a:xfrm>
              <a:off x="2995875" y="4191075"/>
              <a:ext cx="8325" cy="8300"/>
            </a:xfrm>
            <a:custGeom>
              <a:rect b="b" l="l" r="r" t="t"/>
              <a:pathLst>
                <a:path extrusionOk="0" h="332" w="333">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3"/>
            <p:cNvSpPr/>
            <p:nvPr/>
          </p:nvSpPr>
          <p:spPr>
            <a:xfrm>
              <a:off x="3103525" y="4191075"/>
              <a:ext cx="8325" cy="8300"/>
            </a:xfrm>
            <a:custGeom>
              <a:rect b="b" l="l" r="r" t="t"/>
              <a:pathLst>
                <a:path extrusionOk="0" h="332" w="333">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3"/>
            <p:cNvSpPr/>
            <p:nvPr/>
          </p:nvSpPr>
          <p:spPr>
            <a:xfrm>
              <a:off x="3121375" y="419107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3"/>
            <p:cNvSpPr/>
            <p:nvPr/>
          </p:nvSpPr>
          <p:spPr>
            <a:xfrm>
              <a:off x="2691150"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3"/>
            <p:cNvSpPr/>
            <p:nvPr/>
          </p:nvSpPr>
          <p:spPr>
            <a:xfrm>
              <a:off x="2709175" y="42091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3"/>
            <p:cNvSpPr/>
            <p:nvPr/>
          </p:nvSpPr>
          <p:spPr>
            <a:xfrm>
              <a:off x="2727025" y="42091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3"/>
            <p:cNvSpPr/>
            <p:nvPr/>
          </p:nvSpPr>
          <p:spPr>
            <a:xfrm>
              <a:off x="2745075"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3"/>
            <p:cNvSpPr/>
            <p:nvPr/>
          </p:nvSpPr>
          <p:spPr>
            <a:xfrm>
              <a:off x="27629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3"/>
            <p:cNvSpPr/>
            <p:nvPr/>
          </p:nvSpPr>
          <p:spPr>
            <a:xfrm>
              <a:off x="2798800" y="42091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3"/>
            <p:cNvSpPr/>
            <p:nvPr/>
          </p:nvSpPr>
          <p:spPr>
            <a:xfrm>
              <a:off x="2816650" y="4209100"/>
              <a:ext cx="8325" cy="8325"/>
            </a:xfrm>
            <a:custGeom>
              <a:rect b="b" l="l" r="r" t="t"/>
              <a:pathLst>
                <a:path extrusionOk="0" h="333" w="333">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3"/>
            <p:cNvSpPr/>
            <p:nvPr/>
          </p:nvSpPr>
          <p:spPr>
            <a:xfrm>
              <a:off x="2888400" y="4209100"/>
              <a:ext cx="8325" cy="8325"/>
            </a:xfrm>
            <a:custGeom>
              <a:rect b="b" l="l" r="r" t="t"/>
              <a:pathLst>
                <a:path extrusionOk="0" h="333" w="333">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3"/>
            <p:cNvSpPr/>
            <p:nvPr/>
          </p:nvSpPr>
          <p:spPr>
            <a:xfrm>
              <a:off x="2906250" y="42091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3"/>
            <p:cNvSpPr/>
            <p:nvPr/>
          </p:nvSpPr>
          <p:spPr>
            <a:xfrm>
              <a:off x="2924300"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3"/>
            <p:cNvSpPr/>
            <p:nvPr/>
          </p:nvSpPr>
          <p:spPr>
            <a:xfrm>
              <a:off x="2942150"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3"/>
            <p:cNvSpPr/>
            <p:nvPr/>
          </p:nvSpPr>
          <p:spPr>
            <a:xfrm>
              <a:off x="2960000" y="4209100"/>
              <a:ext cx="8325" cy="8325"/>
            </a:xfrm>
            <a:custGeom>
              <a:rect b="b" l="l" r="r" t="t"/>
              <a:pathLst>
                <a:path extrusionOk="0" h="333" w="333">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3"/>
            <p:cNvSpPr/>
            <p:nvPr/>
          </p:nvSpPr>
          <p:spPr>
            <a:xfrm>
              <a:off x="2978025" y="42091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3"/>
            <p:cNvSpPr/>
            <p:nvPr/>
          </p:nvSpPr>
          <p:spPr>
            <a:xfrm>
              <a:off x="2995875"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3"/>
            <p:cNvSpPr/>
            <p:nvPr/>
          </p:nvSpPr>
          <p:spPr>
            <a:xfrm>
              <a:off x="3228825" y="42091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3"/>
            <p:cNvSpPr/>
            <p:nvPr/>
          </p:nvSpPr>
          <p:spPr>
            <a:xfrm>
              <a:off x="3246875" y="42091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3"/>
            <p:cNvSpPr/>
            <p:nvPr/>
          </p:nvSpPr>
          <p:spPr>
            <a:xfrm>
              <a:off x="32647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3"/>
            <p:cNvSpPr/>
            <p:nvPr/>
          </p:nvSpPr>
          <p:spPr>
            <a:xfrm>
              <a:off x="3282750" y="4209100"/>
              <a:ext cx="8325" cy="8325"/>
            </a:xfrm>
            <a:custGeom>
              <a:rect b="b" l="l" r="r" t="t"/>
              <a:pathLst>
                <a:path extrusionOk="0" h="333" w="333">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3"/>
            <p:cNvSpPr/>
            <p:nvPr/>
          </p:nvSpPr>
          <p:spPr>
            <a:xfrm>
              <a:off x="3300600" y="42091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3"/>
            <p:cNvSpPr/>
            <p:nvPr/>
          </p:nvSpPr>
          <p:spPr>
            <a:xfrm>
              <a:off x="3318450" y="42091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3"/>
            <p:cNvSpPr/>
            <p:nvPr/>
          </p:nvSpPr>
          <p:spPr>
            <a:xfrm>
              <a:off x="3336475" y="42091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3"/>
            <p:cNvSpPr/>
            <p:nvPr/>
          </p:nvSpPr>
          <p:spPr>
            <a:xfrm>
              <a:off x="3354325" y="42091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3"/>
            <p:cNvSpPr/>
            <p:nvPr/>
          </p:nvSpPr>
          <p:spPr>
            <a:xfrm>
              <a:off x="3372375" y="42091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3"/>
            <p:cNvSpPr/>
            <p:nvPr/>
          </p:nvSpPr>
          <p:spPr>
            <a:xfrm>
              <a:off x="3390225" y="42091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3"/>
            <p:cNvSpPr/>
            <p:nvPr/>
          </p:nvSpPr>
          <p:spPr>
            <a:xfrm>
              <a:off x="3461975" y="4209100"/>
              <a:ext cx="8325" cy="8325"/>
            </a:xfrm>
            <a:custGeom>
              <a:rect b="b" l="l" r="r" t="t"/>
              <a:pathLst>
                <a:path extrusionOk="0" h="333" w="333">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3"/>
            <p:cNvSpPr/>
            <p:nvPr/>
          </p:nvSpPr>
          <p:spPr>
            <a:xfrm>
              <a:off x="3479825" y="4209100"/>
              <a:ext cx="8325" cy="8325"/>
            </a:xfrm>
            <a:custGeom>
              <a:rect b="b" l="l" r="r" t="t"/>
              <a:pathLst>
                <a:path extrusionOk="0" h="333" w="333">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3"/>
            <p:cNvSpPr/>
            <p:nvPr/>
          </p:nvSpPr>
          <p:spPr>
            <a:xfrm>
              <a:off x="2691150"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3"/>
            <p:cNvSpPr/>
            <p:nvPr/>
          </p:nvSpPr>
          <p:spPr>
            <a:xfrm>
              <a:off x="2709175" y="4227125"/>
              <a:ext cx="8325" cy="8325"/>
            </a:xfrm>
            <a:custGeom>
              <a:rect b="b" l="l" r="r" t="t"/>
              <a:pathLst>
                <a:path extrusionOk="0" h="333" w="333">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3"/>
            <p:cNvSpPr/>
            <p:nvPr/>
          </p:nvSpPr>
          <p:spPr>
            <a:xfrm>
              <a:off x="2727025" y="4227125"/>
              <a:ext cx="8325" cy="8325"/>
            </a:xfrm>
            <a:custGeom>
              <a:rect b="b" l="l" r="r" t="t"/>
              <a:pathLst>
                <a:path extrusionOk="0" h="333" w="333">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3"/>
            <p:cNvSpPr/>
            <p:nvPr/>
          </p:nvSpPr>
          <p:spPr>
            <a:xfrm>
              <a:off x="2745075"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3"/>
            <p:cNvSpPr/>
            <p:nvPr/>
          </p:nvSpPr>
          <p:spPr>
            <a:xfrm>
              <a:off x="27629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3"/>
            <p:cNvSpPr/>
            <p:nvPr/>
          </p:nvSpPr>
          <p:spPr>
            <a:xfrm>
              <a:off x="2798800" y="4227125"/>
              <a:ext cx="8325" cy="8325"/>
            </a:xfrm>
            <a:custGeom>
              <a:rect b="b" l="l" r="r" t="t"/>
              <a:pathLst>
                <a:path extrusionOk="0" h="333" w="333">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3"/>
            <p:cNvSpPr/>
            <p:nvPr/>
          </p:nvSpPr>
          <p:spPr>
            <a:xfrm>
              <a:off x="2816650" y="4227125"/>
              <a:ext cx="8325" cy="8325"/>
            </a:xfrm>
            <a:custGeom>
              <a:rect b="b" l="l" r="r" t="t"/>
              <a:pathLst>
                <a:path extrusionOk="0" h="333" w="333">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3"/>
            <p:cNvSpPr/>
            <p:nvPr/>
          </p:nvSpPr>
          <p:spPr>
            <a:xfrm>
              <a:off x="2834675"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3"/>
            <p:cNvSpPr/>
            <p:nvPr/>
          </p:nvSpPr>
          <p:spPr>
            <a:xfrm>
              <a:off x="2888400" y="4227125"/>
              <a:ext cx="8325" cy="8325"/>
            </a:xfrm>
            <a:custGeom>
              <a:rect b="b" l="l" r="r" t="t"/>
              <a:pathLst>
                <a:path extrusionOk="0" h="333" w="333">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3"/>
            <p:cNvSpPr/>
            <p:nvPr/>
          </p:nvSpPr>
          <p:spPr>
            <a:xfrm>
              <a:off x="2906250" y="4227125"/>
              <a:ext cx="8325" cy="8325"/>
            </a:xfrm>
            <a:custGeom>
              <a:rect b="b" l="l" r="r" t="t"/>
              <a:pathLst>
                <a:path extrusionOk="0" h="333" w="333">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3"/>
            <p:cNvSpPr/>
            <p:nvPr/>
          </p:nvSpPr>
          <p:spPr>
            <a:xfrm>
              <a:off x="2924300"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3"/>
            <p:cNvSpPr/>
            <p:nvPr/>
          </p:nvSpPr>
          <p:spPr>
            <a:xfrm>
              <a:off x="2942150"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3"/>
            <p:cNvSpPr/>
            <p:nvPr/>
          </p:nvSpPr>
          <p:spPr>
            <a:xfrm>
              <a:off x="2960000" y="4227125"/>
              <a:ext cx="8325" cy="8325"/>
            </a:xfrm>
            <a:custGeom>
              <a:rect b="b" l="l" r="r" t="t"/>
              <a:pathLst>
                <a:path extrusionOk="0" h="333" w="333">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3"/>
            <p:cNvSpPr/>
            <p:nvPr/>
          </p:nvSpPr>
          <p:spPr>
            <a:xfrm>
              <a:off x="2995875"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3"/>
            <p:cNvSpPr/>
            <p:nvPr/>
          </p:nvSpPr>
          <p:spPr>
            <a:xfrm>
              <a:off x="3228825" y="4227125"/>
              <a:ext cx="8325" cy="8325"/>
            </a:xfrm>
            <a:custGeom>
              <a:rect b="b" l="l" r="r" t="t"/>
              <a:pathLst>
                <a:path extrusionOk="0" h="333" w="333">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3"/>
            <p:cNvSpPr/>
            <p:nvPr/>
          </p:nvSpPr>
          <p:spPr>
            <a:xfrm>
              <a:off x="3246875" y="4227125"/>
              <a:ext cx="8300" cy="8325"/>
            </a:xfrm>
            <a:custGeom>
              <a:rect b="b" l="l" r="r" t="t"/>
              <a:pathLst>
                <a:path extrusionOk="0" h="333" w="332">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3"/>
            <p:cNvSpPr/>
            <p:nvPr/>
          </p:nvSpPr>
          <p:spPr>
            <a:xfrm>
              <a:off x="32647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3"/>
            <p:cNvSpPr/>
            <p:nvPr/>
          </p:nvSpPr>
          <p:spPr>
            <a:xfrm>
              <a:off x="3282750" y="4227125"/>
              <a:ext cx="8325" cy="8325"/>
            </a:xfrm>
            <a:custGeom>
              <a:rect b="b" l="l" r="r" t="t"/>
              <a:pathLst>
                <a:path extrusionOk="0" h="333" w="333">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3"/>
            <p:cNvSpPr/>
            <p:nvPr/>
          </p:nvSpPr>
          <p:spPr>
            <a:xfrm>
              <a:off x="3300600" y="4227125"/>
              <a:ext cx="8325" cy="8325"/>
            </a:xfrm>
            <a:custGeom>
              <a:rect b="b" l="l" r="r" t="t"/>
              <a:pathLst>
                <a:path extrusionOk="0" h="333" w="333">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3"/>
            <p:cNvSpPr/>
            <p:nvPr/>
          </p:nvSpPr>
          <p:spPr>
            <a:xfrm>
              <a:off x="3318450" y="4227125"/>
              <a:ext cx="8325" cy="8325"/>
            </a:xfrm>
            <a:custGeom>
              <a:rect b="b" l="l" r="r" t="t"/>
              <a:pathLst>
                <a:path extrusionOk="0" h="333" w="333">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3"/>
            <p:cNvSpPr/>
            <p:nvPr/>
          </p:nvSpPr>
          <p:spPr>
            <a:xfrm>
              <a:off x="3336475"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3"/>
            <p:cNvSpPr/>
            <p:nvPr/>
          </p:nvSpPr>
          <p:spPr>
            <a:xfrm>
              <a:off x="3354325" y="4227125"/>
              <a:ext cx="8325" cy="8325"/>
            </a:xfrm>
            <a:custGeom>
              <a:rect b="b" l="l" r="r" t="t"/>
              <a:pathLst>
                <a:path extrusionOk="0" h="333" w="333">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3"/>
            <p:cNvSpPr/>
            <p:nvPr/>
          </p:nvSpPr>
          <p:spPr>
            <a:xfrm>
              <a:off x="3372375" y="4227125"/>
              <a:ext cx="8300" cy="8325"/>
            </a:xfrm>
            <a:custGeom>
              <a:rect b="b" l="l" r="r" t="t"/>
              <a:pathLst>
                <a:path extrusionOk="0" h="333" w="332">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3"/>
            <p:cNvSpPr/>
            <p:nvPr/>
          </p:nvSpPr>
          <p:spPr>
            <a:xfrm>
              <a:off x="3390225" y="4227125"/>
              <a:ext cx="8300" cy="8325"/>
            </a:xfrm>
            <a:custGeom>
              <a:rect b="b" l="l" r="r" t="t"/>
              <a:pathLst>
                <a:path extrusionOk="0" h="333" w="332">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3"/>
            <p:cNvSpPr/>
            <p:nvPr/>
          </p:nvSpPr>
          <p:spPr>
            <a:xfrm>
              <a:off x="3408075" y="4227125"/>
              <a:ext cx="8300" cy="8325"/>
            </a:xfrm>
            <a:custGeom>
              <a:rect b="b" l="l" r="r" t="t"/>
              <a:pathLst>
                <a:path extrusionOk="0" h="333" w="332">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3"/>
            <p:cNvSpPr/>
            <p:nvPr/>
          </p:nvSpPr>
          <p:spPr>
            <a:xfrm>
              <a:off x="3426100" y="4227125"/>
              <a:ext cx="8325" cy="8325"/>
            </a:xfrm>
            <a:custGeom>
              <a:rect b="b" l="l" r="r" t="t"/>
              <a:pathLst>
                <a:path extrusionOk="0" h="333" w="333">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3"/>
            <p:cNvSpPr/>
            <p:nvPr/>
          </p:nvSpPr>
          <p:spPr>
            <a:xfrm>
              <a:off x="3443950" y="4227125"/>
              <a:ext cx="8325" cy="8325"/>
            </a:xfrm>
            <a:custGeom>
              <a:rect b="b" l="l" r="r" t="t"/>
              <a:pathLst>
                <a:path extrusionOk="0" h="333" w="333">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3"/>
            <p:cNvSpPr/>
            <p:nvPr/>
          </p:nvSpPr>
          <p:spPr>
            <a:xfrm>
              <a:off x="3461975" y="4227125"/>
              <a:ext cx="8325" cy="8325"/>
            </a:xfrm>
            <a:custGeom>
              <a:rect b="b" l="l" r="r" t="t"/>
              <a:pathLst>
                <a:path extrusionOk="0" h="333" w="333">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3"/>
            <p:cNvSpPr/>
            <p:nvPr/>
          </p:nvSpPr>
          <p:spPr>
            <a:xfrm>
              <a:off x="3479825" y="4227125"/>
              <a:ext cx="8325" cy="8325"/>
            </a:xfrm>
            <a:custGeom>
              <a:rect b="b" l="l" r="r" t="t"/>
              <a:pathLst>
                <a:path extrusionOk="0" h="333" w="333">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3"/>
            <p:cNvSpPr/>
            <p:nvPr/>
          </p:nvSpPr>
          <p:spPr>
            <a:xfrm>
              <a:off x="3497675" y="4227125"/>
              <a:ext cx="8325" cy="8325"/>
            </a:xfrm>
            <a:custGeom>
              <a:rect b="b" l="l" r="r" t="t"/>
              <a:pathLst>
                <a:path extrusionOk="0" h="333" w="333">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3"/>
            <p:cNvSpPr/>
            <p:nvPr/>
          </p:nvSpPr>
          <p:spPr>
            <a:xfrm>
              <a:off x="3515700" y="4227125"/>
              <a:ext cx="8325" cy="8325"/>
            </a:xfrm>
            <a:custGeom>
              <a:rect b="b" l="l" r="r" t="t"/>
              <a:pathLst>
                <a:path extrusionOk="0" h="333" w="333">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3"/>
            <p:cNvSpPr/>
            <p:nvPr/>
          </p:nvSpPr>
          <p:spPr>
            <a:xfrm>
              <a:off x="256582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3"/>
            <p:cNvSpPr/>
            <p:nvPr/>
          </p:nvSpPr>
          <p:spPr>
            <a:xfrm>
              <a:off x="2583675"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3"/>
            <p:cNvSpPr/>
            <p:nvPr/>
          </p:nvSpPr>
          <p:spPr>
            <a:xfrm>
              <a:off x="2601550"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3"/>
            <p:cNvSpPr/>
            <p:nvPr/>
          </p:nvSpPr>
          <p:spPr>
            <a:xfrm>
              <a:off x="2619575"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3"/>
            <p:cNvSpPr/>
            <p:nvPr/>
          </p:nvSpPr>
          <p:spPr>
            <a:xfrm>
              <a:off x="2637425"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3"/>
            <p:cNvSpPr/>
            <p:nvPr/>
          </p:nvSpPr>
          <p:spPr>
            <a:xfrm>
              <a:off x="2655450" y="4244975"/>
              <a:ext cx="8325" cy="8325"/>
            </a:xfrm>
            <a:custGeom>
              <a:rect b="b" l="l" r="r" t="t"/>
              <a:pathLst>
                <a:path extrusionOk="0" h="333" w="333">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3"/>
            <p:cNvSpPr/>
            <p:nvPr/>
          </p:nvSpPr>
          <p:spPr>
            <a:xfrm>
              <a:off x="2673300" y="4244975"/>
              <a:ext cx="8325" cy="8325"/>
            </a:xfrm>
            <a:custGeom>
              <a:rect b="b" l="l" r="r" t="t"/>
              <a:pathLst>
                <a:path extrusionOk="0" h="333" w="333">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3"/>
            <p:cNvSpPr/>
            <p:nvPr/>
          </p:nvSpPr>
          <p:spPr>
            <a:xfrm>
              <a:off x="2727025"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3"/>
            <p:cNvSpPr/>
            <p:nvPr/>
          </p:nvSpPr>
          <p:spPr>
            <a:xfrm>
              <a:off x="2745075"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3"/>
            <p:cNvSpPr/>
            <p:nvPr/>
          </p:nvSpPr>
          <p:spPr>
            <a:xfrm>
              <a:off x="2780775"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3"/>
            <p:cNvSpPr/>
            <p:nvPr/>
          </p:nvSpPr>
          <p:spPr>
            <a:xfrm>
              <a:off x="2798800"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3"/>
            <p:cNvSpPr/>
            <p:nvPr/>
          </p:nvSpPr>
          <p:spPr>
            <a:xfrm>
              <a:off x="283467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3"/>
            <p:cNvSpPr/>
            <p:nvPr/>
          </p:nvSpPr>
          <p:spPr>
            <a:xfrm>
              <a:off x="2852525" y="4244975"/>
              <a:ext cx="8325" cy="8325"/>
            </a:xfrm>
            <a:custGeom>
              <a:rect b="b" l="l" r="r" t="t"/>
              <a:pathLst>
                <a:path extrusionOk="0" h="333" w="333">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3"/>
            <p:cNvSpPr/>
            <p:nvPr/>
          </p:nvSpPr>
          <p:spPr>
            <a:xfrm>
              <a:off x="2906250" y="4244975"/>
              <a:ext cx="8325" cy="8325"/>
            </a:xfrm>
            <a:custGeom>
              <a:rect b="b" l="l" r="r" t="t"/>
              <a:pathLst>
                <a:path extrusionOk="0" h="333" w="333">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3"/>
            <p:cNvSpPr/>
            <p:nvPr/>
          </p:nvSpPr>
          <p:spPr>
            <a:xfrm>
              <a:off x="2924300"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53"/>
            <p:cNvSpPr/>
            <p:nvPr/>
          </p:nvSpPr>
          <p:spPr>
            <a:xfrm>
              <a:off x="2942150"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3"/>
            <p:cNvSpPr/>
            <p:nvPr/>
          </p:nvSpPr>
          <p:spPr>
            <a:xfrm>
              <a:off x="2960000"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3"/>
            <p:cNvSpPr/>
            <p:nvPr/>
          </p:nvSpPr>
          <p:spPr>
            <a:xfrm>
              <a:off x="2978025" y="4244975"/>
              <a:ext cx="8325" cy="8325"/>
            </a:xfrm>
            <a:custGeom>
              <a:rect b="b" l="l" r="r" t="t"/>
              <a:pathLst>
                <a:path extrusionOk="0" h="333" w="333">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3"/>
            <p:cNvSpPr/>
            <p:nvPr/>
          </p:nvSpPr>
          <p:spPr>
            <a:xfrm>
              <a:off x="3121375"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3"/>
            <p:cNvSpPr/>
            <p:nvPr/>
          </p:nvSpPr>
          <p:spPr>
            <a:xfrm>
              <a:off x="3139225" y="4244975"/>
              <a:ext cx="8325" cy="8325"/>
            </a:xfrm>
            <a:custGeom>
              <a:rect b="b" l="l" r="r" t="t"/>
              <a:pathLst>
                <a:path extrusionOk="0" h="333" w="333">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3"/>
            <p:cNvSpPr/>
            <p:nvPr/>
          </p:nvSpPr>
          <p:spPr>
            <a:xfrm>
              <a:off x="3157250"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3"/>
            <p:cNvSpPr/>
            <p:nvPr/>
          </p:nvSpPr>
          <p:spPr>
            <a:xfrm>
              <a:off x="3175100"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3"/>
            <p:cNvSpPr/>
            <p:nvPr/>
          </p:nvSpPr>
          <p:spPr>
            <a:xfrm>
              <a:off x="319312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3"/>
            <p:cNvSpPr/>
            <p:nvPr/>
          </p:nvSpPr>
          <p:spPr>
            <a:xfrm>
              <a:off x="3210975"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3"/>
            <p:cNvSpPr/>
            <p:nvPr/>
          </p:nvSpPr>
          <p:spPr>
            <a:xfrm>
              <a:off x="3228825" y="4244975"/>
              <a:ext cx="8325" cy="8325"/>
            </a:xfrm>
            <a:custGeom>
              <a:rect b="b" l="l" r="r" t="t"/>
              <a:pathLst>
                <a:path extrusionOk="0" h="333" w="333">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3"/>
            <p:cNvSpPr/>
            <p:nvPr/>
          </p:nvSpPr>
          <p:spPr>
            <a:xfrm>
              <a:off x="3246875"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3"/>
            <p:cNvSpPr/>
            <p:nvPr/>
          </p:nvSpPr>
          <p:spPr>
            <a:xfrm>
              <a:off x="3264725"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3"/>
            <p:cNvSpPr/>
            <p:nvPr/>
          </p:nvSpPr>
          <p:spPr>
            <a:xfrm>
              <a:off x="3282750" y="4244975"/>
              <a:ext cx="8325" cy="8325"/>
            </a:xfrm>
            <a:custGeom>
              <a:rect b="b" l="l" r="r" t="t"/>
              <a:pathLst>
                <a:path extrusionOk="0" h="333" w="333">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3"/>
            <p:cNvSpPr/>
            <p:nvPr/>
          </p:nvSpPr>
          <p:spPr>
            <a:xfrm>
              <a:off x="3300600" y="4244975"/>
              <a:ext cx="8325" cy="8325"/>
            </a:xfrm>
            <a:custGeom>
              <a:rect b="b" l="l" r="r" t="t"/>
              <a:pathLst>
                <a:path extrusionOk="0" h="333" w="333">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3"/>
            <p:cNvSpPr/>
            <p:nvPr/>
          </p:nvSpPr>
          <p:spPr>
            <a:xfrm>
              <a:off x="3318450" y="4244975"/>
              <a:ext cx="8325" cy="8325"/>
            </a:xfrm>
            <a:custGeom>
              <a:rect b="b" l="l" r="r" t="t"/>
              <a:pathLst>
                <a:path extrusionOk="0" h="333" w="333">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3"/>
            <p:cNvSpPr/>
            <p:nvPr/>
          </p:nvSpPr>
          <p:spPr>
            <a:xfrm>
              <a:off x="3336475"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3"/>
            <p:cNvSpPr/>
            <p:nvPr/>
          </p:nvSpPr>
          <p:spPr>
            <a:xfrm>
              <a:off x="3354325" y="4244975"/>
              <a:ext cx="8325" cy="8325"/>
            </a:xfrm>
            <a:custGeom>
              <a:rect b="b" l="l" r="r" t="t"/>
              <a:pathLst>
                <a:path extrusionOk="0" h="333" w="333">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3"/>
            <p:cNvSpPr/>
            <p:nvPr/>
          </p:nvSpPr>
          <p:spPr>
            <a:xfrm>
              <a:off x="3372375" y="4244975"/>
              <a:ext cx="8300" cy="8325"/>
            </a:xfrm>
            <a:custGeom>
              <a:rect b="b" l="l" r="r" t="t"/>
              <a:pathLst>
                <a:path extrusionOk="0" h="333" w="332">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3"/>
            <p:cNvSpPr/>
            <p:nvPr/>
          </p:nvSpPr>
          <p:spPr>
            <a:xfrm>
              <a:off x="3390225"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3"/>
            <p:cNvSpPr/>
            <p:nvPr/>
          </p:nvSpPr>
          <p:spPr>
            <a:xfrm>
              <a:off x="3408075" y="4244975"/>
              <a:ext cx="8300" cy="8325"/>
            </a:xfrm>
            <a:custGeom>
              <a:rect b="b" l="l" r="r" t="t"/>
              <a:pathLst>
                <a:path extrusionOk="0" h="333" w="332">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3"/>
            <p:cNvSpPr/>
            <p:nvPr/>
          </p:nvSpPr>
          <p:spPr>
            <a:xfrm>
              <a:off x="3426100" y="4244975"/>
              <a:ext cx="8325" cy="8325"/>
            </a:xfrm>
            <a:custGeom>
              <a:rect b="b" l="l" r="r" t="t"/>
              <a:pathLst>
                <a:path extrusionOk="0" h="333" w="333">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3"/>
            <p:cNvSpPr/>
            <p:nvPr/>
          </p:nvSpPr>
          <p:spPr>
            <a:xfrm>
              <a:off x="3443950" y="4244975"/>
              <a:ext cx="8325" cy="8325"/>
            </a:xfrm>
            <a:custGeom>
              <a:rect b="b" l="l" r="r" t="t"/>
              <a:pathLst>
                <a:path extrusionOk="0" h="333" w="333">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3"/>
            <p:cNvSpPr/>
            <p:nvPr/>
          </p:nvSpPr>
          <p:spPr>
            <a:xfrm>
              <a:off x="3461975" y="4244975"/>
              <a:ext cx="8325" cy="8325"/>
            </a:xfrm>
            <a:custGeom>
              <a:rect b="b" l="l" r="r" t="t"/>
              <a:pathLst>
                <a:path extrusionOk="0" h="333" w="333">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3"/>
            <p:cNvSpPr/>
            <p:nvPr/>
          </p:nvSpPr>
          <p:spPr>
            <a:xfrm>
              <a:off x="3479825" y="4244975"/>
              <a:ext cx="8325" cy="8325"/>
            </a:xfrm>
            <a:custGeom>
              <a:rect b="b" l="l" r="r" t="t"/>
              <a:pathLst>
                <a:path extrusionOk="0" h="333" w="333">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3"/>
            <p:cNvSpPr/>
            <p:nvPr/>
          </p:nvSpPr>
          <p:spPr>
            <a:xfrm>
              <a:off x="3497675" y="4244975"/>
              <a:ext cx="8325" cy="8325"/>
            </a:xfrm>
            <a:custGeom>
              <a:rect b="b" l="l" r="r" t="t"/>
              <a:pathLst>
                <a:path extrusionOk="0" h="333" w="333">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3"/>
            <p:cNvSpPr/>
            <p:nvPr/>
          </p:nvSpPr>
          <p:spPr>
            <a:xfrm>
              <a:off x="3515700" y="4244975"/>
              <a:ext cx="8325" cy="8325"/>
            </a:xfrm>
            <a:custGeom>
              <a:rect b="b" l="l" r="r" t="t"/>
              <a:pathLst>
                <a:path extrusionOk="0" h="333" w="333">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3"/>
            <p:cNvSpPr/>
            <p:nvPr/>
          </p:nvSpPr>
          <p:spPr>
            <a:xfrm>
              <a:off x="3533550" y="4244975"/>
              <a:ext cx="8325" cy="8325"/>
            </a:xfrm>
            <a:custGeom>
              <a:rect b="b" l="l" r="r" t="t"/>
              <a:pathLst>
                <a:path extrusionOk="0" h="333" w="333">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3"/>
            <p:cNvSpPr/>
            <p:nvPr/>
          </p:nvSpPr>
          <p:spPr>
            <a:xfrm>
              <a:off x="3551600" y="4244975"/>
              <a:ext cx="8300" cy="8325"/>
            </a:xfrm>
            <a:custGeom>
              <a:rect b="b" l="l" r="r" t="t"/>
              <a:pathLst>
                <a:path extrusionOk="0" h="333" w="332">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3"/>
            <p:cNvSpPr/>
            <p:nvPr/>
          </p:nvSpPr>
          <p:spPr>
            <a:xfrm>
              <a:off x="3569450" y="4244975"/>
              <a:ext cx="8300" cy="8325"/>
            </a:xfrm>
            <a:custGeom>
              <a:rect b="b" l="l" r="r" t="t"/>
              <a:pathLst>
                <a:path extrusionOk="0" h="333" w="332">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3"/>
            <p:cNvSpPr/>
            <p:nvPr/>
          </p:nvSpPr>
          <p:spPr>
            <a:xfrm>
              <a:off x="3587300" y="4244975"/>
              <a:ext cx="8300" cy="8325"/>
            </a:xfrm>
            <a:custGeom>
              <a:rect b="b" l="l" r="r" t="t"/>
              <a:pathLst>
                <a:path extrusionOk="0" h="333" w="332">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3"/>
            <p:cNvSpPr/>
            <p:nvPr/>
          </p:nvSpPr>
          <p:spPr>
            <a:xfrm>
              <a:off x="3605325" y="4244975"/>
              <a:ext cx="8325" cy="8325"/>
            </a:xfrm>
            <a:custGeom>
              <a:rect b="b" l="l" r="r" t="t"/>
              <a:pathLst>
                <a:path extrusionOk="0" h="333" w="333">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3"/>
            <p:cNvSpPr/>
            <p:nvPr/>
          </p:nvSpPr>
          <p:spPr>
            <a:xfrm>
              <a:off x="2547800"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3"/>
            <p:cNvSpPr/>
            <p:nvPr/>
          </p:nvSpPr>
          <p:spPr>
            <a:xfrm>
              <a:off x="256582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3"/>
            <p:cNvSpPr/>
            <p:nvPr/>
          </p:nvSpPr>
          <p:spPr>
            <a:xfrm>
              <a:off x="2583675"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3"/>
            <p:cNvSpPr/>
            <p:nvPr/>
          </p:nvSpPr>
          <p:spPr>
            <a:xfrm>
              <a:off x="2601550"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3"/>
            <p:cNvSpPr/>
            <p:nvPr/>
          </p:nvSpPr>
          <p:spPr>
            <a:xfrm>
              <a:off x="2619575"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3"/>
            <p:cNvSpPr/>
            <p:nvPr/>
          </p:nvSpPr>
          <p:spPr>
            <a:xfrm>
              <a:off x="2637425" y="4263000"/>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3"/>
            <p:cNvSpPr/>
            <p:nvPr/>
          </p:nvSpPr>
          <p:spPr>
            <a:xfrm>
              <a:off x="2655450" y="4263000"/>
              <a:ext cx="8325" cy="8325"/>
            </a:xfrm>
            <a:custGeom>
              <a:rect b="b" l="l" r="r" t="t"/>
              <a:pathLst>
                <a:path extrusionOk="0" h="333" w="333">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3"/>
            <p:cNvSpPr/>
            <p:nvPr/>
          </p:nvSpPr>
          <p:spPr>
            <a:xfrm>
              <a:off x="2673300" y="4263000"/>
              <a:ext cx="8325" cy="8325"/>
            </a:xfrm>
            <a:custGeom>
              <a:rect b="b" l="l" r="r" t="t"/>
              <a:pathLst>
                <a:path extrusionOk="0" h="333" w="333">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3"/>
            <p:cNvSpPr/>
            <p:nvPr/>
          </p:nvSpPr>
          <p:spPr>
            <a:xfrm>
              <a:off x="2691150"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3"/>
            <p:cNvSpPr/>
            <p:nvPr/>
          </p:nvSpPr>
          <p:spPr>
            <a:xfrm>
              <a:off x="270917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3"/>
            <p:cNvSpPr/>
            <p:nvPr/>
          </p:nvSpPr>
          <p:spPr>
            <a:xfrm>
              <a:off x="272702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3"/>
            <p:cNvSpPr/>
            <p:nvPr/>
          </p:nvSpPr>
          <p:spPr>
            <a:xfrm>
              <a:off x="2745075"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3"/>
            <p:cNvSpPr/>
            <p:nvPr/>
          </p:nvSpPr>
          <p:spPr>
            <a:xfrm>
              <a:off x="27629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3"/>
            <p:cNvSpPr/>
            <p:nvPr/>
          </p:nvSpPr>
          <p:spPr>
            <a:xfrm>
              <a:off x="2780775"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3"/>
            <p:cNvSpPr/>
            <p:nvPr/>
          </p:nvSpPr>
          <p:spPr>
            <a:xfrm>
              <a:off x="2798800"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3"/>
            <p:cNvSpPr/>
            <p:nvPr/>
          </p:nvSpPr>
          <p:spPr>
            <a:xfrm>
              <a:off x="283467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3"/>
            <p:cNvSpPr/>
            <p:nvPr/>
          </p:nvSpPr>
          <p:spPr>
            <a:xfrm>
              <a:off x="285252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3"/>
            <p:cNvSpPr/>
            <p:nvPr/>
          </p:nvSpPr>
          <p:spPr>
            <a:xfrm>
              <a:off x="287037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3"/>
            <p:cNvSpPr/>
            <p:nvPr/>
          </p:nvSpPr>
          <p:spPr>
            <a:xfrm>
              <a:off x="2906250" y="4263000"/>
              <a:ext cx="8325" cy="8325"/>
            </a:xfrm>
            <a:custGeom>
              <a:rect b="b" l="l" r="r" t="t"/>
              <a:pathLst>
                <a:path extrusionOk="0" h="333" w="333">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3"/>
            <p:cNvSpPr/>
            <p:nvPr/>
          </p:nvSpPr>
          <p:spPr>
            <a:xfrm>
              <a:off x="2924300"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53"/>
            <p:cNvSpPr/>
            <p:nvPr/>
          </p:nvSpPr>
          <p:spPr>
            <a:xfrm>
              <a:off x="2942150"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3"/>
            <p:cNvSpPr/>
            <p:nvPr/>
          </p:nvSpPr>
          <p:spPr>
            <a:xfrm>
              <a:off x="2995875"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3"/>
            <p:cNvSpPr/>
            <p:nvPr/>
          </p:nvSpPr>
          <p:spPr>
            <a:xfrm>
              <a:off x="30139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3"/>
            <p:cNvSpPr/>
            <p:nvPr/>
          </p:nvSpPr>
          <p:spPr>
            <a:xfrm>
              <a:off x="3103525" y="4263000"/>
              <a:ext cx="8325" cy="8325"/>
            </a:xfrm>
            <a:custGeom>
              <a:rect b="b" l="l" r="r" t="t"/>
              <a:pathLst>
                <a:path extrusionOk="0" h="333" w="333">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3"/>
            <p:cNvSpPr/>
            <p:nvPr/>
          </p:nvSpPr>
          <p:spPr>
            <a:xfrm>
              <a:off x="3121375"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3"/>
            <p:cNvSpPr/>
            <p:nvPr/>
          </p:nvSpPr>
          <p:spPr>
            <a:xfrm>
              <a:off x="3139225" y="4263000"/>
              <a:ext cx="8325" cy="8325"/>
            </a:xfrm>
            <a:custGeom>
              <a:rect b="b" l="l" r="r" t="t"/>
              <a:pathLst>
                <a:path extrusionOk="0" h="333" w="333">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3"/>
            <p:cNvSpPr/>
            <p:nvPr/>
          </p:nvSpPr>
          <p:spPr>
            <a:xfrm>
              <a:off x="315725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3"/>
            <p:cNvSpPr/>
            <p:nvPr/>
          </p:nvSpPr>
          <p:spPr>
            <a:xfrm>
              <a:off x="319312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3"/>
            <p:cNvSpPr/>
            <p:nvPr/>
          </p:nvSpPr>
          <p:spPr>
            <a:xfrm>
              <a:off x="3210975"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53"/>
            <p:cNvSpPr/>
            <p:nvPr/>
          </p:nvSpPr>
          <p:spPr>
            <a:xfrm>
              <a:off x="3228825" y="4263000"/>
              <a:ext cx="8325" cy="8325"/>
            </a:xfrm>
            <a:custGeom>
              <a:rect b="b" l="l" r="r" t="t"/>
              <a:pathLst>
                <a:path extrusionOk="0" h="333" w="333">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3"/>
            <p:cNvSpPr/>
            <p:nvPr/>
          </p:nvSpPr>
          <p:spPr>
            <a:xfrm>
              <a:off x="3246875"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3"/>
            <p:cNvSpPr/>
            <p:nvPr/>
          </p:nvSpPr>
          <p:spPr>
            <a:xfrm>
              <a:off x="32647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3"/>
            <p:cNvSpPr/>
            <p:nvPr/>
          </p:nvSpPr>
          <p:spPr>
            <a:xfrm>
              <a:off x="3282750" y="4263000"/>
              <a:ext cx="8325" cy="8325"/>
            </a:xfrm>
            <a:custGeom>
              <a:rect b="b" l="l" r="r" t="t"/>
              <a:pathLst>
                <a:path extrusionOk="0" h="333" w="333">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53"/>
            <p:cNvSpPr/>
            <p:nvPr/>
          </p:nvSpPr>
          <p:spPr>
            <a:xfrm>
              <a:off x="3300600" y="4263000"/>
              <a:ext cx="8325" cy="8325"/>
            </a:xfrm>
            <a:custGeom>
              <a:rect b="b" l="l" r="r" t="t"/>
              <a:pathLst>
                <a:path extrusionOk="0" h="333" w="333">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3"/>
            <p:cNvSpPr/>
            <p:nvPr/>
          </p:nvSpPr>
          <p:spPr>
            <a:xfrm>
              <a:off x="3318450" y="4263000"/>
              <a:ext cx="8325" cy="8325"/>
            </a:xfrm>
            <a:custGeom>
              <a:rect b="b" l="l" r="r" t="t"/>
              <a:pathLst>
                <a:path extrusionOk="0" h="333" w="333">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53"/>
            <p:cNvSpPr/>
            <p:nvPr/>
          </p:nvSpPr>
          <p:spPr>
            <a:xfrm>
              <a:off x="3336475"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53"/>
            <p:cNvSpPr/>
            <p:nvPr/>
          </p:nvSpPr>
          <p:spPr>
            <a:xfrm>
              <a:off x="3354325" y="4263000"/>
              <a:ext cx="8325" cy="8325"/>
            </a:xfrm>
            <a:custGeom>
              <a:rect b="b" l="l" r="r" t="t"/>
              <a:pathLst>
                <a:path extrusionOk="0" h="333" w="333">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3"/>
            <p:cNvSpPr/>
            <p:nvPr/>
          </p:nvSpPr>
          <p:spPr>
            <a:xfrm>
              <a:off x="3372375" y="4263000"/>
              <a:ext cx="8300" cy="8325"/>
            </a:xfrm>
            <a:custGeom>
              <a:rect b="b" l="l" r="r" t="t"/>
              <a:pathLst>
                <a:path extrusionOk="0" h="333" w="332">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53"/>
            <p:cNvSpPr/>
            <p:nvPr/>
          </p:nvSpPr>
          <p:spPr>
            <a:xfrm>
              <a:off x="3390225"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53"/>
            <p:cNvSpPr/>
            <p:nvPr/>
          </p:nvSpPr>
          <p:spPr>
            <a:xfrm>
              <a:off x="3408075" y="4263000"/>
              <a:ext cx="8300" cy="8325"/>
            </a:xfrm>
            <a:custGeom>
              <a:rect b="b" l="l" r="r" t="t"/>
              <a:pathLst>
                <a:path extrusionOk="0" h="333" w="332">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3"/>
            <p:cNvSpPr/>
            <p:nvPr/>
          </p:nvSpPr>
          <p:spPr>
            <a:xfrm>
              <a:off x="3426100" y="4263000"/>
              <a:ext cx="8325" cy="8325"/>
            </a:xfrm>
            <a:custGeom>
              <a:rect b="b" l="l" r="r" t="t"/>
              <a:pathLst>
                <a:path extrusionOk="0" h="333" w="333">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53"/>
            <p:cNvSpPr/>
            <p:nvPr/>
          </p:nvSpPr>
          <p:spPr>
            <a:xfrm>
              <a:off x="3443950" y="4263000"/>
              <a:ext cx="8325" cy="8325"/>
            </a:xfrm>
            <a:custGeom>
              <a:rect b="b" l="l" r="r" t="t"/>
              <a:pathLst>
                <a:path extrusionOk="0" h="333" w="333">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53"/>
            <p:cNvSpPr/>
            <p:nvPr/>
          </p:nvSpPr>
          <p:spPr>
            <a:xfrm>
              <a:off x="3461975" y="4263000"/>
              <a:ext cx="8325" cy="8325"/>
            </a:xfrm>
            <a:custGeom>
              <a:rect b="b" l="l" r="r" t="t"/>
              <a:pathLst>
                <a:path extrusionOk="0" h="333" w="333">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3"/>
            <p:cNvSpPr/>
            <p:nvPr/>
          </p:nvSpPr>
          <p:spPr>
            <a:xfrm>
              <a:off x="3479825" y="4263000"/>
              <a:ext cx="8325" cy="8325"/>
            </a:xfrm>
            <a:custGeom>
              <a:rect b="b" l="l" r="r" t="t"/>
              <a:pathLst>
                <a:path extrusionOk="0" h="333" w="333">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3"/>
            <p:cNvSpPr/>
            <p:nvPr/>
          </p:nvSpPr>
          <p:spPr>
            <a:xfrm>
              <a:off x="3497675" y="4263000"/>
              <a:ext cx="8325" cy="8325"/>
            </a:xfrm>
            <a:custGeom>
              <a:rect b="b" l="l" r="r" t="t"/>
              <a:pathLst>
                <a:path extrusionOk="0" h="333" w="333">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53"/>
            <p:cNvSpPr/>
            <p:nvPr/>
          </p:nvSpPr>
          <p:spPr>
            <a:xfrm>
              <a:off x="35157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53"/>
            <p:cNvSpPr/>
            <p:nvPr/>
          </p:nvSpPr>
          <p:spPr>
            <a:xfrm>
              <a:off x="3533550" y="4263000"/>
              <a:ext cx="8325" cy="8325"/>
            </a:xfrm>
            <a:custGeom>
              <a:rect b="b" l="l" r="r" t="t"/>
              <a:pathLst>
                <a:path extrusionOk="0" h="333" w="333">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3"/>
            <p:cNvSpPr/>
            <p:nvPr/>
          </p:nvSpPr>
          <p:spPr>
            <a:xfrm>
              <a:off x="3551600" y="4263000"/>
              <a:ext cx="8300" cy="8325"/>
            </a:xfrm>
            <a:custGeom>
              <a:rect b="b" l="l" r="r" t="t"/>
              <a:pathLst>
                <a:path extrusionOk="0" h="333" w="332">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3"/>
            <p:cNvSpPr/>
            <p:nvPr/>
          </p:nvSpPr>
          <p:spPr>
            <a:xfrm>
              <a:off x="3569450" y="4263000"/>
              <a:ext cx="8300" cy="8325"/>
            </a:xfrm>
            <a:custGeom>
              <a:rect b="b" l="l" r="r" t="t"/>
              <a:pathLst>
                <a:path extrusionOk="0" h="333" w="332">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3"/>
            <p:cNvSpPr/>
            <p:nvPr/>
          </p:nvSpPr>
          <p:spPr>
            <a:xfrm>
              <a:off x="3587300" y="4263000"/>
              <a:ext cx="8300" cy="8325"/>
            </a:xfrm>
            <a:custGeom>
              <a:rect b="b" l="l" r="r" t="t"/>
              <a:pathLst>
                <a:path extrusionOk="0" h="333" w="332">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3"/>
            <p:cNvSpPr/>
            <p:nvPr/>
          </p:nvSpPr>
          <p:spPr>
            <a:xfrm>
              <a:off x="3605325" y="4263000"/>
              <a:ext cx="8325" cy="8325"/>
            </a:xfrm>
            <a:custGeom>
              <a:rect b="b" l="l" r="r" t="t"/>
              <a:pathLst>
                <a:path extrusionOk="0" h="333" w="333">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3"/>
            <p:cNvSpPr/>
            <p:nvPr/>
          </p:nvSpPr>
          <p:spPr>
            <a:xfrm>
              <a:off x="3623175" y="4263000"/>
              <a:ext cx="8325" cy="8325"/>
            </a:xfrm>
            <a:custGeom>
              <a:rect b="b" l="l" r="r" t="t"/>
              <a:pathLst>
                <a:path extrusionOk="0" h="333" w="333">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3"/>
            <p:cNvSpPr/>
            <p:nvPr/>
          </p:nvSpPr>
          <p:spPr>
            <a:xfrm>
              <a:off x="3641200" y="4263000"/>
              <a:ext cx="8325" cy="8325"/>
            </a:xfrm>
            <a:custGeom>
              <a:rect b="b" l="l" r="r" t="t"/>
              <a:pathLst>
                <a:path extrusionOk="0" h="333" w="333">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3"/>
            <p:cNvSpPr/>
            <p:nvPr/>
          </p:nvSpPr>
          <p:spPr>
            <a:xfrm>
              <a:off x="256582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53"/>
            <p:cNvSpPr/>
            <p:nvPr/>
          </p:nvSpPr>
          <p:spPr>
            <a:xfrm>
              <a:off x="2583675"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53"/>
            <p:cNvSpPr/>
            <p:nvPr/>
          </p:nvSpPr>
          <p:spPr>
            <a:xfrm>
              <a:off x="2601550"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53"/>
            <p:cNvSpPr/>
            <p:nvPr/>
          </p:nvSpPr>
          <p:spPr>
            <a:xfrm>
              <a:off x="2619575"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53"/>
            <p:cNvSpPr/>
            <p:nvPr/>
          </p:nvSpPr>
          <p:spPr>
            <a:xfrm>
              <a:off x="2637425"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3"/>
            <p:cNvSpPr/>
            <p:nvPr/>
          </p:nvSpPr>
          <p:spPr>
            <a:xfrm>
              <a:off x="2655450" y="4281050"/>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3"/>
            <p:cNvSpPr/>
            <p:nvPr/>
          </p:nvSpPr>
          <p:spPr>
            <a:xfrm>
              <a:off x="2673300" y="4281050"/>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3"/>
            <p:cNvSpPr/>
            <p:nvPr/>
          </p:nvSpPr>
          <p:spPr>
            <a:xfrm>
              <a:off x="2691150" y="4281050"/>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3"/>
            <p:cNvSpPr/>
            <p:nvPr/>
          </p:nvSpPr>
          <p:spPr>
            <a:xfrm>
              <a:off x="270917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53"/>
            <p:cNvSpPr/>
            <p:nvPr/>
          </p:nvSpPr>
          <p:spPr>
            <a:xfrm>
              <a:off x="272702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53"/>
            <p:cNvSpPr/>
            <p:nvPr/>
          </p:nvSpPr>
          <p:spPr>
            <a:xfrm>
              <a:off x="2745075"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3"/>
            <p:cNvSpPr/>
            <p:nvPr/>
          </p:nvSpPr>
          <p:spPr>
            <a:xfrm>
              <a:off x="27629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3"/>
            <p:cNvSpPr/>
            <p:nvPr/>
          </p:nvSpPr>
          <p:spPr>
            <a:xfrm>
              <a:off x="2780775"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3"/>
            <p:cNvSpPr/>
            <p:nvPr/>
          </p:nvSpPr>
          <p:spPr>
            <a:xfrm>
              <a:off x="2798800"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53"/>
            <p:cNvSpPr/>
            <p:nvPr/>
          </p:nvSpPr>
          <p:spPr>
            <a:xfrm>
              <a:off x="2816650"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53"/>
            <p:cNvSpPr/>
            <p:nvPr/>
          </p:nvSpPr>
          <p:spPr>
            <a:xfrm>
              <a:off x="283467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53"/>
            <p:cNvSpPr/>
            <p:nvPr/>
          </p:nvSpPr>
          <p:spPr>
            <a:xfrm>
              <a:off x="285252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3"/>
            <p:cNvSpPr/>
            <p:nvPr/>
          </p:nvSpPr>
          <p:spPr>
            <a:xfrm>
              <a:off x="287037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3"/>
            <p:cNvSpPr/>
            <p:nvPr/>
          </p:nvSpPr>
          <p:spPr>
            <a:xfrm>
              <a:off x="2906250" y="4281050"/>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53"/>
            <p:cNvSpPr/>
            <p:nvPr/>
          </p:nvSpPr>
          <p:spPr>
            <a:xfrm>
              <a:off x="2924300"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3"/>
            <p:cNvSpPr/>
            <p:nvPr/>
          </p:nvSpPr>
          <p:spPr>
            <a:xfrm>
              <a:off x="301390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53"/>
            <p:cNvSpPr/>
            <p:nvPr/>
          </p:nvSpPr>
          <p:spPr>
            <a:xfrm>
              <a:off x="3085500"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53"/>
            <p:cNvSpPr/>
            <p:nvPr/>
          </p:nvSpPr>
          <p:spPr>
            <a:xfrm>
              <a:off x="3103525" y="4281050"/>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53"/>
            <p:cNvSpPr/>
            <p:nvPr/>
          </p:nvSpPr>
          <p:spPr>
            <a:xfrm>
              <a:off x="3121375"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53"/>
            <p:cNvSpPr/>
            <p:nvPr/>
          </p:nvSpPr>
          <p:spPr>
            <a:xfrm>
              <a:off x="3139225" y="4281050"/>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53"/>
            <p:cNvSpPr/>
            <p:nvPr/>
          </p:nvSpPr>
          <p:spPr>
            <a:xfrm>
              <a:off x="315725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53"/>
            <p:cNvSpPr/>
            <p:nvPr/>
          </p:nvSpPr>
          <p:spPr>
            <a:xfrm>
              <a:off x="3175100"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53"/>
            <p:cNvSpPr/>
            <p:nvPr/>
          </p:nvSpPr>
          <p:spPr>
            <a:xfrm>
              <a:off x="319312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53"/>
            <p:cNvSpPr/>
            <p:nvPr/>
          </p:nvSpPr>
          <p:spPr>
            <a:xfrm>
              <a:off x="3210975"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53"/>
            <p:cNvSpPr/>
            <p:nvPr/>
          </p:nvSpPr>
          <p:spPr>
            <a:xfrm>
              <a:off x="3228825" y="4281050"/>
              <a:ext cx="8325" cy="8300"/>
            </a:xfrm>
            <a:custGeom>
              <a:rect b="b" l="l" r="r" t="t"/>
              <a:pathLst>
                <a:path extrusionOk="0" h="332"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53"/>
            <p:cNvSpPr/>
            <p:nvPr/>
          </p:nvSpPr>
          <p:spPr>
            <a:xfrm>
              <a:off x="3246875"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53"/>
            <p:cNvSpPr/>
            <p:nvPr/>
          </p:nvSpPr>
          <p:spPr>
            <a:xfrm>
              <a:off x="32647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53"/>
            <p:cNvSpPr/>
            <p:nvPr/>
          </p:nvSpPr>
          <p:spPr>
            <a:xfrm>
              <a:off x="3282750" y="4281050"/>
              <a:ext cx="8325" cy="8300"/>
            </a:xfrm>
            <a:custGeom>
              <a:rect b="b" l="l" r="r" t="t"/>
              <a:pathLst>
                <a:path extrusionOk="0" h="332" w="333">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53"/>
            <p:cNvSpPr/>
            <p:nvPr/>
          </p:nvSpPr>
          <p:spPr>
            <a:xfrm>
              <a:off x="3300600" y="4281050"/>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53"/>
            <p:cNvSpPr/>
            <p:nvPr/>
          </p:nvSpPr>
          <p:spPr>
            <a:xfrm>
              <a:off x="3318450" y="4281050"/>
              <a:ext cx="8325" cy="8300"/>
            </a:xfrm>
            <a:custGeom>
              <a:rect b="b" l="l" r="r" t="t"/>
              <a:pathLst>
                <a:path extrusionOk="0" h="332"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3"/>
            <p:cNvSpPr/>
            <p:nvPr/>
          </p:nvSpPr>
          <p:spPr>
            <a:xfrm>
              <a:off x="3336475"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3"/>
            <p:cNvSpPr/>
            <p:nvPr/>
          </p:nvSpPr>
          <p:spPr>
            <a:xfrm>
              <a:off x="3354325" y="4281050"/>
              <a:ext cx="8325" cy="8300"/>
            </a:xfrm>
            <a:custGeom>
              <a:rect b="b" l="l" r="r" t="t"/>
              <a:pathLst>
                <a:path extrusionOk="0" h="332"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3"/>
            <p:cNvSpPr/>
            <p:nvPr/>
          </p:nvSpPr>
          <p:spPr>
            <a:xfrm>
              <a:off x="3372375" y="4281050"/>
              <a:ext cx="8300" cy="8300"/>
            </a:xfrm>
            <a:custGeom>
              <a:rect b="b" l="l" r="r" t="t"/>
              <a:pathLst>
                <a:path extrusionOk="0" h="332" w="332">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3"/>
            <p:cNvSpPr/>
            <p:nvPr/>
          </p:nvSpPr>
          <p:spPr>
            <a:xfrm>
              <a:off x="3390225"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3"/>
            <p:cNvSpPr/>
            <p:nvPr/>
          </p:nvSpPr>
          <p:spPr>
            <a:xfrm>
              <a:off x="3408075" y="4281050"/>
              <a:ext cx="8300" cy="8300"/>
            </a:xfrm>
            <a:custGeom>
              <a:rect b="b" l="l" r="r" t="t"/>
              <a:pathLst>
                <a:path extrusionOk="0" h="332"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3"/>
            <p:cNvSpPr/>
            <p:nvPr/>
          </p:nvSpPr>
          <p:spPr>
            <a:xfrm>
              <a:off x="3426100" y="4281050"/>
              <a:ext cx="8325" cy="8300"/>
            </a:xfrm>
            <a:custGeom>
              <a:rect b="b" l="l" r="r" t="t"/>
              <a:pathLst>
                <a:path extrusionOk="0" h="332"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3"/>
            <p:cNvSpPr/>
            <p:nvPr/>
          </p:nvSpPr>
          <p:spPr>
            <a:xfrm>
              <a:off x="3443950" y="4281050"/>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53"/>
            <p:cNvSpPr/>
            <p:nvPr/>
          </p:nvSpPr>
          <p:spPr>
            <a:xfrm>
              <a:off x="3461975" y="4281050"/>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3"/>
            <p:cNvSpPr/>
            <p:nvPr/>
          </p:nvSpPr>
          <p:spPr>
            <a:xfrm>
              <a:off x="3479825" y="4281050"/>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3"/>
            <p:cNvSpPr/>
            <p:nvPr/>
          </p:nvSpPr>
          <p:spPr>
            <a:xfrm>
              <a:off x="3497675" y="4281050"/>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53"/>
            <p:cNvSpPr/>
            <p:nvPr/>
          </p:nvSpPr>
          <p:spPr>
            <a:xfrm>
              <a:off x="3515700" y="4281050"/>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3"/>
            <p:cNvSpPr/>
            <p:nvPr/>
          </p:nvSpPr>
          <p:spPr>
            <a:xfrm>
              <a:off x="3533550" y="4281050"/>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53"/>
            <p:cNvSpPr/>
            <p:nvPr/>
          </p:nvSpPr>
          <p:spPr>
            <a:xfrm>
              <a:off x="3551600" y="4281050"/>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53"/>
            <p:cNvSpPr/>
            <p:nvPr/>
          </p:nvSpPr>
          <p:spPr>
            <a:xfrm>
              <a:off x="3569450" y="4281050"/>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53"/>
            <p:cNvSpPr/>
            <p:nvPr/>
          </p:nvSpPr>
          <p:spPr>
            <a:xfrm>
              <a:off x="3587300" y="4281050"/>
              <a:ext cx="8300" cy="8300"/>
            </a:xfrm>
            <a:custGeom>
              <a:rect b="b" l="l" r="r" t="t"/>
              <a:pathLst>
                <a:path extrusionOk="0" h="332" w="332">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3"/>
            <p:cNvSpPr/>
            <p:nvPr/>
          </p:nvSpPr>
          <p:spPr>
            <a:xfrm>
              <a:off x="3605325" y="4281050"/>
              <a:ext cx="8325" cy="8300"/>
            </a:xfrm>
            <a:custGeom>
              <a:rect b="b" l="l" r="r" t="t"/>
              <a:pathLst>
                <a:path extrusionOk="0" h="332" w="333">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3"/>
            <p:cNvSpPr/>
            <p:nvPr/>
          </p:nvSpPr>
          <p:spPr>
            <a:xfrm>
              <a:off x="3623175" y="4281050"/>
              <a:ext cx="8325" cy="8300"/>
            </a:xfrm>
            <a:custGeom>
              <a:rect b="b" l="l" r="r" t="t"/>
              <a:pathLst>
                <a:path extrusionOk="0" h="332" w="333">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3"/>
            <p:cNvSpPr/>
            <p:nvPr/>
          </p:nvSpPr>
          <p:spPr>
            <a:xfrm>
              <a:off x="25478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3"/>
            <p:cNvSpPr/>
            <p:nvPr/>
          </p:nvSpPr>
          <p:spPr>
            <a:xfrm>
              <a:off x="256582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53"/>
            <p:cNvSpPr/>
            <p:nvPr/>
          </p:nvSpPr>
          <p:spPr>
            <a:xfrm>
              <a:off x="2583675"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53"/>
            <p:cNvSpPr/>
            <p:nvPr/>
          </p:nvSpPr>
          <p:spPr>
            <a:xfrm>
              <a:off x="2601550"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3"/>
            <p:cNvSpPr/>
            <p:nvPr/>
          </p:nvSpPr>
          <p:spPr>
            <a:xfrm>
              <a:off x="2619575" y="429890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53"/>
            <p:cNvSpPr/>
            <p:nvPr/>
          </p:nvSpPr>
          <p:spPr>
            <a:xfrm>
              <a:off x="2637425"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53"/>
            <p:cNvSpPr/>
            <p:nvPr/>
          </p:nvSpPr>
          <p:spPr>
            <a:xfrm>
              <a:off x="2655450" y="4298900"/>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53"/>
            <p:cNvSpPr/>
            <p:nvPr/>
          </p:nvSpPr>
          <p:spPr>
            <a:xfrm>
              <a:off x="2673300" y="4298900"/>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53"/>
            <p:cNvSpPr/>
            <p:nvPr/>
          </p:nvSpPr>
          <p:spPr>
            <a:xfrm>
              <a:off x="2691150" y="4298900"/>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53"/>
            <p:cNvSpPr/>
            <p:nvPr/>
          </p:nvSpPr>
          <p:spPr>
            <a:xfrm>
              <a:off x="270917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3"/>
            <p:cNvSpPr/>
            <p:nvPr/>
          </p:nvSpPr>
          <p:spPr>
            <a:xfrm>
              <a:off x="272702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53"/>
            <p:cNvSpPr/>
            <p:nvPr/>
          </p:nvSpPr>
          <p:spPr>
            <a:xfrm>
              <a:off x="2745075"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3"/>
            <p:cNvSpPr/>
            <p:nvPr/>
          </p:nvSpPr>
          <p:spPr>
            <a:xfrm>
              <a:off x="27629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3"/>
            <p:cNvSpPr/>
            <p:nvPr/>
          </p:nvSpPr>
          <p:spPr>
            <a:xfrm>
              <a:off x="2816650"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53"/>
            <p:cNvSpPr/>
            <p:nvPr/>
          </p:nvSpPr>
          <p:spPr>
            <a:xfrm>
              <a:off x="283467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53"/>
            <p:cNvSpPr/>
            <p:nvPr/>
          </p:nvSpPr>
          <p:spPr>
            <a:xfrm>
              <a:off x="285252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53"/>
            <p:cNvSpPr/>
            <p:nvPr/>
          </p:nvSpPr>
          <p:spPr>
            <a:xfrm>
              <a:off x="287037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3"/>
            <p:cNvSpPr/>
            <p:nvPr/>
          </p:nvSpPr>
          <p:spPr>
            <a:xfrm>
              <a:off x="2906250" y="429890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53"/>
            <p:cNvSpPr/>
            <p:nvPr/>
          </p:nvSpPr>
          <p:spPr>
            <a:xfrm>
              <a:off x="2924300"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53"/>
            <p:cNvSpPr/>
            <p:nvPr/>
          </p:nvSpPr>
          <p:spPr>
            <a:xfrm>
              <a:off x="30496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3"/>
            <p:cNvSpPr/>
            <p:nvPr/>
          </p:nvSpPr>
          <p:spPr>
            <a:xfrm>
              <a:off x="3085500"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53"/>
            <p:cNvSpPr/>
            <p:nvPr/>
          </p:nvSpPr>
          <p:spPr>
            <a:xfrm>
              <a:off x="3103525" y="429890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3"/>
            <p:cNvSpPr/>
            <p:nvPr/>
          </p:nvSpPr>
          <p:spPr>
            <a:xfrm>
              <a:off x="3139225" y="429890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3"/>
            <p:cNvSpPr/>
            <p:nvPr/>
          </p:nvSpPr>
          <p:spPr>
            <a:xfrm>
              <a:off x="3157250"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53"/>
            <p:cNvSpPr/>
            <p:nvPr/>
          </p:nvSpPr>
          <p:spPr>
            <a:xfrm>
              <a:off x="3175100"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3"/>
            <p:cNvSpPr/>
            <p:nvPr/>
          </p:nvSpPr>
          <p:spPr>
            <a:xfrm>
              <a:off x="319312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3"/>
            <p:cNvSpPr/>
            <p:nvPr/>
          </p:nvSpPr>
          <p:spPr>
            <a:xfrm>
              <a:off x="3210975"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53"/>
            <p:cNvSpPr/>
            <p:nvPr/>
          </p:nvSpPr>
          <p:spPr>
            <a:xfrm>
              <a:off x="3228825" y="429890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3"/>
            <p:cNvSpPr/>
            <p:nvPr/>
          </p:nvSpPr>
          <p:spPr>
            <a:xfrm>
              <a:off x="3246875"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3"/>
            <p:cNvSpPr/>
            <p:nvPr/>
          </p:nvSpPr>
          <p:spPr>
            <a:xfrm>
              <a:off x="32647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53"/>
            <p:cNvSpPr/>
            <p:nvPr/>
          </p:nvSpPr>
          <p:spPr>
            <a:xfrm>
              <a:off x="3282750" y="4298900"/>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53"/>
            <p:cNvSpPr/>
            <p:nvPr/>
          </p:nvSpPr>
          <p:spPr>
            <a:xfrm>
              <a:off x="3300600" y="4298900"/>
              <a:ext cx="8325" cy="8300"/>
            </a:xfrm>
            <a:custGeom>
              <a:rect b="b" l="l" r="r" t="t"/>
              <a:pathLst>
                <a:path extrusionOk="0" h="332" w="333">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53"/>
            <p:cNvSpPr/>
            <p:nvPr/>
          </p:nvSpPr>
          <p:spPr>
            <a:xfrm>
              <a:off x="3318450" y="4298900"/>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3"/>
            <p:cNvSpPr/>
            <p:nvPr/>
          </p:nvSpPr>
          <p:spPr>
            <a:xfrm>
              <a:off x="3336475"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3"/>
            <p:cNvSpPr/>
            <p:nvPr/>
          </p:nvSpPr>
          <p:spPr>
            <a:xfrm>
              <a:off x="3354325" y="4298900"/>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3"/>
            <p:cNvSpPr/>
            <p:nvPr/>
          </p:nvSpPr>
          <p:spPr>
            <a:xfrm>
              <a:off x="3372375" y="4298900"/>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3"/>
            <p:cNvSpPr/>
            <p:nvPr/>
          </p:nvSpPr>
          <p:spPr>
            <a:xfrm>
              <a:off x="3390225"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3"/>
            <p:cNvSpPr/>
            <p:nvPr/>
          </p:nvSpPr>
          <p:spPr>
            <a:xfrm>
              <a:off x="3408075" y="429890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53"/>
            <p:cNvSpPr/>
            <p:nvPr/>
          </p:nvSpPr>
          <p:spPr>
            <a:xfrm>
              <a:off x="3426100" y="429890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53"/>
            <p:cNvSpPr/>
            <p:nvPr/>
          </p:nvSpPr>
          <p:spPr>
            <a:xfrm>
              <a:off x="3443950" y="429890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3"/>
            <p:cNvSpPr/>
            <p:nvPr/>
          </p:nvSpPr>
          <p:spPr>
            <a:xfrm>
              <a:off x="3461975" y="4298900"/>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3"/>
            <p:cNvSpPr/>
            <p:nvPr/>
          </p:nvSpPr>
          <p:spPr>
            <a:xfrm>
              <a:off x="3479825" y="4298900"/>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53"/>
            <p:cNvSpPr/>
            <p:nvPr/>
          </p:nvSpPr>
          <p:spPr>
            <a:xfrm>
              <a:off x="3497675" y="429890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3"/>
            <p:cNvSpPr/>
            <p:nvPr/>
          </p:nvSpPr>
          <p:spPr>
            <a:xfrm>
              <a:off x="3515700" y="429890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53"/>
            <p:cNvSpPr/>
            <p:nvPr/>
          </p:nvSpPr>
          <p:spPr>
            <a:xfrm>
              <a:off x="3533550" y="429890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53"/>
            <p:cNvSpPr/>
            <p:nvPr/>
          </p:nvSpPr>
          <p:spPr>
            <a:xfrm>
              <a:off x="3551600" y="429890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3"/>
            <p:cNvSpPr/>
            <p:nvPr/>
          </p:nvSpPr>
          <p:spPr>
            <a:xfrm>
              <a:off x="3569450" y="429890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53"/>
            <p:cNvSpPr/>
            <p:nvPr/>
          </p:nvSpPr>
          <p:spPr>
            <a:xfrm>
              <a:off x="3587300" y="4298900"/>
              <a:ext cx="8300" cy="8300"/>
            </a:xfrm>
            <a:custGeom>
              <a:rect b="b" l="l" r="r" t="t"/>
              <a:pathLst>
                <a:path extrusionOk="0" h="332" w="332">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53"/>
            <p:cNvSpPr/>
            <p:nvPr/>
          </p:nvSpPr>
          <p:spPr>
            <a:xfrm>
              <a:off x="3605325" y="4298900"/>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3"/>
            <p:cNvSpPr/>
            <p:nvPr/>
          </p:nvSpPr>
          <p:spPr>
            <a:xfrm>
              <a:off x="25478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53"/>
            <p:cNvSpPr/>
            <p:nvPr/>
          </p:nvSpPr>
          <p:spPr>
            <a:xfrm>
              <a:off x="256582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53"/>
            <p:cNvSpPr/>
            <p:nvPr/>
          </p:nvSpPr>
          <p:spPr>
            <a:xfrm>
              <a:off x="2583675" y="4316925"/>
              <a:ext cx="8325" cy="8325"/>
            </a:xfrm>
            <a:custGeom>
              <a:rect b="b" l="l" r="r" t="t"/>
              <a:pathLst>
                <a:path extrusionOk="0" h="333" w="333">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3"/>
            <p:cNvSpPr/>
            <p:nvPr/>
          </p:nvSpPr>
          <p:spPr>
            <a:xfrm>
              <a:off x="2601550"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53"/>
            <p:cNvSpPr/>
            <p:nvPr/>
          </p:nvSpPr>
          <p:spPr>
            <a:xfrm>
              <a:off x="2637425"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53"/>
            <p:cNvSpPr/>
            <p:nvPr/>
          </p:nvSpPr>
          <p:spPr>
            <a:xfrm>
              <a:off x="2655450" y="4316925"/>
              <a:ext cx="8325" cy="8325"/>
            </a:xfrm>
            <a:custGeom>
              <a:rect b="b" l="l" r="r" t="t"/>
              <a:pathLst>
                <a:path extrusionOk="0" h="333" w="333">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3"/>
            <p:cNvSpPr/>
            <p:nvPr/>
          </p:nvSpPr>
          <p:spPr>
            <a:xfrm>
              <a:off x="2673300" y="4316925"/>
              <a:ext cx="8325" cy="8325"/>
            </a:xfrm>
            <a:custGeom>
              <a:rect b="b" l="l" r="r" t="t"/>
              <a:pathLst>
                <a:path extrusionOk="0" h="333" w="333">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53"/>
            <p:cNvSpPr/>
            <p:nvPr/>
          </p:nvSpPr>
          <p:spPr>
            <a:xfrm>
              <a:off x="2691150" y="4316925"/>
              <a:ext cx="8325" cy="8325"/>
            </a:xfrm>
            <a:custGeom>
              <a:rect b="b" l="l" r="r" t="t"/>
              <a:pathLst>
                <a:path extrusionOk="0" h="333" w="333">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53"/>
            <p:cNvSpPr/>
            <p:nvPr/>
          </p:nvSpPr>
          <p:spPr>
            <a:xfrm>
              <a:off x="270917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3"/>
            <p:cNvSpPr/>
            <p:nvPr/>
          </p:nvSpPr>
          <p:spPr>
            <a:xfrm>
              <a:off x="272702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53"/>
            <p:cNvSpPr/>
            <p:nvPr/>
          </p:nvSpPr>
          <p:spPr>
            <a:xfrm>
              <a:off x="2745075" y="4316925"/>
              <a:ext cx="8300" cy="8325"/>
            </a:xfrm>
            <a:custGeom>
              <a:rect b="b" l="l" r="r" t="t"/>
              <a:pathLst>
                <a:path extrusionOk="0" h="333" w="332">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53"/>
            <p:cNvSpPr/>
            <p:nvPr/>
          </p:nvSpPr>
          <p:spPr>
            <a:xfrm>
              <a:off x="27629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53"/>
            <p:cNvSpPr/>
            <p:nvPr/>
          </p:nvSpPr>
          <p:spPr>
            <a:xfrm>
              <a:off x="2816650"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3"/>
            <p:cNvSpPr/>
            <p:nvPr/>
          </p:nvSpPr>
          <p:spPr>
            <a:xfrm>
              <a:off x="283467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3"/>
            <p:cNvSpPr/>
            <p:nvPr/>
          </p:nvSpPr>
          <p:spPr>
            <a:xfrm>
              <a:off x="285252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53"/>
            <p:cNvSpPr/>
            <p:nvPr/>
          </p:nvSpPr>
          <p:spPr>
            <a:xfrm>
              <a:off x="287037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53"/>
            <p:cNvSpPr/>
            <p:nvPr/>
          </p:nvSpPr>
          <p:spPr>
            <a:xfrm>
              <a:off x="30496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53"/>
            <p:cNvSpPr/>
            <p:nvPr/>
          </p:nvSpPr>
          <p:spPr>
            <a:xfrm>
              <a:off x="3085500"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53"/>
            <p:cNvSpPr/>
            <p:nvPr/>
          </p:nvSpPr>
          <p:spPr>
            <a:xfrm>
              <a:off x="3103525" y="4316925"/>
              <a:ext cx="8325" cy="8325"/>
            </a:xfrm>
            <a:custGeom>
              <a:rect b="b" l="l" r="r" t="t"/>
              <a:pathLst>
                <a:path extrusionOk="0" h="333" w="333">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53"/>
            <p:cNvSpPr/>
            <p:nvPr/>
          </p:nvSpPr>
          <p:spPr>
            <a:xfrm>
              <a:off x="3139225" y="43169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53"/>
            <p:cNvSpPr/>
            <p:nvPr/>
          </p:nvSpPr>
          <p:spPr>
            <a:xfrm>
              <a:off x="3157250"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53"/>
            <p:cNvSpPr/>
            <p:nvPr/>
          </p:nvSpPr>
          <p:spPr>
            <a:xfrm>
              <a:off x="3175100"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53"/>
            <p:cNvSpPr/>
            <p:nvPr/>
          </p:nvSpPr>
          <p:spPr>
            <a:xfrm>
              <a:off x="319312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53"/>
            <p:cNvSpPr/>
            <p:nvPr/>
          </p:nvSpPr>
          <p:spPr>
            <a:xfrm>
              <a:off x="3210975" y="4316925"/>
              <a:ext cx="8325" cy="8325"/>
            </a:xfrm>
            <a:custGeom>
              <a:rect b="b" l="l" r="r" t="t"/>
              <a:pathLst>
                <a:path extrusionOk="0" h="333" w="333">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53"/>
            <p:cNvSpPr/>
            <p:nvPr/>
          </p:nvSpPr>
          <p:spPr>
            <a:xfrm>
              <a:off x="3228825" y="4316925"/>
              <a:ext cx="8325" cy="8325"/>
            </a:xfrm>
            <a:custGeom>
              <a:rect b="b" l="l" r="r" t="t"/>
              <a:pathLst>
                <a:path extrusionOk="0" h="333" w="333">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53"/>
            <p:cNvSpPr/>
            <p:nvPr/>
          </p:nvSpPr>
          <p:spPr>
            <a:xfrm>
              <a:off x="3246875" y="4316925"/>
              <a:ext cx="8300" cy="8325"/>
            </a:xfrm>
            <a:custGeom>
              <a:rect b="b" l="l" r="r" t="t"/>
              <a:pathLst>
                <a:path extrusionOk="0" h="333" w="332">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3"/>
            <p:cNvSpPr/>
            <p:nvPr/>
          </p:nvSpPr>
          <p:spPr>
            <a:xfrm>
              <a:off x="32647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53"/>
            <p:cNvSpPr/>
            <p:nvPr/>
          </p:nvSpPr>
          <p:spPr>
            <a:xfrm>
              <a:off x="3282750" y="4316925"/>
              <a:ext cx="8325" cy="8325"/>
            </a:xfrm>
            <a:custGeom>
              <a:rect b="b" l="l" r="r" t="t"/>
              <a:pathLst>
                <a:path extrusionOk="0" h="333" w="333">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53"/>
            <p:cNvSpPr/>
            <p:nvPr/>
          </p:nvSpPr>
          <p:spPr>
            <a:xfrm>
              <a:off x="3300600" y="4316925"/>
              <a:ext cx="8325" cy="8325"/>
            </a:xfrm>
            <a:custGeom>
              <a:rect b="b" l="l" r="r" t="t"/>
              <a:pathLst>
                <a:path extrusionOk="0" h="333" w="333">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53"/>
            <p:cNvSpPr/>
            <p:nvPr/>
          </p:nvSpPr>
          <p:spPr>
            <a:xfrm>
              <a:off x="3318450" y="4316925"/>
              <a:ext cx="8325" cy="8325"/>
            </a:xfrm>
            <a:custGeom>
              <a:rect b="b" l="l" r="r" t="t"/>
              <a:pathLst>
                <a:path extrusionOk="0" h="333" w="333">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3"/>
            <p:cNvSpPr/>
            <p:nvPr/>
          </p:nvSpPr>
          <p:spPr>
            <a:xfrm>
              <a:off x="3336475" y="4316925"/>
              <a:ext cx="8325" cy="8325"/>
            </a:xfrm>
            <a:custGeom>
              <a:rect b="b" l="l" r="r" t="t"/>
              <a:pathLst>
                <a:path extrusionOk="0" h="333" w="333">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3"/>
            <p:cNvSpPr/>
            <p:nvPr/>
          </p:nvSpPr>
          <p:spPr>
            <a:xfrm>
              <a:off x="3354325" y="4316925"/>
              <a:ext cx="8325" cy="8325"/>
            </a:xfrm>
            <a:custGeom>
              <a:rect b="b" l="l" r="r" t="t"/>
              <a:pathLst>
                <a:path extrusionOk="0" h="333" w="333">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53"/>
            <p:cNvSpPr/>
            <p:nvPr/>
          </p:nvSpPr>
          <p:spPr>
            <a:xfrm>
              <a:off x="3372375" y="4316925"/>
              <a:ext cx="8300" cy="8325"/>
            </a:xfrm>
            <a:custGeom>
              <a:rect b="b" l="l" r="r" t="t"/>
              <a:pathLst>
                <a:path extrusionOk="0" h="333" w="332">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53"/>
            <p:cNvSpPr/>
            <p:nvPr/>
          </p:nvSpPr>
          <p:spPr>
            <a:xfrm>
              <a:off x="3390225"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53"/>
            <p:cNvSpPr/>
            <p:nvPr/>
          </p:nvSpPr>
          <p:spPr>
            <a:xfrm>
              <a:off x="3408075" y="4316925"/>
              <a:ext cx="8300" cy="8325"/>
            </a:xfrm>
            <a:custGeom>
              <a:rect b="b" l="l" r="r" t="t"/>
              <a:pathLst>
                <a:path extrusionOk="0" h="333" w="332">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3"/>
            <p:cNvSpPr/>
            <p:nvPr/>
          </p:nvSpPr>
          <p:spPr>
            <a:xfrm>
              <a:off x="3426100" y="4316925"/>
              <a:ext cx="8325" cy="8325"/>
            </a:xfrm>
            <a:custGeom>
              <a:rect b="b" l="l" r="r" t="t"/>
              <a:pathLst>
                <a:path extrusionOk="0" h="333" w="333">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3"/>
            <p:cNvSpPr/>
            <p:nvPr/>
          </p:nvSpPr>
          <p:spPr>
            <a:xfrm>
              <a:off x="3443950" y="4316925"/>
              <a:ext cx="8325" cy="8325"/>
            </a:xfrm>
            <a:custGeom>
              <a:rect b="b" l="l" r="r" t="t"/>
              <a:pathLst>
                <a:path extrusionOk="0" h="333" w="333">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53"/>
            <p:cNvSpPr/>
            <p:nvPr/>
          </p:nvSpPr>
          <p:spPr>
            <a:xfrm>
              <a:off x="3461975" y="4316925"/>
              <a:ext cx="8325" cy="8325"/>
            </a:xfrm>
            <a:custGeom>
              <a:rect b="b" l="l" r="r" t="t"/>
              <a:pathLst>
                <a:path extrusionOk="0" h="333" w="333">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3"/>
            <p:cNvSpPr/>
            <p:nvPr/>
          </p:nvSpPr>
          <p:spPr>
            <a:xfrm>
              <a:off x="3479825" y="4316925"/>
              <a:ext cx="8325" cy="8325"/>
            </a:xfrm>
            <a:custGeom>
              <a:rect b="b" l="l" r="r" t="t"/>
              <a:pathLst>
                <a:path extrusionOk="0" h="333" w="333">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53"/>
            <p:cNvSpPr/>
            <p:nvPr/>
          </p:nvSpPr>
          <p:spPr>
            <a:xfrm>
              <a:off x="3497675" y="4316925"/>
              <a:ext cx="8325" cy="8325"/>
            </a:xfrm>
            <a:custGeom>
              <a:rect b="b" l="l" r="r" t="t"/>
              <a:pathLst>
                <a:path extrusionOk="0" h="333" w="333">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53"/>
            <p:cNvSpPr/>
            <p:nvPr/>
          </p:nvSpPr>
          <p:spPr>
            <a:xfrm>
              <a:off x="3569450" y="4316925"/>
              <a:ext cx="8300" cy="8325"/>
            </a:xfrm>
            <a:custGeom>
              <a:rect b="b" l="l" r="r" t="t"/>
              <a:pathLst>
                <a:path extrusionOk="0" h="333" w="332">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3"/>
            <p:cNvSpPr/>
            <p:nvPr/>
          </p:nvSpPr>
          <p:spPr>
            <a:xfrm>
              <a:off x="256582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53"/>
            <p:cNvSpPr/>
            <p:nvPr/>
          </p:nvSpPr>
          <p:spPr>
            <a:xfrm>
              <a:off x="2583675" y="43347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53"/>
            <p:cNvSpPr/>
            <p:nvPr/>
          </p:nvSpPr>
          <p:spPr>
            <a:xfrm>
              <a:off x="2655450" y="43347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3"/>
            <p:cNvSpPr/>
            <p:nvPr/>
          </p:nvSpPr>
          <p:spPr>
            <a:xfrm>
              <a:off x="2673300" y="43347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53"/>
            <p:cNvSpPr/>
            <p:nvPr/>
          </p:nvSpPr>
          <p:spPr>
            <a:xfrm>
              <a:off x="2691150" y="43347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53"/>
            <p:cNvSpPr/>
            <p:nvPr/>
          </p:nvSpPr>
          <p:spPr>
            <a:xfrm>
              <a:off x="270917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3"/>
            <p:cNvSpPr/>
            <p:nvPr/>
          </p:nvSpPr>
          <p:spPr>
            <a:xfrm>
              <a:off x="272702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53"/>
            <p:cNvSpPr/>
            <p:nvPr/>
          </p:nvSpPr>
          <p:spPr>
            <a:xfrm>
              <a:off x="2745075" y="43347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53"/>
            <p:cNvSpPr/>
            <p:nvPr/>
          </p:nvSpPr>
          <p:spPr>
            <a:xfrm>
              <a:off x="27629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3"/>
            <p:cNvSpPr/>
            <p:nvPr/>
          </p:nvSpPr>
          <p:spPr>
            <a:xfrm>
              <a:off x="2780775"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3"/>
            <p:cNvSpPr/>
            <p:nvPr/>
          </p:nvSpPr>
          <p:spPr>
            <a:xfrm>
              <a:off x="2816650" y="4334775"/>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53"/>
            <p:cNvSpPr/>
            <p:nvPr/>
          </p:nvSpPr>
          <p:spPr>
            <a:xfrm>
              <a:off x="283467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53"/>
            <p:cNvSpPr/>
            <p:nvPr/>
          </p:nvSpPr>
          <p:spPr>
            <a:xfrm>
              <a:off x="285252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53"/>
            <p:cNvSpPr/>
            <p:nvPr/>
          </p:nvSpPr>
          <p:spPr>
            <a:xfrm>
              <a:off x="287037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3"/>
            <p:cNvSpPr/>
            <p:nvPr/>
          </p:nvSpPr>
          <p:spPr>
            <a:xfrm>
              <a:off x="3031750"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53"/>
            <p:cNvSpPr/>
            <p:nvPr/>
          </p:nvSpPr>
          <p:spPr>
            <a:xfrm>
              <a:off x="3049600"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53"/>
            <p:cNvSpPr/>
            <p:nvPr/>
          </p:nvSpPr>
          <p:spPr>
            <a:xfrm>
              <a:off x="3085500"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3"/>
            <p:cNvSpPr/>
            <p:nvPr/>
          </p:nvSpPr>
          <p:spPr>
            <a:xfrm>
              <a:off x="3103525" y="43347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53"/>
            <p:cNvSpPr/>
            <p:nvPr/>
          </p:nvSpPr>
          <p:spPr>
            <a:xfrm>
              <a:off x="3121375" y="43347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53"/>
            <p:cNvSpPr/>
            <p:nvPr/>
          </p:nvSpPr>
          <p:spPr>
            <a:xfrm>
              <a:off x="3139225" y="4334775"/>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53"/>
            <p:cNvSpPr/>
            <p:nvPr/>
          </p:nvSpPr>
          <p:spPr>
            <a:xfrm>
              <a:off x="3157250"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3"/>
            <p:cNvSpPr/>
            <p:nvPr/>
          </p:nvSpPr>
          <p:spPr>
            <a:xfrm>
              <a:off x="3175100"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3"/>
            <p:cNvSpPr/>
            <p:nvPr/>
          </p:nvSpPr>
          <p:spPr>
            <a:xfrm>
              <a:off x="319312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3"/>
            <p:cNvSpPr/>
            <p:nvPr/>
          </p:nvSpPr>
          <p:spPr>
            <a:xfrm>
              <a:off x="3210975" y="43347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3"/>
            <p:cNvSpPr/>
            <p:nvPr/>
          </p:nvSpPr>
          <p:spPr>
            <a:xfrm>
              <a:off x="3228825" y="4334775"/>
              <a:ext cx="8325" cy="8325"/>
            </a:xfrm>
            <a:custGeom>
              <a:rect b="b" l="l" r="r" t="t"/>
              <a:pathLst>
                <a:path extrusionOk="0" h="333" w="333">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3"/>
            <p:cNvSpPr/>
            <p:nvPr/>
          </p:nvSpPr>
          <p:spPr>
            <a:xfrm>
              <a:off x="3246875" y="43347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53"/>
            <p:cNvSpPr/>
            <p:nvPr/>
          </p:nvSpPr>
          <p:spPr>
            <a:xfrm>
              <a:off x="32647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53"/>
            <p:cNvSpPr/>
            <p:nvPr/>
          </p:nvSpPr>
          <p:spPr>
            <a:xfrm>
              <a:off x="3282750" y="4334775"/>
              <a:ext cx="8325" cy="8325"/>
            </a:xfrm>
            <a:custGeom>
              <a:rect b="b" l="l" r="r" t="t"/>
              <a:pathLst>
                <a:path extrusionOk="0" h="333" w="333">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3"/>
            <p:cNvSpPr/>
            <p:nvPr/>
          </p:nvSpPr>
          <p:spPr>
            <a:xfrm>
              <a:off x="3300600" y="4334775"/>
              <a:ext cx="8325" cy="8325"/>
            </a:xfrm>
            <a:custGeom>
              <a:rect b="b" l="l" r="r" t="t"/>
              <a:pathLst>
                <a:path extrusionOk="0" h="333" w="333">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53"/>
            <p:cNvSpPr/>
            <p:nvPr/>
          </p:nvSpPr>
          <p:spPr>
            <a:xfrm>
              <a:off x="3318450" y="43347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53"/>
            <p:cNvSpPr/>
            <p:nvPr/>
          </p:nvSpPr>
          <p:spPr>
            <a:xfrm>
              <a:off x="3336475"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3"/>
            <p:cNvSpPr/>
            <p:nvPr/>
          </p:nvSpPr>
          <p:spPr>
            <a:xfrm>
              <a:off x="3354325" y="43347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53"/>
            <p:cNvSpPr/>
            <p:nvPr/>
          </p:nvSpPr>
          <p:spPr>
            <a:xfrm>
              <a:off x="3372375" y="43347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53"/>
            <p:cNvSpPr/>
            <p:nvPr/>
          </p:nvSpPr>
          <p:spPr>
            <a:xfrm>
              <a:off x="3390225"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3"/>
            <p:cNvSpPr/>
            <p:nvPr/>
          </p:nvSpPr>
          <p:spPr>
            <a:xfrm>
              <a:off x="3408075" y="43347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53"/>
            <p:cNvSpPr/>
            <p:nvPr/>
          </p:nvSpPr>
          <p:spPr>
            <a:xfrm>
              <a:off x="3426100" y="43347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53"/>
            <p:cNvSpPr/>
            <p:nvPr/>
          </p:nvSpPr>
          <p:spPr>
            <a:xfrm>
              <a:off x="3443950" y="43347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3"/>
            <p:cNvSpPr/>
            <p:nvPr/>
          </p:nvSpPr>
          <p:spPr>
            <a:xfrm>
              <a:off x="3461975" y="43347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53"/>
            <p:cNvSpPr/>
            <p:nvPr/>
          </p:nvSpPr>
          <p:spPr>
            <a:xfrm>
              <a:off x="3479825" y="43347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53"/>
            <p:cNvSpPr/>
            <p:nvPr/>
          </p:nvSpPr>
          <p:spPr>
            <a:xfrm>
              <a:off x="3497675" y="4334775"/>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3"/>
            <p:cNvSpPr/>
            <p:nvPr/>
          </p:nvSpPr>
          <p:spPr>
            <a:xfrm>
              <a:off x="3515700" y="43347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53"/>
            <p:cNvSpPr/>
            <p:nvPr/>
          </p:nvSpPr>
          <p:spPr>
            <a:xfrm>
              <a:off x="3569450" y="43347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53"/>
            <p:cNvSpPr/>
            <p:nvPr/>
          </p:nvSpPr>
          <p:spPr>
            <a:xfrm>
              <a:off x="2529950"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3"/>
            <p:cNvSpPr/>
            <p:nvPr/>
          </p:nvSpPr>
          <p:spPr>
            <a:xfrm>
              <a:off x="25478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53"/>
            <p:cNvSpPr/>
            <p:nvPr/>
          </p:nvSpPr>
          <p:spPr>
            <a:xfrm>
              <a:off x="2655450" y="4352800"/>
              <a:ext cx="8325" cy="8325"/>
            </a:xfrm>
            <a:custGeom>
              <a:rect b="b" l="l" r="r" t="t"/>
              <a:pathLst>
                <a:path extrusionOk="0" h="333" w="333">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53"/>
            <p:cNvSpPr/>
            <p:nvPr/>
          </p:nvSpPr>
          <p:spPr>
            <a:xfrm>
              <a:off x="2673300" y="4352800"/>
              <a:ext cx="8325" cy="8325"/>
            </a:xfrm>
            <a:custGeom>
              <a:rect b="b" l="l" r="r" t="t"/>
              <a:pathLst>
                <a:path extrusionOk="0" h="333" w="333">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3"/>
            <p:cNvSpPr/>
            <p:nvPr/>
          </p:nvSpPr>
          <p:spPr>
            <a:xfrm>
              <a:off x="2691150" y="4352800"/>
              <a:ext cx="8325" cy="8325"/>
            </a:xfrm>
            <a:custGeom>
              <a:rect b="b" l="l" r="r" t="t"/>
              <a:pathLst>
                <a:path extrusionOk="0" h="333" w="333">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53"/>
            <p:cNvSpPr/>
            <p:nvPr/>
          </p:nvSpPr>
          <p:spPr>
            <a:xfrm>
              <a:off x="270917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3"/>
            <p:cNvSpPr/>
            <p:nvPr/>
          </p:nvSpPr>
          <p:spPr>
            <a:xfrm>
              <a:off x="272702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3"/>
            <p:cNvSpPr/>
            <p:nvPr/>
          </p:nvSpPr>
          <p:spPr>
            <a:xfrm>
              <a:off x="2745075" y="4352800"/>
              <a:ext cx="8300" cy="8325"/>
            </a:xfrm>
            <a:custGeom>
              <a:rect b="b" l="l" r="r" t="t"/>
              <a:pathLst>
                <a:path extrusionOk="0" h="333" w="332">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53"/>
            <p:cNvSpPr/>
            <p:nvPr/>
          </p:nvSpPr>
          <p:spPr>
            <a:xfrm>
              <a:off x="27629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53"/>
            <p:cNvSpPr/>
            <p:nvPr/>
          </p:nvSpPr>
          <p:spPr>
            <a:xfrm>
              <a:off x="2780775"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53"/>
            <p:cNvSpPr/>
            <p:nvPr/>
          </p:nvSpPr>
          <p:spPr>
            <a:xfrm>
              <a:off x="2798800"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53"/>
            <p:cNvSpPr/>
            <p:nvPr/>
          </p:nvSpPr>
          <p:spPr>
            <a:xfrm>
              <a:off x="2816650" y="4352800"/>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3"/>
            <p:cNvSpPr/>
            <p:nvPr/>
          </p:nvSpPr>
          <p:spPr>
            <a:xfrm>
              <a:off x="283467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53"/>
            <p:cNvSpPr/>
            <p:nvPr/>
          </p:nvSpPr>
          <p:spPr>
            <a:xfrm>
              <a:off x="285252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3"/>
            <p:cNvSpPr/>
            <p:nvPr/>
          </p:nvSpPr>
          <p:spPr>
            <a:xfrm>
              <a:off x="287037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3"/>
            <p:cNvSpPr/>
            <p:nvPr/>
          </p:nvSpPr>
          <p:spPr>
            <a:xfrm>
              <a:off x="30496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3"/>
            <p:cNvSpPr/>
            <p:nvPr/>
          </p:nvSpPr>
          <p:spPr>
            <a:xfrm>
              <a:off x="3067650" y="4352800"/>
              <a:ext cx="8300" cy="8325"/>
            </a:xfrm>
            <a:custGeom>
              <a:rect b="b" l="l" r="r" t="t"/>
              <a:pathLst>
                <a:path extrusionOk="0" h="333" w="332">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3"/>
            <p:cNvSpPr/>
            <p:nvPr/>
          </p:nvSpPr>
          <p:spPr>
            <a:xfrm>
              <a:off x="3067650" y="4335850"/>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3"/>
            <p:cNvSpPr/>
            <p:nvPr/>
          </p:nvSpPr>
          <p:spPr>
            <a:xfrm>
              <a:off x="3085500"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3"/>
            <p:cNvSpPr/>
            <p:nvPr/>
          </p:nvSpPr>
          <p:spPr>
            <a:xfrm>
              <a:off x="3103525" y="4352800"/>
              <a:ext cx="8325" cy="8325"/>
            </a:xfrm>
            <a:custGeom>
              <a:rect b="b" l="l" r="r" t="t"/>
              <a:pathLst>
                <a:path extrusionOk="0" h="333" w="333">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3"/>
            <p:cNvSpPr/>
            <p:nvPr/>
          </p:nvSpPr>
          <p:spPr>
            <a:xfrm>
              <a:off x="3121375"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3"/>
            <p:cNvSpPr/>
            <p:nvPr/>
          </p:nvSpPr>
          <p:spPr>
            <a:xfrm>
              <a:off x="3139225" y="4352800"/>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3"/>
            <p:cNvSpPr/>
            <p:nvPr/>
          </p:nvSpPr>
          <p:spPr>
            <a:xfrm>
              <a:off x="3157250"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3"/>
            <p:cNvSpPr/>
            <p:nvPr/>
          </p:nvSpPr>
          <p:spPr>
            <a:xfrm>
              <a:off x="3175100"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3"/>
            <p:cNvSpPr/>
            <p:nvPr/>
          </p:nvSpPr>
          <p:spPr>
            <a:xfrm>
              <a:off x="319312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3"/>
            <p:cNvSpPr/>
            <p:nvPr/>
          </p:nvSpPr>
          <p:spPr>
            <a:xfrm>
              <a:off x="3210975" y="4352800"/>
              <a:ext cx="8325" cy="8325"/>
            </a:xfrm>
            <a:custGeom>
              <a:rect b="b" l="l" r="r" t="t"/>
              <a:pathLst>
                <a:path extrusionOk="0" h="333" w="333">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3"/>
            <p:cNvSpPr/>
            <p:nvPr/>
          </p:nvSpPr>
          <p:spPr>
            <a:xfrm>
              <a:off x="3228825" y="4352800"/>
              <a:ext cx="8325" cy="8325"/>
            </a:xfrm>
            <a:custGeom>
              <a:rect b="b" l="l" r="r" t="t"/>
              <a:pathLst>
                <a:path extrusionOk="0" h="333" w="333">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3"/>
            <p:cNvSpPr/>
            <p:nvPr/>
          </p:nvSpPr>
          <p:spPr>
            <a:xfrm>
              <a:off x="3246875" y="4352800"/>
              <a:ext cx="8300" cy="8325"/>
            </a:xfrm>
            <a:custGeom>
              <a:rect b="b" l="l" r="r" t="t"/>
              <a:pathLst>
                <a:path extrusionOk="0" h="333" w="332">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3"/>
            <p:cNvSpPr/>
            <p:nvPr/>
          </p:nvSpPr>
          <p:spPr>
            <a:xfrm>
              <a:off x="32647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3"/>
            <p:cNvSpPr/>
            <p:nvPr/>
          </p:nvSpPr>
          <p:spPr>
            <a:xfrm>
              <a:off x="3282750" y="4352800"/>
              <a:ext cx="8325" cy="8325"/>
            </a:xfrm>
            <a:custGeom>
              <a:rect b="b" l="l" r="r" t="t"/>
              <a:pathLst>
                <a:path extrusionOk="0" h="333" w="333">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53"/>
            <p:cNvSpPr/>
            <p:nvPr/>
          </p:nvSpPr>
          <p:spPr>
            <a:xfrm>
              <a:off x="3300600" y="4352800"/>
              <a:ext cx="8325" cy="8325"/>
            </a:xfrm>
            <a:custGeom>
              <a:rect b="b" l="l" r="r" t="t"/>
              <a:pathLst>
                <a:path extrusionOk="0" h="333" w="333">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53"/>
            <p:cNvSpPr/>
            <p:nvPr/>
          </p:nvSpPr>
          <p:spPr>
            <a:xfrm>
              <a:off x="3318450" y="4352800"/>
              <a:ext cx="8325" cy="8325"/>
            </a:xfrm>
            <a:custGeom>
              <a:rect b="b" l="l" r="r" t="t"/>
              <a:pathLst>
                <a:path extrusionOk="0" h="333" w="333">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3"/>
            <p:cNvSpPr/>
            <p:nvPr/>
          </p:nvSpPr>
          <p:spPr>
            <a:xfrm>
              <a:off x="3336475"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53"/>
            <p:cNvSpPr/>
            <p:nvPr/>
          </p:nvSpPr>
          <p:spPr>
            <a:xfrm>
              <a:off x="3354325" y="4352800"/>
              <a:ext cx="8325" cy="8325"/>
            </a:xfrm>
            <a:custGeom>
              <a:rect b="b" l="l" r="r" t="t"/>
              <a:pathLst>
                <a:path extrusionOk="0" h="333" w="333">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53"/>
            <p:cNvSpPr/>
            <p:nvPr/>
          </p:nvSpPr>
          <p:spPr>
            <a:xfrm>
              <a:off x="3372375" y="4352800"/>
              <a:ext cx="8300" cy="8325"/>
            </a:xfrm>
            <a:custGeom>
              <a:rect b="b" l="l" r="r" t="t"/>
              <a:pathLst>
                <a:path extrusionOk="0" h="333" w="332">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3"/>
            <p:cNvSpPr/>
            <p:nvPr/>
          </p:nvSpPr>
          <p:spPr>
            <a:xfrm>
              <a:off x="3390225" y="4352800"/>
              <a:ext cx="8300" cy="8325"/>
            </a:xfrm>
            <a:custGeom>
              <a:rect b="b" l="l" r="r" t="t"/>
              <a:pathLst>
                <a:path extrusionOk="0" h="333" w="332">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53"/>
            <p:cNvSpPr/>
            <p:nvPr/>
          </p:nvSpPr>
          <p:spPr>
            <a:xfrm>
              <a:off x="3408075" y="4352800"/>
              <a:ext cx="8300" cy="8325"/>
            </a:xfrm>
            <a:custGeom>
              <a:rect b="b" l="l" r="r" t="t"/>
              <a:pathLst>
                <a:path extrusionOk="0" h="333" w="332">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53"/>
            <p:cNvSpPr/>
            <p:nvPr/>
          </p:nvSpPr>
          <p:spPr>
            <a:xfrm>
              <a:off x="3426100" y="4352800"/>
              <a:ext cx="8325" cy="8325"/>
            </a:xfrm>
            <a:custGeom>
              <a:rect b="b" l="l" r="r" t="t"/>
              <a:pathLst>
                <a:path extrusionOk="0" h="333" w="333">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3"/>
            <p:cNvSpPr/>
            <p:nvPr/>
          </p:nvSpPr>
          <p:spPr>
            <a:xfrm>
              <a:off x="3443950" y="4352800"/>
              <a:ext cx="8325" cy="8325"/>
            </a:xfrm>
            <a:custGeom>
              <a:rect b="b" l="l" r="r" t="t"/>
              <a:pathLst>
                <a:path extrusionOk="0" h="333" w="333">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53"/>
            <p:cNvSpPr/>
            <p:nvPr/>
          </p:nvSpPr>
          <p:spPr>
            <a:xfrm>
              <a:off x="3461975" y="4352800"/>
              <a:ext cx="8325" cy="8325"/>
            </a:xfrm>
            <a:custGeom>
              <a:rect b="b" l="l" r="r" t="t"/>
              <a:pathLst>
                <a:path extrusionOk="0" h="333" w="333">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53"/>
            <p:cNvSpPr/>
            <p:nvPr/>
          </p:nvSpPr>
          <p:spPr>
            <a:xfrm>
              <a:off x="3479825" y="4352800"/>
              <a:ext cx="8325" cy="8325"/>
            </a:xfrm>
            <a:custGeom>
              <a:rect b="b" l="l" r="r" t="t"/>
              <a:pathLst>
                <a:path extrusionOk="0" h="333" w="333">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3"/>
            <p:cNvSpPr/>
            <p:nvPr/>
          </p:nvSpPr>
          <p:spPr>
            <a:xfrm>
              <a:off x="3497675" y="4352800"/>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53"/>
            <p:cNvSpPr/>
            <p:nvPr/>
          </p:nvSpPr>
          <p:spPr>
            <a:xfrm>
              <a:off x="3515700" y="4352800"/>
              <a:ext cx="8325" cy="8325"/>
            </a:xfrm>
            <a:custGeom>
              <a:rect b="b" l="l" r="r" t="t"/>
              <a:pathLst>
                <a:path extrusionOk="0" h="333" w="333">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53"/>
            <p:cNvSpPr/>
            <p:nvPr/>
          </p:nvSpPr>
          <p:spPr>
            <a:xfrm>
              <a:off x="3533550" y="4352800"/>
              <a:ext cx="8325" cy="8325"/>
            </a:xfrm>
            <a:custGeom>
              <a:rect b="b" l="l" r="r" t="t"/>
              <a:pathLst>
                <a:path extrusionOk="0" h="333" w="333">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3"/>
            <p:cNvSpPr/>
            <p:nvPr/>
          </p:nvSpPr>
          <p:spPr>
            <a:xfrm>
              <a:off x="2655450" y="43708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53"/>
            <p:cNvSpPr/>
            <p:nvPr/>
          </p:nvSpPr>
          <p:spPr>
            <a:xfrm>
              <a:off x="2673300" y="43708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53"/>
            <p:cNvSpPr/>
            <p:nvPr/>
          </p:nvSpPr>
          <p:spPr>
            <a:xfrm>
              <a:off x="2691150" y="43708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3"/>
            <p:cNvSpPr/>
            <p:nvPr/>
          </p:nvSpPr>
          <p:spPr>
            <a:xfrm>
              <a:off x="2709175" y="43708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53"/>
            <p:cNvSpPr/>
            <p:nvPr/>
          </p:nvSpPr>
          <p:spPr>
            <a:xfrm>
              <a:off x="272702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53"/>
            <p:cNvSpPr/>
            <p:nvPr/>
          </p:nvSpPr>
          <p:spPr>
            <a:xfrm>
              <a:off x="2745075" y="4370825"/>
              <a:ext cx="8300" cy="8325"/>
            </a:xfrm>
            <a:custGeom>
              <a:rect b="b" l="l" r="r" t="t"/>
              <a:pathLst>
                <a:path extrusionOk="0" h="333" w="332">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3"/>
            <p:cNvSpPr/>
            <p:nvPr/>
          </p:nvSpPr>
          <p:spPr>
            <a:xfrm>
              <a:off x="27629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53"/>
            <p:cNvSpPr/>
            <p:nvPr/>
          </p:nvSpPr>
          <p:spPr>
            <a:xfrm>
              <a:off x="2780775"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3"/>
            <p:cNvSpPr/>
            <p:nvPr/>
          </p:nvSpPr>
          <p:spPr>
            <a:xfrm>
              <a:off x="2798800"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3"/>
            <p:cNvSpPr/>
            <p:nvPr/>
          </p:nvSpPr>
          <p:spPr>
            <a:xfrm>
              <a:off x="2816650" y="43708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53"/>
            <p:cNvSpPr/>
            <p:nvPr/>
          </p:nvSpPr>
          <p:spPr>
            <a:xfrm>
              <a:off x="283467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53"/>
            <p:cNvSpPr/>
            <p:nvPr/>
          </p:nvSpPr>
          <p:spPr>
            <a:xfrm>
              <a:off x="287037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3"/>
            <p:cNvSpPr/>
            <p:nvPr/>
          </p:nvSpPr>
          <p:spPr>
            <a:xfrm>
              <a:off x="2888400"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53"/>
            <p:cNvSpPr/>
            <p:nvPr/>
          </p:nvSpPr>
          <p:spPr>
            <a:xfrm>
              <a:off x="3049600"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3"/>
            <p:cNvSpPr/>
            <p:nvPr/>
          </p:nvSpPr>
          <p:spPr>
            <a:xfrm>
              <a:off x="3067650" y="43708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3"/>
            <p:cNvSpPr/>
            <p:nvPr/>
          </p:nvSpPr>
          <p:spPr>
            <a:xfrm>
              <a:off x="3085500"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53"/>
            <p:cNvSpPr/>
            <p:nvPr/>
          </p:nvSpPr>
          <p:spPr>
            <a:xfrm>
              <a:off x="3103525" y="43708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53"/>
            <p:cNvSpPr/>
            <p:nvPr/>
          </p:nvSpPr>
          <p:spPr>
            <a:xfrm>
              <a:off x="3121375"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3"/>
            <p:cNvSpPr/>
            <p:nvPr/>
          </p:nvSpPr>
          <p:spPr>
            <a:xfrm>
              <a:off x="3139225" y="43708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53"/>
            <p:cNvSpPr/>
            <p:nvPr/>
          </p:nvSpPr>
          <p:spPr>
            <a:xfrm>
              <a:off x="3157250"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53"/>
            <p:cNvSpPr/>
            <p:nvPr/>
          </p:nvSpPr>
          <p:spPr>
            <a:xfrm>
              <a:off x="3175100"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3"/>
            <p:cNvSpPr/>
            <p:nvPr/>
          </p:nvSpPr>
          <p:spPr>
            <a:xfrm>
              <a:off x="319312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53"/>
            <p:cNvSpPr/>
            <p:nvPr/>
          </p:nvSpPr>
          <p:spPr>
            <a:xfrm>
              <a:off x="3210975"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3"/>
            <p:cNvSpPr/>
            <p:nvPr/>
          </p:nvSpPr>
          <p:spPr>
            <a:xfrm>
              <a:off x="3228825" y="4370825"/>
              <a:ext cx="8325" cy="8325"/>
            </a:xfrm>
            <a:custGeom>
              <a:rect b="b" l="l" r="r" t="t"/>
              <a:pathLst>
                <a:path extrusionOk="0" h="333" w="333">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3"/>
            <p:cNvSpPr/>
            <p:nvPr/>
          </p:nvSpPr>
          <p:spPr>
            <a:xfrm>
              <a:off x="3246875" y="4370825"/>
              <a:ext cx="8300" cy="8325"/>
            </a:xfrm>
            <a:custGeom>
              <a:rect b="b" l="l" r="r" t="t"/>
              <a:pathLst>
                <a:path extrusionOk="0" h="333" w="332">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53"/>
            <p:cNvSpPr/>
            <p:nvPr/>
          </p:nvSpPr>
          <p:spPr>
            <a:xfrm>
              <a:off x="32647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3"/>
            <p:cNvSpPr/>
            <p:nvPr/>
          </p:nvSpPr>
          <p:spPr>
            <a:xfrm>
              <a:off x="3282750" y="4370825"/>
              <a:ext cx="8325" cy="8325"/>
            </a:xfrm>
            <a:custGeom>
              <a:rect b="b" l="l" r="r" t="t"/>
              <a:pathLst>
                <a:path extrusionOk="0" h="333" w="333">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53"/>
            <p:cNvSpPr/>
            <p:nvPr/>
          </p:nvSpPr>
          <p:spPr>
            <a:xfrm>
              <a:off x="3300600" y="4370825"/>
              <a:ext cx="8325" cy="8325"/>
            </a:xfrm>
            <a:custGeom>
              <a:rect b="b" l="l" r="r" t="t"/>
              <a:pathLst>
                <a:path extrusionOk="0" h="333" w="333">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53"/>
            <p:cNvSpPr/>
            <p:nvPr/>
          </p:nvSpPr>
          <p:spPr>
            <a:xfrm>
              <a:off x="3318450" y="43708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3"/>
            <p:cNvSpPr/>
            <p:nvPr/>
          </p:nvSpPr>
          <p:spPr>
            <a:xfrm>
              <a:off x="3336475" y="43708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53"/>
            <p:cNvSpPr/>
            <p:nvPr/>
          </p:nvSpPr>
          <p:spPr>
            <a:xfrm>
              <a:off x="3354325" y="43708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3"/>
            <p:cNvSpPr/>
            <p:nvPr/>
          </p:nvSpPr>
          <p:spPr>
            <a:xfrm>
              <a:off x="3372375" y="43708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3"/>
            <p:cNvSpPr/>
            <p:nvPr/>
          </p:nvSpPr>
          <p:spPr>
            <a:xfrm>
              <a:off x="3390225" y="43708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53"/>
            <p:cNvSpPr/>
            <p:nvPr/>
          </p:nvSpPr>
          <p:spPr>
            <a:xfrm>
              <a:off x="3408075" y="43708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53"/>
            <p:cNvSpPr/>
            <p:nvPr/>
          </p:nvSpPr>
          <p:spPr>
            <a:xfrm>
              <a:off x="3426100" y="43708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3"/>
            <p:cNvSpPr/>
            <p:nvPr/>
          </p:nvSpPr>
          <p:spPr>
            <a:xfrm>
              <a:off x="3443950" y="43708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3"/>
            <p:cNvSpPr/>
            <p:nvPr/>
          </p:nvSpPr>
          <p:spPr>
            <a:xfrm>
              <a:off x="3461975" y="43708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3"/>
            <p:cNvSpPr/>
            <p:nvPr/>
          </p:nvSpPr>
          <p:spPr>
            <a:xfrm>
              <a:off x="3479825" y="43708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3"/>
            <p:cNvSpPr/>
            <p:nvPr/>
          </p:nvSpPr>
          <p:spPr>
            <a:xfrm>
              <a:off x="3497675" y="43708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3"/>
            <p:cNvSpPr/>
            <p:nvPr/>
          </p:nvSpPr>
          <p:spPr>
            <a:xfrm>
              <a:off x="3533550" y="43708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3"/>
            <p:cNvSpPr/>
            <p:nvPr/>
          </p:nvSpPr>
          <p:spPr>
            <a:xfrm>
              <a:off x="2655450" y="4388675"/>
              <a:ext cx="8325" cy="8325"/>
            </a:xfrm>
            <a:custGeom>
              <a:rect b="b" l="l" r="r" t="t"/>
              <a:pathLst>
                <a:path extrusionOk="0" h="333" w="333">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3"/>
            <p:cNvSpPr/>
            <p:nvPr/>
          </p:nvSpPr>
          <p:spPr>
            <a:xfrm>
              <a:off x="2673300" y="4388675"/>
              <a:ext cx="8325" cy="8325"/>
            </a:xfrm>
            <a:custGeom>
              <a:rect b="b" l="l" r="r" t="t"/>
              <a:pathLst>
                <a:path extrusionOk="0" h="333" w="333">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3"/>
            <p:cNvSpPr/>
            <p:nvPr/>
          </p:nvSpPr>
          <p:spPr>
            <a:xfrm>
              <a:off x="2691150" y="4388675"/>
              <a:ext cx="8325" cy="8325"/>
            </a:xfrm>
            <a:custGeom>
              <a:rect b="b" l="l" r="r" t="t"/>
              <a:pathLst>
                <a:path extrusionOk="0" h="333" w="333">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3"/>
            <p:cNvSpPr/>
            <p:nvPr/>
          </p:nvSpPr>
          <p:spPr>
            <a:xfrm>
              <a:off x="2709175"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3"/>
            <p:cNvSpPr/>
            <p:nvPr/>
          </p:nvSpPr>
          <p:spPr>
            <a:xfrm>
              <a:off x="2727025"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3"/>
            <p:cNvSpPr/>
            <p:nvPr/>
          </p:nvSpPr>
          <p:spPr>
            <a:xfrm>
              <a:off x="2745075" y="4388675"/>
              <a:ext cx="8300" cy="8325"/>
            </a:xfrm>
            <a:custGeom>
              <a:rect b="b" l="l" r="r" t="t"/>
              <a:pathLst>
                <a:path extrusionOk="0" h="333" w="332">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3"/>
            <p:cNvSpPr/>
            <p:nvPr/>
          </p:nvSpPr>
          <p:spPr>
            <a:xfrm>
              <a:off x="27629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3"/>
            <p:cNvSpPr/>
            <p:nvPr/>
          </p:nvSpPr>
          <p:spPr>
            <a:xfrm>
              <a:off x="2780775"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3"/>
            <p:cNvSpPr/>
            <p:nvPr/>
          </p:nvSpPr>
          <p:spPr>
            <a:xfrm>
              <a:off x="2798800" y="4388675"/>
              <a:ext cx="8325" cy="8325"/>
            </a:xfrm>
            <a:custGeom>
              <a:rect b="b" l="l" r="r" t="t"/>
              <a:pathLst>
                <a:path extrusionOk="0" h="333" w="333">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3"/>
            <p:cNvSpPr/>
            <p:nvPr/>
          </p:nvSpPr>
          <p:spPr>
            <a:xfrm>
              <a:off x="2816650" y="4388675"/>
              <a:ext cx="8325" cy="8325"/>
            </a:xfrm>
            <a:custGeom>
              <a:rect b="b" l="l" r="r" t="t"/>
              <a:pathLst>
                <a:path extrusionOk="0" h="333" w="333">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3"/>
            <p:cNvSpPr/>
            <p:nvPr/>
          </p:nvSpPr>
          <p:spPr>
            <a:xfrm>
              <a:off x="3049600"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3"/>
            <p:cNvSpPr/>
            <p:nvPr/>
          </p:nvSpPr>
          <p:spPr>
            <a:xfrm>
              <a:off x="3067650" y="4388675"/>
              <a:ext cx="8300" cy="8325"/>
            </a:xfrm>
            <a:custGeom>
              <a:rect b="b" l="l" r="r" t="t"/>
              <a:pathLst>
                <a:path extrusionOk="0" h="333" w="332">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3"/>
            <p:cNvSpPr/>
            <p:nvPr/>
          </p:nvSpPr>
          <p:spPr>
            <a:xfrm>
              <a:off x="3085500"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3"/>
            <p:cNvSpPr/>
            <p:nvPr/>
          </p:nvSpPr>
          <p:spPr>
            <a:xfrm>
              <a:off x="3103525" y="4388675"/>
              <a:ext cx="8325" cy="8325"/>
            </a:xfrm>
            <a:custGeom>
              <a:rect b="b" l="l" r="r" t="t"/>
              <a:pathLst>
                <a:path extrusionOk="0" h="333" w="333">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3"/>
            <p:cNvSpPr/>
            <p:nvPr/>
          </p:nvSpPr>
          <p:spPr>
            <a:xfrm>
              <a:off x="3139225" y="4388675"/>
              <a:ext cx="8325" cy="8325"/>
            </a:xfrm>
            <a:custGeom>
              <a:rect b="b" l="l" r="r" t="t"/>
              <a:pathLst>
                <a:path extrusionOk="0" h="333" w="333">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3"/>
            <p:cNvSpPr/>
            <p:nvPr/>
          </p:nvSpPr>
          <p:spPr>
            <a:xfrm>
              <a:off x="3157250"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3"/>
            <p:cNvSpPr/>
            <p:nvPr/>
          </p:nvSpPr>
          <p:spPr>
            <a:xfrm>
              <a:off x="3175100"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53"/>
            <p:cNvSpPr/>
            <p:nvPr/>
          </p:nvSpPr>
          <p:spPr>
            <a:xfrm>
              <a:off x="3193125"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53"/>
            <p:cNvSpPr/>
            <p:nvPr/>
          </p:nvSpPr>
          <p:spPr>
            <a:xfrm>
              <a:off x="3210975" y="4388675"/>
              <a:ext cx="8325" cy="8325"/>
            </a:xfrm>
            <a:custGeom>
              <a:rect b="b" l="l" r="r" t="t"/>
              <a:pathLst>
                <a:path extrusionOk="0" h="333" w="333">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3"/>
            <p:cNvSpPr/>
            <p:nvPr/>
          </p:nvSpPr>
          <p:spPr>
            <a:xfrm>
              <a:off x="3228825" y="4388675"/>
              <a:ext cx="8325" cy="8325"/>
            </a:xfrm>
            <a:custGeom>
              <a:rect b="b" l="l" r="r" t="t"/>
              <a:pathLst>
                <a:path extrusionOk="0" h="333" w="333">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3"/>
            <p:cNvSpPr/>
            <p:nvPr/>
          </p:nvSpPr>
          <p:spPr>
            <a:xfrm>
              <a:off x="3246875" y="4388675"/>
              <a:ext cx="8300" cy="8325"/>
            </a:xfrm>
            <a:custGeom>
              <a:rect b="b" l="l" r="r" t="t"/>
              <a:pathLst>
                <a:path extrusionOk="0" h="333" w="332">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3"/>
            <p:cNvSpPr/>
            <p:nvPr/>
          </p:nvSpPr>
          <p:spPr>
            <a:xfrm>
              <a:off x="32647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3"/>
            <p:cNvSpPr/>
            <p:nvPr/>
          </p:nvSpPr>
          <p:spPr>
            <a:xfrm>
              <a:off x="3282750" y="4388675"/>
              <a:ext cx="8325" cy="8325"/>
            </a:xfrm>
            <a:custGeom>
              <a:rect b="b" l="l" r="r" t="t"/>
              <a:pathLst>
                <a:path extrusionOk="0" h="333" w="333">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3"/>
            <p:cNvSpPr/>
            <p:nvPr/>
          </p:nvSpPr>
          <p:spPr>
            <a:xfrm>
              <a:off x="3300600" y="4388675"/>
              <a:ext cx="8325" cy="8325"/>
            </a:xfrm>
            <a:custGeom>
              <a:rect b="b" l="l" r="r" t="t"/>
              <a:pathLst>
                <a:path extrusionOk="0" h="333" w="333">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3"/>
            <p:cNvSpPr/>
            <p:nvPr/>
          </p:nvSpPr>
          <p:spPr>
            <a:xfrm>
              <a:off x="3318450" y="4388675"/>
              <a:ext cx="8325" cy="8325"/>
            </a:xfrm>
            <a:custGeom>
              <a:rect b="b" l="l" r="r" t="t"/>
              <a:pathLst>
                <a:path extrusionOk="0" h="333" w="333">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3"/>
            <p:cNvSpPr/>
            <p:nvPr/>
          </p:nvSpPr>
          <p:spPr>
            <a:xfrm>
              <a:off x="3336475" y="4388675"/>
              <a:ext cx="8325" cy="8325"/>
            </a:xfrm>
            <a:custGeom>
              <a:rect b="b" l="l" r="r" t="t"/>
              <a:pathLst>
                <a:path extrusionOk="0" h="333" w="333">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3"/>
            <p:cNvSpPr/>
            <p:nvPr/>
          </p:nvSpPr>
          <p:spPr>
            <a:xfrm>
              <a:off x="3354325"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3"/>
            <p:cNvSpPr/>
            <p:nvPr/>
          </p:nvSpPr>
          <p:spPr>
            <a:xfrm>
              <a:off x="3372375" y="4388675"/>
              <a:ext cx="8300" cy="8325"/>
            </a:xfrm>
            <a:custGeom>
              <a:rect b="b" l="l" r="r" t="t"/>
              <a:pathLst>
                <a:path extrusionOk="0" h="333" w="332">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3"/>
            <p:cNvSpPr/>
            <p:nvPr/>
          </p:nvSpPr>
          <p:spPr>
            <a:xfrm>
              <a:off x="3390225" y="4388675"/>
              <a:ext cx="8300" cy="8325"/>
            </a:xfrm>
            <a:custGeom>
              <a:rect b="b" l="l" r="r" t="t"/>
              <a:pathLst>
                <a:path extrusionOk="0" h="333" w="332">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3"/>
            <p:cNvSpPr/>
            <p:nvPr/>
          </p:nvSpPr>
          <p:spPr>
            <a:xfrm>
              <a:off x="3408075" y="4388675"/>
              <a:ext cx="8300" cy="8325"/>
            </a:xfrm>
            <a:custGeom>
              <a:rect b="b" l="l" r="r" t="t"/>
              <a:pathLst>
                <a:path extrusionOk="0" h="333" w="332">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3"/>
            <p:cNvSpPr/>
            <p:nvPr/>
          </p:nvSpPr>
          <p:spPr>
            <a:xfrm>
              <a:off x="3426100" y="4388675"/>
              <a:ext cx="8325" cy="8325"/>
            </a:xfrm>
            <a:custGeom>
              <a:rect b="b" l="l" r="r" t="t"/>
              <a:pathLst>
                <a:path extrusionOk="0" h="333" w="333">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3"/>
            <p:cNvSpPr/>
            <p:nvPr/>
          </p:nvSpPr>
          <p:spPr>
            <a:xfrm>
              <a:off x="3443950" y="4388675"/>
              <a:ext cx="8325" cy="8325"/>
            </a:xfrm>
            <a:custGeom>
              <a:rect b="b" l="l" r="r" t="t"/>
              <a:pathLst>
                <a:path extrusionOk="0" h="333" w="333">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3"/>
            <p:cNvSpPr/>
            <p:nvPr/>
          </p:nvSpPr>
          <p:spPr>
            <a:xfrm>
              <a:off x="3461975" y="4388675"/>
              <a:ext cx="8325" cy="8325"/>
            </a:xfrm>
            <a:custGeom>
              <a:rect b="b" l="l" r="r" t="t"/>
              <a:pathLst>
                <a:path extrusionOk="0" h="333" w="333">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3"/>
            <p:cNvSpPr/>
            <p:nvPr/>
          </p:nvSpPr>
          <p:spPr>
            <a:xfrm>
              <a:off x="3479825" y="4388675"/>
              <a:ext cx="8325" cy="8325"/>
            </a:xfrm>
            <a:custGeom>
              <a:rect b="b" l="l" r="r" t="t"/>
              <a:pathLst>
                <a:path extrusionOk="0" h="333" w="333">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3"/>
            <p:cNvSpPr/>
            <p:nvPr/>
          </p:nvSpPr>
          <p:spPr>
            <a:xfrm>
              <a:off x="3497675" y="4388675"/>
              <a:ext cx="8325" cy="8325"/>
            </a:xfrm>
            <a:custGeom>
              <a:rect b="b" l="l" r="r" t="t"/>
              <a:pathLst>
                <a:path extrusionOk="0" h="333" w="333">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3"/>
            <p:cNvSpPr/>
            <p:nvPr/>
          </p:nvSpPr>
          <p:spPr>
            <a:xfrm>
              <a:off x="3533550" y="4388675"/>
              <a:ext cx="8325" cy="8325"/>
            </a:xfrm>
            <a:custGeom>
              <a:rect b="b" l="l" r="r" t="t"/>
              <a:pathLst>
                <a:path extrusionOk="0" h="333" w="333">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3"/>
            <p:cNvSpPr/>
            <p:nvPr/>
          </p:nvSpPr>
          <p:spPr>
            <a:xfrm>
              <a:off x="2655450" y="4406725"/>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3"/>
            <p:cNvSpPr/>
            <p:nvPr/>
          </p:nvSpPr>
          <p:spPr>
            <a:xfrm>
              <a:off x="2673300" y="44067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3"/>
            <p:cNvSpPr/>
            <p:nvPr/>
          </p:nvSpPr>
          <p:spPr>
            <a:xfrm>
              <a:off x="2691150" y="44067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3"/>
            <p:cNvSpPr/>
            <p:nvPr/>
          </p:nvSpPr>
          <p:spPr>
            <a:xfrm>
              <a:off x="2709175"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3"/>
            <p:cNvSpPr/>
            <p:nvPr/>
          </p:nvSpPr>
          <p:spPr>
            <a:xfrm>
              <a:off x="2727025"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3"/>
            <p:cNvSpPr/>
            <p:nvPr/>
          </p:nvSpPr>
          <p:spPr>
            <a:xfrm>
              <a:off x="2745075" y="44067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3"/>
            <p:cNvSpPr/>
            <p:nvPr/>
          </p:nvSpPr>
          <p:spPr>
            <a:xfrm>
              <a:off x="27629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53"/>
            <p:cNvSpPr/>
            <p:nvPr/>
          </p:nvSpPr>
          <p:spPr>
            <a:xfrm>
              <a:off x="2780775" y="44067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53"/>
            <p:cNvSpPr/>
            <p:nvPr/>
          </p:nvSpPr>
          <p:spPr>
            <a:xfrm>
              <a:off x="2798800"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3"/>
            <p:cNvSpPr/>
            <p:nvPr/>
          </p:nvSpPr>
          <p:spPr>
            <a:xfrm>
              <a:off x="2816650" y="44067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3"/>
            <p:cNvSpPr/>
            <p:nvPr/>
          </p:nvSpPr>
          <p:spPr>
            <a:xfrm>
              <a:off x="3031750"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3"/>
            <p:cNvSpPr/>
            <p:nvPr/>
          </p:nvSpPr>
          <p:spPr>
            <a:xfrm>
              <a:off x="3031750" y="4388675"/>
              <a:ext cx="8325" cy="8325"/>
            </a:xfrm>
            <a:custGeom>
              <a:rect b="b" l="l" r="r" t="t"/>
              <a:pathLst>
                <a:path extrusionOk="0" h="333" w="333">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3"/>
            <p:cNvSpPr/>
            <p:nvPr/>
          </p:nvSpPr>
          <p:spPr>
            <a:xfrm>
              <a:off x="3049600"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3"/>
            <p:cNvSpPr/>
            <p:nvPr/>
          </p:nvSpPr>
          <p:spPr>
            <a:xfrm>
              <a:off x="3067650" y="44067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3"/>
            <p:cNvSpPr/>
            <p:nvPr/>
          </p:nvSpPr>
          <p:spPr>
            <a:xfrm>
              <a:off x="3103525" y="44067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3"/>
            <p:cNvSpPr/>
            <p:nvPr/>
          </p:nvSpPr>
          <p:spPr>
            <a:xfrm>
              <a:off x="3121375"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53"/>
            <p:cNvSpPr/>
            <p:nvPr/>
          </p:nvSpPr>
          <p:spPr>
            <a:xfrm>
              <a:off x="3121375" y="44231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53"/>
            <p:cNvSpPr/>
            <p:nvPr/>
          </p:nvSpPr>
          <p:spPr>
            <a:xfrm>
              <a:off x="3139225" y="44067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53"/>
            <p:cNvSpPr/>
            <p:nvPr/>
          </p:nvSpPr>
          <p:spPr>
            <a:xfrm>
              <a:off x="3139225" y="44231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3"/>
            <p:cNvSpPr/>
            <p:nvPr/>
          </p:nvSpPr>
          <p:spPr>
            <a:xfrm>
              <a:off x="3157250"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3"/>
            <p:cNvSpPr/>
            <p:nvPr/>
          </p:nvSpPr>
          <p:spPr>
            <a:xfrm>
              <a:off x="3157250" y="4424025"/>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3"/>
            <p:cNvSpPr/>
            <p:nvPr/>
          </p:nvSpPr>
          <p:spPr>
            <a:xfrm>
              <a:off x="3175100" y="4424025"/>
              <a:ext cx="8325" cy="8325"/>
            </a:xfrm>
            <a:custGeom>
              <a:rect b="b" l="l" r="r" t="t"/>
              <a:pathLst>
                <a:path extrusionOk="0" h="333" w="333">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3"/>
            <p:cNvSpPr/>
            <p:nvPr/>
          </p:nvSpPr>
          <p:spPr>
            <a:xfrm>
              <a:off x="3175100" y="4448375"/>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3"/>
            <p:cNvSpPr/>
            <p:nvPr/>
          </p:nvSpPr>
          <p:spPr>
            <a:xfrm>
              <a:off x="3175100" y="44067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3"/>
            <p:cNvSpPr/>
            <p:nvPr/>
          </p:nvSpPr>
          <p:spPr>
            <a:xfrm>
              <a:off x="3193125"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3"/>
            <p:cNvSpPr/>
            <p:nvPr/>
          </p:nvSpPr>
          <p:spPr>
            <a:xfrm>
              <a:off x="3210975" y="44067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3"/>
            <p:cNvSpPr/>
            <p:nvPr/>
          </p:nvSpPr>
          <p:spPr>
            <a:xfrm>
              <a:off x="3228825" y="4406725"/>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3"/>
            <p:cNvSpPr/>
            <p:nvPr/>
          </p:nvSpPr>
          <p:spPr>
            <a:xfrm>
              <a:off x="3246875" y="44067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3"/>
            <p:cNvSpPr/>
            <p:nvPr/>
          </p:nvSpPr>
          <p:spPr>
            <a:xfrm>
              <a:off x="32647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3"/>
            <p:cNvSpPr/>
            <p:nvPr/>
          </p:nvSpPr>
          <p:spPr>
            <a:xfrm>
              <a:off x="3282750" y="4406725"/>
              <a:ext cx="8325" cy="8300"/>
            </a:xfrm>
            <a:custGeom>
              <a:rect b="b" l="l" r="r" t="t"/>
              <a:pathLst>
                <a:path extrusionOk="0" h="332" w="333">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3"/>
            <p:cNvSpPr/>
            <p:nvPr/>
          </p:nvSpPr>
          <p:spPr>
            <a:xfrm>
              <a:off x="3300600" y="4406725"/>
              <a:ext cx="8325" cy="8300"/>
            </a:xfrm>
            <a:custGeom>
              <a:rect b="b" l="l" r="r" t="t"/>
              <a:pathLst>
                <a:path extrusionOk="0" h="332" w="333">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53"/>
            <p:cNvSpPr/>
            <p:nvPr/>
          </p:nvSpPr>
          <p:spPr>
            <a:xfrm>
              <a:off x="3318450" y="44067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3"/>
            <p:cNvSpPr/>
            <p:nvPr/>
          </p:nvSpPr>
          <p:spPr>
            <a:xfrm>
              <a:off x="3336475" y="44067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3"/>
            <p:cNvSpPr/>
            <p:nvPr/>
          </p:nvSpPr>
          <p:spPr>
            <a:xfrm>
              <a:off x="3354325" y="44067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3"/>
            <p:cNvSpPr/>
            <p:nvPr/>
          </p:nvSpPr>
          <p:spPr>
            <a:xfrm>
              <a:off x="3372375" y="44067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3"/>
            <p:cNvSpPr/>
            <p:nvPr/>
          </p:nvSpPr>
          <p:spPr>
            <a:xfrm>
              <a:off x="3390225" y="44067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3"/>
            <p:cNvSpPr/>
            <p:nvPr/>
          </p:nvSpPr>
          <p:spPr>
            <a:xfrm>
              <a:off x="3408075" y="44067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3"/>
            <p:cNvSpPr/>
            <p:nvPr/>
          </p:nvSpPr>
          <p:spPr>
            <a:xfrm>
              <a:off x="3426100" y="44067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3"/>
            <p:cNvSpPr/>
            <p:nvPr/>
          </p:nvSpPr>
          <p:spPr>
            <a:xfrm>
              <a:off x="3443950" y="44067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3"/>
            <p:cNvSpPr/>
            <p:nvPr/>
          </p:nvSpPr>
          <p:spPr>
            <a:xfrm>
              <a:off x="3461975" y="4406725"/>
              <a:ext cx="8325" cy="8300"/>
            </a:xfrm>
            <a:custGeom>
              <a:rect b="b" l="l" r="r" t="t"/>
              <a:pathLst>
                <a:path extrusionOk="0" h="332" w="333">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3"/>
            <p:cNvSpPr/>
            <p:nvPr/>
          </p:nvSpPr>
          <p:spPr>
            <a:xfrm>
              <a:off x="3479825" y="44067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3"/>
            <p:cNvSpPr/>
            <p:nvPr/>
          </p:nvSpPr>
          <p:spPr>
            <a:xfrm>
              <a:off x="3533550" y="44067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3"/>
            <p:cNvSpPr/>
            <p:nvPr/>
          </p:nvSpPr>
          <p:spPr>
            <a:xfrm>
              <a:off x="2655450" y="44245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3"/>
            <p:cNvSpPr/>
            <p:nvPr/>
          </p:nvSpPr>
          <p:spPr>
            <a:xfrm>
              <a:off x="2673300" y="4424575"/>
              <a:ext cx="8325" cy="8325"/>
            </a:xfrm>
            <a:custGeom>
              <a:rect b="b" l="l" r="r" t="t"/>
              <a:pathLst>
                <a:path extrusionOk="0" h="333" w="333">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3"/>
            <p:cNvSpPr/>
            <p:nvPr/>
          </p:nvSpPr>
          <p:spPr>
            <a:xfrm>
              <a:off x="2691150" y="44245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3"/>
            <p:cNvSpPr/>
            <p:nvPr/>
          </p:nvSpPr>
          <p:spPr>
            <a:xfrm>
              <a:off x="2709175" y="44245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3"/>
            <p:cNvSpPr/>
            <p:nvPr/>
          </p:nvSpPr>
          <p:spPr>
            <a:xfrm>
              <a:off x="2727025" y="4424575"/>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3"/>
            <p:cNvSpPr/>
            <p:nvPr/>
          </p:nvSpPr>
          <p:spPr>
            <a:xfrm>
              <a:off x="2745075" y="44245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3"/>
            <p:cNvSpPr/>
            <p:nvPr/>
          </p:nvSpPr>
          <p:spPr>
            <a:xfrm>
              <a:off x="27629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3"/>
            <p:cNvSpPr/>
            <p:nvPr/>
          </p:nvSpPr>
          <p:spPr>
            <a:xfrm>
              <a:off x="2780775"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3"/>
            <p:cNvSpPr/>
            <p:nvPr/>
          </p:nvSpPr>
          <p:spPr>
            <a:xfrm>
              <a:off x="2798800" y="44245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3"/>
            <p:cNvSpPr/>
            <p:nvPr/>
          </p:nvSpPr>
          <p:spPr>
            <a:xfrm>
              <a:off x="3067650" y="44245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3"/>
            <p:cNvSpPr/>
            <p:nvPr/>
          </p:nvSpPr>
          <p:spPr>
            <a:xfrm>
              <a:off x="3085500"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3"/>
            <p:cNvSpPr/>
            <p:nvPr/>
          </p:nvSpPr>
          <p:spPr>
            <a:xfrm>
              <a:off x="3193125"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53"/>
            <p:cNvSpPr/>
            <p:nvPr/>
          </p:nvSpPr>
          <p:spPr>
            <a:xfrm>
              <a:off x="3210975" y="44245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3"/>
            <p:cNvSpPr/>
            <p:nvPr/>
          </p:nvSpPr>
          <p:spPr>
            <a:xfrm>
              <a:off x="3228825" y="4424575"/>
              <a:ext cx="8325" cy="8325"/>
            </a:xfrm>
            <a:custGeom>
              <a:rect b="b" l="l" r="r" t="t"/>
              <a:pathLst>
                <a:path extrusionOk="0" h="333" w="333">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3"/>
            <p:cNvSpPr/>
            <p:nvPr/>
          </p:nvSpPr>
          <p:spPr>
            <a:xfrm>
              <a:off x="3246875" y="4424575"/>
              <a:ext cx="8300" cy="8325"/>
            </a:xfrm>
            <a:custGeom>
              <a:rect b="b" l="l" r="r" t="t"/>
              <a:pathLst>
                <a:path extrusionOk="0" h="333" w="332">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53"/>
            <p:cNvSpPr/>
            <p:nvPr/>
          </p:nvSpPr>
          <p:spPr>
            <a:xfrm>
              <a:off x="32647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3"/>
            <p:cNvSpPr/>
            <p:nvPr/>
          </p:nvSpPr>
          <p:spPr>
            <a:xfrm>
              <a:off x="3282750" y="4424575"/>
              <a:ext cx="8325" cy="8325"/>
            </a:xfrm>
            <a:custGeom>
              <a:rect b="b" l="l" r="r" t="t"/>
              <a:pathLst>
                <a:path extrusionOk="0" h="333" w="333">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3"/>
            <p:cNvSpPr/>
            <p:nvPr/>
          </p:nvSpPr>
          <p:spPr>
            <a:xfrm>
              <a:off x="3300600" y="4424575"/>
              <a:ext cx="8325" cy="8325"/>
            </a:xfrm>
            <a:custGeom>
              <a:rect b="b" l="l" r="r" t="t"/>
              <a:pathLst>
                <a:path extrusionOk="0" h="333" w="333">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3"/>
            <p:cNvSpPr/>
            <p:nvPr/>
          </p:nvSpPr>
          <p:spPr>
            <a:xfrm>
              <a:off x="3318450" y="4424575"/>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3"/>
            <p:cNvSpPr/>
            <p:nvPr/>
          </p:nvSpPr>
          <p:spPr>
            <a:xfrm>
              <a:off x="3336475"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3"/>
            <p:cNvSpPr/>
            <p:nvPr/>
          </p:nvSpPr>
          <p:spPr>
            <a:xfrm>
              <a:off x="3354325" y="4424575"/>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3"/>
            <p:cNvSpPr/>
            <p:nvPr/>
          </p:nvSpPr>
          <p:spPr>
            <a:xfrm>
              <a:off x="3372375" y="4424575"/>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3"/>
            <p:cNvSpPr/>
            <p:nvPr/>
          </p:nvSpPr>
          <p:spPr>
            <a:xfrm>
              <a:off x="3390225" y="4424575"/>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3"/>
            <p:cNvSpPr/>
            <p:nvPr/>
          </p:nvSpPr>
          <p:spPr>
            <a:xfrm>
              <a:off x="3408075" y="4424575"/>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3"/>
            <p:cNvSpPr/>
            <p:nvPr/>
          </p:nvSpPr>
          <p:spPr>
            <a:xfrm>
              <a:off x="3426100" y="4424575"/>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3"/>
            <p:cNvSpPr/>
            <p:nvPr/>
          </p:nvSpPr>
          <p:spPr>
            <a:xfrm>
              <a:off x="3443950" y="4424575"/>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3"/>
            <p:cNvSpPr/>
            <p:nvPr/>
          </p:nvSpPr>
          <p:spPr>
            <a:xfrm>
              <a:off x="3461975" y="4424575"/>
              <a:ext cx="8325" cy="8325"/>
            </a:xfrm>
            <a:custGeom>
              <a:rect b="b" l="l" r="r" t="t"/>
              <a:pathLst>
                <a:path extrusionOk="0" h="333" w="333">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3"/>
            <p:cNvSpPr/>
            <p:nvPr/>
          </p:nvSpPr>
          <p:spPr>
            <a:xfrm>
              <a:off x="3515700" y="4424575"/>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3"/>
            <p:cNvSpPr/>
            <p:nvPr/>
          </p:nvSpPr>
          <p:spPr>
            <a:xfrm>
              <a:off x="3533550" y="4424575"/>
              <a:ext cx="8325" cy="8325"/>
            </a:xfrm>
            <a:custGeom>
              <a:rect b="b" l="l" r="r" t="t"/>
              <a:pathLst>
                <a:path extrusionOk="0" h="333" w="333">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3"/>
            <p:cNvSpPr/>
            <p:nvPr/>
          </p:nvSpPr>
          <p:spPr>
            <a:xfrm>
              <a:off x="2673300" y="4442600"/>
              <a:ext cx="8325" cy="8325"/>
            </a:xfrm>
            <a:custGeom>
              <a:rect b="b" l="l" r="r" t="t"/>
              <a:pathLst>
                <a:path extrusionOk="0" h="333" w="333">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3"/>
            <p:cNvSpPr/>
            <p:nvPr/>
          </p:nvSpPr>
          <p:spPr>
            <a:xfrm>
              <a:off x="2691150" y="44426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3"/>
            <p:cNvSpPr/>
            <p:nvPr/>
          </p:nvSpPr>
          <p:spPr>
            <a:xfrm>
              <a:off x="2709175"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3"/>
            <p:cNvSpPr/>
            <p:nvPr/>
          </p:nvSpPr>
          <p:spPr>
            <a:xfrm>
              <a:off x="2727025" y="44426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53"/>
            <p:cNvSpPr/>
            <p:nvPr/>
          </p:nvSpPr>
          <p:spPr>
            <a:xfrm>
              <a:off x="2745075" y="44426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3"/>
            <p:cNvSpPr/>
            <p:nvPr/>
          </p:nvSpPr>
          <p:spPr>
            <a:xfrm>
              <a:off x="27629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3"/>
            <p:cNvSpPr/>
            <p:nvPr/>
          </p:nvSpPr>
          <p:spPr>
            <a:xfrm>
              <a:off x="2780775"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3"/>
            <p:cNvSpPr/>
            <p:nvPr/>
          </p:nvSpPr>
          <p:spPr>
            <a:xfrm>
              <a:off x="2798800" y="44426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3"/>
            <p:cNvSpPr/>
            <p:nvPr/>
          </p:nvSpPr>
          <p:spPr>
            <a:xfrm>
              <a:off x="3031750"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3"/>
            <p:cNvSpPr/>
            <p:nvPr/>
          </p:nvSpPr>
          <p:spPr>
            <a:xfrm>
              <a:off x="3049600" y="4442600"/>
              <a:ext cx="8325" cy="8325"/>
            </a:xfrm>
            <a:custGeom>
              <a:rect b="b" l="l" r="r" t="t"/>
              <a:pathLst>
                <a:path extrusionOk="0" h="333" w="333">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3"/>
            <p:cNvSpPr/>
            <p:nvPr/>
          </p:nvSpPr>
          <p:spPr>
            <a:xfrm>
              <a:off x="3067650" y="44426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3"/>
            <p:cNvSpPr/>
            <p:nvPr/>
          </p:nvSpPr>
          <p:spPr>
            <a:xfrm>
              <a:off x="3085500"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3"/>
            <p:cNvSpPr/>
            <p:nvPr/>
          </p:nvSpPr>
          <p:spPr>
            <a:xfrm>
              <a:off x="3103525" y="4442600"/>
              <a:ext cx="8325" cy="8325"/>
            </a:xfrm>
            <a:custGeom>
              <a:rect b="b" l="l" r="r" t="t"/>
              <a:pathLst>
                <a:path extrusionOk="0" h="333" w="333">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3"/>
            <p:cNvSpPr/>
            <p:nvPr/>
          </p:nvSpPr>
          <p:spPr>
            <a:xfrm>
              <a:off x="3193125" y="44426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3"/>
            <p:cNvSpPr/>
            <p:nvPr/>
          </p:nvSpPr>
          <p:spPr>
            <a:xfrm>
              <a:off x="3210975" y="4442600"/>
              <a:ext cx="8325" cy="8325"/>
            </a:xfrm>
            <a:custGeom>
              <a:rect b="b" l="l" r="r" t="t"/>
              <a:pathLst>
                <a:path extrusionOk="0" h="333" w="333">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3"/>
            <p:cNvSpPr/>
            <p:nvPr/>
          </p:nvSpPr>
          <p:spPr>
            <a:xfrm>
              <a:off x="3228825" y="4442600"/>
              <a:ext cx="8325" cy="8325"/>
            </a:xfrm>
            <a:custGeom>
              <a:rect b="b" l="l" r="r" t="t"/>
              <a:pathLst>
                <a:path extrusionOk="0" h="333" w="333">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3"/>
            <p:cNvSpPr/>
            <p:nvPr/>
          </p:nvSpPr>
          <p:spPr>
            <a:xfrm>
              <a:off x="3246875" y="4442600"/>
              <a:ext cx="8300" cy="8325"/>
            </a:xfrm>
            <a:custGeom>
              <a:rect b="b" l="l" r="r" t="t"/>
              <a:pathLst>
                <a:path extrusionOk="0" h="333" w="332">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3"/>
            <p:cNvSpPr/>
            <p:nvPr/>
          </p:nvSpPr>
          <p:spPr>
            <a:xfrm>
              <a:off x="32647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3"/>
            <p:cNvSpPr/>
            <p:nvPr/>
          </p:nvSpPr>
          <p:spPr>
            <a:xfrm>
              <a:off x="3282750" y="4442600"/>
              <a:ext cx="8325" cy="8325"/>
            </a:xfrm>
            <a:custGeom>
              <a:rect b="b" l="l" r="r" t="t"/>
              <a:pathLst>
                <a:path extrusionOk="0" h="333" w="333">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3"/>
            <p:cNvSpPr/>
            <p:nvPr/>
          </p:nvSpPr>
          <p:spPr>
            <a:xfrm>
              <a:off x="3300600" y="4442600"/>
              <a:ext cx="8325" cy="8325"/>
            </a:xfrm>
            <a:custGeom>
              <a:rect b="b" l="l" r="r" t="t"/>
              <a:pathLst>
                <a:path extrusionOk="0" h="333" w="333">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3"/>
            <p:cNvSpPr/>
            <p:nvPr/>
          </p:nvSpPr>
          <p:spPr>
            <a:xfrm>
              <a:off x="3318450" y="4442600"/>
              <a:ext cx="8325" cy="8325"/>
            </a:xfrm>
            <a:custGeom>
              <a:rect b="b" l="l" r="r" t="t"/>
              <a:pathLst>
                <a:path extrusionOk="0" h="333" w="333">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3"/>
            <p:cNvSpPr/>
            <p:nvPr/>
          </p:nvSpPr>
          <p:spPr>
            <a:xfrm>
              <a:off x="3336475" y="4442600"/>
              <a:ext cx="8325" cy="8325"/>
            </a:xfrm>
            <a:custGeom>
              <a:rect b="b" l="l" r="r" t="t"/>
              <a:pathLst>
                <a:path extrusionOk="0" h="333" w="333">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3"/>
            <p:cNvSpPr/>
            <p:nvPr/>
          </p:nvSpPr>
          <p:spPr>
            <a:xfrm>
              <a:off x="3354325" y="4442600"/>
              <a:ext cx="8325" cy="8325"/>
            </a:xfrm>
            <a:custGeom>
              <a:rect b="b" l="l" r="r" t="t"/>
              <a:pathLst>
                <a:path extrusionOk="0" h="333" w="333">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3"/>
            <p:cNvSpPr/>
            <p:nvPr/>
          </p:nvSpPr>
          <p:spPr>
            <a:xfrm>
              <a:off x="3372375" y="4442600"/>
              <a:ext cx="8300" cy="8325"/>
            </a:xfrm>
            <a:custGeom>
              <a:rect b="b" l="l" r="r" t="t"/>
              <a:pathLst>
                <a:path extrusionOk="0" h="333" w="332">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53"/>
            <p:cNvSpPr/>
            <p:nvPr/>
          </p:nvSpPr>
          <p:spPr>
            <a:xfrm>
              <a:off x="3390225" y="4442600"/>
              <a:ext cx="8300" cy="8325"/>
            </a:xfrm>
            <a:custGeom>
              <a:rect b="b" l="l" r="r" t="t"/>
              <a:pathLst>
                <a:path extrusionOk="0" h="333" w="332">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53"/>
            <p:cNvSpPr/>
            <p:nvPr/>
          </p:nvSpPr>
          <p:spPr>
            <a:xfrm>
              <a:off x="3408075" y="4442600"/>
              <a:ext cx="8300" cy="8325"/>
            </a:xfrm>
            <a:custGeom>
              <a:rect b="b" l="l" r="r" t="t"/>
              <a:pathLst>
                <a:path extrusionOk="0" h="333" w="332">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3"/>
            <p:cNvSpPr/>
            <p:nvPr/>
          </p:nvSpPr>
          <p:spPr>
            <a:xfrm>
              <a:off x="3426100" y="4442600"/>
              <a:ext cx="8325" cy="8325"/>
            </a:xfrm>
            <a:custGeom>
              <a:rect b="b" l="l" r="r" t="t"/>
              <a:pathLst>
                <a:path extrusionOk="0" h="333" w="333">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3"/>
            <p:cNvSpPr/>
            <p:nvPr/>
          </p:nvSpPr>
          <p:spPr>
            <a:xfrm>
              <a:off x="3443950" y="4442600"/>
              <a:ext cx="8325" cy="8325"/>
            </a:xfrm>
            <a:custGeom>
              <a:rect b="b" l="l" r="r" t="t"/>
              <a:pathLst>
                <a:path extrusionOk="0" h="333" w="333">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3"/>
            <p:cNvSpPr/>
            <p:nvPr/>
          </p:nvSpPr>
          <p:spPr>
            <a:xfrm>
              <a:off x="3461975" y="4442600"/>
              <a:ext cx="8325" cy="8325"/>
            </a:xfrm>
            <a:custGeom>
              <a:rect b="b" l="l" r="r" t="t"/>
              <a:pathLst>
                <a:path extrusionOk="0" h="333" w="333">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3"/>
            <p:cNvSpPr/>
            <p:nvPr/>
          </p:nvSpPr>
          <p:spPr>
            <a:xfrm>
              <a:off x="2673300" y="4460625"/>
              <a:ext cx="8325" cy="8325"/>
            </a:xfrm>
            <a:custGeom>
              <a:rect b="b" l="l" r="r" t="t"/>
              <a:pathLst>
                <a:path extrusionOk="0" h="333" w="333">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3"/>
            <p:cNvSpPr/>
            <p:nvPr/>
          </p:nvSpPr>
          <p:spPr>
            <a:xfrm>
              <a:off x="2691150" y="44606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3"/>
            <p:cNvSpPr/>
            <p:nvPr/>
          </p:nvSpPr>
          <p:spPr>
            <a:xfrm>
              <a:off x="2709175"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3"/>
            <p:cNvSpPr/>
            <p:nvPr/>
          </p:nvSpPr>
          <p:spPr>
            <a:xfrm>
              <a:off x="2727025"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3"/>
            <p:cNvSpPr/>
            <p:nvPr/>
          </p:nvSpPr>
          <p:spPr>
            <a:xfrm>
              <a:off x="27629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3"/>
            <p:cNvSpPr/>
            <p:nvPr/>
          </p:nvSpPr>
          <p:spPr>
            <a:xfrm>
              <a:off x="2780775"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3"/>
            <p:cNvSpPr/>
            <p:nvPr/>
          </p:nvSpPr>
          <p:spPr>
            <a:xfrm>
              <a:off x="2798800"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3"/>
            <p:cNvSpPr/>
            <p:nvPr/>
          </p:nvSpPr>
          <p:spPr>
            <a:xfrm>
              <a:off x="3031750"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3"/>
            <p:cNvSpPr/>
            <p:nvPr/>
          </p:nvSpPr>
          <p:spPr>
            <a:xfrm>
              <a:off x="3049600"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3"/>
            <p:cNvSpPr/>
            <p:nvPr/>
          </p:nvSpPr>
          <p:spPr>
            <a:xfrm>
              <a:off x="3067650" y="44606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3"/>
            <p:cNvSpPr/>
            <p:nvPr/>
          </p:nvSpPr>
          <p:spPr>
            <a:xfrm>
              <a:off x="3085500"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3"/>
            <p:cNvSpPr/>
            <p:nvPr/>
          </p:nvSpPr>
          <p:spPr>
            <a:xfrm>
              <a:off x="3103525" y="44606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3"/>
            <p:cNvSpPr/>
            <p:nvPr/>
          </p:nvSpPr>
          <p:spPr>
            <a:xfrm>
              <a:off x="3121375"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3"/>
            <p:cNvSpPr/>
            <p:nvPr/>
          </p:nvSpPr>
          <p:spPr>
            <a:xfrm>
              <a:off x="3139225" y="4460625"/>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3"/>
            <p:cNvSpPr/>
            <p:nvPr/>
          </p:nvSpPr>
          <p:spPr>
            <a:xfrm>
              <a:off x="3139225" y="4444225"/>
              <a:ext cx="8325" cy="8325"/>
            </a:xfrm>
            <a:custGeom>
              <a:rect b="b" l="l" r="r" t="t"/>
              <a:pathLst>
                <a:path extrusionOk="0" h="333" w="333">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3"/>
            <p:cNvSpPr/>
            <p:nvPr/>
          </p:nvSpPr>
          <p:spPr>
            <a:xfrm>
              <a:off x="3157250"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53"/>
            <p:cNvSpPr/>
            <p:nvPr/>
          </p:nvSpPr>
          <p:spPr>
            <a:xfrm>
              <a:off x="3175100" y="4460625"/>
              <a:ext cx="8325" cy="8325"/>
            </a:xfrm>
            <a:custGeom>
              <a:rect b="b" l="l" r="r" t="t"/>
              <a:pathLst>
                <a:path extrusionOk="0" h="333" w="333">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3"/>
            <p:cNvSpPr/>
            <p:nvPr/>
          </p:nvSpPr>
          <p:spPr>
            <a:xfrm>
              <a:off x="3193125"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3"/>
            <p:cNvSpPr/>
            <p:nvPr/>
          </p:nvSpPr>
          <p:spPr>
            <a:xfrm>
              <a:off x="3210975" y="4460625"/>
              <a:ext cx="8325" cy="8325"/>
            </a:xfrm>
            <a:custGeom>
              <a:rect b="b" l="l" r="r" t="t"/>
              <a:pathLst>
                <a:path extrusionOk="0" h="333" w="333">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3"/>
            <p:cNvSpPr/>
            <p:nvPr/>
          </p:nvSpPr>
          <p:spPr>
            <a:xfrm>
              <a:off x="3228825" y="4460625"/>
              <a:ext cx="8325" cy="8325"/>
            </a:xfrm>
            <a:custGeom>
              <a:rect b="b" l="l" r="r" t="t"/>
              <a:pathLst>
                <a:path extrusionOk="0" h="333" w="333">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3"/>
            <p:cNvSpPr/>
            <p:nvPr/>
          </p:nvSpPr>
          <p:spPr>
            <a:xfrm>
              <a:off x="32647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3"/>
            <p:cNvSpPr/>
            <p:nvPr/>
          </p:nvSpPr>
          <p:spPr>
            <a:xfrm>
              <a:off x="3282750" y="4460625"/>
              <a:ext cx="8325" cy="8325"/>
            </a:xfrm>
            <a:custGeom>
              <a:rect b="b" l="l" r="r" t="t"/>
              <a:pathLst>
                <a:path extrusionOk="0" h="333" w="333">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3"/>
            <p:cNvSpPr/>
            <p:nvPr/>
          </p:nvSpPr>
          <p:spPr>
            <a:xfrm>
              <a:off x="3300600" y="4460625"/>
              <a:ext cx="8325" cy="8325"/>
            </a:xfrm>
            <a:custGeom>
              <a:rect b="b" l="l" r="r" t="t"/>
              <a:pathLst>
                <a:path extrusionOk="0" h="333" w="333">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3"/>
            <p:cNvSpPr/>
            <p:nvPr/>
          </p:nvSpPr>
          <p:spPr>
            <a:xfrm>
              <a:off x="3318450" y="4460625"/>
              <a:ext cx="8325" cy="8325"/>
            </a:xfrm>
            <a:custGeom>
              <a:rect b="b" l="l" r="r" t="t"/>
              <a:pathLst>
                <a:path extrusionOk="0" h="333" w="333">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3"/>
            <p:cNvSpPr/>
            <p:nvPr/>
          </p:nvSpPr>
          <p:spPr>
            <a:xfrm>
              <a:off x="3336475" y="4460625"/>
              <a:ext cx="8325" cy="8325"/>
            </a:xfrm>
            <a:custGeom>
              <a:rect b="b" l="l" r="r" t="t"/>
              <a:pathLst>
                <a:path extrusionOk="0" h="333" w="333">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3"/>
            <p:cNvSpPr/>
            <p:nvPr/>
          </p:nvSpPr>
          <p:spPr>
            <a:xfrm>
              <a:off x="3354325" y="4460625"/>
              <a:ext cx="8325" cy="8325"/>
            </a:xfrm>
            <a:custGeom>
              <a:rect b="b" l="l" r="r" t="t"/>
              <a:pathLst>
                <a:path extrusionOk="0" h="333" w="333">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3"/>
            <p:cNvSpPr/>
            <p:nvPr/>
          </p:nvSpPr>
          <p:spPr>
            <a:xfrm>
              <a:off x="3372375" y="4460625"/>
              <a:ext cx="8300" cy="8325"/>
            </a:xfrm>
            <a:custGeom>
              <a:rect b="b" l="l" r="r" t="t"/>
              <a:pathLst>
                <a:path extrusionOk="0" h="333" w="332">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3"/>
            <p:cNvSpPr/>
            <p:nvPr/>
          </p:nvSpPr>
          <p:spPr>
            <a:xfrm>
              <a:off x="3390225" y="4460625"/>
              <a:ext cx="8300" cy="8325"/>
            </a:xfrm>
            <a:custGeom>
              <a:rect b="b" l="l" r="r" t="t"/>
              <a:pathLst>
                <a:path extrusionOk="0" h="333" w="332">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3"/>
            <p:cNvSpPr/>
            <p:nvPr/>
          </p:nvSpPr>
          <p:spPr>
            <a:xfrm>
              <a:off x="3408075" y="4460625"/>
              <a:ext cx="8300" cy="8325"/>
            </a:xfrm>
            <a:custGeom>
              <a:rect b="b" l="l" r="r" t="t"/>
              <a:pathLst>
                <a:path extrusionOk="0" h="333" w="332">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3"/>
            <p:cNvSpPr/>
            <p:nvPr/>
          </p:nvSpPr>
          <p:spPr>
            <a:xfrm>
              <a:off x="3426100" y="4460625"/>
              <a:ext cx="8325" cy="8325"/>
            </a:xfrm>
            <a:custGeom>
              <a:rect b="b" l="l" r="r" t="t"/>
              <a:pathLst>
                <a:path extrusionOk="0" h="333" w="333">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3"/>
            <p:cNvSpPr/>
            <p:nvPr/>
          </p:nvSpPr>
          <p:spPr>
            <a:xfrm>
              <a:off x="3443950" y="4460625"/>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3"/>
            <p:cNvSpPr/>
            <p:nvPr/>
          </p:nvSpPr>
          <p:spPr>
            <a:xfrm>
              <a:off x="3461975" y="4460625"/>
              <a:ext cx="8325" cy="8325"/>
            </a:xfrm>
            <a:custGeom>
              <a:rect b="b" l="l" r="r" t="t"/>
              <a:pathLst>
                <a:path extrusionOk="0" h="333" w="333">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53"/>
            <p:cNvSpPr/>
            <p:nvPr/>
          </p:nvSpPr>
          <p:spPr>
            <a:xfrm>
              <a:off x="2673300" y="4478475"/>
              <a:ext cx="8325" cy="8325"/>
            </a:xfrm>
            <a:custGeom>
              <a:rect b="b" l="l" r="r" t="t"/>
              <a:pathLst>
                <a:path extrusionOk="0" h="333" w="333">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3"/>
            <p:cNvSpPr/>
            <p:nvPr/>
          </p:nvSpPr>
          <p:spPr>
            <a:xfrm>
              <a:off x="2691150" y="4478475"/>
              <a:ext cx="8325" cy="8325"/>
            </a:xfrm>
            <a:custGeom>
              <a:rect b="b" l="l" r="r" t="t"/>
              <a:pathLst>
                <a:path extrusionOk="0" h="333" w="333">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53"/>
            <p:cNvSpPr/>
            <p:nvPr/>
          </p:nvSpPr>
          <p:spPr>
            <a:xfrm>
              <a:off x="2709175"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3"/>
            <p:cNvSpPr/>
            <p:nvPr/>
          </p:nvSpPr>
          <p:spPr>
            <a:xfrm>
              <a:off x="2727025"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53"/>
            <p:cNvSpPr/>
            <p:nvPr/>
          </p:nvSpPr>
          <p:spPr>
            <a:xfrm>
              <a:off x="3013900"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53"/>
            <p:cNvSpPr/>
            <p:nvPr/>
          </p:nvSpPr>
          <p:spPr>
            <a:xfrm>
              <a:off x="3031750"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53"/>
            <p:cNvSpPr/>
            <p:nvPr/>
          </p:nvSpPr>
          <p:spPr>
            <a:xfrm>
              <a:off x="3049600"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3"/>
            <p:cNvSpPr/>
            <p:nvPr/>
          </p:nvSpPr>
          <p:spPr>
            <a:xfrm>
              <a:off x="3067650" y="4478475"/>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53"/>
            <p:cNvSpPr/>
            <p:nvPr/>
          </p:nvSpPr>
          <p:spPr>
            <a:xfrm>
              <a:off x="3085500" y="4478475"/>
              <a:ext cx="8300" cy="8325"/>
            </a:xfrm>
            <a:custGeom>
              <a:rect b="b" l="l" r="r" t="t"/>
              <a:pathLst>
                <a:path extrusionOk="0" h="333" w="332">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53"/>
            <p:cNvSpPr/>
            <p:nvPr/>
          </p:nvSpPr>
          <p:spPr>
            <a:xfrm>
              <a:off x="3103525" y="4478475"/>
              <a:ext cx="8325" cy="8325"/>
            </a:xfrm>
            <a:custGeom>
              <a:rect b="b" l="l" r="r" t="t"/>
              <a:pathLst>
                <a:path extrusionOk="0" h="333" w="333">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3"/>
            <p:cNvSpPr/>
            <p:nvPr/>
          </p:nvSpPr>
          <p:spPr>
            <a:xfrm>
              <a:off x="3121375" y="4478475"/>
              <a:ext cx="8325" cy="8325"/>
            </a:xfrm>
            <a:custGeom>
              <a:rect b="b" l="l" r="r" t="t"/>
              <a:pathLst>
                <a:path extrusionOk="0" h="333" w="333">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53"/>
            <p:cNvSpPr/>
            <p:nvPr/>
          </p:nvSpPr>
          <p:spPr>
            <a:xfrm>
              <a:off x="3139225" y="4478475"/>
              <a:ext cx="8325" cy="8325"/>
            </a:xfrm>
            <a:custGeom>
              <a:rect b="b" l="l" r="r" t="t"/>
              <a:pathLst>
                <a:path extrusionOk="0" h="333" w="333">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3"/>
            <p:cNvSpPr/>
            <p:nvPr/>
          </p:nvSpPr>
          <p:spPr>
            <a:xfrm>
              <a:off x="3157250"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3"/>
            <p:cNvSpPr/>
            <p:nvPr/>
          </p:nvSpPr>
          <p:spPr>
            <a:xfrm>
              <a:off x="3175100" y="4478475"/>
              <a:ext cx="8325" cy="8325"/>
            </a:xfrm>
            <a:custGeom>
              <a:rect b="b" l="l" r="r" t="t"/>
              <a:pathLst>
                <a:path extrusionOk="0" h="333" w="333">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53"/>
            <p:cNvSpPr/>
            <p:nvPr/>
          </p:nvSpPr>
          <p:spPr>
            <a:xfrm>
              <a:off x="3210975" y="4478475"/>
              <a:ext cx="8325" cy="8325"/>
            </a:xfrm>
            <a:custGeom>
              <a:rect b="b" l="l" r="r" t="t"/>
              <a:pathLst>
                <a:path extrusionOk="0" h="333" w="333">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3"/>
            <p:cNvSpPr/>
            <p:nvPr/>
          </p:nvSpPr>
          <p:spPr>
            <a:xfrm>
              <a:off x="3228825" y="4478475"/>
              <a:ext cx="8325" cy="8325"/>
            </a:xfrm>
            <a:custGeom>
              <a:rect b="b" l="l" r="r" t="t"/>
              <a:pathLst>
                <a:path extrusionOk="0" h="333" w="333">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3"/>
            <p:cNvSpPr/>
            <p:nvPr/>
          </p:nvSpPr>
          <p:spPr>
            <a:xfrm>
              <a:off x="3246875" y="4478475"/>
              <a:ext cx="8300" cy="8325"/>
            </a:xfrm>
            <a:custGeom>
              <a:rect b="b" l="l" r="r" t="t"/>
              <a:pathLst>
                <a:path extrusionOk="0" h="333" w="332">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53"/>
            <p:cNvSpPr/>
            <p:nvPr/>
          </p:nvSpPr>
          <p:spPr>
            <a:xfrm>
              <a:off x="3282750" y="4478475"/>
              <a:ext cx="8325" cy="8325"/>
            </a:xfrm>
            <a:custGeom>
              <a:rect b="b" l="l" r="r" t="t"/>
              <a:pathLst>
                <a:path extrusionOk="0" h="333" w="333">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3"/>
            <p:cNvSpPr/>
            <p:nvPr/>
          </p:nvSpPr>
          <p:spPr>
            <a:xfrm>
              <a:off x="3300600" y="4478475"/>
              <a:ext cx="8325" cy="8325"/>
            </a:xfrm>
            <a:custGeom>
              <a:rect b="b" l="l" r="r" t="t"/>
              <a:pathLst>
                <a:path extrusionOk="0" h="333" w="333">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3"/>
            <p:cNvSpPr/>
            <p:nvPr/>
          </p:nvSpPr>
          <p:spPr>
            <a:xfrm>
              <a:off x="3318450" y="4478475"/>
              <a:ext cx="8325" cy="8325"/>
            </a:xfrm>
            <a:custGeom>
              <a:rect b="b" l="l" r="r" t="t"/>
              <a:pathLst>
                <a:path extrusionOk="0" h="333" w="333">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53"/>
            <p:cNvSpPr/>
            <p:nvPr/>
          </p:nvSpPr>
          <p:spPr>
            <a:xfrm>
              <a:off x="3336475" y="4478475"/>
              <a:ext cx="8325" cy="8325"/>
            </a:xfrm>
            <a:custGeom>
              <a:rect b="b" l="l" r="r" t="t"/>
              <a:pathLst>
                <a:path extrusionOk="0" h="333" w="333">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3"/>
            <p:cNvSpPr/>
            <p:nvPr/>
          </p:nvSpPr>
          <p:spPr>
            <a:xfrm>
              <a:off x="3354325" y="4478475"/>
              <a:ext cx="8325" cy="8325"/>
            </a:xfrm>
            <a:custGeom>
              <a:rect b="b" l="l" r="r" t="t"/>
              <a:pathLst>
                <a:path extrusionOk="0" h="333" w="333">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3"/>
            <p:cNvSpPr/>
            <p:nvPr/>
          </p:nvSpPr>
          <p:spPr>
            <a:xfrm>
              <a:off x="3372375" y="4478475"/>
              <a:ext cx="8300" cy="8325"/>
            </a:xfrm>
            <a:custGeom>
              <a:rect b="b" l="l" r="r" t="t"/>
              <a:pathLst>
                <a:path extrusionOk="0" h="333" w="332">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3"/>
            <p:cNvSpPr/>
            <p:nvPr/>
          </p:nvSpPr>
          <p:spPr>
            <a:xfrm>
              <a:off x="3390225" y="4478475"/>
              <a:ext cx="8300" cy="8325"/>
            </a:xfrm>
            <a:custGeom>
              <a:rect b="b" l="l" r="r" t="t"/>
              <a:pathLst>
                <a:path extrusionOk="0" h="333" w="332">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3"/>
            <p:cNvSpPr/>
            <p:nvPr/>
          </p:nvSpPr>
          <p:spPr>
            <a:xfrm>
              <a:off x="3408075" y="4478475"/>
              <a:ext cx="8300" cy="8325"/>
            </a:xfrm>
            <a:custGeom>
              <a:rect b="b" l="l" r="r" t="t"/>
              <a:pathLst>
                <a:path extrusionOk="0" h="333" w="332">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3"/>
            <p:cNvSpPr/>
            <p:nvPr/>
          </p:nvSpPr>
          <p:spPr>
            <a:xfrm>
              <a:off x="3426100" y="4478475"/>
              <a:ext cx="8325" cy="8325"/>
            </a:xfrm>
            <a:custGeom>
              <a:rect b="b" l="l" r="r" t="t"/>
              <a:pathLst>
                <a:path extrusionOk="0" h="333" w="333">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3"/>
            <p:cNvSpPr/>
            <p:nvPr/>
          </p:nvSpPr>
          <p:spPr>
            <a:xfrm>
              <a:off x="3443950" y="4478475"/>
              <a:ext cx="8325" cy="8325"/>
            </a:xfrm>
            <a:custGeom>
              <a:rect b="b" l="l" r="r" t="t"/>
              <a:pathLst>
                <a:path extrusionOk="0" h="333" w="333">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3"/>
            <p:cNvSpPr/>
            <p:nvPr/>
          </p:nvSpPr>
          <p:spPr>
            <a:xfrm>
              <a:off x="3461975" y="4478475"/>
              <a:ext cx="8325" cy="8325"/>
            </a:xfrm>
            <a:custGeom>
              <a:rect b="b" l="l" r="r" t="t"/>
              <a:pathLst>
                <a:path extrusionOk="0" h="333" w="333">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3"/>
            <p:cNvSpPr/>
            <p:nvPr/>
          </p:nvSpPr>
          <p:spPr>
            <a:xfrm>
              <a:off x="2709175"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3"/>
            <p:cNvSpPr/>
            <p:nvPr/>
          </p:nvSpPr>
          <p:spPr>
            <a:xfrm>
              <a:off x="2727025"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3"/>
            <p:cNvSpPr/>
            <p:nvPr/>
          </p:nvSpPr>
          <p:spPr>
            <a:xfrm>
              <a:off x="2745075" y="44965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3"/>
            <p:cNvSpPr/>
            <p:nvPr/>
          </p:nvSpPr>
          <p:spPr>
            <a:xfrm>
              <a:off x="2780775"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3"/>
            <p:cNvSpPr/>
            <p:nvPr/>
          </p:nvSpPr>
          <p:spPr>
            <a:xfrm>
              <a:off x="2816650" y="44965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3"/>
            <p:cNvSpPr/>
            <p:nvPr/>
          </p:nvSpPr>
          <p:spPr>
            <a:xfrm>
              <a:off x="2834675"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3"/>
            <p:cNvSpPr/>
            <p:nvPr/>
          </p:nvSpPr>
          <p:spPr>
            <a:xfrm>
              <a:off x="3013900"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3"/>
            <p:cNvSpPr/>
            <p:nvPr/>
          </p:nvSpPr>
          <p:spPr>
            <a:xfrm>
              <a:off x="3031750"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3"/>
            <p:cNvSpPr/>
            <p:nvPr/>
          </p:nvSpPr>
          <p:spPr>
            <a:xfrm>
              <a:off x="3049600"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3"/>
            <p:cNvSpPr/>
            <p:nvPr/>
          </p:nvSpPr>
          <p:spPr>
            <a:xfrm>
              <a:off x="3067650" y="4496525"/>
              <a:ext cx="8300" cy="8300"/>
            </a:xfrm>
            <a:custGeom>
              <a:rect b="b" l="l" r="r" t="t"/>
              <a:pathLst>
                <a:path extrusionOk="0" h="332" w="332">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3"/>
            <p:cNvSpPr/>
            <p:nvPr/>
          </p:nvSpPr>
          <p:spPr>
            <a:xfrm>
              <a:off x="3085500"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3"/>
            <p:cNvSpPr/>
            <p:nvPr/>
          </p:nvSpPr>
          <p:spPr>
            <a:xfrm>
              <a:off x="3103525" y="44965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3"/>
            <p:cNvSpPr/>
            <p:nvPr/>
          </p:nvSpPr>
          <p:spPr>
            <a:xfrm>
              <a:off x="3121375" y="44965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3"/>
            <p:cNvSpPr/>
            <p:nvPr/>
          </p:nvSpPr>
          <p:spPr>
            <a:xfrm>
              <a:off x="3139225" y="4496525"/>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3"/>
            <p:cNvSpPr/>
            <p:nvPr/>
          </p:nvSpPr>
          <p:spPr>
            <a:xfrm>
              <a:off x="3157250"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3"/>
            <p:cNvSpPr/>
            <p:nvPr/>
          </p:nvSpPr>
          <p:spPr>
            <a:xfrm>
              <a:off x="3175100"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53"/>
            <p:cNvSpPr/>
            <p:nvPr/>
          </p:nvSpPr>
          <p:spPr>
            <a:xfrm>
              <a:off x="3210975" y="4496525"/>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3"/>
            <p:cNvSpPr/>
            <p:nvPr/>
          </p:nvSpPr>
          <p:spPr>
            <a:xfrm>
              <a:off x="3228825" y="4496525"/>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3"/>
            <p:cNvSpPr/>
            <p:nvPr/>
          </p:nvSpPr>
          <p:spPr>
            <a:xfrm>
              <a:off x="3246875" y="4496525"/>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3"/>
            <p:cNvSpPr/>
            <p:nvPr/>
          </p:nvSpPr>
          <p:spPr>
            <a:xfrm>
              <a:off x="3264725" y="44965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3"/>
            <p:cNvSpPr/>
            <p:nvPr/>
          </p:nvSpPr>
          <p:spPr>
            <a:xfrm>
              <a:off x="3318450" y="4496525"/>
              <a:ext cx="8325" cy="8300"/>
            </a:xfrm>
            <a:custGeom>
              <a:rect b="b" l="l" r="r" t="t"/>
              <a:pathLst>
                <a:path extrusionOk="0" h="332" w="333">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3"/>
            <p:cNvSpPr/>
            <p:nvPr/>
          </p:nvSpPr>
          <p:spPr>
            <a:xfrm>
              <a:off x="3336475" y="4496525"/>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3"/>
            <p:cNvSpPr/>
            <p:nvPr/>
          </p:nvSpPr>
          <p:spPr>
            <a:xfrm>
              <a:off x="3354325" y="4496525"/>
              <a:ext cx="8325" cy="8300"/>
            </a:xfrm>
            <a:custGeom>
              <a:rect b="b" l="l" r="r" t="t"/>
              <a:pathLst>
                <a:path extrusionOk="0" h="332"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3"/>
            <p:cNvSpPr/>
            <p:nvPr/>
          </p:nvSpPr>
          <p:spPr>
            <a:xfrm>
              <a:off x="3390225" y="4496525"/>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3"/>
            <p:cNvSpPr/>
            <p:nvPr/>
          </p:nvSpPr>
          <p:spPr>
            <a:xfrm>
              <a:off x="3408075" y="4496525"/>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53"/>
            <p:cNvSpPr/>
            <p:nvPr/>
          </p:nvSpPr>
          <p:spPr>
            <a:xfrm>
              <a:off x="3426100" y="4496525"/>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53"/>
            <p:cNvSpPr/>
            <p:nvPr/>
          </p:nvSpPr>
          <p:spPr>
            <a:xfrm>
              <a:off x="3443950" y="4496525"/>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3"/>
            <p:cNvSpPr/>
            <p:nvPr/>
          </p:nvSpPr>
          <p:spPr>
            <a:xfrm>
              <a:off x="3479825" y="4496525"/>
              <a:ext cx="8325" cy="8300"/>
            </a:xfrm>
            <a:custGeom>
              <a:rect b="b" l="l" r="r" t="t"/>
              <a:pathLst>
                <a:path extrusionOk="0" h="332" w="333">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53"/>
            <p:cNvSpPr/>
            <p:nvPr/>
          </p:nvSpPr>
          <p:spPr>
            <a:xfrm>
              <a:off x="3497675" y="4496525"/>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3"/>
            <p:cNvSpPr/>
            <p:nvPr/>
          </p:nvSpPr>
          <p:spPr>
            <a:xfrm>
              <a:off x="2709175" y="4514550"/>
              <a:ext cx="8325" cy="8325"/>
            </a:xfrm>
            <a:custGeom>
              <a:rect b="b" l="l" r="r" t="t"/>
              <a:pathLst>
                <a:path extrusionOk="0" h="333"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3"/>
            <p:cNvSpPr/>
            <p:nvPr/>
          </p:nvSpPr>
          <p:spPr>
            <a:xfrm>
              <a:off x="2727025"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53"/>
            <p:cNvSpPr/>
            <p:nvPr/>
          </p:nvSpPr>
          <p:spPr>
            <a:xfrm>
              <a:off x="2745075" y="4514550"/>
              <a:ext cx="8300" cy="8325"/>
            </a:xfrm>
            <a:custGeom>
              <a:rect b="b" l="l" r="r" t="t"/>
              <a:pathLst>
                <a:path extrusionOk="0" h="333"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53"/>
            <p:cNvSpPr/>
            <p:nvPr/>
          </p:nvSpPr>
          <p:spPr>
            <a:xfrm>
              <a:off x="2762925"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3"/>
            <p:cNvSpPr/>
            <p:nvPr/>
          </p:nvSpPr>
          <p:spPr>
            <a:xfrm>
              <a:off x="3013900"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53"/>
            <p:cNvSpPr/>
            <p:nvPr/>
          </p:nvSpPr>
          <p:spPr>
            <a:xfrm>
              <a:off x="2981100"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3"/>
            <p:cNvSpPr/>
            <p:nvPr/>
          </p:nvSpPr>
          <p:spPr>
            <a:xfrm>
              <a:off x="3031750" y="4514550"/>
              <a:ext cx="8325" cy="8325"/>
            </a:xfrm>
            <a:custGeom>
              <a:rect b="b" l="l" r="r" t="t"/>
              <a:pathLst>
                <a:path extrusionOk="0" h="333" w="333">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3"/>
            <p:cNvSpPr/>
            <p:nvPr/>
          </p:nvSpPr>
          <p:spPr>
            <a:xfrm>
              <a:off x="3049600"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53"/>
            <p:cNvSpPr/>
            <p:nvPr/>
          </p:nvSpPr>
          <p:spPr>
            <a:xfrm>
              <a:off x="3067650" y="4514550"/>
              <a:ext cx="8300" cy="8325"/>
            </a:xfrm>
            <a:custGeom>
              <a:rect b="b" l="l" r="r" t="t"/>
              <a:pathLst>
                <a:path extrusionOk="0" h="333" w="332">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3"/>
            <p:cNvSpPr/>
            <p:nvPr/>
          </p:nvSpPr>
          <p:spPr>
            <a:xfrm>
              <a:off x="3085500" y="4514550"/>
              <a:ext cx="8300" cy="8325"/>
            </a:xfrm>
            <a:custGeom>
              <a:rect b="b" l="l" r="r" t="t"/>
              <a:pathLst>
                <a:path extrusionOk="0" h="333"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3"/>
            <p:cNvSpPr/>
            <p:nvPr/>
          </p:nvSpPr>
          <p:spPr>
            <a:xfrm>
              <a:off x="3103525" y="4514550"/>
              <a:ext cx="8325" cy="8325"/>
            </a:xfrm>
            <a:custGeom>
              <a:rect b="b" l="l" r="r" t="t"/>
              <a:pathLst>
                <a:path extrusionOk="0" h="333"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3"/>
            <p:cNvSpPr/>
            <p:nvPr/>
          </p:nvSpPr>
          <p:spPr>
            <a:xfrm>
              <a:off x="3121375" y="4514550"/>
              <a:ext cx="8325" cy="8325"/>
            </a:xfrm>
            <a:custGeom>
              <a:rect b="b" l="l" r="r" t="t"/>
              <a:pathLst>
                <a:path extrusionOk="0" h="333"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3"/>
            <p:cNvSpPr/>
            <p:nvPr/>
          </p:nvSpPr>
          <p:spPr>
            <a:xfrm>
              <a:off x="3139225" y="4514550"/>
              <a:ext cx="8325" cy="8325"/>
            </a:xfrm>
            <a:custGeom>
              <a:rect b="b" l="l" r="r" t="t"/>
              <a:pathLst>
                <a:path extrusionOk="0" h="333"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3"/>
            <p:cNvSpPr/>
            <p:nvPr/>
          </p:nvSpPr>
          <p:spPr>
            <a:xfrm>
              <a:off x="3157250"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53"/>
            <p:cNvSpPr/>
            <p:nvPr/>
          </p:nvSpPr>
          <p:spPr>
            <a:xfrm>
              <a:off x="3175100"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3"/>
            <p:cNvSpPr/>
            <p:nvPr/>
          </p:nvSpPr>
          <p:spPr>
            <a:xfrm>
              <a:off x="3193125"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3"/>
            <p:cNvSpPr/>
            <p:nvPr/>
          </p:nvSpPr>
          <p:spPr>
            <a:xfrm>
              <a:off x="3228825" y="4514550"/>
              <a:ext cx="8325" cy="8325"/>
            </a:xfrm>
            <a:custGeom>
              <a:rect b="b" l="l" r="r" t="t"/>
              <a:pathLst>
                <a:path extrusionOk="0" h="333" w="333">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3"/>
            <p:cNvSpPr/>
            <p:nvPr/>
          </p:nvSpPr>
          <p:spPr>
            <a:xfrm>
              <a:off x="3246875" y="4514550"/>
              <a:ext cx="8300" cy="8325"/>
            </a:xfrm>
            <a:custGeom>
              <a:rect b="b" l="l" r="r" t="t"/>
              <a:pathLst>
                <a:path extrusionOk="0" h="333"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3"/>
            <p:cNvSpPr/>
            <p:nvPr/>
          </p:nvSpPr>
          <p:spPr>
            <a:xfrm>
              <a:off x="3318450" y="4514550"/>
              <a:ext cx="8325" cy="8325"/>
            </a:xfrm>
            <a:custGeom>
              <a:rect b="b" l="l" r="r" t="t"/>
              <a:pathLst>
                <a:path extrusionOk="0" h="333" w="333">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3"/>
            <p:cNvSpPr/>
            <p:nvPr/>
          </p:nvSpPr>
          <p:spPr>
            <a:xfrm>
              <a:off x="3336475" y="4514550"/>
              <a:ext cx="8325" cy="8325"/>
            </a:xfrm>
            <a:custGeom>
              <a:rect b="b" l="l" r="r" t="t"/>
              <a:pathLst>
                <a:path extrusionOk="0" h="333"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3"/>
            <p:cNvSpPr/>
            <p:nvPr/>
          </p:nvSpPr>
          <p:spPr>
            <a:xfrm>
              <a:off x="3390225" y="4514550"/>
              <a:ext cx="8300" cy="8325"/>
            </a:xfrm>
            <a:custGeom>
              <a:rect b="b" l="l" r="r" t="t"/>
              <a:pathLst>
                <a:path extrusionOk="0" h="333"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3"/>
            <p:cNvSpPr/>
            <p:nvPr/>
          </p:nvSpPr>
          <p:spPr>
            <a:xfrm>
              <a:off x="3408075" y="4514550"/>
              <a:ext cx="8300" cy="8325"/>
            </a:xfrm>
            <a:custGeom>
              <a:rect b="b" l="l" r="r" t="t"/>
              <a:pathLst>
                <a:path extrusionOk="0" h="333" w="332">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3"/>
            <p:cNvSpPr/>
            <p:nvPr/>
          </p:nvSpPr>
          <p:spPr>
            <a:xfrm>
              <a:off x="3426100" y="4514550"/>
              <a:ext cx="8325" cy="8325"/>
            </a:xfrm>
            <a:custGeom>
              <a:rect b="b" l="l" r="r" t="t"/>
              <a:pathLst>
                <a:path extrusionOk="0" h="333" w="333">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3"/>
            <p:cNvSpPr/>
            <p:nvPr/>
          </p:nvSpPr>
          <p:spPr>
            <a:xfrm>
              <a:off x="3497675" y="4514550"/>
              <a:ext cx="8325" cy="8325"/>
            </a:xfrm>
            <a:custGeom>
              <a:rect b="b" l="l" r="r" t="t"/>
              <a:pathLst>
                <a:path extrusionOk="0" h="333"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3"/>
            <p:cNvSpPr/>
            <p:nvPr/>
          </p:nvSpPr>
          <p:spPr>
            <a:xfrm>
              <a:off x="2762925" y="4532400"/>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3"/>
            <p:cNvSpPr/>
            <p:nvPr/>
          </p:nvSpPr>
          <p:spPr>
            <a:xfrm>
              <a:off x="2798800" y="4532400"/>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3"/>
            <p:cNvSpPr/>
            <p:nvPr/>
          </p:nvSpPr>
          <p:spPr>
            <a:xfrm>
              <a:off x="2816650" y="4532400"/>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53"/>
            <p:cNvSpPr/>
            <p:nvPr/>
          </p:nvSpPr>
          <p:spPr>
            <a:xfrm>
              <a:off x="283467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3"/>
            <p:cNvSpPr/>
            <p:nvPr/>
          </p:nvSpPr>
          <p:spPr>
            <a:xfrm>
              <a:off x="3013900"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3"/>
            <p:cNvSpPr/>
            <p:nvPr/>
          </p:nvSpPr>
          <p:spPr>
            <a:xfrm>
              <a:off x="3031750" y="4532400"/>
              <a:ext cx="8325" cy="8325"/>
            </a:xfrm>
            <a:custGeom>
              <a:rect b="b" l="l" r="r" t="t"/>
              <a:pathLst>
                <a:path extrusionOk="0" h="333" w="333">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3"/>
            <p:cNvSpPr/>
            <p:nvPr/>
          </p:nvSpPr>
          <p:spPr>
            <a:xfrm>
              <a:off x="3049600"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3"/>
            <p:cNvSpPr/>
            <p:nvPr/>
          </p:nvSpPr>
          <p:spPr>
            <a:xfrm>
              <a:off x="3067650" y="4532400"/>
              <a:ext cx="8300" cy="8325"/>
            </a:xfrm>
            <a:custGeom>
              <a:rect b="b" l="l" r="r" t="t"/>
              <a:pathLst>
                <a:path extrusionOk="0" h="333" w="332">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3"/>
            <p:cNvSpPr/>
            <p:nvPr/>
          </p:nvSpPr>
          <p:spPr>
            <a:xfrm>
              <a:off x="3085500" y="4532400"/>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3"/>
            <p:cNvSpPr/>
            <p:nvPr/>
          </p:nvSpPr>
          <p:spPr>
            <a:xfrm>
              <a:off x="3103525" y="4532400"/>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3"/>
            <p:cNvSpPr/>
            <p:nvPr/>
          </p:nvSpPr>
          <p:spPr>
            <a:xfrm>
              <a:off x="3121375" y="4532400"/>
              <a:ext cx="8325" cy="8325"/>
            </a:xfrm>
            <a:custGeom>
              <a:rect b="b" l="l" r="r" t="t"/>
              <a:pathLst>
                <a:path extrusionOk="0" h="333" w="333">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3"/>
            <p:cNvSpPr/>
            <p:nvPr/>
          </p:nvSpPr>
          <p:spPr>
            <a:xfrm>
              <a:off x="3139225" y="4532400"/>
              <a:ext cx="8325" cy="8325"/>
            </a:xfrm>
            <a:custGeom>
              <a:rect b="b" l="l" r="r" t="t"/>
              <a:pathLst>
                <a:path extrusionOk="0" h="333" w="333">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3"/>
            <p:cNvSpPr/>
            <p:nvPr/>
          </p:nvSpPr>
          <p:spPr>
            <a:xfrm>
              <a:off x="3157250"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3"/>
            <p:cNvSpPr/>
            <p:nvPr/>
          </p:nvSpPr>
          <p:spPr>
            <a:xfrm>
              <a:off x="3175100"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3"/>
            <p:cNvSpPr/>
            <p:nvPr/>
          </p:nvSpPr>
          <p:spPr>
            <a:xfrm>
              <a:off x="319312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3"/>
            <p:cNvSpPr/>
            <p:nvPr/>
          </p:nvSpPr>
          <p:spPr>
            <a:xfrm>
              <a:off x="3318450" y="4532400"/>
              <a:ext cx="8325" cy="8325"/>
            </a:xfrm>
            <a:custGeom>
              <a:rect b="b" l="l" r="r" t="t"/>
              <a:pathLst>
                <a:path extrusionOk="0" h="333" w="333">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3"/>
            <p:cNvSpPr/>
            <p:nvPr/>
          </p:nvSpPr>
          <p:spPr>
            <a:xfrm>
              <a:off x="3336475" y="4532400"/>
              <a:ext cx="8325" cy="8325"/>
            </a:xfrm>
            <a:custGeom>
              <a:rect b="b" l="l" r="r" t="t"/>
              <a:pathLst>
                <a:path extrusionOk="0" h="333" w="333">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53"/>
            <p:cNvSpPr/>
            <p:nvPr/>
          </p:nvSpPr>
          <p:spPr>
            <a:xfrm>
              <a:off x="3390225" y="4532400"/>
              <a:ext cx="8300" cy="8325"/>
            </a:xfrm>
            <a:custGeom>
              <a:rect b="b" l="l" r="r" t="t"/>
              <a:pathLst>
                <a:path extrusionOk="0" h="333" w="332">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3"/>
            <p:cNvSpPr/>
            <p:nvPr/>
          </p:nvSpPr>
          <p:spPr>
            <a:xfrm>
              <a:off x="3408075" y="4532400"/>
              <a:ext cx="8300" cy="8325"/>
            </a:xfrm>
            <a:custGeom>
              <a:rect b="b" l="l" r="r" t="t"/>
              <a:pathLst>
                <a:path extrusionOk="0" h="333" w="332">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3"/>
            <p:cNvSpPr/>
            <p:nvPr/>
          </p:nvSpPr>
          <p:spPr>
            <a:xfrm>
              <a:off x="3426100" y="4532400"/>
              <a:ext cx="8325" cy="8325"/>
            </a:xfrm>
            <a:custGeom>
              <a:rect b="b" l="l" r="r" t="t"/>
              <a:pathLst>
                <a:path extrusionOk="0" h="333" w="333">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3"/>
            <p:cNvSpPr/>
            <p:nvPr/>
          </p:nvSpPr>
          <p:spPr>
            <a:xfrm>
              <a:off x="3497675" y="4532400"/>
              <a:ext cx="8325" cy="8325"/>
            </a:xfrm>
            <a:custGeom>
              <a:rect b="b" l="l" r="r" t="t"/>
              <a:pathLst>
                <a:path extrusionOk="0" h="333" w="333">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3"/>
            <p:cNvSpPr/>
            <p:nvPr/>
          </p:nvSpPr>
          <p:spPr>
            <a:xfrm>
              <a:off x="2780775"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3"/>
            <p:cNvSpPr/>
            <p:nvPr/>
          </p:nvSpPr>
          <p:spPr>
            <a:xfrm>
              <a:off x="2798800" y="45504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53"/>
            <p:cNvSpPr/>
            <p:nvPr/>
          </p:nvSpPr>
          <p:spPr>
            <a:xfrm>
              <a:off x="2816650" y="45504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53"/>
            <p:cNvSpPr/>
            <p:nvPr/>
          </p:nvSpPr>
          <p:spPr>
            <a:xfrm>
              <a:off x="2834675"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3"/>
            <p:cNvSpPr/>
            <p:nvPr/>
          </p:nvSpPr>
          <p:spPr>
            <a:xfrm>
              <a:off x="2852525" y="4550425"/>
              <a:ext cx="8325" cy="8325"/>
            </a:xfrm>
            <a:custGeom>
              <a:rect b="b" l="l" r="r" t="t"/>
              <a:pathLst>
                <a:path extrusionOk="0" h="333" w="333">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53"/>
            <p:cNvSpPr/>
            <p:nvPr/>
          </p:nvSpPr>
          <p:spPr>
            <a:xfrm>
              <a:off x="3013900"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3"/>
            <p:cNvSpPr/>
            <p:nvPr/>
          </p:nvSpPr>
          <p:spPr>
            <a:xfrm>
              <a:off x="3031750" y="4550425"/>
              <a:ext cx="8325" cy="8325"/>
            </a:xfrm>
            <a:custGeom>
              <a:rect b="b" l="l" r="r" t="t"/>
              <a:pathLst>
                <a:path extrusionOk="0" h="333" w="333">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3"/>
            <p:cNvSpPr/>
            <p:nvPr/>
          </p:nvSpPr>
          <p:spPr>
            <a:xfrm>
              <a:off x="3049600" y="4550425"/>
              <a:ext cx="8325" cy="8325"/>
            </a:xfrm>
            <a:custGeom>
              <a:rect b="b" l="l" r="r" t="t"/>
              <a:pathLst>
                <a:path extrusionOk="0" h="333" w="333">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3"/>
            <p:cNvSpPr/>
            <p:nvPr/>
          </p:nvSpPr>
          <p:spPr>
            <a:xfrm>
              <a:off x="3067650" y="4550425"/>
              <a:ext cx="8300" cy="8325"/>
            </a:xfrm>
            <a:custGeom>
              <a:rect b="b" l="l" r="r" t="t"/>
              <a:pathLst>
                <a:path extrusionOk="0" h="333" w="332">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3"/>
            <p:cNvSpPr/>
            <p:nvPr/>
          </p:nvSpPr>
          <p:spPr>
            <a:xfrm>
              <a:off x="3085500"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3"/>
            <p:cNvSpPr/>
            <p:nvPr/>
          </p:nvSpPr>
          <p:spPr>
            <a:xfrm>
              <a:off x="3103525" y="4550425"/>
              <a:ext cx="8325" cy="8325"/>
            </a:xfrm>
            <a:custGeom>
              <a:rect b="b" l="l" r="r" t="t"/>
              <a:pathLst>
                <a:path extrusionOk="0" h="333" w="333">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53"/>
            <p:cNvSpPr/>
            <p:nvPr/>
          </p:nvSpPr>
          <p:spPr>
            <a:xfrm>
              <a:off x="3121375" y="4550425"/>
              <a:ext cx="8325" cy="8325"/>
            </a:xfrm>
            <a:custGeom>
              <a:rect b="b" l="l" r="r" t="t"/>
              <a:pathLst>
                <a:path extrusionOk="0" h="333" w="333">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3"/>
            <p:cNvSpPr/>
            <p:nvPr/>
          </p:nvSpPr>
          <p:spPr>
            <a:xfrm>
              <a:off x="3139225" y="4550425"/>
              <a:ext cx="8325" cy="8325"/>
            </a:xfrm>
            <a:custGeom>
              <a:rect b="b" l="l" r="r" t="t"/>
              <a:pathLst>
                <a:path extrusionOk="0" h="333" w="333">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53"/>
            <p:cNvSpPr/>
            <p:nvPr/>
          </p:nvSpPr>
          <p:spPr>
            <a:xfrm>
              <a:off x="3157250"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3"/>
            <p:cNvSpPr/>
            <p:nvPr/>
          </p:nvSpPr>
          <p:spPr>
            <a:xfrm>
              <a:off x="3175100" y="4550425"/>
              <a:ext cx="8325" cy="8325"/>
            </a:xfrm>
            <a:custGeom>
              <a:rect b="b" l="l" r="r" t="t"/>
              <a:pathLst>
                <a:path extrusionOk="0" h="333" w="333">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3"/>
            <p:cNvSpPr/>
            <p:nvPr/>
          </p:nvSpPr>
          <p:spPr>
            <a:xfrm>
              <a:off x="3193125" y="4550425"/>
              <a:ext cx="8325" cy="8325"/>
            </a:xfrm>
            <a:custGeom>
              <a:rect b="b" l="l" r="r" t="t"/>
              <a:pathLst>
                <a:path extrusionOk="0" h="333" w="333">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53"/>
            <p:cNvSpPr/>
            <p:nvPr/>
          </p:nvSpPr>
          <p:spPr>
            <a:xfrm>
              <a:off x="3210975" y="4550425"/>
              <a:ext cx="8325" cy="8325"/>
            </a:xfrm>
            <a:custGeom>
              <a:rect b="b" l="l" r="r" t="t"/>
              <a:pathLst>
                <a:path extrusionOk="0" h="333" w="333">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3"/>
            <p:cNvSpPr/>
            <p:nvPr/>
          </p:nvSpPr>
          <p:spPr>
            <a:xfrm>
              <a:off x="3228825" y="4550425"/>
              <a:ext cx="8325" cy="8325"/>
            </a:xfrm>
            <a:custGeom>
              <a:rect b="b" l="l" r="r" t="t"/>
              <a:pathLst>
                <a:path extrusionOk="0" h="333" w="333">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3"/>
            <p:cNvSpPr/>
            <p:nvPr/>
          </p:nvSpPr>
          <p:spPr>
            <a:xfrm>
              <a:off x="3390225" y="4550425"/>
              <a:ext cx="8300" cy="8325"/>
            </a:xfrm>
            <a:custGeom>
              <a:rect b="b" l="l" r="r" t="t"/>
              <a:pathLst>
                <a:path extrusionOk="0" h="333" w="332">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53"/>
            <p:cNvSpPr/>
            <p:nvPr/>
          </p:nvSpPr>
          <p:spPr>
            <a:xfrm>
              <a:off x="3408075" y="4550425"/>
              <a:ext cx="8300" cy="8325"/>
            </a:xfrm>
            <a:custGeom>
              <a:rect b="b" l="l" r="r" t="t"/>
              <a:pathLst>
                <a:path extrusionOk="0" h="333" w="332">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3"/>
            <p:cNvSpPr/>
            <p:nvPr/>
          </p:nvSpPr>
          <p:spPr>
            <a:xfrm>
              <a:off x="3461975" y="4550425"/>
              <a:ext cx="8325" cy="8325"/>
            </a:xfrm>
            <a:custGeom>
              <a:rect b="b" l="l" r="r" t="t"/>
              <a:pathLst>
                <a:path extrusionOk="0" h="333" w="333">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53"/>
            <p:cNvSpPr/>
            <p:nvPr/>
          </p:nvSpPr>
          <p:spPr>
            <a:xfrm>
              <a:off x="2780775" y="4568275"/>
              <a:ext cx="8300" cy="8325"/>
            </a:xfrm>
            <a:custGeom>
              <a:rect b="b" l="l" r="r" t="t"/>
              <a:pathLst>
                <a:path extrusionOk="0" h="333" w="332">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3"/>
            <p:cNvSpPr/>
            <p:nvPr/>
          </p:nvSpPr>
          <p:spPr>
            <a:xfrm>
              <a:off x="2798800"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3"/>
            <p:cNvSpPr/>
            <p:nvPr/>
          </p:nvSpPr>
          <p:spPr>
            <a:xfrm>
              <a:off x="2816650" y="4568275"/>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3"/>
            <p:cNvSpPr/>
            <p:nvPr/>
          </p:nvSpPr>
          <p:spPr>
            <a:xfrm>
              <a:off x="2834675"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53"/>
            <p:cNvSpPr/>
            <p:nvPr/>
          </p:nvSpPr>
          <p:spPr>
            <a:xfrm>
              <a:off x="2852525" y="4568275"/>
              <a:ext cx="8325" cy="8325"/>
            </a:xfrm>
            <a:custGeom>
              <a:rect b="b" l="l" r="r" t="t"/>
              <a:pathLst>
                <a:path extrusionOk="0" h="333" w="333">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3"/>
            <p:cNvSpPr/>
            <p:nvPr/>
          </p:nvSpPr>
          <p:spPr>
            <a:xfrm>
              <a:off x="2870375" y="4568275"/>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53"/>
            <p:cNvSpPr/>
            <p:nvPr/>
          </p:nvSpPr>
          <p:spPr>
            <a:xfrm>
              <a:off x="3103525" y="4568275"/>
              <a:ext cx="8325" cy="8325"/>
            </a:xfrm>
            <a:custGeom>
              <a:rect b="b" l="l" r="r" t="t"/>
              <a:pathLst>
                <a:path extrusionOk="0" h="333" w="333">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3"/>
            <p:cNvSpPr/>
            <p:nvPr/>
          </p:nvSpPr>
          <p:spPr>
            <a:xfrm>
              <a:off x="3121375"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3"/>
            <p:cNvSpPr/>
            <p:nvPr/>
          </p:nvSpPr>
          <p:spPr>
            <a:xfrm>
              <a:off x="3139225" y="4568275"/>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3"/>
            <p:cNvSpPr/>
            <p:nvPr/>
          </p:nvSpPr>
          <p:spPr>
            <a:xfrm>
              <a:off x="3157250"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3"/>
            <p:cNvSpPr/>
            <p:nvPr/>
          </p:nvSpPr>
          <p:spPr>
            <a:xfrm>
              <a:off x="3175100" y="4568275"/>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3"/>
            <p:cNvSpPr/>
            <p:nvPr/>
          </p:nvSpPr>
          <p:spPr>
            <a:xfrm>
              <a:off x="3193125" y="4568275"/>
              <a:ext cx="8325" cy="8325"/>
            </a:xfrm>
            <a:custGeom>
              <a:rect b="b" l="l" r="r" t="t"/>
              <a:pathLst>
                <a:path extrusionOk="0" h="333" w="333">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3"/>
            <p:cNvSpPr/>
            <p:nvPr/>
          </p:nvSpPr>
          <p:spPr>
            <a:xfrm>
              <a:off x="3210975" y="4568275"/>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3"/>
            <p:cNvSpPr/>
            <p:nvPr/>
          </p:nvSpPr>
          <p:spPr>
            <a:xfrm>
              <a:off x="3390225" y="4568275"/>
              <a:ext cx="8300" cy="8325"/>
            </a:xfrm>
            <a:custGeom>
              <a:rect b="b" l="l" r="r" t="t"/>
              <a:pathLst>
                <a:path extrusionOk="0" h="333" w="332">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3"/>
            <p:cNvSpPr/>
            <p:nvPr/>
          </p:nvSpPr>
          <p:spPr>
            <a:xfrm>
              <a:off x="3408075" y="4568275"/>
              <a:ext cx="8300" cy="8325"/>
            </a:xfrm>
            <a:custGeom>
              <a:rect b="b" l="l" r="r" t="t"/>
              <a:pathLst>
                <a:path extrusionOk="0" h="333" w="332">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3"/>
            <p:cNvSpPr/>
            <p:nvPr/>
          </p:nvSpPr>
          <p:spPr>
            <a:xfrm>
              <a:off x="3443950" y="4568275"/>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3"/>
            <p:cNvSpPr/>
            <p:nvPr/>
          </p:nvSpPr>
          <p:spPr>
            <a:xfrm>
              <a:off x="3461975" y="4568275"/>
              <a:ext cx="8325" cy="8325"/>
            </a:xfrm>
            <a:custGeom>
              <a:rect b="b" l="l" r="r" t="t"/>
              <a:pathLst>
                <a:path extrusionOk="0" h="333" w="333">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3"/>
            <p:cNvSpPr/>
            <p:nvPr/>
          </p:nvSpPr>
          <p:spPr>
            <a:xfrm>
              <a:off x="2780775" y="4586300"/>
              <a:ext cx="8300" cy="8325"/>
            </a:xfrm>
            <a:custGeom>
              <a:rect b="b" l="l" r="r" t="t"/>
              <a:pathLst>
                <a:path extrusionOk="0" h="333" w="332">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3"/>
            <p:cNvSpPr/>
            <p:nvPr/>
          </p:nvSpPr>
          <p:spPr>
            <a:xfrm>
              <a:off x="2798800"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53"/>
            <p:cNvSpPr/>
            <p:nvPr/>
          </p:nvSpPr>
          <p:spPr>
            <a:xfrm>
              <a:off x="2816650" y="4586300"/>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3"/>
            <p:cNvSpPr/>
            <p:nvPr/>
          </p:nvSpPr>
          <p:spPr>
            <a:xfrm>
              <a:off x="2834675"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53"/>
            <p:cNvSpPr/>
            <p:nvPr/>
          </p:nvSpPr>
          <p:spPr>
            <a:xfrm>
              <a:off x="2852525" y="4586300"/>
              <a:ext cx="8325" cy="8325"/>
            </a:xfrm>
            <a:custGeom>
              <a:rect b="b" l="l" r="r" t="t"/>
              <a:pathLst>
                <a:path extrusionOk="0" h="333" w="333">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53"/>
            <p:cNvSpPr/>
            <p:nvPr/>
          </p:nvSpPr>
          <p:spPr>
            <a:xfrm>
              <a:off x="2870375"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3"/>
            <p:cNvSpPr/>
            <p:nvPr/>
          </p:nvSpPr>
          <p:spPr>
            <a:xfrm>
              <a:off x="2888400" y="4586300"/>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3"/>
            <p:cNvSpPr/>
            <p:nvPr/>
          </p:nvSpPr>
          <p:spPr>
            <a:xfrm>
              <a:off x="3103525" y="4586300"/>
              <a:ext cx="8325" cy="8325"/>
            </a:xfrm>
            <a:custGeom>
              <a:rect b="b" l="l" r="r" t="t"/>
              <a:pathLst>
                <a:path extrusionOk="0" h="333" w="333">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3"/>
            <p:cNvSpPr/>
            <p:nvPr/>
          </p:nvSpPr>
          <p:spPr>
            <a:xfrm>
              <a:off x="3121375"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3"/>
            <p:cNvSpPr/>
            <p:nvPr/>
          </p:nvSpPr>
          <p:spPr>
            <a:xfrm>
              <a:off x="3139225" y="4586300"/>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3"/>
            <p:cNvSpPr/>
            <p:nvPr/>
          </p:nvSpPr>
          <p:spPr>
            <a:xfrm>
              <a:off x="3157250"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3"/>
            <p:cNvSpPr/>
            <p:nvPr/>
          </p:nvSpPr>
          <p:spPr>
            <a:xfrm>
              <a:off x="3175100"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3"/>
            <p:cNvSpPr/>
            <p:nvPr/>
          </p:nvSpPr>
          <p:spPr>
            <a:xfrm>
              <a:off x="3193125"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3"/>
            <p:cNvSpPr/>
            <p:nvPr/>
          </p:nvSpPr>
          <p:spPr>
            <a:xfrm>
              <a:off x="3408075" y="4586300"/>
              <a:ext cx="8300" cy="8325"/>
            </a:xfrm>
            <a:custGeom>
              <a:rect b="b" l="l" r="r" t="t"/>
              <a:pathLst>
                <a:path extrusionOk="0" h="333" w="332">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3"/>
            <p:cNvSpPr/>
            <p:nvPr/>
          </p:nvSpPr>
          <p:spPr>
            <a:xfrm>
              <a:off x="3443950" y="4586300"/>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53"/>
            <p:cNvSpPr/>
            <p:nvPr/>
          </p:nvSpPr>
          <p:spPr>
            <a:xfrm>
              <a:off x="3461975" y="4586300"/>
              <a:ext cx="8325" cy="8325"/>
            </a:xfrm>
            <a:custGeom>
              <a:rect b="b" l="l" r="r" t="t"/>
              <a:pathLst>
                <a:path extrusionOk="0" h="333" w="333">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53"/>
            <p:cNvSpPr/>
            <p:nvPr/>
          </p:nvSpPr>
          <p:spPr>
            <a:xfrm>
              <a:off x="3479825" y="4586300"/>
              <a:ext cx="8325" cy="8325"/>
            </a:xfrm>
            <a:custGeom>
              <a:rect b="b" l="l" r="r" t="t"/>
              <a:pathLst>
                <a:path extrusionOk="0" h="333" w="333">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3"/>
            <p:cNvSpPr/>
            <p:nvPr/>
          </p:nvSpPr>
          <p:spPr>
            <a:xfrm>
              <a:off x="3497675" y="4586300"/>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3"/>
            <p:cNvSpPr/>
            <p:nvPr/>
          </p:nvSpPr>
          <p:spPr>
            <a:xfrm>
              <a:off x="3515700" y="4586300"/>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53"/>
            <p:cNvSpPr/>
            <p:nvPr/>
          </p:nvSpPr>
          <p:spPr>
            <a:xfrm>
              <a:off x="3533550" y="4586300"/>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3"/>
            <p:cNvSpPr/>
            <p:nvPr/>
          </p:nvSpPr>
          <p:spPr>
            <a:xfrm>
              <a:off x="3551600" y="4586300"/>
              <a:ext cx="8300" cy="8325"/>
            </a:xfrm>
            <a:custGeom>
              <a:rect b="b" l="l" r="r" t="t"/>
              <a:pathLst>
                <a:path extrusionOk="0" h="333" w="332">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3"/>
            <p:cNvSpPr/>
            <p:nvPr/>
          </p:nvSpPr>
          <p:spPr>
            <a:xfrm>
              <a:off x="2780775" y="460435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53"/>
            <p:cNvSpPr/>
            <p:nvPr/>
          </p:nvSpPr>
          <p:spPr>
            <a:xfrm>
              <a:off x="2798800"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3"/>
            <p:cNvSpPr/>
            <p:nvPr/>
          </p:nvSpPr>
          <p:spPr>
            <a:xfrm>
              <a:off x="2816650" y="460435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3"/>
            <p:cNvSpPr/>
            <p:nvPr/>
          </p:nvSpPr>
          <p:spPr>
            <a:xfrm>
              <a:off x="2834675"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3"/>
            <p:cNvSpPr/>
            <p:nvPr/>
          </p:nvSpPr>
          <p:spPr>
            <a:xfrm>
              <a:off x="2852525" y="460435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3"/>
            <p:cNvSpPr/>
            <p:nvPr/>
          </p:nvSpPr>
          <p:spPr>
            <a:xfrm>
              <a:off x="2870375" y="460435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53"/>
            <p:cNvSpPr/>
            <p:nvPr/>
          </p:nvSpPr>
          <p:spPr>
            <a:xfrm>
              <a:off x="2888400" y="460435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53"/>
            <p:cNvSpPr/>
            <p:nvPr/>
          </p:nvSpPr>
          <p:spPr>
            <a:xfrm>
              <a:off x="2906250" y="4604350"/>
              <a:ext cx="8325" cy="8300"/>
            </a:xfrm>
            <a:custGeom>
              <a:rect b="b" l="l" r="r" t="t"/>
              <a:pathLst>
                <a:path extrusionOk="0" h="332"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3"/>
            <p:cNvSpPr/>
            <p:nvPr/>
          </p:nvSpPr>
          <p:spPr>
            <a:xfrm>
              <a:off x="2924300" y="460435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53"/>
            <p:cNvSpPr/>
            <p:nvPr/>
          </p:nvSpPr>
          <p:spPr>
            <a:xfrm>
              <a:off x="3103525" y="460435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53"/>
            <p:cNvSpPr/>
            <p:nvPr/>
          </p:nvSpPr>
          <p:spPr>
            <a:xfrm>
              <a:off x="3121375"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3"/>
            <p:cNvSpPr/>
            <p:nvPr/>
          </p:nvSpPr>
          <p:spPr>
            <a:xfrm>
              <a:off x="3139225" y="4604350"/>
              <a:ext cx="8325" cy="8300"/>
            </a:xfrm>
            <a:custGeom>
              <a:rect b="b" l="l" r="r" t="t"/>
              <a:pathLst>
                <a:path extrusionOk="0" h="332"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53"/>
            <p:cNvSpPr/>
            <p:nvPr/>
          </p:nvSpPr>
          <p:spPr>
            <a:xfrm>
              <a:off x="3157250"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53"/>
            <p:cNvSpPr/>
            <p:nvPr/>
          </p:nvSpPr>
          <p:spPr>
            <a:xfrm>
              <a:off x="3175100" y="4604350"/>
              <a:ext cx="8325" cy="8300"/>
            </a:xfrm>
            <a:custGeom>
              <a:rect b="b" l="l" r="r" t="t"/>
              <a:pathLst>
                <a:path extrusionOk="0" h="332"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3"/>
            <p:cNvSpPr/>
            <p:nvPr/>
          </p:nvSpPr>
          <p:spPr>
            <a:xfrm>
              <a:off x="3193125" y="4604350"/>
              <a:ext cx="8325" cy="8300"/>
            </a:xfrm>
            <a:custGeom>
              <a:rect b="b" l="l" r="r" t="t"/>
              <a:pathLst>
                <a:path extrusionOk="0" h="332"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53"/>
            <p:cNvSpPr/>
            <p:nvPr/>
          </p:nvSpPr>
          <p:spPr>
            <a:xfrm>
              <a:off x="3408075" y="4604350"/>
              <a:ext cx="8300" cy="8300"/>
            </a:xfrm>
            <a:custGeom>
              <a:rect b="b" l="l" r="r" t="t"/>
              <a:pathLst>
                <a:path extrusionOk="0" h="332" w="332">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3"/>
            <p:cNvSpPr/>
            <p:nvPr/>
          </p:nvSpPr>
          <p:spPr>
            <a:xfrm>
              <a:off x="3426100" y="4604350"/>
              <a:ext cx="8325" cy="8300"/>
            </a:xfrm>
            <a:custGeom>
              <a:rect b="b" l="l" r="r" t="t"/>
              <a:pathLst>
                <a:path extrusionOk="0" h="332"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3"/>
            <p:cNvSpPr/>
            <p:nvPr/>
          </p:nvSpPr>
          <p:spPr>
            <a:xfrm>
              <a:off x="3443950" y="4604350"/>
              <a:ext cx="8325" cy="8300"/>
            </a:xfrm>
            <a:custGeom>
              <a:rect b="b" l="l" r="r" t="t"/>
              <a:pathLst>
                <a:path extrusionOk="0" h="332"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53"/>
            <p:cNvSpPr/>
            <p:nvPr/>
          </p:nvSpPr>
          <p:spPr>
            <a:xfrm>
              <a:off x="3533550" y="4604350"/>
              <a:ext cx="8325" cy="8300"/>
            </a:xfrm>
            <a:custGeom>
              <a:rect b="b" l="l" r="r" t="t"/>
              <a:pathLst>
                <a:path extrusionOk="0" h="332"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53"/>
            <p:cNvSpPr/>
            <p:nvPr/>
          </p:nvSpPr>
          <p:spPr>
            <a:xfrm>
              <a:off x="3551600" y="4604350"/>
              <a:ext cx="8300" cy="8300"/>
            </a:xfrm>
            <a:custGeom>
              <a:rect b="b" l="l" r="r" t="t"/>
              <a:pathLst>
                <a:path extrusionOk="0" h="332"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3"/>
            <p:cNvSpPr/>
            <p:nvPr/>
          </p:nvSpPr>
          <p:spPr>
            <a:xfrm>
              <a:off x="3569450" y="4604350"/>
              <a:ext cx="8300" cy="8300"/>
            </a:xfrm>
            <a:custGeom>
              <a:rect b="b" l="l" r="r" t="t"/>
              <a:pathLst>
                <a:path extrusionOk="0" h="332" w="332">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53"/>
            <p:cNvSpPr/>
            <p:nvPr/>
          </p:nvSpPr>
          <p:spPr>
            <a:xfrm>
              <a:off x="2780775" y="4622200"/>
              <a:ext cx="8300" cy="8500"/>
            </a:xfrm>
            <a:custGeom>
              <a:rect b="b" l="l" r="r" t="t"/>
              <a:pathLst>
                <a:path extrusionOk="0" h="340" w="332">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53"/>
            <p:cNvSpPr/>
            <p:nvPr/>
          </p:nvSpPr>
          <p:spPr>
            <a:xfrm>
              <a:off x="2798800" y="4622200"/>
              <a:ext cx="8325" cy="8500"/>
            </a:xfrm>
            <a:custGeom>
              <a:rect b="b" l="l" r="r" t="t"/>
              <a:pathLst>
                <a:path extrusionOk="0" h="340" w="333">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3"/>
            <p:cNvSpPr/>
            <p:nvPr/>
          </p:nvSpPr>
          <p:spPr>
            <a:xfrm>
              <a:off x="2816650" y="4622200"/>
              <a:ext cx="8325" cy="8500"/>
            </a:xfrm>
            <a:custGeom>
              <a:rect b="b" l="l" r="r" t="t"/>
              <a:pathLst>
                <a:path extrusionOk="0" h="340" w="333">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3"/>
            <p:cNvSpPr/>
            <p:nvPr/>
          </p:nvSpPr>
          <p:spPr>
            <a:xfrm>
              <a:off x="2834675"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3"/>
            <p:cNvSpPr/>
            <p:nvPr/>
          </p:nvSpPr>
          <p:spPr>
            <a:xfrm>
              <a:off x="2852525" y="4622200"/>
              <a:ext cx="8325" cy="8500"/>
            </a:xfrm>
            <a:custGeom>
              <a:rect b="b" l="l" r="r" t="t"/>
              <a:pathLst>
                <a:path extrusionOk="0" h="340" w="333">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3"/>
            <p:cNvSpPr/>
            <p:nvPr/>
          </p:nvSpPr>
          <p:spPr>
            <a:xfrm>
              <a:off x="2870375" y="4622200"/>
              <a:ext cx="8325" cy="8500"/>
            </a:xfrm>
            <a:custGeom>
              <a:rect b="b" l="l" r="r" t="t"/>
              <a:pathLst>
                <a:path extrusionOk="0" h="340" w="333">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3"/>
            <p:cNvSpPr/>
            <p:nvPr/>
          </p:nvSpPr>
          <p:spPr>
            <a:xfrm>
              <a:off x="2888400" y="4622200"/>
              <a:ext cx="8325" cy="8500"/>
            </a:xfrm>
            <a:custGeom>
              <a:rect b="b" l="l" r="r" t="t"/>
              <a:pathLst>
                <a:path extrusionOk="0" h="340" w="333">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3"/>
            <p:cNvSpPr/>
            <p:nvPr/>
          </p:nvSpPr>
          <p:spPr>
            <a:xfrm>
              <a:off x="2906250" y="4622200"/>
              <a:ext cx="8325" cy="8500"/>
            </a:xfrm>
            <a:custGeom>
              <a:rect b="b" l="l" r="r" t="t"/>
              <a:pathLst>
                <a:path extrusionOk="0" h="340" w="333">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3"/>
            <p:cNvSpPr/>
            <p:nvPr/>
          </p:nvSpPr>
          <p:spPr>
            <a:xfrm>
              <a:off x="2924300" y="4622200"/>
              <a:ext cx="8300" cy="8500"/>
            </a:xfrm>
            <a:custGeom>
              <a:rect b="b" l="l" r="r" t="t"/>
              <a:pathLst>
                <a:path extrusionOk="0" h="340" w="332">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3"/>
            <p:cNvSpPr/>
            <p:nvPr/>
          </p:nvSpPr>
          <p:spPr>
            <a:xfrm>
              <a:off x="3103525" y="4622200"/>
              <a:ext cx="8325" cy="8500"/>
            </a:xfrm>
            <a:custGeom>
              <a:rect b="b" l="l" r="r" t="t"/>
              <a:pathLst>
                <a:path extrusionOk="0" h="340" w="333">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3"/>
            <p:cNvSpPr/>
            <p:nvPr/>
          </p:nvSpPr>
          <p:spPr>
            <a:xfrm>
              <a:off x="3121375" y="4622200"/>
              <a:ext cx="8325" cy="8500"/>
            </a:xfrm>
            <a:custGeom>
              <a:rect b="b" l="l" r="r" t="t"/>
              <a:pathLst>
                <a:path extrusionOk="0" h="340" w="333">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3"/>
            <p:cNvSpPr/>
            <p:nvPr/>
          </p:nvSpPr>
          <p:spPr>
            <a:xfrm>
              <a:off x="3139225" y="4622200"/>
              <a:ext cx="8325" cy="8500"/>
            </a:xfrm>
            <a:custGeom>
              <a:rect b="b" l="l" r="r" t="t"/>
              <a:pathLst>
                <a:path extrusionOk="0" h="340" w="333">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3"/>
            <p:cNvSpPr/>
            <p:nvPr/>
          </p:nvSpPr>
          <p:spPr>
            <a:xfrm>
              <a:off x="3157250"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53"/>
            <p:cNvSpPr/>
            <p:nvPr/>
          </p:nvSpPr>
          <p:spPr>
            <a:xfrm>
              <a:off x="3175100" y="4622200"/>
              <a:ext cx="8325" cy="8500"/>
            </a:xfrm>
            <a:custGeom>
              <a:rect b="b" l="l" r="r" t="t"/>
              <a:pathLst>
                <a:path extrusionOk="0" h="340" w="333">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3"/>
            <p:cNvSpPr/>
            <p:nvPr/>
          </p:nvSpPr>
          <p:spPr>
            <a:xfrm>
              <a:off x="3193125" y="4622200"/>
              <a:ext cx="8325" cy="8500"/>
            </a:xfrm>
            <a:custGeom>
              <a:rect b="b" l="l" r="r" t="t"/>
              <a:pathLst>
                <a:path extrusionOk="0" h="340" w="333">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3"/>
            <p:cNvSpPr/>
            <p:nvPr/>
          </p:nvSpPr>
          <p:spPr>
            <a:xfrm>
              <a:off x="3551600" y="4622200"/>
              <a:ext cx="8300" cy="8500"/>
            </a:xfrm>
            <a:custGeom>
              <a:rect b="b" l="l" r="r" t="t"/>
              <a:pathLst>
                <a:path extrusionOk="0" h="340" w="332">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3"/>
            <p:cNvSpPr/>
            <p:nvPr/>
          </p:nvSpPr>
          <p:spPr>
            <a:xfrm>
              <a:off x="2798800" y="4640225"/>
              <a:ext cx="8325" cy="8325"/>
            </a:xfrm>
            <a:custGeom>
              <a:rect b="b" l="l" r="r" t="t"/>
              <a:pathLst>
                <a:path extrusionOk="0" h="333"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3"/>
            <p:cNvSpPr/>
            <p:nvPr/>
          </p:nvSpPr>
          <p:spPr>
            <a:xfrm>
              <a:off x="2816650" y="4640225"/>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3"/>
            <p:cNvSpPr/>
            <p:nvPr/>
          </p:nvSpPr>
          <p:spPr>
            <a:xfrm>
              <a:off x="2834675"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3"/>
            <p:cNvSpPr/>
            <p:nvPr/>
          </p:nvSpPr>
          <p:spPr>
            <a:xfrm>
              <a:off x="2852525" y="4640225"/>
              <a:ext cx="8325" cy="8325"/>
            </a:xfrm>
            <a:custGeom>
              <a:rect b="b" l="l" r="r" t="t"/>
              <a:pathLst>
                <a:path extrusionOk="0" h="333"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3"/>
            <p:cNvSpPr/>
            <p:nvPr/>
          </p:nvSpPr>
          <p:spPr>
            <a:xfrm>
              <a:off x="2870375"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3"/>
            <p:cNvSpPr/>
            <p:nvPr/>
          </p:nvSpPr>
          <p:spPr>
            <a:xfrm>
              <a:off x="2888400" y="4640225"/>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3"/>
            <p:cNvSpPr/>
            <p:nvPr/>
          </p:nvSpPr>
          <p:spPr>
            <a:xfrm>
              <a:off x="2906250" y="4640225"/>
              <a:ext cx="8325" cy="8325"/>
            </a:xfrm>
            <a:custGeom>
              <a:rect b="b" l="l" r="r" t="t"/>
              <a:pathLst>
                <a:path extrusionOk="0" h="333"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3"/>
            <p:cNvSpPr/>
            <p:nvPr/>
          </p:nvSpPr>
          <p:spPr>
            <a:xfrm>
              <a:off x="2924300" y="4640225"/>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53"/>
            <p:cNvSpPr/>
            <p:nvPr/>
          </p:nvSpPr>
          <p:spPr>
            <a:xfrm>
              <a:off x="3103525" y="4640225"/>
              <a:ext cx="8325" cy="8325"/>
            </a:xfrm>
            <a:custGeom>
              <a:rect b="b" l="l" r="r" t="t"/>
              <a:pathLst>
                <a:path extrusionOk="0" h="333" w="333">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3"/>
            <p:cNvSpPr/>
            <p:nvPr/>
          </p:nvSpPr>
          <p:spPr>
            <a:xfrm>
              <a:off x="3121375" y="4640225"/>
              <a:ext cx="8325" cy="8325"/>
            </a:xfrm>
            <a:custGeom>
              <a:rect b="b" l="l" r="r" t="t"/>
              <a:pathLst>
                <a:path extrusionOk="0" h="333" w="333">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3"/>
            <p:cNvSpPr/>
            <p:nvPr/>
          </p:nvSpPr>
          <p:spPr>
            <a:xfrm>
              <a:off x="3139225" y="4640225"/>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3"/>
            <p:cNvSpPr/>
            <p:nvPr/>
          </p:nvSpPr>
          <p:spPr>
            <a:xfrm>
              <a:off x="3157250"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3"/>
            <p:cNvSpPr/>
            <p:nvPr/>
          </p:nvSpPr>
          <p:spPr>
            <a:xfrm>
              <a:off x="3175100"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3"/>
            <p:cNvSpPr/>
            <p:nvPr/>
          </p:nvSpPr>
          <p:spPr>
            <a:xfrm>
              <a:off x="3193125"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53"/>
            <p:cNvSpPr/>
            <p:nvPr/>
          </p:nvSpPr>
          <p:spPr>
            <a:xfrm>
              <a:off x="3228825" y="4640225"/>
              <a:ext cx="8325" cy="8325"/>
            </a:xfrm>
            <a:custGeom>
              <a:rect b="b" l="l" r="r" t="t"/>
              <a:pathLst>
                <a:path extrusionOk="0" h="333" w="333">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53"/>
            <p:cNvSpPr/>
            <p:nvPr/>
          </p:nvSpPr>
          <p:spPr>
            <a:xfrm>
              <a:off x="3497675" y="4640225"/>
              <a:ext cx="8325" cy="8325"/>
            </a:xfrm>
            <a:custGeom>
              <a:rect b="b" l="l" r="r" t="t"/>
              <a:pathLst>
                <a:path extrusionOk="0" h="333" w="333">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3"/>
            <p:cNvSpPr/>
            <p:nvPr/>
          </p:nvSpPr>
          <p:spPr>
            <a:xfrm>
              <a:off x="3515700" y="4640225"/>
              <a:ext cx="8325" cy="8325"/>
            </a:xfrm>
            <a:custGeom>
              <a:rect b="b" l="l" r="r" t="t"/>
              <a:pathLst>
                <a:path extrusionOk="0" h="333" w="333">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3"/>
            <p:cNvSpPr/>
            <p:nvPr/>
          </p:nvSpPr>
          <p:spPr>
            <a:xfrm>
              <a:off x="3533550" y="4640225"/>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3"/>
            <p:cNvSpPr/>
            <p:nvPr/>
          </p:nvSpPr>
          <p:spPr>
            <a:xfrm>
              <a:off x="3551600" y="4640225"/>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3"/>
            <p:cNvSpPr/>
            <p:nvPr/>
          </p:nvSpPr>
          <p:spPr>
            <a:xfrm>
              <a:off x="2816650" y="4658250"/>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3"/>
            <p:cNvSpPr/>
            <p:nvPr/>
          </p:nvSpPr>
          <p:spPr>
            <a:xfrm>
              <a:off x="2834675"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3"/>
            <p:cNvSpPr/>
            <p:nvPr/>
          </p:nvSpPr>
          <p:spPr>
            <a:xfrm>
              <a:off x="2852525" y="4658250"/>
              <a:ext cx="8325" cy="8325"/>
            </a:xfrm>
            <a:custGeom>
              <a:rect b="b" l="l" r="r" t="t"/>
              <a:pathLst>
                <a:path extrusionOk="0" h="333" w="333">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3"/>
            <p:cNvSpPr/>
            <p:nvPr/>
          </p:nvSpPr>
          <p:spPr>
            <a:xfrm>
              <a:off x="2870375"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3"/>
            <p:cNvSpPr/>
            <p:nvPr/>
          </p:nvSpPr>
          <p:spPr>
            <a:xfrm>
              <a:off x="2888400"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3"/>
            <p:cNvSpPr/>
            <p:nvPr/>
          </p:nvSpPr>
          <p:spPr>
            <a:xfrm>
              <a:off x="2906250" y="4658250"/>
              <a:ext cx="8325" cy="8325"/>
            </a:xfrm>
            <a:custGeom>
              <a:rect b="b" l="l" r="r" t="t"/>
              <a:pathLst>
                <a:path extrusionOk="0" h="333" w="333">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3"/>
            <p:cNvSpPr/>
            <p:nvPr/>
          </p:nvSpPr>
          <p:spPr>
            <a:xfrm>
              <a:off x="3103525" y="4658250"/>
              <a:ext cx="8325" cy="8325"/>
            </a:xfrm>
            <a:custGeom>
              <a:rect b="b" l="l" r="r" t="t"/>
              <a:pathLst>
                <a:path extrusionOk="0" h="333" w="333">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3"/>
            <p:cNvSpPr/>
            <p:nvPr/>
          </p:nvSpPr>
          <p:spPr>
            <a:xfrm>
              <a:off x="3121375" y="4658250"/>
              <a:ext cx="8325" cy="8325"/>
            </a:xfrm>
            <a:custGeom>
              <a:rect b="b" l="l" r="r" t="t"/>
              <a:pathLst>
                <a:path extrusionOk="0" h="333" w="333">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3"/>
            <p:cNvSpPr/>
            <p:nvPr/>
          </p:nvSpPr>
          <p:spPr>
            <a:xfrm>
              <a:off x="3139225" y="4658250"/>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3"/>
            <p:cNvSpPr/>
            <p:nvPr/>
          </p:nvSpPr>
          <p:spPr>
            <a:xfrm>
              <a:off x="3157250"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3"/>
            <p:cNvSpPr/>
            <p:nvPr/>
          </p:nvSpPr>
          <p:spPr>
            <a:xfrm>
              <a:off x="3175100"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3"/>
            <p:cNvSpPr/>
            <p:nvPr/>
          </p:nvSpPr>
          <p:spPr>
            <a:xfrm>
              <a:off x="3193125"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3"/>
            <p:cNvSpPr/>
            <p:nvPr/>
          </p:nvSpPr>
          <p:spPr>
            <a:xfrm>
              <a:off x="3210975"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3"/>
            <p:cNvSpPr/>
            <p:nvPr/>
          </p:nvSpPr>
          <p:spPr>
            <a:xfrm>
              <a:off x="3228825" y="4658250"/>
              <a:ext cx="8325" cy="8325"/>
            </a:xfrm>
            <a:custGeom>
              <a:rect b="b" l="l" r="r" t="t"/>
              <a:pathLst>
                <a:path extrusionOk="0" h="333" w="333">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3"/>
            <p:cNvSpPr/>
            <p:nvPr/>
          </p:nvSpPr>
          <p:spPr>
            <a:xfrm>
              <a:off x="3479825" y="4658250"/>
              <a:ext cx="8325" cy="8325"/>
            </a:xfrm>
            <a:custGeom>
              <a:rect b="b" l="l" r="r" t="t"/>
              <a:pathLst>
                <a:path extrusionOk="0" h="333" w="333">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3"/>
            <p:cNvSpPr/>
            <p:nvPr/>
          </p:nvSpPr>
          <p:spPr>
            <a:xfrm>
              <a:off x="3497675" y="4658250"/>
              <a:ext cx="8325" cy="8325"/>
            </a:xfrm>
            <a:custGeom>
              <a:rect b="b" l="l" r="r" t="t"/>
              <a:pathLst>
                <a:path extrusionOk="0" h="333" w="333">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3"/>
            <p:cNvSpPr/>
            <p:nvPr/>
          </p:nvSpPr>
          <p:spPr>
            <a:xfrm>
              <a:off x="3515700" y="4658250"/>
              <a:ext cx="8325" cy="8325"/>
            </a:xfrm>
            <a:custGeom>
              <a:rect b="b" l="l" r="r" t="t"/>
              <a:pathLst>
                <a:path extrusionOk="0" h="333" w="333">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3"/>
            <p:cNvSpPr/>
            <p:nvPr/>
          </p:nvSpPr>
          <p:spPr>
            <a:xfrm>
              <a:off x="3533550" y="4658250"/>
              <a:ext cx="8325" cy="8325"/>
            </a:xfrm>
            <a:custGeom>
              <a:rect b="b" l="l" r="r" t="t"/>
              <a:pathLst>
                <a:path extrusionOk="0" h="333" w="333">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53"/>
            <p:cNvSpPr/>
            <p:nvPr/>
          </p:nvSpPr>
          <p:spPr>
            <a:xfrm>
              <a:off x="3551600" y="4658250"/>
              <a:ext cx="8300" cy="8325"/>
            </a:xfrm>
            <a:custGeom>
              <a:rect b="b" l="l" r="r" t="t"/>
              <a:pathLst>
                <a:path extrusionOk="0" h="333" w="332">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3"/>
            <p:cNvSpPr/>
            <p:nvPr/>
          </p:nvSpPr>
          <p:spPr>
            <a:xfrm>
              <a:off x="2816650" y="4676100"/>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3"/>
            <p:cNvSpPr/>
            <p:nvPr/>
          </p:nvSpPr>
          <p:spPr>
            <a:xfrm>
              <a:off x="2834675"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53"/>
            <p:cNvSpPr/>
            <p:nvPr/>
          </p:nvSpPr>
          <p:spPr>
            <a:xfrm>
              <a:off x="2852525" y="4676100"/>
              <a:ext cx="8325" cy="8325"/>
            </a:xfrm>
            <a:custGeom>
              <a:rect b="b" l="l" r="r" t="t"/>
              <a:pathLst>
                <a:path extrusionOk="0" h="333" w="333">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53"/>
            <p:cNvSpPr/>
            <p:nvPr/>
          </p:nvSpPr>
          <p:spPr>
            <a:xfrm>
              <a:off x="2870375"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53"/>
            <p:cNvSpPr/>
            <p:nvPr/>
          </p:nvSpPr>
          <p:spPr>
            <a:xfrm>
              <a:off x="2888400"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3"/>
            <p:cNvSpPr/>
            <p:nvPr/>
          </p:nvSpPr>
          <p:spPr>
            <a:xfrm>
              <a:off x="2906250" y="4676100"/>
              <a:ext cx="8325" cy="8325"/>
            </a:xfrm>
            <a:custGeom>
              <a:rect b="b" l="l" r="r" t="t"/>
              <a:pathLst>
                <a:path extrusionOk="0" h="333" w="333">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3"/>
            <p:cNvSpPr/>
            <p:nvPr/>
          </p:nvSpPr>
          <p:spPr>
            <a:xfrm>
              <a:off x="3121375" y="4676100"/>
              <a:ext cx="8325" cy="8325"/>
            </a:xfrm>
            <a:custGeom>
              <a:rect b="b" l="l" r="r" t="t"/>
              <a:pathLst>
                <a:path extrusionOk="0" h="333" w="333">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3"/>
            <p:cNvSpPr/>
            <p:nvPr/>
          </p:nvSpPr>
          <p:spPr>
            <a:xfrm>
              <a:off x="3139225" y="4676100"/>
              <a:ext cx="8325" cy="8325"/>
            </a:xfrm>
            <a:custGeom>
              <a:rect b="b" l="l" r="r" t="t"/>
              <a:pathLst>
                <a:path extrusionOk="0" h="333" w="333">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3"/>
            <p:cNvSpPr/>
            <p:nvPr/>
          </p:nvSpPr>
          <p:spPr>
            <a:xfrm>
              <a:off x="3157250"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3"/>
            <p:cNvSpPr/>
            <p:nvPr/>
          </p:nvSpPr>
          <p:spPr>
            <a:xfrm>
              <a:off x="3175100"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3"/>
            <p:cNvSpPr/>
            <p:nvPr/>
          </p:nvSpPr>
          <p:spPr>
            <a:xfrm>
              <a:off x="3210975"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3"/>
            <p:cNvSpPr/>
            <p:nvPr/>
          </p:nvSpPr>
          <p:spPr>
            <a:xfrm>
              <a:off x="3228825" y="4676100"/>
              <a:ext cx="8325" cy="8325"/>
            </a:xfrm>
            <a:custGeom>
              <a:rect b="b" l="l" r="r" t="t"/>
              <a:pathLst>
                <a:path extrusionOk="0" h="333" w="333">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3"/>
            <p:cNvSpPr/>
            <p:nvPr/>
          </p:nvSpPr>
          <p:spPr>
            <a:xfrm>
              <a:off x="3461975" y="4676100"/>
              <a:ext cx="8325" cy="8325"/>
            </a:xfrm>
            <a:custGeom>
              <a:rect b="b" l="l" r="r" t="t"/>
              <a:pathLst>
                <a:path extrusionOk="0" h="333" w="333">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3"/>
            <p:cNvSpPr/>
            <p:nvPr/>
          </p:nvSpPr>
          <p:spPr>
            <a:xfrm>
              <a:off x="3479825" y="4676100"/>
              <a:ext cx="8325" cy="8325"/>
            </a:xfrm>
            <a:custGeom>
              <a:rect b="b" l="l" r="r" t="t"/>
              <a:pathLst>
                <a:path extrusionOk="0" h="333" w="333">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3"/>
            <p:cNvSpPr/>
            <p:nvPr/>
          </p:nvSpPr>
          <p:spPr>
            <a:xfrm>
              <a:off x="3497675" y="4676100"/>
              <a:ext cx="8325" cy="8325"/>
            </a:xfrm>
            <a:custGeom>
              <a:rect b="b" l="l" r="r" t="t"/>
              <a:pathLst>
                <a:path extrusionOk="0" h="333" w="333">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3"/>
            <p:cNvSpPr/>
            <p:nvPr/>
          </p:nvSpPr>
          <p:spPr>
            <a:xfrm>
              <a:off x="3515700" y="4676100"/>
              <a:ext cx="8325" cy="8325"/>
            </a:xfrm>
            <a:custGeom>
              <a:rect b="b" l="l" r="r" t="t"/>
              <a:pathLst>
                <a:path extrusionOk="0" h="333" w="333">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3"/>
            <p:cNvSpPr/>
            <p:nvPr/>
          </p:nvSpPr>
          <p:spPr>
            <a:xfrm>
              <a:off x="3533550" y="4676100"/>
              <a:ext cx="8325" cy="8325"/>
            </a:xfrm>
            <a:custGeom>
              <a:rect b="b" l="l" r="r" t="t"/>
              <a:pathLst>
                <a:path extrusionOk="0" h="333" w="333">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3"/>
            <p:cNvSpPr/>
            <p:nvPr/>
          </p:nvSpPr>
          <p:spPr>
            <a:xfrm>
              <a:off x="3551600" y="4676100"/>
              <a:ext cx="8300" cy="8325"/>
            </a:xfrm>
            <a:custGeom>
              <a:rect b="b" l="l" r="r" t="t"/>
              <a:pathLst>
                <a:path extrusionOk="0" h="333" w="332">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3"/>
            <p:cNvSpPr/>
            <p:nvPr/>
          </p:nvSpPr>
          <p:spPr>
            <a:xfrm>
              <a:off x="3569450" y="4676100"/>
              <a:ext cx="8300" cy="8325"/>
            </a:xfrm>
            <a:custGeom>
              <a:rect b="b" l="l" r="r" t="t"/>
              <a:pathLst>
                <a:path extrusionOk="0" h="333" w="332">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3"/>
            <p:cNvSpPr/>
            <p:nvPr/>
          </p:nvSpPr>
          <p:spPr>
            <a:xfrm>
              <a:off x="2816650" y="4694125"/>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3"/>
            <p:cNvSpPr/>
            <p:nvPr/>
          </p:nvSpPr>
          <p:spPr>
            <a:xfrm>
              <a:off x="2834675"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53"/>
            <p:cNvSpPr/>
            <p:nvPr/>
          </p:nvSpPr>
          <p:spPr>
            <a:xfrm>
              <a:off x="2852525" y="4694125"/>
              <a:ext cx="8325" cy="8325"/>
            </a:xfrm>
            <a:custGeom>
              <a:rect b="b" l="l" r="r" t="t"/>
              <a:pathLst>
                <a:path extrusionOk="0" h="333" w="333">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3"/>
            <p:cNvSpPr/>
            <p:nvPr/>
          </p:nvSpPr>
          <p:spPr>
            <a:xfrm>
              <a:off x="2870375"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3"/>
            <p:cNvSpPr/>
            <p:nvPr/>
          </p:nvSpPr>
          <p:spPr>
            <a:xfrm>
              <a:off x="2888400"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3"/>
            <p:cNvSpPr/>
            <p:nvPr/>
          </p:nvSpPr>
          <p:spPr>
            <a:xfrm>
              <a:off x="3121375" y="4694125"/>
              <a:ext cx="8325" cy="8325"/>
            </a:xfrm>
            <a:custGeom>
              <a:rect b="b" l="l" r="r" t="t"/>
              <a:pathLst>
                <a:path extrusionOk="0" h="333" w="333">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3"/>
            <p:cNvSpPr/>
            <p:nvPr/>
          </p:nvSpPr>
          <p:spPr>
            <a:xfrm>
              <a:off x="3139225" y="4694125"/>
              <a:ext cx="8325" cy="8325"/>
            </a:xfrm>
            <a:custGeom>
              <a:rect b="b" l="l" r="r" t="t"/>
              <a:pathLst>
                <a:path extrusionOk="0" h="333" w="333">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3"/>
            <p:cNvSpPr/>
            <p:nvPr/>
          </p:nvSpPr>
          <p:spPr>
            <a:xfrm>
              <a:off x="3157250"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3"/>
            <p:cNvSpPr/>
            <p:nvPr/>
          </p:nvSpPr>
          <p:spPr>
            <a:xfrm>
              <a:off x="3175100"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3"/>
            <p:cNvSpPr/>
            <p:nvPr/>
          </p:nvSpPr>
          <p:spPr>
            <a:xfrm>
              <a:off x="3210975"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3"/>
            <p:cNvSpPr/>
            <p:nvPr/>
          </p:nvSpPr>
          <p:spPr>
            <a:xfrm>
              <a:off x="3461975" y="4694125"/>
              <a:ext cx="8325" cy="8325"/>
            </a:xfrm>
            <a:custGeom>
              <a:rect b="b" l="l" r="r" t="t"/>
              <a:pathLst>
                <a:path extrusionOk="0" h="333" w="333">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3"/>
            <p:cNvSpPr/>
            <p:nvPr/>
          </p:nvSpPr>
          <p:spPr>
            <a:xfrm>
              <a:off x="3479825" y="4694125"/>
              <a:ext cx="8325" cy="8325"/>
            </a:xfrm>
            <a:custGeom>
              <a:rect b="b" l="l" r="r" t="t"/>
              <a:pathLst>
                <a:path extrusionOk="0" h="333" w="333">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3"/>
            <p:cNvSpPr/>
            <p:nvPr/>
          </p:nvSpPr>
          <p:spPr>
            <a:xfrm>
              <a:off x="3497675" y="4694125"/>
              <a:ext cx="8325" cy="8325"/>
            </a:xfrm>
            <a:custGeom>
              <a:rect b="b" l="l" r="r" t="t"/>
              <a:pathLst>
                <a:path extrusionOk="0" h="333" w="333">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3"/>
            <p:cNvSpPr/>
            <p:nvPr/>
          </p:nvSpPr>
          <p:spPr>
            <a:xfrm>
              <a:off x="3515700" y="4694125"/>
              <a:ext cx="8325" cy="8325"/>
            </a:xfrm>
            <a:custGeom>
              <a:rect b="b" l="l" r="r" t="t"/>
              <a:pathLst>
                <a:path extrusionOk="0" h="333" w="333">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3"/>
            <p:cNvSpPr/>
            <p:nvPr/>
          </p:nvSpPr>
          <p:spPr>
            <a:xfrm>
              <a:off x="3533550" y="4694125"/>
              <a:ext cx="8325" cy="8325"/>
            </a:xfrm>
            <a:custGeom>
              <a:rect b="b" l="l" r="r" t="t"/>
              <a:pathLst>
                <a:path extrusionOk="0" h="333" w="333">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3"/>
            <p:cNvSpPr/>
            <p:nvPr/>
          </p:nvSpPr>
          <p:spPr>
            <a:xfrm>
              <a:off x="3551600" y="4694125"/>
              <a:ext cx="8300" cy="8325"/>
            </a:xfrm>
            <a:custGeom>
              <a:rect b="b" l="l" r="r" t="t"/>
              <a:pathLst>
                <a:path extrusionOk="0" h="333" w="332">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3"/>
            <p:cNvSpPr/>
            <p:nvPr/>
          </p:nvSpPr>
          <p:spPr>
            <a:xfrm>
              <a:off x="3569450" y="4694125"/>
              <a:ext cx="8300" cy="8325"/>
            </a:xfrm>
            <a:custGeom>
              <a:rect b="b" l="l" r="r" t="t"/>
              <a:pathLst>
                <a:path extrusionOk="0" h="333" w="332">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3"/>
            <p:cNvSpPr/>
            <p:nvPr/>
          </p:nvSpPr>
          <p:spPr>
            <a:xfrm>
              <a:off x="2816650" y="471217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3"/>
            <p:cNvSpPr/>
            <p:nvPr/>
          </p:nvSpPr>
          <p:spPr>
            <a:xfrm>
              <a:off x="2834675"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3"/>
            <p:cNvSpPr/>
            <p:nvPr/>
          </p:nvSpPr>
          <p:spPr>
            <a:xfrm>
              <a:off x="2852525" y="4712175"/>
              <a:ext cx="8325" cy="8300"/>
            </a:xfrm>
            <a:custGeom>
              <a:rect b="b" l="l" r="r" t="t"/>
              <a:pathLst>
                <a:path extrusionOk="0" h="332" w="333">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3"/>
            <p:cNvSpPr/>
            <p:nvPr/>
          </p:nvSpPr>
          <p:spPr>
            <a:xfrm>
              <a:off x="2870375" y="4712175"/>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3"/>
            <p:cNvSpPr/>
            <p:nvPr/>
          </p:nvSpPr>
          <p:spPr>
            <a:xfrm>
              <a:off x="2888400" y="471217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3"/>
            <p:cNvSpPr/>
            <p:nvPr/>
          </p:nvSpPr>
          <p:spPr>
            <a:xfrm>
              <a:off x="3121375" y="4712175"/>
              <a:ext cx="8325" cy="8300"/>
            </a:xfrm>
            <a:custGeom>
              <a:rect b="b" l="l" r="r" t="t"/>
              <a:pathLst>
                <a:path extrusionOk="0" h="332" w="333">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3"/>
            <p:cNvSpPr/>
            <p:nvPr/>
          </p:nvSpPr>
          <p:spPr>
            <a:xfrm>
              <a:off x="3139225" y="4712175"/>
              <a:ext cx="8325" cy="8300"/>
            </a:xfrm>
            <a:custGeom>
              <a:rect b="b" l="l" r="r" t="t"/>
              <a:pathLst>
                <a:path extrusionOk="0" h="332" w="333">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3"/>
            <p:cNvSpPr/>
            <p:nvPr/>
          </p:nvSpPr>
          <p:spPr>
            <a:xfrm>
              <a:off x="3157250"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3"/>
            <p:cNvSpPr/>
            <p:nvPr/>
          </p:nvSpPr>
          <p:spPr>
            <a:xfrm>
              <a:off x="3461975" y="4712175"/>
              <a:ext cx="8325" cy="8300"/>
            </a:xfrm>
            <a:custGeom>
              <a:rect b="b" l="l" r="r" t="t"/>
              <a:pathLst>
                <a:path extrusionOk="0" h="332" w="333">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53"/>
            <p:cNvSpPr/>
            <p:nvPr/>
          </p:nvSpPr>
          <p:spPr>
            <a:xfrm>
              <a:off x="3479825" y="4712175"/>
              <a:ext cx="8325" cy="8300"/>
            </a:xfrm>
            <a:custGeom>
              <a:rect b="b" l="l" r="r" t="t"/>
              <a:pathLst>
                <a:path extrusionOk="0" h="332" w="333">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3"/>
            <p:cNvSpPr/>
            <p:nvPr/>
          </p:nvSpPr>
          <p:spPr>
            <a:xfrm>
              <a:off x="3497675" y="4712175"/>
              <a:ext cx="8325" cy="8300"/>
            </a:xfrm>
            <a:custGeom>
              <a:rect b="b" l="l" r="r" t="t"/>
              <a:pathLst>
                <a:path extrusionOk="0" h="332" w="333">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3"/>
            <p:cNvSpPr/>
            <p:nvPr/>
          </p:nvSpPr>
          <p:spPr>
            <a:xfrm>
              <a:off x="3515700" y="4712175"/>
              <a:ext cx="8325" cy="8300"/>
            </a:xfrm>
            <a:custGeom>
              <a:rect b="b" l="l" r="r" t="t"/>
              <a:pathLst>
                <a:path extrusionOk="0" h="332" w="333">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3"/>
            <p:cNvSpPr/>
            <p:nvPr/>
          </p:nvSpPr>
          <p:spPr>
            <a:xfrm>
              <a:off x="3533550" y="4712175"/>
              <a:ext cx="8325" cy="8300"/>
            </a:xfrm>
            <a:custGeom>
              <a:rect b="b" l="l" r="r" t="t"/>
              <a:pathLst>
                <a:path extrusionOk="0" h="332" w="333">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3"/>
            <p:cNvSpPr/>
            <p:nvPr/>
          </p:nvSpPr>
          <p:spPr>
            <a:xfrm>
              <a:off x="3551600" y="4712175"/>
              <a:ext cx="8300" cy="8300"/>
            </a:xfrm>
            <a:custGeom>
              <a:rect b="b" l="l" r="r" t="t"/>
              <a:pathLst>
                <a:path extrusionOk="0" h="332" w="332">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3"/>
            <p:cNvSpPr/>
            <p:nvPr/>
          </p:nvSpPr>
          <p:spPr>
            <a:xfrm>
              <a:off x="3569450" y="4712175"/>
              <a:ext cx="8300" cy="8300"/>
            </a:xfrm>
            <a:custGeom>
              <a:rect b="b" l="l" r="r" t="t"/>
              <a:pathLst>
                <a:path extrusionOk="0" h="332" w="332">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3"/>
            <p:cNvSpPr/>
            <p:nvPr/>
          </p:nvSpPr>
          <p:spPr>
            <a:xfrm>
              <a:off x="2816650" y="473002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3"/>
            <p:cNvSpPr/>
            <p:nvPr/>
          </p:nvSpPr>
          <p:spPr>
            <a:xfrm>
              <a:off x="2834675" y="4730025"/>
              <a:ext cx="8325" cy="8300"/>
            </a:xfrm>
            <a:custGeom>
              <a:rect b="b" l="l" r="r" t="t"/>
              <a:pathLst>
                <a:path extrusionOk="0" h="332" w="333">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3"/>
            <p:cNvSpPr/>
            <p:nvPr/>
          </p:nvSpPr>
          <p:spPr>
            <a:xfrm>
              <a:off x="2852525" y="4730025"/>
              <a:ext cx="8325" cy="8300"/>
            </a:xfrm>
            <a:custGeom>
              <a:rect b="b" l="l" r="r" t="t"/>
              <a:pathLst>
                <a:path extrusionOk="0" h="332" w="333">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3"/>
            <p:cNvSpPr/>
            <p:nvPr/>
          </p:nvSpPr>
          <p:spPr>
            <a:xfrm>
              <a:off x="2870375" y="4730025"/>
              <a:ext cx="8325" cy="8300"/>
            </a:xfrm>
            <a:custGeom>
              <a:rect b="b" l="l" r="r" t="t"/>
              <a:pathLst>
                <a:path extrusionOk="0" h="332" w="333">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3"/>
            <p:cNvSpPr/>
            <p:nvPr/>
          </p:nvSpPr>
          <p:spPr>
            <a:xfrm>
              <a:off x="3121375" y="4730025"/>
              <a:ext cx="8325" cy="8300"/>
            </a:xfrm>
            <a:custGeom>
              <a:rect b="b" l="l" r="r" t="t"/>
              <a:pathLst>
                <a:path extrusionOk="0" h="332" w="333">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3"/>
            <p:cNvSpPr/>
            <p:nvPr/>
          </p:nvSpPr>
          <p:spPr>
            <a:xfrm>
              <a:off x="3139225" y="4730025"/>
              <a:ext cx="8325" cy="8300"/>
            </a:xfrm>
            <a:custGeom>
              <a:rect b="b" l="l" r="r" t="t"/>
              <a:pathLst>
                <a:path extrusionOk="0" h="332" w="333">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3"/>
            <p:cNvSpPr/>
            <p:nvPr/>
          </p:nvSpPr>
          <p:spPr>
            <a:xfrm>
              <a:off x="3461975" y="4730025"/>
              <a:ext cx="8325" cy="8300"/>
            </a:xfrm>
            <a:custGeom>
              <a:rect b="b" l="l" r="r" t="t"/>
              <a:pathLst>
                <a:path extrusionOk="0" h="332" w="333">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3"/>
            <p:cNvSpPr/>
            <p:nvPr/>
          </p:nvSpPr>
          <p:spPr>
            <a:xfrm>
              <a:off x="3515700" y="4730025"/>
              <a:ext cx="8325" cy="8300"/>
            </a:xfrm>
            <a:custGeom>
              <a:rect b="b" l="l" r="r" t="t"/>
              <a:pathLst>
                <a:path extrusionOk="0" h="332" w="333">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3"/>
            <p:cNvSpPr/>
            <p:nvPr/>
          </p:nvSpPr>
          <p:spPr>
            <a:xfrm>
              <a:off x="3533550" y="4730025"/>
              <a:ext cx="8325" cy="8300"/>
            </a:xfrm>
            <a:custGeom>
              <a:rect b="b" l="l" r="r" t="t"/>
              <a:pathLst>
                <a:path extrusionOk="0" h="332" w="333">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3"/>
            <p:cNvSpPr/>
            <p:nvPr/>
          </p:nvSpPr>
          <p:spPr>
            <a:xfrm>
              <a:off x="3551600" y="4730025"/>
              <a:ext cx="8300" cy="8300"/>
            </a:xfrm>
            <a:custGeom>
              <a:rect b="b" l="l" r="r" t="t"/>
              <a:pathLst>
                <a:path extrusionOk="0" h="332" w="332">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3"/>
            <p:cNvSpPr/>
            <p:nvPr/>
          </p:nvSpPr>
          <p:spPr>
            <a:xfrm>
              <a:off x="3569450" y="4730025"/>
              <a:ext cx="8300" cy="8300"/>
            </a:xfrm>
            <a:custGeom>
              <a:rect b="b" l="l" r="r" t="t"/>
              <a:pathLst>
                <a:path extrusionOk="0" h="332" w="332">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3"/>
            <p:cNvSpPr/>
            <p:nvPr/>
          </p:nvSpPr>
          <p:spPr>
            <a:xfrm>
              <a:off x="3659050" y="4730025"/>
              <a:ext cx="8325" cy="8300"/>
            </a:xfrm>
            <a:custGeom>
              <a:rect b="b" l="l" r="r" t="t"/>
              <a:pathLst>
                <a:path extrusionOk="0" h="332" w="333">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53"/>
            <p:cNvSpPr/>
            <p:nvPr/>
          </p:nvSpPr>
          <p:spPr>
            <a:xfrm>
              <a:off x="2816650" y="4748050"/>
              <a:ext cx="8325" cy="8325"/>
            </a:xfrm>
            <a:custGeom>
              <a:rect b="b" l="l" r="r" t="t"/>
              <a:pathLst>
                <a:path extrusionOk="0" h="333" w="333">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3"/>
            <p:cNvSpPr/>
            <p:nvPr/>
          </p:nvSpPr>
          <p:spPr>
            <a:xfrm>
              <a:off x="2834675" y="4748050"/>
              <a:ext cx="8325" cy="8325"/>
            </a:xfrm>
            <a:custGeom>
              <a:rect b="b" l="l" r="r" t="t"/>
              <a:pathLst>
                <a:path extrusionOk="0" h="333" w="333">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3"/>
            <p:cNvSpPr/>
            <p:nvPr/>
          </p:nvSpPr>
          <p:spPr>
            <a:xfrm>
              <a:off x="2852525" y="4748050"/>
              <a:ext cx="8325" cy="8325"/>
            </a:xfrm>
            <a:custGeom>
              <a:rect b="b" l="l" r="r" t="t"/>
              <a:pathLst>
                <a:path extrusionOk="0" h="333"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3"/>
            <p:cNvSpPr/>
            <p:nvPr/>
          </p:nvSpPr>
          <p:spPr>
            <a:xfrm>
              <a:off x="3533550" y="4748050"/>
              <a:ext cx="8325" cy="8325"/>
            </a:xfrm>
            <a:custGeom>
              <a:rect b="b" l="l" r="r" t="t"/>
              <a:pathLst>
                <a:path extrusionOk="0" h="333" w="333">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3"/>
            <p:cNvSpPr/>
            <p:nvPr/>
          </p:nvSpPr>
          <p:spPr>
            <a:xfrm>
              <a:off x="3551600" y="4748050"/>
              <a:ext cx="8300" cy="8325"/>
            </a:xfrm>
            <a:custGeom>
              <a:rect b="b" l="l" r="r" t="t"/>
              <a:pathLst>
                <a:path extrusionOk="0" h="333" w="332">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3"/>
            <p:cNvSpPr/>
            <p:nvPr/>
          </p:nvSpPr>
          <p:spPr>
            <a:xfrm>
              <a:off x="3659050" y="4748050"/>
              <a:ext cx="8325" cy="8325"/>
            </a:xfrm>
            <a:custGeom>
              <a:rect b="b" l="l" r="r" t="t"/>
              <a:pathLst>
                <a:path extrusionOk="0" h="333" w="333">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53"/>
            <p:cNvSpPr/>
            <p:nvPr/>
          </p:nvSpPr>
          <p:spPr>
            <a:xfrm>
              <a:off x="2816650" y="4766075"/>
              <a:ext cx="8325" cy="8325"/>
            </a:xfrm>
            <a:custGeom>
              <a:rect b="b" l="l" r="r" t="t"/>
              <a:pathLst>
                <a:path extrusionOk="0" h="333" w="333">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53"/>
            <p:cNvSpPr/>
            <p:nvPr/>
          </p:nvSpPr>
          <p:spPr>
            <a:xfrm>
              <a:off x="2834675" y="4766075"/>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3"/>
            <p:cNvSpPr/>
            <p:nvPr/>
          </p:nvSpPr>
          <p:spPr>
            <a:xfrm>
              <a:off x="3551600" y="4766075"/>
              <a:ext cx="8300" cy="8325"/>
            </a:xfrm>
            <a:custGeom>
              <a:rect b="b" l="l" r="r" t="t"/>
              <a:pathLst>
                <a:path extrusionOk="0" h="333" w="332">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3"/>
            <p:cNvSpPr/>
            <p:nvPr/>
          </p:nvSpPr>
          <p:spPr>
            <a:xfrm>
              <a:off x="3623175" y="4766075"/>
              <a:ext cx="8325" cy="8325"/>
            </a:xfrm>
            <a:custGeom>
              <a:rect b="b" l="l" r="r" t="t"/>
              <a:pathLst>
                <a:path extrusionOk="0" h="333" w="333">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3"/>
            <p:cNvSpPr/>
            <p:nvPr/>
          </p:nvSpPr>
          <p:spPr>
            <a:xfrm>
              <a:off x="3641200" y="4766075"/>
              <a:ext cx="8325" cy="8325"/>
            </a:xfrm>
            <a:custGeom>
              <a:rect b="b" l="l" r="r" t="t"/>
              <a:pathLst>
                <a:path extrusionOk="0" h="333" w="333">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3"/>
            <p:cNvSpPr/>
            <p:nvPr/>
          </p:nvSpPr>
          <p:spPr>
            <a:xfrm>
              <a:off x="2816650" y="4783925"/>
              <a:ext cx="8325" cy="8325"/>
            </a:xfrm>
            <a:custGeom>
              <a:rect b="b" l="l" r="r" t="t"/>
              <a:pathLst>
                <a:path extrusionOk="0" h="333" w="333">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3"/>
            <p:cNvSpPr/>
            <p:nvPr/>
          </p:nvSpPr>
          <p:spPr>
            <a:xfrm>
              <a:off x="2834675" y="4783925"/>
              <a:ext cx="8325" cy="8325"/>
            </a:xfrm>
            <a:custGeom>
              <a:rect b="b" l="l" r="r" t="t"/>
              <a:pathLst>
                <a:path extrusionOk="0" h="333" w="333">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53"/>
            <p:cNvSpPr/>
            <p:nvPr/>
          </p:nvSpPr>
          <p:spPr>
            <a:xfrm>
              <a:off x="3605325" y="4783925"/>
              <a:ext cx="8325" cy="8325"/>
            </a:xfrm>
            <a:custGeom>
              <a:rect b="b" l="l" r="r" t="t"/>
              <a:pathLst>
                <a:path extrusionOk="0" h="333" w="333">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3"/>
            <p:cNvSpPr/>
            <p:nvPr/>
          </p:nvSpPr>
          <p:spPr>
            <a:xfrm>
              <a:off x="3623175" y="4783925"/>
              <a:ext cx="8325" cy="8325"/>
            </a:xfrm>
            <a:custGeom>
              <a:rect b="b" l="l" r="r" t="t"/>
              <a:pathLst>
                <a:path extrusionOk="0" h="333" w="333">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3"/>
            <p:cNvSpPr/>
            <p:nvPr/>
          </p:nvSpPr>
          <p:spPr>
            <a:xfrm>
              <a:off x="2816650" y="4801950"/>
              <a:ext cx="8325" cy="8325"/>
            </a:xfrm>
            <a:custGeom>
              <a:rect b="b" l="l" r="r" t="t"/>
              <a:pathLst>
                <a:path extrusionOk="0" h="333" w="333">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53"/>
            <p:cNvSpPr/>
            <p:nvPr/>
          </p:nvSpPr>
          <p:spPr>
            <a:xfrm>
              <a:off x="2834675" y="4801950"/>
              <a:ext cx="8325" cy="8325"/>
            </a:xfrm>
            <a:custGeom>
              <a:rect b="b" l="l" r="r" t="t"/>
              <a:pathLst>
                <a:path extrusionOk="0" h="333" w="333">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3"/>
            <p:cNvSpPr/>
            <p:nvPr/>
          </p:nvSpPr>
          <p:spPr>
            <a:xfrm>
              <a:off x="2874350" y="4801950"/>
              <a:ext cx="8325" cy="8325"/>
            </a:xfrm>
            <a:custGeom>
              <a:rect b="b" l="l" r="r" t="t"/>
              <a:pathLst>
                <a:path extrusionOk="0" h="333" w="333">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53"/>
            <p:cNvSpPr/>
            <p:nvPr/>
          </p:nvSpPr>
          <p:spPr>
            <a:xfrm>
              <a:off x="2834675" y="4819800"/>
              <a:ext cx="8325" cy="8325"/>
            </a:xfrm>
            <a:custGeom>
              <a:rect b="b" l="l" r="r" t="t"/>
              <a:pathLst>
                <a:path extrusionOk="0" h="333" w="333">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53"/>
            <p:cNvSpPr/>
            <p:nvPr/>
          </p:nvSpPr>
          <p:spPr>
            <a:xfrm>
              <a:off x="2852525" y="4837850"/>
              <a:ext cx="8325" cy="8300"/>
            </a:xfrm>
            <a:custGeom>
              <a:rect b="b" l="l" r="r" t="t"/>
              <a:pathLst>
                <a:path extrusionOk="0" h="332" w="333">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7" name="Google Shape;5957;p53"/>
          <p:cNvGrpSpPr/>
          <p:nvPr/>
        </p:nvGrpSpPr>
        <p:grpSpPr>
          <a:xfrm>
            <a:off x="3739420" y="2325786"/>
            <a:ext cx="299053" cy="288720"/>
            <a:chOff x="2127141" y="3043500"/>
            <a:chExt cx="422629" cy="408027"/>
          </a:xfrm>
        </p:grpSpPr>
        <p:grpSp>
          <p:nvGrpSpPr>
            <p:cNvPr id="5958" name="Google Shape;5958;p53"/>
            <p:cNvGrpSpPr/>
            <p:nvPr/>
          </p:nvGrpSpPr>
          <p:grpSpPr>
            <a:xfrm>
              <a:off x="2127141" y="3048223"/>
              <a:ext cx="418743" cy="403304"/>
              <a:chOff x="2101363" y="3048223"/>
              <a:chExt cx="418743" cy="403304"/>
            </a:xfrm>
          </p:grpSpPr>
          <p:sp>
            <p:nvSpPr>
              <p:cNvPr id="5959" name="Google Shape;5959;p53"/>
              <p:cNvSpPr/>
              <p:nvPr/>
            </p:nvSpPr>
            <p:spPr>
              <a:xfrm>
                <a:off x="2101363" y="3048223"/>
                <a:ext cx="418743" cy="403304"/>
              </a:xfrm>
              <a:custGeom>
                <a:rect b="b" l="l" r="r" t="t"/>
                <a:pathLst>
                  <a:path extrusionOk="0" h="7941" w="8245">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3"/>
              <p:cNvSpPr/>
              <p:nvPr/>
            </p:nvSpPr>
            <p:spPr>
              <a:xfrm>
                <a:off x="2119755" y="3068670"/>
                <a:ext cx="397728" cy="333674"/>
              </a:xfrm>
              <a:custGeom>
                <a:rect b="b" l="l" r="r" t="t"/>
                <a:pathLst>
                  <a:path extrusionOk="0" h="6570" w="7884">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1" name="Google Shape;5961;p53"/>
            <p:cNvSpPr/>
            <p:nvPr/>
          </p:nvSpPr>
          <p:spPr>
            <a:xfrm>
              <a:off x="2140388" y="3043500"/>
              <a:ext cx="388677" cy="377707"/>
            </a:xfrm>
            <a:custGeom>
              <a:rect b="b" l="l" r="r" t="t"/>
              <a:pathLst>
                <a:path extrusionOk="0" h="7437" w="7653">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3"/>
            <p:cNvSpPr/>
            <p:nvPr/>
          </p:nvSpPr>
          <p:spPr>
            <a:xfrm rot="5400000">
              <a:off x="2166579" y="3051828"/>
              <a:ext cx="388677" cy="377707"/>
            </a:xfrm>
            <a:custGeom>
              <a:rect b="b" l="l" r="r" t="t"/>
              <a:pathLst>
                <a:path extrusionOk="0" h="7437" w="7653">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3" name="Google Shape;5963;p53"/>
          <p:cNvGrpSpPr/>
          <p:nvPr/>
        </p:nvGrpSpPr>
        <p:grpSpPr>
          <a:xfrm>
            <a:off x="6204707" y="3202278"/>
            <a:ext cx="1928879" cy="1118124"/>
            <a:chOff x="1397225" y="1410350"/>
            <a:chExt cx="4786300" cy="2774500"/>
          </a:xfrm>
        </p:grpSpPr>
        <p:grpSp>
          <p:nvGrpSpPr>
            <p:cNvPr id="5964" name="Google Shape;5964;p53"/>
            <p:cNvGrpSpPr/>
            <p:nvPr/>
          </p:nvGrpSpPr>
          <p:grpSpPr>
            <a:xfrm>
              <a:off x="4293400" y="2574725"/>
              <a:ext cx="84425" cy="80100"/>
              <a:chOff x="4293400" y="2574725"/>
              <a:chExt cx="84425" cy="80100"/>
            </a:xfrm>
          </p:grpSpPr>
          <p:sp>
            <p:nvSpPr>
              <p:cNvPr id="5965" name="Google Shape;5965;p53"/>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5966" name="Google Shape;5966;p53"/>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7" name="Google Shape;5967;p53"/>
            <p:cNvGrpSpPr/>
            <p:nvPr/>
          </p:nvGrpSpPr>
          <p:grpSpPr>
            <a:xfrm>
              <a:off x="4000175" y="1462675"/>
              <a:ext cx="1917275" cy="1140875"/>
              <a:chOff x="4000175" y="1462675"/>
              <a:chExt cx="1917275" cy="1140875"/>
            </a:xfrm>
          </p:grpSpPr>
          <p:sp>
            <p:nvSpPr>
              <p:cNvPr id="5968" name="Google Shape;5968;p53"/>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5969" name="Google Shape;5969;p53"/>
              <p:cNvGrpSpPr/>
              <p:nvPr/>
            </p:nvGrpSpPr>
            <p:grpSpPr>
              <a:xfrm>
                <a:off x="4000175" y="1462675"/>
                <a:ext cx="1917275" cy="1140875"/>
                <a:chOff x="4000175" y="1462675"/>
                <a:chExt cx="1917275" cy="1140875"/>
              </a:xfrm>
            </p:grpSpPr>
            <p:sp>
              <p:nvSpPr>
                <p:cNvPr id="5970" name="Google Shape;5970;p53"/>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5971" name="Google Shape;5971;p53"/>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53"/>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53"/>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3"/>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53"/>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76" name="Google Shape;5976;p53"/>
            <p:cNvGrpSpPr/>
            <p:nvPr/>
          </p:nvGrpSpPr>
          <p:grpSpPr>
            <a:xfrm>
              <a:off x="3960625" y="2587825"/>
              <a:ext cx="94050" cy="104125"/>
              <a:chOff x="3960625" y="2587825"/>
              <a:chExt cx="94050" cy="104125"/>
            </a:xfrm>
          </p:grpSpPr>
          <p:sp>
            <p:nvSpPr>
              <p:cNvPr id="5977" name="Google Shape;5977;p53"/>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5978" name="Google Shape;5978;p53"/>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9" name="Google Shape;5979;p53"/>
            <p:cNvGrpSpPr/>
            <p:nvPr/>
          </p:nvGrpSpPr>
          <p:grpSpPr>
            <a:xfrm>
              <a:off x="3765350" y="2500900"/>
              <a:ext cx="173600" cy="187925"/>
              <a:chOff x="3765350" y="2500900"/>
              <a:chExt cx="173600" cy="187925"/>
            </a:xfrm>
          </p:grpSpPr>
          <p:sp>
            <p:nvSpPr>
              <p:cNvPr id="5980" name="Google Shape;5980;p53"/>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5981" name="Google Shape;5981;p53"/>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53"/>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3"/>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3"/>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53"/>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6" name="Google Shape;5986;p53"/>
            <p:cNvGrpSpPr/>
            <p:nvPr/>
          </p:nvGrpSpPr>
          <p:grpSpPr>
            <a:xfrm>
              <a:off x="3750475" y="2481850"/>
              <a:ext cx="85125" cy="51800"/>
              <a:chOff x="3750475" y="2481850"/>
              <a:chExt cx="85125" cy="51800"/>
            </a:xfrm>
          </p:grpSpPr>
          <p:sp>
            <p:nvSpPr>
              <p:cNvPr id="5987" name="Google Shape;5987;p53"/>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53"/>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5989" name="Google Shape;5989;p53"/>
            <p:cNvGrpSpPr/>
            <p:nvPr/>
          </p:nvGrpSpPr>
          <p:grpSpPr>
            <a:xfrm>
              <a:off x="3627175" y="2432450"/>
              <a:ext cx="172100" cy="169075"/>
              <a:chOff x="3627175" y="2432450"/>
              <a:chExt cx="172100" cy="169075"/>
            </a:xfrm>
          </p:grpSpPr>
          <p:sp>
            <p:nvSpPr>
              <p:cNvPr id="5990" name="Google Shape;5990;p53"/>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53"/>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5992" name="Google Shape;5992;p53"/>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5993" name="Google Shape;5993;p53"/>
            <p:cNvGrpSpPr/>
            <p:nvPr/>
          </p:nvGrpSpPr>
          <p:grpSpPr>
            <a:xfrm>
              <a:off x="3561536" y="2585450"/>
              <a:ext cx="61539" cy="99045"/>
              <a:chOff x="3561536" y="2585450"/>
              <a:chExt cx="61539" cy="99045"/>
            </a:xfrm>
          </p:grpSpPr>
          <p:sp>
            <p:nvSpPr>
              <p:cNvPr id="5994" name="Google Shape;5994;p53"/>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3"/>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5996" name="Google Shape;5996;p53"/>
            <p:cNvGrpSpPr/>
            <p:nvPr/>
          </p:nvGrpSpPr>
          <p:grpSpPr>
            <a:xfrm>
              <a:off x="3906325" y="1984500"/>
              <a:ext cx="156075" cy="262825"/>
              <a:chOff x="3906325" y="1984500"/>
              <a:chExt cx="156075" cy="262825"/>
            </a:xfrm>
          </p:grpSpPr>
          <p:sp>
            <p:nvSpPr>
              <p:cNvPr id="5997" name="Google Shape;5997;p53"/>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5998" name="Google Shape;5998;p53"/>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9" name="Google Shape;5999;p53"/>
            <p:cNvGrpSpPr/>
            <p:nvPr/>
          </p:nvGrpSpPr>
          <p:grpSpPr>
            <a:xfrm>
              <a:off x="1397225" y="1637375"/>
              <a:ext cx="1401575" cy="1228250"/>
              <a:chOff x="1397225" y="1637375"/>
              <a:chExt cx="1401575" cy="1228250"/>
            </a:xfrm>
          </p:grpSpPr>
          <p:sp>
            <p:nvSpPr>
              <p:cNvPr id="6000" name="Google Shape;6000;p53"/>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6001" name="Google Shape;6001;p53"/>
              <p:cNvGrpSpPr/>
              <p:nvPr/>
            </p:nvGrpSpPr>
            <p:grpSpPr>
              <a:xfrm>
                <a:off x="1397225" y="1637375"/>
                <a:ext cx="1398775" cy="1228250"/>
                <a:chOff x="1397225" y="1637375"/>
                <a:chExt cx="1398775" cy="1228250"/>
              </a:xfrm>
            </p:grpSpPr>
            <p:sp>
              <p:nvSpPr>
                <p:cNvPr id="6002" name="Google Shape;6002;p53"/>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53"/>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04" name="Google Shape;6004;p53"/>
            <p:cNvGrpSpPr/>
            <p:nvPr/>
          </p:nvGrpSpPr>
          <p:grpSpPr>
            <a:xfrm>
              <a:off x="2605700" y="3152850"/>
              <a:ext cx="594125" cy="616250"/>
              <a:chOff x="2605700" y="3152850"/>
              <a:chExt cx="594125" cy="616250"/>
            </a:xfrm>
          </p:grpSpPr>
          <p:sp>
            <p:nvSpPr>
              <p:cNvPr id="6005" name="Google Shape;6005;p53"/>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6006" name="Google Shape;6006;p53"/>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7" name="Google Shape;6007;p53"/>
            <p:cNvGrpSpPr/>
            <p:nvPr/>
          </p:nvGrpSpPr>
          <p:grpSpPr>
            <a:xfrm>
              <a:off x="2680375" y="3423800"/>
              <a:ext cx="182975" cy="761050"/>
              <a:chOff x="2680375" y="3423800"/>
              <a:chExt cx="182975" cy="761050"/>
            </a:xfrm>
          </p:grpSpPr>
          <p:sp>
            <p:nvSpPr>
              <p:cNvPr id="6008" name="Google Shape;6008;p53"/>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6009" name="Google Shape;6009;p53"/>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0" name="Google Shape;6010;p53"/>
            <p:cNvGrpSpPr/>
            <p:nvPr/>
          </p:nvGrpSpPr>
          <p:grpSpPr>
            <a:xfrm>
              <a:off x="3918000" y="3561900"/>
              <a:ext cx="236225" cy="207100"/>
              <a:chOff x="3918000" y="3561900"/>
              <a:chExt cx="236225" cy="207100"/>
            </a:xfrm>
          </p:grpSpPr>
          <p:sp>
            <p:nvSpPr>
              <p:cNvPr id="6011" name="Google Shape;6011;p53"/>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6012" name="Google Shape;6012;p53"/>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13" name="Google Shape;6013;p53"/>
            <p:cNvSpPr/>
            <p:nvPr/>
          </p:nvSpPr>
          <p:spPr>
            <a:xfrm>
              <a:off x="2736350" y="2969700"/>
              <a:ext cx="39250" cy="12050"/>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3"/>
            <p:cNvSpPr/>
            <p:nvPr/>
          </p:nvSpPr>
          <p:spPr>
            <a:xfrm>
              <a:off x="2668350" y="2948250"/>
              <a:ext cx="55475" cy="36625"/>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53"/>
            <p:cNvSpPr/>
            <p:nvPr/>
          </p:nvSpPr>
          <p:spPr>
            <a:xfrm>
              <a:off x="2980100" y="1451675"/>
              <a:ext cx="608375" cy="778925"/>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6" name="Google Shape;6016;p53"/>
            <p:cNvGrpSpPr/>
            <p:nvPr/>
          </p:nvGrpSpPr>
          <p:grpSpPr>
            <a:xfrm>
              <a:off x="1922950" y="1410350"/>
              <a:ext cx="1252825" cy="1162875"/>
              <a:chOff x="1922950" y="1410350"/>
              <a:chExt cx="1252825" cy="1162875"/>
            </a:xfrm>
          </p:grpSpPr>
          <p:sp>
            <p:nvSpPr>
              <p:cNvPr id="6017" name="Google Shape;6017;p53"/>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53"/>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3"/>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53"/>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3"/>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3"/>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53"/>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53"/>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3"/>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3"/>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53"/>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3"/>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53"/>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53"/>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3"/>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53"/>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33" name="Google Shape;6033;p53"/>
            <p:cNvSpPr/>
            <p:nvPr/>
          </p:nvSpPr>
          <p:spPr>
            <a:xfrm>
              <a:off x="2577325" y="2970225"/>
              <a:ext cx="32450" cy="13100"/>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3"/>
            <p:cNvSpPr/>
            <p:nvPr/>
          </p:nvSpPr>
          <p:spPr>
            <a:xfrm>
              <a:off x="2632250" y="2947725"/>
              <a:ext cx="41350" cy="29325"/>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53"/>
            <p:cNvSpPr/>
            <p:nvPr/>
          </p:nvSpPr>
          <p:spPr>
            <a:xfrm>
              <a:off x="2485775" y="2895925"/>
              <a:ext cx="153825" cy="54950"/>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53"/>
            <p:cNvSpPr/>
            <p:nvPr/>
          </p:nvSpPr>
          <p:spPr>
            <a:xfrm>
              <a:off x="2901125" y="4083350"/>
              <a:ext cx="39250" cy="22525"/>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3"/>
            <p:cNvSpPr/>
            <p:nvPr/>
          </p:nvSpPr>
          <p:spPr>
            <a:xfrm>
              <a:off x="2506700" y="3102550"/>
              <a:ext cx="80075" cy="36650"/>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53"/>
            <p:cNvSpPr/>
            <p:nvPr/>
          </p:nvSpPr>
          <p:spPr>
            <a:xfrm>
              <a:off x="2464350" y="3080075"/>
              <a:ext cx="48650" cy="45525"/>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53"/>
            <p:cNvSpPr/>
            <p:nvPr/>
          </p:nvSpPr>
          <p:spPr>
            <a:xfrm>
              <a:off x="2438700" y="3020425"/>
              <a:ext cx="67500" cy="66975"/>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53"/>
            <p:cNvSpPr/>
            <p:nvPr/>
          </p:nvSpPr>
          <p:spPr>
            <a:xfrm>
              <a:off x="2416725" y="3006825"/>
              <a:ext cx="91575" cy="46050"/>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53"/>
            <p:cNvSpPr/>
            <p:nvPr/>
          </p:nvSpPr>
          <p:spPr>
            <a:xfrm>
              <a:off x="2404175" y="3031950"/>
              <a:ext cx="36125" cy="20925"/>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53"/>
            <p:cNvSpPr/>
            <p:nvPr/>
          </p:nvSpPr>
          <p:spPr>
            <a:xfrm>
              <a:off x="2420400" y="2972825"/>
              <a:ext cx="16750" cy="36650"/>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3"/>
            <p:cNvSpPr/>
            <p:nvPr/>
          </p:nvSpPr>
          <p:spPr>
            <a:xfrm>
              <a:off x="2374900" y="2981200"/>
              <a:ext cx="59650" cy="62800"/>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53"/>
            <p:cNvSpPr/>
            <p:nvPr/>
          </p:nvSpPr>
          <p:spPr>
            <a:xfrm>
              <a:off x="2050050" y="2725400"/>
              <a:ext cx="412225" cy="305525"/>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53"/>
            <p:cNvSpPr/>
            <p:nvPr/>
          </p:nvSpPr>
          <p:spPr>
            <a:xfrm>
              <a:off x="2916800" y="3161675"/>
              <a:ext cx="40825" cy="58600"/>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3"/>
            <p:cNvSpPr/>
            <p:nvPr/>
          </p:nvSpPr>
          <p:spPr>
            <a:xfrm>
              <a:off x="2866075" y="3155900"/>
              <a:ext cx="58075" cy="63325"/>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53"/>
            <p:cNvSpPr/>
            <p:nvPr/>
          </p:nvSpPr>
          <p:spPr>
            <a:xfrm>
              <a:off x="2816900" y="3119825"/>
              <a:ext cx="72725" cy="109350"/>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53"/>
            <p:cNvSpPr/>
            <p:nvPr/>
          </p:nvSpPr>
          <p:spPr>
            <a:xfrm>
              <a:off x="2646900" y="3064375"/>
              <a:ext cx="192000" cy="172650"/>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53"/>
            <p:cNvSpPr/>
            <p:nvPr/>
          </p:nvSpPr>
          <p:spPr>
            <a:xfrm>
              <a:off x="2561625" y="3060700"/>
              <a:ext cx="173700" cy="247450"/>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53"/>
            <p:cNvSpPr/>
            <p:nvPr/>
          </p:nvSpPr>
          <p:spPr>
            <a:xfrm>
              <a:off x="2531825" y="3224950"/>
              <a:ext cx="85800" cy="94200"/>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53"/>
            <p:cNvSpPr/>
            <p:nvPr/>
          </p:nvSpPr>
          <p:spPr>
            <a:xfrm>
              <a:off x="2527100" y="3246400"/>
              <a:ext cx="186250" cy="274650"/>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53"/>
            <p:cNvSpPr/>
            <p:nvPr/>
          </p:nvSpPr>
          <p:spPr>
            <a:xfrm>
              <a:off x="2700250" y="3389200"/>
              <a:ext cx="179975" cy="200900"/>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53"/>
            <p:cNvSpPr/>
            <p:nvPr/>
          </p:nvSpPr>
          <p:spPr>
            <a:xfrm>
              <a:off x="2809050" y="3531500"/>
              <a:ext cx="123475" cy="130275"/>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53"/>
            <p:cNvSpPr/>
            <p:nvPr/>
          </p:nvSpPr>
          <p:spPr>
            <a:xfrm>
              <a:off x="2884375" y="3700450"/>
              <a:ext cx="73250" cy="83200"/>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5" name="Google Shape;6055;p53"/>
            <p:cNvGrpSpPr/>
            <p:nvPr/>
          </p:nvGrpSpPr>
          <p:grpSpPr>
            <a:xfrm>
              <a:off x="2711750" y="3572300"/>
              <a:ext cx="230725" cy="598425"/>
              <a:chOff x="2711750" y="3572300"/>
              <a:chExt cx="230725" cy="598425"/>
            </a:xfrm>
          </p:grpSpPr>
          <p:sp>
            <p:nvSpPr>
              <p:cNvPr id="6056" name="Google Shape;6056;p53"/>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53"/>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8" name="Google Shape;6058;p53"/>
            <p:cNvSpPr/>
            <p:nvPr/>
          </p:nvSpPr>
          <p:spPr>
            <a:xfrm>
              <a:off x="5404100" y="2847275"/>
              <a:ext cx="26175" cy="61250"/>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9" name="Google Shape;6059;p53"/>
            <p:cNvGrpSpPr/>
            <p:nvPr/>
          </p:nvGrpSpPr>
          <p:grpSpPr>
            <a:xfrm>
              <a:off x="3781475" y="1624825"/>
              <a:ext cx="153300" cy="166375"/>
              <a:chOff x="3781475" y="1624825"/>
              <a:chExt cx="153300" cy="166375"/>
            </a:xfrm>
          </p:grpSpPr>
          <p:sp>
            <p:nvSpPr>
              <p:cNvPr id="6060" name="Google Shape;6060;p53"/>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53"/>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53"/>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53"/>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64" name="Google Shape;6064;p53"/>
            <p:cNvSpPr/>
            <p:nvPr/>
          </p:nvSpPr>
          <p:spPr>
            <a:xfrm>
              <a:off x="5511350" y="2436650"/>
              <a:ext cx="175250" cy="3071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53"/>
            <p:cNvSpPr/>
            <p:nvPr/>
          </p:nvSpPr>
          <p:spPr>
            <a:xfrm>
              <a:off x="5440200" y="2597250"/>
              <a:ext cx="60175" cy="83725"/>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53"/>
            <p:cNvSpPr/>
            <p:nvPr/>
          </p:nvSpPr>
          <p:spPr>
            <a:xfrm>
              <a:off x="5410900" y="2501000"/>
              <a:ext cx="68550" cy="117725"/>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53"/>
            <p:cNvSpPr/>
            <p:nvPr/>
          </p:nvSpPr>
          <p:spPr>
            <a:xfrm>
              <a:off x="4855375" y="2348250"/>
              <a:ext cx="444650" cy="209800"/>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53"/>
            <p:cNvSpPr/>
            <p:nvPr/>
          </p:nvSpPr>
          <p:spPr>
            <a:xfrm>
              <a:off x="5730000" y="3287725"/>
              <a:ext cx="141250" cy="120875"/>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53"/>
            <p:cNvSpPr/>
            <p:nvPr/>
          </p:nvSpPr>
          <p:spPr>
            <a:xfrm>
              <a:off x="5413525" y="2961325"/>
              <a:ext cx="115100" cy="200900"/>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53"/>
            <p:cNvSpPr/>
            <p:nvPr/>
          </p:nvSpPr>
          <p:spPr>
            <a:xfrm>
              <a:off x="5472625" y="3375600"/>
              <a:ext cx="56000" cy="29325"/>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71" name="Google Shape;6071;p53"/>
            <p:cNvGrpSpPr/>
            <p:nvPr/>
          </p:nvGrpSpPr>
          <p:grpSpPr>
            <a:xfrm>
              <a:off x="5068275" y="3161675"/>
              <a:ext cx="664875" cy="222850"/>
              <a:chOff x="5068275" y="3161675"/>
              <a:chExt cx="664875" cy="222850"/>
            </a:xfrm>
          </p:grpSpPr>
          <p:sp>
            <p:nvSpPr>
              <p:cNvPr id="6072" name="Google Shape;6072;p53"/>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53"/>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53"/>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53"/>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76" name="Google Shape;6076;p53"/>
            <p:cNvSpPr/>
            <p:nvPr/>
          </p:nvSpPr>
          <p:spPr>
            <a:xfrm>
              <a:off x="5139425" y="3145975"/>
              <a:ext cx="62800" cy="8215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53"/>
            <p:cNvSpPr/>
            <p:nvPr/>
          </p:nvSpPr>
          <p:spPr>
            <a:xfrm>
              <a:off x="5279075" y="3142825"/>
              <a:ext cx="137075" cy="9262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53"/>
            <p:cNvSpPr/>
            <p:nvPr/>
          </p:nvSpPr>
          <p:spPr>
            <a:xfrm>
              <a:off x="5150925" y="2887575"/>
              <a:ext cx="119300" cy="230700"/>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53"/>
            <p:cNvSpPr/>
            <p:nvPr/>
          </p:nvSpPr>
          <p:spPr>
            <a:xfrm>
              <a:off x="5166625" y="3025150"/>
              <a:ext cx="75875" cy="6540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53"/>
            <p:cNvSpPr/>
            <p:nvPr/>
          </p:nvSpPr>
          <p:spPr>
            <a:xfrm>
              <a:off x="5123725" y="2903250"/>
              <a:ext cx="117200" cy="135525"/>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53"/>
            <p:cNvSpPr/>
            <p:nvPr/>
          </p:nvSpPr>
          <p:spPr>
            <a:xfrm>
              <a:off x="5089200" y="2934650"/>
              <a:ext cx="121900" cy="227050"/>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53"/>
            <p:cNvSpPr/>
            <p:nvPr/>
          </p:nvSpPr>
          <p:spPr>
            <a:xfrm>
              <a:off x="5009700" y="2810675"/>
              <a:ext cx="128175" cy="288250"/>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53"/>
            <p:cNvSpPr/>
            <p:nvPr/>
          </p:nvSpPr>
          <p:spPr>
            <a:xfrm>
              <a:off x="4941700" y="2836825"/>
              <a:ext cx="74300" cy="95750"/>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53"/>
            <p:cNvSpPr/>
            <p:nvPr/>
          </p:nvSpPr>
          <p:spPr>
            <a:xfrm>
              <a:off x="3787225" y="2293850"/>
              <a:ext cx="55475" cy="6802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53"/>
            <p:cNvSpPr/>
            <p:nvPr/>
          </p:nvSpPr>
          <p:spPr>
            <a:xfrm>
              <a:off x="3743300" y="1958025"/>
              <a:ext cx="290325" cy="33742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53"/>
            <p:cNvSpPr/>
            <p:nvPr/>
          </p:nvSpPr>
          <p:spPr>
            <a:xfrm>
              <a:off x="3823325" y="2021850"/>
              <a:ext cx="143875" cy="324875"/>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53"/>
            <p:cNvSpPr/>
            <p:nvPr/>
          </p:nvSpPr>
          <p:spPr>
            <a:xfrm>
              <a:off x="3976075" y="2250975"/>
              <a:ext cx="57550" cy="52325"/>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53"/>
            <p:cNvSpPr/>
            <p:nvPr/>
          </p:nvSpPr>
          <p:spPr>
            <a:xfrm>
              <a:off x="3949400" y="2288625"/>
              <a:ext cx="91550" cy="49725"/>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53"/>
            <p:cNvSpPr/>
            <p:nvPr/>
          </p:nvSpPr>
          <p:spPr>
            <a:xfrm>
              <a:off x="3952525" y="2322625"/>
              <a:ext cx="71175" cy="52325"/>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53"/>
            <p:cNvSpPr/>
            <p:nvPr/>
          </p:nvSpPr>
          <p:spPr>
            <a:xfrm>
              <a:off x="3986525" y="2326300"/>
              <a:ext cx="120875" cy="93650"/>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53"/>
            <p:cNvSpPr/>
            <p:nvPr/>
          </p:nvSpPr>
          <p:spPr>
            <a:xfrm>
              <a:off x="3903350" y="2478500"/>
              <a:ext cx="83200" cy="53900"/>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53"/>
            <p:cNvSpPr/>
            <p:nvPr/>
          </p:nvSpPr>
          <p:spPr>
            <a:xfrm>
              <a:off x="3910150" y="2462825"/>
              <a:ext cx="71700" cy="31400"/>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53"/>
            <p:cNvSpPr/>
            <p:nvPr/>
          </p:nvSpPr>
          <p:spPr>
            <a:xfrm>
              <a:off x="3947825" y="2585750"/>
              <a:ext cx="27225" cy="52325"/>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53"/>
            <p:cNvSpPr/>
            <p:nvPr/>
          </p:nvSpPr>
          <p:spPr>
            <a:xfrm>
              <a:off x="3934750" y="2566400"/>
              <a:ext cx="26175" cy="32975"/>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53"/>
            <p:cNvSpPr/>
            <p:nvPr/>
          </p:nvSpPr>
          <p:spPr>
            <a:xfrm>
              <a:off x="3895525" y="2538675"/>
              <a:ext cx="54425" cy="4762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53"/>
            <p:cNvSpPr/>
            <p:nvPr/>
          </p:nvSpPr>
          <p:spPr>
            <a:xfrm>
              <a:off x="3865700" y="2510950"/>
              <a:ext cx="42400" cy="26700"/>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53"/>
            <p:cNvSpPr/>
            <p:nvPr/>
          </p:nvSpPr>
          <p:spPr>
            <a:xfrm>
              <a:off x="3811300" y="2470650"/>
              <a:ext cx="99925" cy="48150"/>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53"/>
            <p:cNvSpPr/>
            <p:nvPr/>
          </p:nvSpPr>
          <p:spPr>
            <a:xfrm>
              <a:off x="3867800" y="2355575"/>
              <a:ext cx="132350" cy="111450"/>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53"/>
            <p:cNvSpPr/>
            <p:nvPr/>
          </p:nvSpPr>
          <p:spPr>
            <a:xfrm>
              <a:off x="3841625" y="2432475"/>
              <a:ext cx="105700" cy="46050"/>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3"/>
            <p:cNvSpPr/>
            <p:nvPr/>
          </p:nvSpPr>
          <p:spPr>
            <a:xfrm>
              <a:off x="3759500" y="2356100"/>
              <a:ext cx="120350" cy="143875"/>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3"/>
            <p:cNvSpPr/>
            <p:nvPr/>
          </p:nvSpPr>
          <p:spPr>
            <a:xfrm>
              <a:off x="3727600" y="2387500"/>
              <a:ext cx="51800" cy="47100"/>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3"/>
            <p:cNvSpPr/>
            <p:nvPr/>
          </p:nvSpPr>
          <p:spPr>
            <a:xfrm>
              <a:off x="3722900" y="2426200"/>
              <a:ext cx="40825" cy="35075"/>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53"/>
            <p:cNvSpPr/>
            <p:nvPr/>
          </p:nvSpPr>
          <p:spPr>
            <a:xfrm>
              <a:off x="3758475" y="2449750"/>
              <a:ext cx="9950" cy="141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3"/>
            <p:cNvSpPr/>
            <p:nvPr/>
          </p:nvSpPr>
          <p:spPr>
            <a:xfrm>
              <a:off x="3552375" y="2346700"/>
              <a:ext cx="58075" cy="76900"/>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5" name="Google Shape;6105;p53"/>
            <p:cNvGrpSpPr/>
            <p:nvPr/>
          </p:nvGrpSpPr>
          <p:grpSpPr>
            <a:xfrm>
              <a:off x="3586375" y="2281300"/>
              <a:ext cx="125025" cy="175275"/>
              <a:chOff x="3586375" y="2281300"/>
              <a:chExt cx="125025" cy="175275"/>
            </a:xfrm>
          </p:grpSpPr>
          <p:sp>
            <p:nvSpPr>
              <p:cNvPr id="6106" name="Google Shape;6106;p53"/>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53"/>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8" name="Google Shape;6108;p53"/>
            <p:cNvSpPr/>
            <p:nvPr/>
          </p:nvSpPr>
          <p:spPr>
            <a:xfrm>
              <a:off x="4300900" y="3419025"/>
              <a:ext cx="109875" cy="205600"/>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9" name="Google Shape;6109;p53"/>
            <p:cNvGrpSpPr/>
            <p:nvPr/>
          </p:nvGrpSpPr>
          <p:grpSpPr>
            <a:xfrm>
              <a:off x="5298975" y="3412225"/>
              <a:ext cx="576450" cy="616225"/>
              <a:chOff x="5298975" y="3412225"/>
              <a:chExt cx="576450" cy="616225"/>
            </a:xfrm>
          </p:grpSpPr>
          <p:sp>
            <p:nvSpPr>
              <p:cNvPr id="6110" name="Google Shape;6110;p53"/>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53"/>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2" name="Google Shape;6112;p53"/>
            <p:cNvGrpSpPr/>
            <p:nvPr/>
          </p:nvGrpSpPr>
          <p:grpSpPr>
            <a:xfrm>
              <a:off x="5952300" y="3852150"/>
              <a:ext cx="231225" cy="287200"/>
              <a:chOff x="5952300" y="3852150"/>
              <a:chExt cx="231225" cy="287200"/>
            </a:xfrm>
          </p:grpSpPr>
          <p:sp>
            <p:nvSpPr>
              <p:cNvPr id="6113" name="Google Shape;6113;p53"/>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53"/>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15" name="Google Shape;6115;p53"/>
            <p:cNvSpPr/>
            <p:nvPr/>
          </p:nvSpPr>
          <p:spPr>
            <a:xfrm>
              <a:off x="3399625" y="2088800"/>
              <a:ext cx="127125" cy="77450"/>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53"/>
            <p:cNvSpPr/>
            <p:nvPr/>
          </p:nvSpPr>
          <p:spPr>
            <a:xfrm>
              <a:off x="4616850" y="2275025"/>
              <a:ext cx="885625" cy="661225"/>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53"/>
            <p:cNvSpPr/>
            <p:nvPr/>
          </p:nvSpPr>
          <p:spPr>
            <a:xfrm>
              <a:off x="5150925" y="2903250"/>
              <a:ext cx="1600" cy="2125"/>
            </a:xfrm>
            <a:custGeom>
              <a:rect b="b" l="l" r="r" t="t"/>
              <a:pathLst>
                <a:path extrusionOk="0" h="85" w="64">
                  <a:moveTo>
                    <a:pt x="63" y="85"/>
                  </a:moveTo>
                  <a:lnTo>
                    <a:pt x="1" y="1"/>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53"/>
            <p:cNvSpPr/>
            <p:nvPr/>
          </p:nvSpPr>
          <p:spPr>
            <a:xfrm>
              <a:off x="5134200" y="2918425"/>
              <a:ext cx="2625" cy="2650"/>
            </a:xfrm>
            <a:custGeom>
              <a:rect b="b" l="l" r="r" t="t"/>
              <a:pathLst>
                <a:path extrusionOk="0" h="106" w="105">
                  <a:moveTo>
                    <a:pt x="0" y="105"/>
                  </a:moveTo>
                  <a:lnTo>
                    <a:pt x="105" y="1"/>
                  </a:lnTo>
                  <a:lnTo>
                    <a:pt x="10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53"/>
            <p:cNvSpPr/>
            <p:nvPr/>
          </p:nvSpPr>
          <p:spPr>
            <a:xfrm>
              <a:off x="4608475" y="2660550"/>
              <a:ext cx="5275" cy="1600"/>
            </a:xfrm>
            <a:custGeom>
              <a:rect b="b" l="l" r="r" t="t"/>
              <a:pathLst>
                <a:path extrusionOk="0" h="64" w="211">
                  <a:moveTo>
                    <a:pt x="210" y="0"/>
                  </a:moveTo>
                  <a:lnTo>
                    <a:pt x="1" y="63"/>
                  </a:lnTo>
                  <a:lnTo>
                    <a:pt x="22"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53"/>
            <p:cNvSpPr/>
            <p:nvPr/>
          </p:nvSpPr>
          <p:spPr>
            <a:xfrm>
              <a:off x="4302475" y="2310075"/>
              <a:ext cx="547700" cy="287725"/>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53"/>
            <p:cNvSpPr/>
            <p:nvPr/>
          </p:nvSpPr>
          <p:spPr>
            <a:xfrm>
              <a:off x="4443200" y="2520875"/>
              <a:ext cx="231750" cy="144400"/>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53"/>
            <p:cNvSpPr/>
            <p:nvPr/>
          </p:nvSpPr>
          <p:spPr>
            <a:xfrm>
              <a:off x="4401875" y="2571100"/>
              <a:ext cx="207150" cy="130275"/>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3" name="Google Shape;6123;p53"/>
            <p:cNvGrpSpPr/>
            <p:nvPr/>
          </p:nvGrpSpPr>
          <p:grpSpPr>
            <a:xfrm>
              <a:off x="4842300" y="3099950"/>
              <a:ext cx="31425" cy="59650"/>
              <a:chOff x="4842300" y="3099950"/>
              <a:chExt cx="31425" cy="59650"/>
            </a:xfrm>
          </p:grpSpPr>
          <p:sp>
            <p:nvSpPr>
              <p:cNvPr id="6124" name="Google Shape;6124;p53"/>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53"/>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53"/>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53"/>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8" name="Google Shape;6128;p53"/>
            <p:cNvSpPr/>
            <p:nvPr/>
          </p:nvSpPr>
          <p:spPr>
            <a:xfrm>
              <a:off x="4663400" y="2731150"/>
              <a:ext cx="405425" cy="396025"/>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53"/>
            <p:cNvSpPr/>
            <p:nvPr/>
          </p:nvSpPr>
          <p:spPr>
            <a:xfrm>
              <a:off x="4822425" y="2778250"/>
              <a:ext cx="119300" cy="63825"/>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53"/>
            <p:cNvSpPr/>
            <p:nvPr/>
          </p:nvSpPr>
          <p:spPr>
            <a:xfrm>
              <a:off x="4547800" y="2671000"/>
              <a:ext cx="200375" cy="220775"/>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53"/>
            <p:cNvSpPr/>
            <p:nvPr/>
          </p:nvSpPr>
          <p:spPr>
            <a:xfrm>
              <a:off x="4533150" y="2640675"/>
              <a:ext cx="191475" cy="159550"/>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53"/>
            <p:cNvSpPr/>
            <p:nvPr/>
          </p:nvSpPr>
          <p:spPr>
            <a:xfrm>
              <a:off x="3978150" y="2401100"/>
              <a:ext cx="237525" cy="148050"/>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53"/>
            <p:cNvSpPr/>
            <p:nvPr/>
          </p:nvSpPr>
          <p:spPr>
            <a:xfrm>
              <a:off x="4036750" y="2474325"/>
              <a:ext cx="49725" cy="55475"/>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53"/>
            <p:cNvSpPr/>
            <p:nvPr/>
          </p:nvSpPr>
          <p:spPr>
            <a:xfrm>
              <a:off x="3957250" y="2483750"/>
              <a:ext cx="127650" cy="81625"/>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53"/>
            <p:cNvSpPr/>
            <p:nvPr/>
          </p:nvSpPr>
          <p:spPr>
            <a:xfrm>
              <a:off x="3989150" y="2555400"/>
              <a:ext cx="83725" cy="52850"/>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6" name="Google Shape;6136;p53"/>
            <p:cNvGrpSpPr/>
            <p:nvPr/>
          </p:nvGrpSpPr>
          <p:grpSpPr>
            <a:xfrm>
              <a:off x="3866750" y="2520350"/>
              <a:ext cx="78475" cy="60700"/>
              <a:chOff x="3866750" y="2520350"/>
              <a:chExt cx="78475" cy="60700"/>
            </a:xfrm>
          </p:grpSpPr>
          <p:sp>
            <p:nvSpPr>
              <p:cNvPr id="6137" name="Google Shape;6137;p53"/>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53"/>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53"/>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53"/>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1" name="Google Shape;6141;p53"/>
            <p:cNvSpPr/>
            <p:nvPr/>
          </p:nvSpPr>
          <p:spPr>
            <a:xfrm>
              <a:off x="3799775" y="2577900"/>
              <a:ext cx="14675" cy="29325"/>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53"/>
            <p:cNvSpPr/>
            <p:nvPr/>
          </p:nvSpPr>
          <p:spPr>
            <a:xfrm>
              <a:off x="3567525" y="2564825"/>
              <a:ext cx="160625" cy="134450"/>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53"/>
            <p:cNvSpPr/>
            <p:nvPr/>
          </p:nvSpPr>
          <p:spPr>
            <a:xfrm>
              <a:off x="4298300" y="2628625"/>
              <a:ext cx="25125" cy="19925"/>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53"/>
            <p:cNvSpPr/>
            <p:nvPr/>
          </p:nvSpPr>
          <p:spPr>
            <a:xfrm>
              <a:off x="4292025" y="2631250"/>
              <a:ext cx="295050" cy="237500"/>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53"/>
            <p:cNvSpPr/>
            <p:nvPr/>
          </p:nvSpPr>
          <p:spPr>
            <a:xfrm>
              <a:off x="4277375" y="2602475"/>
              <a:ext cx="51800" cy="43975"/>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3"/>
            <p:cNvSpPr/>
            <p:nvPr/>
          </p:nvSpPr>
          <p:spPr>
            <a:xfrm>
              <a:off x="4044600" y="2592025"/>
              <a:ext cx="260525" cy="107250"/>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53"/>
            <p:cNvSpPr/>
            <p:nvPr/>
          </p:nvSpPr>
          <p:spPr>
            <a:xfrm>
              <a:off x="4041450" y="2592550"/>
              <a:ext cx="39775" cy="35075"/>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53"/>
            <p:cNvSpPr/>
            <p:nvPr/>
          </p:nvSpPr>
          <p:spPr>
            <a:xfrm>
              <a:off x="4231325" y="2673625"/>
              <a:ext cx="139700" cy="134450"/>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53"/>
            <p:cNvSpPr/>
            <p:nvPr/>
          </p:nvSpPr>
          <p:spPr>
            <a:xfrm>
              <a:off x="4345375" y="2791325"/>
              <a:ext cx="25125" cy="25650"/>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53"/>
            <p:cNvSpPr/>
            <p:nvPr/>
          </p:nvSpPr>
          <p:spPr>
            <a:xfrm>
              <a:off x="4136125" y="2704475"/>
              <a:ext cx="32475" cy="18350"/>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53"/>
            <p:cNvSpPr/>
            <p:nvPr/>
          </p:nvSpPr>
          <p:spPr>
            <a:xfrm>
              <a:off x="4184250" y="2677275"/>
              <a:ext cx="90000" cy="80075"/>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53"/>
            <p:cNvSpPr/>
            <p:nvPr/>
          </p:nvSpPr>
          <p:spPr>
            <a:xfrm>
              <a:off x="4165950" y="2741625"/>
              <a:ext cx="22000" cy="63850"/>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53"/>
            <p:cNvSpPr/>
            <p:nvPr/>
          </p:nvSpPr>
          <p:spPr>
            <a:xfrm>
              <a:off x="4185300" y="2741625"/>
              <a:ext cx="5775" cy="13100"/>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53"/>
            <p:cNvSpPr/>
            <p:nvPr/>
          </p:nvSpPr>
          <p:spPr>
            <a:xfrm>
              <a:off x="4179025" y="2755750"/>
              <a:ext cx="7875" cy="18325"/>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53"/>
            <p:cNvSpPr/>
            <p:nvPr/>
          </p:nvSpPr>
          <p:spPr>
            <a:xfrm>
              <a:off x="4179025" y="2721750"/>
              <a:ext cx="18850" cy="23550"/>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53"/>
            <p:cNvSpPr/>
            <p:nvPr/>
          </p:nvSpPr>
          <p:spPr>
            <a:xfrm>
              <a:off x="4180075" y="2740050"/>
              <a:ext cx="58075" cy="71700"/>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3"/>
            <p:cNvSpPr/>
            <p:nvPr/>
          </p:nvSpPr>
          <p:spPr>
            <a:xfrm>
              <a:off x="4179025" y="2758875"/>
              <a:ext cx="299225" cy="252175"/>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53"/>
            <p:cNvSpPr/>
            <p:nvPr/>
          </p:nvSpPr>
          <p:spPr>
            <a:xfrm>
              <a:off x="4409700" y="2852525"/>
              <a:ext cx="11025" cy="24075"/>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53"/>
            <p:cNvSpPr/>
            <p:nvPr/>
          </p:nvSpPr>
          <p:spPr>
            <a:xfrm>
              <a:off x="4421225" y="2854100"/>
              <a:ext cx="69075" cy="54425"/>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53"/>
            <p:cNvSpPr/>
            <p:nvPr/>
          </p:nvSpPr>
          <p:spPr>
            <a:xfrm>
              <a:off x="4434300" y="2866125"/>
              <a:ext cx="108300" cy="133400"/>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53"/>
            <p:cNvSpPr/>
            <p:nvPr/>
          </p:nvSpPr>
          <p:spPr>
            <a:xfrm>
              <a:off x="4483475" y="2847275"/>
              <a:ext cx="5775" cy="13125"/>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53"/>
            <p:cNvSpPr/>
            <p:nvPr/>
          </p:nvSpPr>
          <p:spPr>
            <a:xfrm>
              <a:off x="4300375" y="2959750"/>
              <a:ext cx="153825" cy="99925"/>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53"/>
            <p:cNvSpPr/>
            <p:nvPr/>
          </p:nvSpPr>
          <p:spPr>
            <a:xfrm>
              <a:off x="4035700" y="2769350"/>
              <a:ext cx="180500" cy="151725"/>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53"/>
            <p:cNvSpPr/>
            <p:nvPr/>
          </p:nvSpPr>
          <p:spPr>
            <a:xfrm>
              <a:off x="4003800" y="2919475"/>
              <a:ext cx="238550" cy="273600"/>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53"/>
            <p:cNvSpPr/>
            <p:nvPr/>
          </p:nvSpPr>
          <p:spPr>
            <a:xfrm>
              <a:off x="4166475" y="3025650"/>
              <a:ext cx="219725" cy="166900"/>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53"/>
            <p:cNvSpPr/>
            <p:nvPr/>
          </p:nvSpPr>
          <p:spPr>
            <a:xfrm>
              <a:off x="4213550" y="2979100"/>
              <a:ext cx="96800" cy="85825"/>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53"/>
            <p:cNvSpPr/>
            <p:nvPr/>
          </p:nvSpPr>
          <p:spPr>
            <a:xfrm>
              <a:off x="4292025" y="3059150"/>
              <a:ext cx="21975" cy="26175"/>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53"/>
            <p:cNvSpPr/>
            <p:nvPr/>
          </p:nvSpPr>
          <p:spPr>
            <a:xfrm>
              <a:off x="4282600" y="3069600"/>
              <a:ext cx="148050" cy="196175"/>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53"/>
            <p:cNvSpPr/>
            <p:nvPr/>
          </p:nvSpPr>
          <p:spPr>
            <a:xfrm>
              <a:off x="4175375" y="3163750"/>
              <a:ext cx="121375" cy="147025"/>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53"/>
            <p:cNvSpPr/>
            <p:nvPr/>
          </p:nvSpPr>
          <p:spPr>
            <a:xfrm>
              <a:off x="4145025" y="3258950"/>
              <a:ext cx="11000" cy="25"/>
            </a:xfrm>
            <a:custGeom>
              <a:rect b="b" l="l" r="r" t="t"/>
              <a:pathLst>
                <a:path extrusionOk="0" h="1" w="440">
                  <a:moveTo>
                    <a:pt x="1" y="1"/>
                  </a:moveTo>
                  <a:lnTo>
                    <a:pt x="210" y="1"/>
                  </a:lnTo>
                  <a:lnTo>
                    <a:pt x="440" y="1"/>
                  </a:lnTo>
                  <a:lnTo>
                    <a:pt x="2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3"/>
            <p:cNvSpPr/>
            <p:nvPr/>
          </p:nvSpPr>
          <p:spPr>
            <a:xfrm>
              <a:off x="4115200" y="3182075"/>
              <a:ext cx="83725" cy="82675"/>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53"/>
            <p:cNvSpPr/>
            <p:nvPr/>
          </p:nvSpPr>
          <p:spPr>
            <a:xfrm>
              <a:off x="3898125" y="3081625"/>
              <a:ext cx="188350" cy="127150"/>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53"/>
            <p:cNvSpPr/>
            <p:nvPr/>
          </p:nvSpPr>
          <p:spPr>
            <a:xfrm>
              <a:off x="3821225" y="2747900"/>
              <a:ext cx="223400" cy="207700"/>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53"/>
            <p:cNvSpPr/>
            <p:nvPr/>
          </p:nvSpPr>
          <p:spPr>
            <a:xfrm>
              <a:off x="3792975" y="2679900"/>
              <a:ext cx="57050" cy="111450"/>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53"/>
            <p:cNvSpPr/>
            <p:nvPr/>
          </p:nvSpPr>
          <p:spPr>
            <a:xfrm>
              <a:off x="3568575" y="2683550"/>
              <a:ext cx="289825" cy="280400"/>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53"/>
            <p:cNvSpPr/>
            <p:nvPr/>
          </p:nvSpPr>
          <p:spPr>
            <a:xfrm>
              <a:off x="3511050" y="2702400"/>
              <a:ext cx="167400" cy="132350"/>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53"/>
            <p:cNvSpPr/>
            <p:nvPr/>
          </p:nvSpPr>
          <p:spPr>
            <a:xfrm>
              <a:off x="3450875" y="2834200"/>
              <a:ext cx="118775" cy="95225"/>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3"/>
            <p:cNvSpPr/>
            <p:nvPr/>
          </p:nvSpPr>
          <p:spPr>
            <a:xfrm>
              <a:off x="3450375" y="2838400"/>
              <a:ext cx="170550" cy="18780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53"/>
            <p:cNvSpPr/>
            <p:nvPr/>
          </p:nvSpPr>
          <p:spPr>
            <a:xfrm>
              <a:off x="3518375" y="2873975"/>
              <a:ext cx="235400" cy="218150"/>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53"/>
            <p:cNvSpPr/>
            <p:nvPr/>
          </p:nvSpPr>
          <p:spPr>
            <a:xfrm>
              <a:off x="3617750" y="3020950"/>
              <a:ext cx="108825" cy="79025"/>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53"/>
            <p:cNvSpPr/>
            <p:nvPr/>
          </p:nvSpPr>
          <p:spPr>
            <a:xfrm>
              <a:off x="3442525" y="2997925"/>
              <a:ext cx="93125" cy="68050"/>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3"/>
            <p:cNvSpPr/>
            <p:nvPr/>
          </p:nvSpPr>
          <p:spPr>
            <a:xfrm>
              <a:off x="3452975" y="3056525"/>
              <a:ext cx="44500" cy="26700"/>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83" name="Google Shape;6183;p53"/>
            <p:cNvGrpSpPr/>
            <p:nvPr/>
          </p:nvGrpSpPr>
          <p:grpSpPr>
            <a:xfrm>
              <a:off x="3450375" y="3038225"/>
              <a:ext cx="132875" cy="99400"/>
              <a:chOff x="3450375" y="3038225"/>
              <a:chExt cx="132875" cy="99400"/>
            </a:xfrm>
          </p:grpSpPr>
          <p:sp>
            <p:nvSpPr>
              <p:cNvPr id="6184" name="Google Shape;6184;p53"/>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53"/>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86" name="Google Shape;6186;p53"/>
            <p:cNvSpPr/>
            <p:nvPr/>
          </p:nvSpPr>
          <p:spPr>
            <a:xfrm>
              <a:off x="3503200" y="3095750"/>
              <a:ext cx="40300" cy="48150"/>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53"/>
            <p:cNvSpPr/>
            <p:nvPr/>
          </p:nvSpPr>
          <p:spPr>
            <a:xfrm>
              <a:off x="3529350" y="3117725"/>
              <a:ext cx="58600" cy="62800"/>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53"/>
            <p:cNvSpPr/>
            <p:nvPr/>
          </p:nvSpPr>
          <p:spPr>
            <a:xfrm>
              <a:off x="3570150" y="3086875"/>
              <a:ext cx="89475" cy="94175"/>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3"/>
            <p:cNvSpPr/>
            <p:nvPr/>
          </p:nvSpPr>
          <p:spPr>
            <a:xfrm>
              <a:off x="3647050" y="3079025"/>
              <a:ext cx="61225" cy="95750"/>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53"/>
            <p:cNvSpPr/>
            <p:nvPr/>
          </p:nvSpPr>
          <p:spPr>
            <a:xfrm>
              <a:off x="3689950" y="3079025"/>
              <a:ext cx="29300" cy="77950"/>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53"/>
            <p:cNvSpPr/>
            <p:nvPr/>
          </p:nvSpPr>
          <p:spPr>
            <a:xfrm>
              <a:off x="3705625" y="3059150"/>
              <a:ext cx="45025" cy="94175"/>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53"/>
            <p:cNvSpPr/>
            <p:nvPr/>
          </p:nvSpPr>
          <p:spPr>
            <a:xfrm>
              <a:off x="3881925" y="2896975"/>
              <a:ext cx="150650" cy="239600"/>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53"/>
            <p:cNvSpPr/>
            <p:nvPr/>
          </p:nvSpPr>
          <p:spPr>
            <a:xfrm>
              <a:off x="3863600" y="3051825"/>
              <a:ext cx="4725" cy="2625"/>
            </a:xfrm>
            <a:custGeom>
              <a:rect b="b" l="l" r="r" t="t"/>
              <a:pathLst>
                <a:path extrusionOk="0" h="105" w="189">
                  <a:moveTo>
                    <a:pt x="189" y="0"/>
                  </a:moveTo>
                  <a:lnTo>
                    <a:pt x="1" y="42"/>
                  </a:lnTo>
                  <a:lnTo>
                    <a:pt x="63" y="105"/>
                  </a:lnTo>
                  <a:lnTo>
                    <a:pt x="168" y="84"/>
                  </a:lnTo>
                  <a:lnTo>
                    <a:pt x="18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53"/>
            <p:cNvSpPr/>
            <p:nvPr/>
          </p:nvSpPr>
          <p:spPr>
            <a:xfrm>
              <a:off x="3695700" y="2900125"/>
              <a:ext cx="220250" cy="171075"/>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53"/>
            <p:cNvSpPr/>
            <p:nvPr/>
          </p:nvSpPr>
          <p:spPr>
            <a:xfrm>
              <a:off x="3732825" y="3041350"/>
              <a:ext cx="165325" cy="141775"/>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53"/>
            <p:cNvSpPr/>
            <p:nvPr/>
          </p:nvSpPr>
          <p:spPr>
            <a:xfrm>
              <a:off x="3813400" y="3053900"/>
              <a:ext cx="109850" cy="164800"/>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53"/>
            <p:cNvSpPr/>
            <p:nvPr/>
          </p:nvSpPr>
          <p:spPr>
            <a:xfrm>
              <a:off x="3813900" y="3211875"/>
              <a:ext cx="82675" cy="89475"/>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53"/>
            <p:cNvSpPr/>
            <p:nvPr/>
          </p:nvSpPr>
          <p:spPr>
            <a:xfrm>
              <a:off x="3821750" y="3213450"/>
              <a:ext cx="29325" cy="18850"/>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53"/>
            <p:cNvSpPr/>
            <p:nvPr/>
          </p:nvSpPr>
          <p:spPr>
            <a:xfrm>
              <a:off x="3848425" y="3188875"/>
              <a:ext cx="110925" cy="129750"/>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53"/>
            <p:cNvSpPr/>
            <p:nvPr/>
          </p:nvSpPr>
          <p:spPr>
            <a:xfrm>
              <a:off x="3860475" y="3308125"/>
              <a:ext cx="15700" cy="21475"/>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53"/>
            <p:cNvSpPr/>
            <p:nvPr/>
          </p:nvSpPr>
          <p:spPr>
            <a:xfrm>
              <a:off x="4111550" y="3257925"/>
              <a:ext cx="161650" cy="164775"/>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3"/>
            <p:cNvSpPr/>
            <p:nvPr/>
          </p:nvSpPr>
          <p:spPr>
            <a:xfrm>
              <a:off x="4106850" y="3261050"/>
              <a:ext cx="29300" cy="24100"/>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53"/>
            <p:cNvSpPr/>
            <p:nvPr/>
          </p:nvSpPr>
          <p:spPr>
            <a:xfrm>
              <a:off x="4106850" y="3275175"/>
              <a:ext cx="28775" cy="35075"/>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53"/>
            <p:cNvSpPr/>
            <p:nvPr/>
          </p:nvSpPr>
          <p:spPr>
            <a:xfrm>
              <a:off x="3862550" y="3166900"/>
              <a:ext cx="275700" cy="273075"/>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3"/>
            <p:cNvSpPr/>
            <p:nvPr/>
          </p:nvSpPr>
          <p:spPr>
            <a:xfrm>
              <a:off x="4159150" y="3380850"/>
              <a:ext cx="46050" cy="116150"/>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3"/>
            <p:cNvSpPr/>
            <p:nvPr/>
          </p:nvSpPr>
          <p:spPr>
            <a:xfrm>
              <a:off x="4001175" y="3363575"/>
              <a:ext cx="170550" cy="145450"/>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53"/>
            <p:cNvSpPr/>
            <p:nvPr/>
          </p:nvSpPr>
          <p:spPr>
            <a:xfrm>
              <a:off x="3852625" y="3330100"/>
              <a:ext cx="181000" cy="178925"/>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53"/>
            <p:cNvSpPr/>
            <p:nvPr/>
          </p:nvSpPr>
          <p:spPr>
            <a:xfrm>
              <a:off x="4046675" y="3472375"/>
              <a:ext cx="113025" cy="103075"/>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3"/>
            <p:cNvSpPr/>
            <p:nvPr/>
          </p:nvSpPr>
          <p:spPr>
            <a:xfrm>
              <a:off x="3968750" y="3504300"/>
              <a:ext cx="135500" cy="135500"/>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3"/>
            <p:cNvSpPr/>
            <p:nvPr/>
          </p:nvSpPr>
          <p:spPr>
            <a:xfrm>
              <a:off x="3853150" y="3491725"/>
              <a:ext cx="193550" cy="182075"/>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3"/>
            <p:cNvSpPr/>
            <p:nvPr/>
          </p:nvSpPr>
          <p:spPr>
            <a:xfrm>
              <a:off x="4123050" y="3397575"/>
              <a:ext cx="150675" cy="242750"/>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3"/>
            <p:cNvSpPr/>
            <p:nvPr/>
          </p:nvSpPr>
          <p:spPr>
            <a:xfrm>
              <a:off x="4120450" y="3622500"/>
              <a:ext cx="20950" cy="23575"/>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53"/>
            <p:cNvSpPr/>
            <p:nvPr/>
          </p:nvSpPr>
          <p:spPr>
            <a:xfrm>
              <a:off x="4064475" y="3669050"/>
              <a:ext cx="33500" cy="3142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53"/>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53"/>
            <p:cNvSpPr/>
            <p:nvPr/>
          </p:nvSpPr>
          <p:spPr>
            <a:xfrm>
              <a:off x="4697400" y="2660025"/>
              <a:ext cx="105175" cy="86850"/>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3"/>
            <p:cNvSpPr/>
            <p:nvPr/>
          </p:nvSpPr>
          <p:spPr>
            <a:xfrm>
              <a:off x="4252775" y="2586800"/>
              <a:ext cx="70650" cy="19900"/>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3"/>
            <p:cNvSpPr/>
            <p:nvPr/>
          </p:nvSpPr>
          <p:spPr>
            <a:xfrm>
              <a:off x="4298825" y="2603000"/>
              <a:ext cx="2625" cy="2650"/>
            </a:xfrm>
            <a:custGeom>
              <a:rect b="b" l="l" r="r" t="t"/>
              <a:pathLst>
                <a:path extrusionOk="0" fill="none" h="106" w="105">
                  <a:moveTo>
                    <a:pt x="105" y="105"/>
                  </a:moveTo>
                  <a:lnTo>
                    <a:pt x="0" y="1"/>
                  </a:lnTo>
                </a:path>
              </a:pathLst>
            </a:custGeom>
            <a:solidFill>
              <a:srgbClr val="BAC8D3"/>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53"/>
            <p:cNvSpPr/>
            <p:nvPr/>
          </p:nvSpPr>
          <p:spPr>
            <a:xfrm>
              <a:off x="4949025" y="2811200"/>
              <a:ext cx="44475" cy="26175"/>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53"/>
            <p:cNvSpPr/>
            <p:nvPr/>
          </p:nvSpPr>
          <p:spPr>
            <a:xfrm>
              <a:off x="3967175" y="2589925"/>
              <a:ext cx="35075" cy="29850"/>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53"/>
            <p:cNvSpPr/>
            <p:nvPr/>
          </p:nvSpPr>
          <p:spPr>
            <a:xfrm>
              <a:off x="3938400" y="2522975"/>
              <a:ext cx="58625" cy="76925"/>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1" name="Google Shape;6221;p53"/>
          <p:cNvGrpSpPr/>
          <p:nvPr/>
        </p:nvGrpSpPr>
        <p:grpSpPr>
          <a:xfrm>
            <a:off x="4073623" y="3195884"/>
            <a:ext cx="1990503" cy="1173794"/>
            <a:chOff x="4714886" y="3271938"/>
            <a:chExt cx="1202721" cy="709241"/>
          </a:xfrm>
        </p:grpSpPr>
        <p:grpSp>
          <p:nvGrpSpPr>
            <p:cNvPr id="6222" name="Google Shape;6222;p53"/>
            <p:cNvGrpSpPr/>
            <p:nvPr/>
          </p:nvGrpSpPr>
          <p:grpSpPr>
            <a:xfrm>
              <a:off x="4714886" y="3271938"/>
              <a:ext cx="1202721" cy="709241"/>
              <a:chOff x="2514225" y="4239175"/>
              <a:chExt cx="2084800" cy="1229400"/>
            </a:xfrm>
          </p:grpSpPr>
          <p:sp>
            <p:nvSpPr>
              <p:cNvPr id="6223" name="Google Shape;6223;p53"/>
              <p:cNvSpPr/>
              <p:nvPr/>
            </p:nvSpPr>
            <p:spPr>
              <a:xfrm>
                <a:off x="4176650" y="5109975"/>
                <a:ext cx="242800" cy="213275"/>
              </a:xfrm>
              <a:custGeom>
                <a:rect b="b" l="l" r="r" t="t"/>
                <a:pathLst>
                  <a:path extrusionOk="0" h="8531" w="9712">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53"/>
              <p:cNvSpPr/>
              <p:nvPr/>
            </p:nvSpPr>
            <p:spPr>
              <a:xfrm>
                <a:off x="3480600" y="4568475"/>
                <a:ext cx="46475" cy="82950"/>
              </a:xfrm>
              <a:custGeom>
                <a:rect b="b" l="l" r="r" t="t"/>
                <a:pathLst>
                  <a:path extrusionOk="0" h="3318" w="1859">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3"/>
              <p:cNvSpPr/>
              <p:nvPr/>
            </p:nvSpPr>
            <p:spPr>
              <a:xfrm>
                <a:off x="3371275" y="4481975"/>
                <a:ext cx="64300" cy="35375"/>
              </a:xfrm>
              <a:custGeom>
                <a:rect b="b" l="l" r="r" t="t"/>
                <a:pathLst>
                  <a:path extrusionOk="0" h="1415" w="2572">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3"/>
              <p:cNvSpPr/>
              <p:nvPr/>
            </p:nvSpPr>
            <p:spPr>
              <a:xfrm>
                <a:off x="3579900" y="4298275"/>
                <a:ext cx="63600" cy="52600"/>
              </a:xfrm>
              <a:custGeom>
                <a:rect b="b" l="l" r="r" t="t"/>
                <a:pathLst>
                  <a:path extrusionOk="0" h="2104" w="2544">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53"/>
              <p:cNvSpPr/>
              <p:nvPr/>
            </p:nvSpPr>
            <p:spPr>
              <a:xfrm>
                <a:off x="3633325" y="4321125"/>
                <a:ext cx="13275" cy="5900"/>
              </a:xfrm>
              <a:custGeom>
                <a:rect b="b" l="l" r="r" t="t"/>
                <a:pathLst>
                  <a:path extrusionOk="0" h="236" w="531">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53"/>
              <p:cNvSpPr/>
              <p:nvPr/>
            </p:nvSpPr>
            <p:spPr>
              <a:xfrm>
                <a:off x="3637950" y="4327275"/>
                <a:ext cx="24050" cy="13375"/>
              </a:xfrm>
              <a:custGeom>
                <a:rect b="b" l="l" r="r" t="t"/>
                <a:pathLst>
                  <a:path extrusionOk="0" h="535" w="962">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3"/>
              <p:cNvSpPr/>
              <p:nvPr/>
            </p:nvSpPr>
            <p:spPr>
              <a:xfrm>
                <a:off x="3618525" y="4291175"/>
                <a:ext cx="58250" cy="19875"/>
              </a:xfrm>
              <a:custGeom>
                <a:rect b="b" l="l" r="r" t="t"/>
                <a:pathLst>
                  <a:path extrusionOk="0" h="795" w="233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53"/>
              <p:cNvSpPr/>
              <p:nvPr/>
            </p:nvSpPr>
            <p:spPr>
              <a:xfrm>
                <a:off x="3579300" y="4317650"/>
                <a:ext cx="9900" cy="9125"/>
              </a:xfrm>
              <a:custGeom>
                <a:rect b="b" l="l" r="r" t="t"/>
                <a:pathLst>
                  <a:path extrusionOk="0" h="365" w="396">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53"/>
              <p:cNvSpPr/>
              <p:nvPr/>
            </p:nvSpPr>
            <p:spPr>
              <a:xfrm>
                <a:off x="3832625" y="4430150"/>
                <a:ext cx="950" cy="25"/>
              </a:xfrm>
              <a:custGeom>
                <a:rect b="b" l="l" r="r" t="t"/>
                <a:pathLst>
                  <a:path extrusionOk="0" h="1" w="38">
                    <a:moveTo>
                      <a:pt x="37" y="1"/>
                    </a:moveTo>
                    <a:lnTo>
                      <a:pt x="37" y="1"/>
                    </a:lnTo>
                    <a:cubicBezTo>
                      <a:pt x="0" y="1"/>
                      <a:pt x="12"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53"/>
              <p:cNvSpPr/>
              <p:nvPr/>
            </p:nvSpPr>
            <p:spPr>
              <a:xfrm>
                <a:off x="3821225" y="4347250"/>
                <a:ext cx="106600" cy="86250"/>
              </a:xfrm>
              <a:custGeom>
                <a:rect b="b" l="l" r="r" t="t"/>
                <a:pathLst>
                  <a:path extrusionOk="0" h="3450" w="4264">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3"/>
              <p:cNvSpPr/>
              <p:nvPr/>
            </p:nvSpPr>
            <p:spPr>
              <a:xfrm>
                <a:off x="4097525" y="4309975"/>
                <a:ext cx="36675" cy="21750"/>
              </a:xfrm>
              <a:custGeom>
                <a:rect b="b" l="l" r="r" t="t"/>
                <a:pathLst>
                  <a:path extrusionOk="0" h="870" w="1467">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3"/>
              <p:cNvSpPr/>
              <p:nvPr/>
            </p:nvSpPr>
            <p:spPr>
              <a:xfrm>
                <a:off x="4065175" y="4298200"/>
                <a:ext cx="37300" cy="21250"/>
              </a:xfrm>
              <a:custGeom>
                <a:rect b="b" l="l" r="r" t="t"/>
                <a:pathLst>
                  <a:path extrusionOk="0" h="850" w="1492">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53"/>
              <p:cNvSpPr/>
              <p:nvPr/>
            </p:nvSpPr>
            <p:spPr>
              <a:xfrm>
                <a:off x="4055325" y="4299550"/>
                <a:ext cx="14800" cy="6200"/>
              </a:xfrm>
              <a:custGeom>
                <a:rect b="b" l="l" r="r" t="t"/>
                <a:pathLst>
                  <a:path extrusionOk="0" h="248" w="592">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53"/>
              <p:cNvSpPr/>
              <p:nvPr/>
            </p:nvSpPr>
            <p:spPr>
              <a:xfrm>
                <a:off x="4058100" y="4279675"/>
                <a:ext cx="31125" cy="20875"/>
              </a:xfrm>
              <a:custGeom>
                <a:rect b="b" l="l" r="r" t="t"/>
                <a:pathLst>
                  <a:path extrusionOk="0" h="835" w="1245">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53"/>
              <p:cNvSpPr/>
              <p:nvPr/>
            </p:nvSpPr>
            <p:spPr>
              <a:xfrm>
                <a:off x="4376000" y="4367675"/>
                <a:ext cx="29575" cy="11400"/>
              </a:xfrm>
              <a:custGeom>
                <a:rect b="b" l="l" r="r" t="t"/>
                <a:pathLst>
                  <a:path extrusionOk="0" h="456" w="1183">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53"/>
              <p:cNvSpPr/>
              <p:nvPr/>
            </p:nvSpPr>
            <p:spPr>
              <a:xfrm>
                <a:off x="4339650" y="4390975"/>
                <a:ext cx="24350" cy="9650"/>
              </a:xfrm>
              <a:custGeom>
                <a:rect b="b" l="l" r="r" t="t"/>
                <a:pathLst>
                  <a:path extrusionOk="0" h="386" w="974">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53"/>
              <p:cNvSpPr/>
              <p:nvPr/>
            </p:nvSpPr>
            <p:spPr>
              <a:xfrm>
                <a:off x="4340900" y="4385450"/>
                <a:ext cx="7700" cy="5025"/>
              </a:xfrm>
              <a:custGeom>
                <a:rect b="b" l="l" r="r" t="t"/>
                <a:pathLst>
                  <a:path extrusionOk="0" h="201" w="308">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3"/>
              <p:cNvSpPr/>
              <p:nvPr/>
            </p:nvSpPr>
            <p:spPr>
              <a:xfrm>
                <a:off x="4313800" y="4365375"/>
                <a:ext cx="3675" cy="5850"/>
              </a:xfrm>
              <a:custGeom>
                <a:rect b="b" l="l" r="r" t="t"/>
                <a:pathLst>
                  <a:path extrusionOk="0" h="234" w="147">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53"/>
              <p:cNvSpPr/>
              <p:nvPr/>
            </p:nvSpPr>
            <p:spPr>
              <a:xfrm>
                <a:off x="4313225" y="4386350"/>
                <a:ext cx="4850" cy="4525"/>
              </a:xfrm>
              <a:custGeom>
                <a:rect b="b" l="l" r="r" t="t"/>
                <a:pathLst>
                  <a:path extrusionOk="0" h="181" w="194">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53"/>
              <p:cNvSpPr/>
              <p:nvPr/>
            </p:nvSpPr>
            <p:spPr>
              <a:xfrm>
                <a:off x="4391175" y="4350500"/>
                <a:ext cx="5650" cy="1850"/>
              </a:xfrm>
              <a:custGeom>
                <a:rect b="b" l="l" r="r" t="t"/>
                <a:pathLst>
                  <a:path extrusionOk="0" h="74" w="226">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53"/>
              <p:cNvSpPr/>
              <p:nvPr/>
            </p:nvSpPr>
            <p:spPr>
              <a:xfrm>
                <a:off x="4322400" y="4358825"/>
                <a:ext cx="49925" cy="21475"/>
              </a:xfrm>
              <a:custGeom>
                <a:rect b="b" l="l" r="r" t="t"/>
                <a:pathLst>
                  <a:path extrusionOk="0" h="859" w="1997">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53"/>
              <p:cNvSpPr/>
              <p:nvPr/>
            </p:nvSpPr>
            <p:spPr>
              <a:xfrm>
                <a:off x="4506900" y="4442125"/>
                <a:ext cx="10075" cy="5200"/>
              </a:xfrm>
              <a:custGeom>
                <a:rect b="b" l="l" r="r" t="t"/>
                <a:pathLst>
                  <a:path extrusionOk="0" h="208" w="403">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53"/>
              <p:cNvSpPr/>
              <p:nvPr/>
            </p:nvSpPr>
            <p:spPr>
              <a:xfrm>
                <a:off x="4571600" y="4422125"/>
                <a:ext cx="24275" cy="9350"/>
              </a:xfrm>
              <a:custGeom>
                <a:rect b="b" l="l" r="r" t="t"/>
                <a:pathLst>
                  <a:path extrusionOk="0" h="374" w="971">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53"/>
              <p:cNvSpPr/>
              <p:nvPr/>
            </p:nvSpPr>
            <p:spPr>
              <a:xfrm>
                <a:off x="4482575" y="4565050"/>
                <a:ext cx="6725" cy="4675"/>
              </a:xfrm>
              <a:custGeom>
                <a:rect b="b" l="l" r="r" t="t"/>
                <a:pathLst>
                  <a:path extrusionOk="0" h="187" w="269">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3"/>
              <p:cNvSpPr/>
              <p:nvPr/>
            </p:nvSpPr>
            <p:spPr>
              <a:xfrm>
                <a:off x="4481475" y="4569700"/>
                <a:ext cx="1125" cy="725"/>
              </a:xfrm>
              <a:custGeom>
                <a:rect b="b" l="l" r="r" t="t"/>
                <a:pathLst>
                  <a:path extrusionOk="0" h="29" w="45">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3"/>
              <p:cNvSpPr/>
              <p:nvPr/>
            </p:nvSpPr>
            <p:spPr>
              <a:xfrm>
                <a:off x="4323625" y="4604825"/>
                <a:ext cx="4950" cy="4025"/>
              </a:xfrm>
              <a:custGeom>
                <a:rect b="b" l="l" r="r" t="t"/>
                <a:pathLst>
                  <a:path extrusionOk="0" h="161" w="198">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53"/>
              <p:cNvSpPr/>
              <p:nvPr/>
            </p:nvSpPr>
            <p:spPr>
              <a:xfrm>
                <a:off x="4431425" y="4647300"/>
                <a:ext cx="5875" cy="5800"/>
              </a:xfrm>
              <a:custGeom>
                <a:rect b="b" l="l" r="r" t="t"/>
                <a:pathLst>
                  <a:path extrusionOk="0" h="232" w="235">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53"/>
              <p:cNvSpPr/>
              <p:nvPr/>
            </p:nvSpPr>
            <p:spPr>
              <a:xfrm>
                <a:off x="4426775" y="4657375"/>
                <a:ext cx="2125" cy="1725"/>
              </a:xfrm>
              <a:custGeom>
                <a:rect b="b" l="l" r="r" t="t"/>
                <a:pathLst>
                  <a:path extrusionOk="0" h="69" w="85">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53"/>
              <p:cNvSpPr/>
              <p:nvPr/>
            </p:nvSpPr>
            <p:spPr>
              <a:xfrm>
                <a:off x="4410500" y="4679350"/>
                <a:ext cx="3325" cy="1600"/>
              </a:xfrm>
              <a:custGeom>
                <a:rect b="b" l="l" r="r" t="t"/>
                <a:pathLst>
                  <a:path extrusionOk="0" h="64" w="133">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3"/>
              <p:cNvSpPr/>
              <p:nvPr/>
            </p:nvSpPr>
            <p:spPr>
              <a:xfrm>
                <a:off x="4396050" y="4687050"/>
                <a:ext cx="7575" cy="4475"/>
              </a:xfrm>
              <a:custGeom>
                <a:rect b="b" l="l" r="r" t="t"/>
                <a:pathLst>
                  <a:path extrusionOk="0" h="179" w="303">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3"/>
              <p:cNvSpPr/>
              <p:nvPr/>
            </p:nvSpPr>
            <p:spPr>
              <a:xfrm>
                <a:off x="4387475" y="4693175"/>
                <a:ext cx="5875" cy="3650"/>
              </a:xfrm>
              <a:custGeom>
                <a:rect b="b" l="l" r="r" t="t"/>
                <a:pathLst>
                  <a:path extrusionOk="0" h="146" w="235">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3"/>
              <p:cNvSpPr/>
              <p:nvPr/>
            </p:nvSpPr>
            <p:spPr>
              <a:xfrm>
                <a:off x="4380175" y="4696600"/>
                <a:ext cx="6125" cy="5850"/>
              </a:xfrm>
              <a:custGeom>
                <a:rect b="b" l="l" r="r" t="t"/>
                <a:pathLst>
                  <a:path extrusionOk="0" h="234" w="245">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3"/>
              <p:cNvSpPr/>
              <p:nvPr/>
            </p:nvSpPr>
            <p:spPr>
              <a:xfrm>
                <a:off x="4379400" y="4707025"/>
                <a:ext cx="1525" cy="1050"/>
              </a:xfrm>
              <a:custGeom>
                <a:rect b="b" l="l" r="r" t="t"/>
                <a:pathLst>
                  <a:path extrusionOk="0" h="42" w="61">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53"/>
              <p:cNvSpPr/>
              <p:nvPr/>
            </p:nvSpPr>
            <p:spPr>
              <a:xfrm>
                <a:off x="4372775" y="4702050"/>
                <a:ext cx="5000" cy="5250"/>
              </a:xfrm>
              <a:custGeom>
                <a:rect b="b" l="l" r="r" t="t"/>
                <a:pathLst>
                  <a:path extrusionOk="0" h="210" w="20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53"/>
              <p:cNvSpPr/>
              <p:nvPr/>
            </p:nvSpPr>
            <p:spPr>
              <a:xfrm>
                <a:off x="4328850" y="4753275"/>
                <a:ext cx="2200" cy="3425"/>
              </a:xfrm>
              <a:custGeom>
                <a:rect b="b" l="l" r="r" t="t"/>
                <a:pathLst>
                  <a:path extrusionOk="0" h="137" w="88">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53"/>
              <p:cNvSpPr/>
              <p:nvPr/>
            </p:nvSpPr>
            <p:spPr>
              <a:xfrm>
                <a:off x="4338100" y="4693500"/>
                <a:ext cx="37000" cy="33700"/>
              </a:xfrm>
              <a:custGeom>
                <a:rect b="b" l="l" r="r" t="t"/>
                <a:pathLst>
                  <a:path extrusionOk="0" h="1348" w="148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53"/>
              <p:cNvSpPr/>
              <p:nvPr/>
            </p:nvSpPr>
            <p:spPr>
              <a:xfrm>
                <a:off x="4284800" y="4727150"/>
                <a:ext cx="67175" cy="64150"/>
              </a:xfrm>
              <a:custGeom>
                <a:rect b="b" l="l" r="r" t="t"/>
                <a:pathLst>
                  <a:path extrusionOk="0" h="2566" w="2687">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53"/>
              <p:cNvSpPr/>
              <p:nvPr/>
            </p:nvSpPr>
            <p:spPr>
              <a:xfrm>
                <a:off x="4307925" y="4783125"/>
                <a:ext cx="1850" cy="2350"/>
              </a:xfrm>
              <a:custGeom>
                <a:rect b="b" l="l" r="r" t="t"/>
                <a:pathLst>
                  <a:path extrusionOk="0" h="94" w="74">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53"/>
              <p:cNvSpPr/>
              <p:nvPr/>
            </p:nvSpPr>
            <p:spPr>
              <a:xfrm>
                <a:off x="4292825" y="4784450"/>
                <a:ext cx="15100" cy="12025"/>
              </a:xfrm>
              <a:custGeom>
                <a:rect b="b" l="l" r="r" t="t"/>
                <a:pathLst>
                  <a:path extrusionOk="0" h="481" w="604">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53"/>
              <p:cNvSpPr/>
              <p:nvPr/>
            </p:nvSpPr>
            <p:spPr>
              <a:xfrm>
                <a:off x="4277425" y="4788400"/>
                <a:ext cx="13575" cy="22150"/>
              </a:xfrm>
              <a:custGeom>
                <a:rect b="b" l="l" r="r" t="t"/>
                <a:pathLst>
                  <a:path extrusionOk="0" h="886" w="543">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53"/>
              <p:cNvSpPr/>
              <p:nvPr/>
            </p:nvSpPr>
            <p:spPr>
              <a:xfrm>
                <a:off x="4265425" y="4842925"/>
                <a:ext cx="4325" cy="4175"/>
              </a:xfrm>
              <a:custGeom>
                <a:rect b="b" l="l" r="r" t="t"/>
                <a:pathLst>
                  <a:path extrusionOk="0" h="167" w="173">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53"/>
              <p:cNvSpPr/>
              <p:nvPr/>
            </p:nvSpPr>
            <p:spPr>
              <a:xfrm>
                <a:off x="4275250" y="4830000"/>
                <a:ext cx="2500" cy="1375"/>
              </a:xfrm>
              <a:custGeom>
                <a:rect b="b" l="l" r="r" t="t"/>
                <a:pathLst>
                  <a:path extrusionOk="0" h="55" w="10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3"/>
              <p:cNvSpPr/>
              <p:nvPr/>
            </p:nvSpPr>
            <p:spPr>
              <a:xfrm>
                <a:off x="4243525" y="4858950"/>
                <a:ext cx="2200" cy="1875"/>
              </a:xfrm>
              <a:custGeom>
                <a:rect b="b" l="l" r="r" t="t"/>
                <a:pathLst>
                  <a:path extrusionOk="0" h="75" w="88">
                    <a:moveTo>
                      <a:pt x="62" y="0"/>
                    </a:moveTo>
                    <a:cubicBezTo>
                      <a:pt x="25" y="0"/>
                      <a:pt x="1" y="74"/>
                      <a:pt x="38" y="74"/>
                    </a:cubicBezTo>
                    <a:cubicBezTo>
                      <a:pt x="75" y="74"/>
                      <a:pt x="87"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3"/>
              <p:cNvSpPr/>
              <p:nvPr/>
            </p:nvSpPr>
            <p:spPr>
              <a:xfrm>
                <a:off x="4219200" y="4854550"/>
                <a:ext cx="11425" cy="23025"/>
              </a:xfrm>
              <a:custGeom>
                <a:rect b="b" l="l" r="r" t="t"/>
                <a:pathLst>
                  <a:path extrusionOk="0" h="921" w="457">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3"/>
              <p:cNvSpPr/>
              <p:nvPr/>
            </p:nvSpPr>
            <p:spPr>
              <a:xfrm>
                <a:off x="4151425" y="4892200"/>
                <a:ext cx="15750" cy="12950"/>
              </a:xfrm>
              <a:custGeom>
                <a:rect b="b" l="l" r="r" t="t"/>
                <a:pathLst>
                  <a:path extrusionOk="0" h="518" w="63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3"/>
              <p:cNvSpPr/>
              <p:nvPr/>
            </p:nvSpPr>
            <p:spPr>
              <a:xfrm>
                <a:off x="4218575" y="4903425"/>
                <a:ext cx="21600" cy="37650"/>
              </a:xfrm>
              <a:custGeom>
                <a:rect b="b" l="l" r="r" t="t"/>
                <a:pathLst>
                  <a:path extrusionOk="0" h="1506" w="864">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3"/>
              <p:cNvSpPr/>
              <p:nvPr/>
            </p:nvSpPr>
            <p:spPr>
              <a:xfrm>
                <a:off x="4237675" y="4936625"/>
                <a:ext cx="7125" cy="9350"/>
              </a:xfrm>
              <a:custGeom>
                <a:rect b="b" l="l" r="r" t="t"/>
                <a:pathLst>
                  <a:path extrusionOk="0" h="374" w="285">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53"/>
              <p:cNvSpPr/>
              <p:nvPr/>
            </p:nvSpPr>
            <p:spPr>
              <a:xfrm>
                <a:off x="4245075" y="4945400"/>
                <a:ext cx="10200" cy="17675"/>
              </a:xfrm>
              <a:custGeom>
                <a:rect b="b" l="l" r="r" t="t"/>
                <a:pathLst>
                  <a:path extrusionOk="0" h="707" w="408">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53"/>
              <p:cNvSpPr/>
              <p:nvPr/>
            </p:nvSpPr>
            <p:spPr>
              <a:xfrm>
                <a:off x="4221525" y="4939250"/>
                <a:ext cx="7250" cy="8425"/>
              </a:xfrm>
              <a:custGeom>
                <a:rect b="b" l="l" r="r" t="t"/>
                <a:pathLst>
                  <a:path extrusionOk="0" h="337" w="29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53"/>
              <p:cNvSpPr/>
              <p:nvPr/>
            </p:nvSpPr>
            <p:spPr>
              <a:xfrm>
                <a:off x="4229950" y="4949500"/>
                <a:ext cx="8375" cy="11650"/>
              </a:xfrm>
              <a:custGeom>
                <a:rect b="b" l="l" r="r" t="t"/>
                <a:pathLst>
                  <a:path extrusionOk="0" h="466" w="335">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53"/>
              <p:cNvSpPr/>
              <p:nvPr/>
            </p:nvSpPr>
            <p:spPr>
              <a:xfrm>
                <a:off x="4233050" y="4957200"/>
                <a:ext cx="6800" cy="13300"/>
              </a:xfrm>
              <a:custGeom>
                <a:rect b="b" l="l" r="r" t="t"/>
                <a:pathLst>
                  <a:path extrusionOk="0" h="532" w="272">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53"/>
              <p:cNvSpPr/>
              <p:nvPr/>
            </p:nvSpPr>
            <p:spPr>
              <a:xfrm>
                <a:off x="4238925" y="4956250"/>
                <a:ext cx="4950" cy="10525"/>
              </a:xfrm>
              <a:custGeom>
                <a:rect b="b" l="l" r="r" t="t"/>
                <a:pathLst>
                  <a:path extrusionOk="0" h="421" w="198">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53"/>
              <p:cNvSpPr/>
              <p:nvPr/>
            </p:nvSpPr>
            <p:spPr>
              <a:xfrm>
                <a:off x="4242300" y="4963525"/>
                <a:ext cx="4950" cy="3250"/>
              </a:xfrm>
              <a:custGeom>
                <a:rect b="b" l="l" r="r" t="t"/>
                <a:pathLst>
                  <a:path extrusionOk="0" h="130" w="198">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53"/>
              <p:cNvSpPr/>
              <p:nvPr/>
            </p:nvSpPr>
            <p:spPr>
              <a:xfrm>
                <a:off x="4242600" y="4966750"/>
                <a:ext cx="16350" cy="27400"/>
              </a:xfrm>
              <a:custGeom>
                <a:rect b="b" l="l" r="r" t="t"/>
                <a:pathLst>
                  <a:path extrusionOk="0" h="1096" w="654">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53"/>
              <p:cNvSpPr/>
              <p:nvPr/>
            </p:nvSpPr>
            <p:spPr>
              <a:xfrm>
                <a:off x="4230350" y="4973525"/>
                <a:ext cx="14750" cy="12125"/>
              </a:xfrm>
              <a:custGeom>
                <a:rect b="b" l="l" r="r" t="t"/>
                <a:pathLst>
                  <a:path extrusionOk="0" h="485" w="59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53"/>
              <p:cNvSpPr/>
              <p:nvPr/>
            </p:nvSpPr>
            <p:spPr>
              <a:xfrm>
                <a:off x="4202275" y="4957775"/>
                <a:ext cx="14100" cy="17375"/>
              </a:xfrm>
              <a:custGeom>
                <a:rect b="b" l="l" r="r" t="t"/>
                <a:pathLst>
                  <a:path extrusionOk="0" h="695" w="564">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53"/>
              <p:cNvSpPr/>
              <p:nvPr/>
            </p:nvSpPr>
            <p:spPr>
              <a:xfrm>
                <a:off x="4243625" y="4936550"/>
                <a:ext cx="3025" cy="2225"/>
              </a:xfrm>
              <a:custGeom>
                <a:rect b="b" l="l" r="r" t="t"/>
                <a:pathLst>
                  <a:path extrusionOk="0" h="89" w="121">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53"/>
              <p:cNvSpPr/>
              <p:nvPr/>
            </p:nvSpPr>
            <p:spPr>
              <a:xfrm>
                <a:off x="4072275" y="4994675"/>
                <a:ext cx="65325" cy="79450"/>
              </a:xfrm>
              <a:custGeom>
                <a:rect b="b" l="l" r="r" t="t"/>
                <a:pathLst>
                  <a:path extrusionOk="0" h="3178" w="2613">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53"/>
              <p:cNvSpPr/>
              <p:nvPr/>
            </p:nvSpPr>
            <p:spPr>
              <a:xfrm>
                <a:off x="4083450" y="5024025"/>
                <a:ext cx="4825" cy="5450"/>
              </a:xfrm>
              <a:custGeom>
                <a:rect b="b" l="l" r="r" t="t"/>
                <a:pathLst>
                  <a:path extrusionOk="0" h="218" w="193">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53"/>
              <p:cNvSpPr/>
              <p:nvPr/>
            </p:nvSpPr>
            <p:spPr>
              <a:xfrm>
                <a:off x="4091750" y="5040975"/>
                <a:ext cx="5150" cy="5450"/>
              </a:xfrm>
              <a:custGeom>
                <a:rect b="b" l="l" r="r" t="t"/>
                <a:pathLst>
                  <a:path extrusionOk="0" h="218" w="206">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53"/>
              <p:cNvSpPr/>
              <p:nvPr/>
            </p:nvSpPr>
            <p:spPr>
              <a:xfrm>
                <a:off x="4130800" y="5045000"/>
                <a:ext cx="9250" cy="9800"/>
              </a:xfrm>
              <a:custGeom>
                <a:rect b="b" l="l" r="r" t="t"/>
                <a:pathLst>
                  <a:path extrusionOk="0" h="392" w="37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53"/>
              <p:cNvSpPr/>
              <p:nvPr/>
            </p:nvSpPr>
            <p:spPr>
              <a:xfrm>
                <a:off x="4145600" y="5052000"/>
                <a:ext cx="4625" cy="4475"/>
              </a:xfrm>
              <a:custGeom>
                <a:rect b="b" l="l" r="r" t="t"/>
                <a:pathLst>
                  <a:path extrusionOk="0" h="179" w="185">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53"/>
              <p:cNvSpPr/>
              <p:nvPr/>
            </p:nvSpPr>
            <p:spPr>
              <a:xfrm>
                <a:off x="4132950" y="5075775"/>
                <a:ext cx="55150" cy="18975"/>
              </a:xfrm>
              <a:custGeom>
                <a:rect b="b" l="l" r="r" t="t"/>
                <a:pathLst>
                  <a:path extrusionOk="0" h="759" w="2206">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3"/>
              <p:cNvSpPr/>
              <p:nvPr/>
            </p:nvSpPr>
            <p:spPr>
              <a:xfrm>
                <a:off x="4176375" y="5082375"/>
                <a:ext cx="7125" cy="2450"/>
              </a:xfrm>
              <a:custGeom>
                <a:rect b="b" l="l" r="r" t="t"/>
                <a:pathLst>
                  <a:path extrusionOk="0" h="98" w="285">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3"/>
              <p:cNvSpPr/>
              <p:nvPr/>
            </p:nvSpPr>
            <p:spPr>
              <a:xfrm>
                <a:off x="4186850" y="5090275"/>
                <a:ext cx="7125" cy="5675"/>
              </a:xfrm>
              <a:custGeom>
                <a:rect b="b" l="l" r="r" t="t"/>
                <a:pathLst>
                  <a:path extrusionOk="0" h="227" w="285">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3"/>
              <p:cNvSpPr/>
              <p:nvPr/>
            </p:nvSpPr>
            <p:spPr>
              <a:xfrm>
                <a:off x="4193950" y="5092400"/>
                <a:ext cx="6175" cy="3475"/>
              </a:xfrm>
              <a:custGeom>
                <a:rect b="b" l="l" r="r" t="t"/>
                <a:pathLst>
                  <a:path extrusionOk="0" h="139" w="247">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3"/>
              <p:cNvSpPr/>
              <p:nvPr/>
            </p:nvSpPr>
            <p:spPr>
              <a:xfrm>
                <a:off x="4199800" y="5092175"/>
                <a:ext cx="7725" cy="5525"/>
              </a:xfrm>
              <a:custGeom>
                <a:rect b="b" l="l" r="r" t="t"/>
                <a:pathLst>
                  <a:path extrusionOk="0" h="221" w="309">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53"/>
              <p:cNvSpPr/>
              <p:nvPr/>
            </p:nvSpPr>
            <p:spPr>
              <a:xfrm>
                <a:off x="4204500" y="5091150"/>
                <a:ext cx="11325" cy="5600"/>
              </a:xfrm>
              <a:custGeom>
                <a:rect b="b" l="l" r="r" t="t"/>
                <a:pathLst>
                  <a:path extrusionOk="0" h="224" w="453">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53"/>
              <p:cNvSpPr/>
              <p:nvPr/>
            </p:nvSpPr>
            <p:spPr>
              <a:xfrm>
                <a:off x="4217350" y="5092075"/>
                <a:ext cx="14700" cy="3875"/>
              </a:xfrm>
              <a:custGeom>
                <a:rect b="b" l="l" r="r" t="t"/>
                <a:pathLst>
                  <a:path extrusionOk="0" h="155" w="588">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3"/>
              <p:cNvSpPr/>
              <p:nvPr/>
            </p:nvSpPr>
            <p:spPr>
              <a:xfrm>
                <a:off x="4211800" y="5100450"/>
                <a:ext cx="13575" cy="5600"/>
              </a:xfrm>
              <a:custGeom>
                <a:rect b="b" l="l" r="r" t="t"/>
                <a:pathLst>
                  <a:path extrusionOk="0" h="224" w="543">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53"/>
              <p:cNvSpPr/>
              <p:nvPr/>
            </p:nvSpPr>
            <p:spPr>
              <a:xfrm>
                <a:off x="4255600" y="5056000"/>
                <a:ext cx="5825" cy="4450"/>
              </a:xfrm>
              <a:custGeom>
                <a:rect b="b" l="l" r="r" t="t"/>
                <a:pathLst>
                  <a:path extrusionOk="0" h="178" w="233">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53"/>
              <p:cNvSpPr/>
              <p:nvPr/>
            </p:nvSpPr>
            <p:spPr>
              <a:xfrm>
                <a:off x="4266775" y="5054100"/>
                <a:ext cx="17700" cy="6950"/>
              </a:xfrm>
              <a:custGeom>
                <a:rect b="b" l="l" r="r" t="t"/>
                <a:pathLst>
                  <a:path extrusionOk="0" h="278" w="708">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3"/>
              <p:cNvSpPr/>
              <p:nvPr/>
            </p:nvSpPr>
            <p:spPr>
              <a:xfrm>
                <a:off x="4212125" y="5023400"/>
                <a:ext cx="38425" cy="49100"/>
              </a:xfrm>
              <a:custGeom>
                <a:rect b="b" l="l" r="r" t="t"/>
                <a:pathLst>
                  <a:path extrusionOk="0" h="1964" w="1537">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53"/>
              <p:cNvSpPr/>
              <p:nvPr/>
            </p:nvSpPr>
            <p:spPr>
              <a:xfrm>
                <a:off x="4263550" y="5019150"/>
                <a:ext cx="8625" cy="20825"/>
              </a:xfrm>
              <a:custGeom>
                <a:rect b="b" l="l" r="r" t="t"/>
                <a:pathLst>
                  <a:path extrusionOk="0" h="833" w="345">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53"/>
              <p:cNvSpPr/>
              <p:nvPr/>
            </p:nvSpPr>
            <p:spPr>
              <a:xfrm>
                <a:off x="4268175" y="5016400"/>
                <a:ext cx="3725" cy="3375"/>
              </a:xfrm>
              <a:custGeom>
                <a:rect b="b" l="l" r="r" t="t"/>
                <a:pathLst>
                  <a:path extrusionOk="0" h="135" w="149">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53"/>
              <p:cNvSpPr/>
              <p:nvPr/>
            </p:nvSpPr>
            <p:spPr>
              <a:xfrm>
                <a:off x="4281425" y="5035025"/>
                <a:ext cx="5775" cy="1925"/>
              </a:xfrm>
              <a:custGeom>
                <a:rect b="b" l="l" r="r" t="t"/>
                <a:pathLst>
                  <a:path extrusionOk="0" h="77" w="231">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53"/>
              <p:cNvSpPr/>
              <p:nvPr/>
            </p:nvSpPr>
            <p:spPr>
              <a:xfrm>
                <a:off x="4282650" y="5037000"/>
                <a:ext cx="21900" cy="13250"/>
              </a:xfrm>
              <a:custGeom>
                <a:rect b="b" l="l" r="r" t="t"/>
                <a:pathLst>
                  <a:path extrusionOk="0" h="530" w="876">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53"/>
              <p:cNvSpPr/>
              <p:nvPr/>
            </p:nvSpPr>
            <p:spPr>
              <a:xfrm>
                <a:off x="4389225" y="5064700"/>
                <a:ext cx="23125" cy="14200"/>
              </a:xfrm>
              <a:custGeom>
                <a:rect b="b" l="l" r="r" t="t"/>
                <a:pathLst>
                  <a:path extrusionOk="0" h="568" w="925">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53"/>
              <p:cNvSpPr/>
              <p:nvPr/>
            </p:nvSpPr>
            <p:spPr>
              <a:xfrm>
                <a:off x="4425275" y="5071150"/>
                <a:ext cx="8650" cy="11750"/>
              </a:xfrm>
              <a:custGeom>
                <a:rect b="b" l="l" r="r" t="t"/>
                <a:pathLst>
                  <a:path extrusionOk="0" h="470" w="346">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53"/>
              <p:cNvSpPr/>
              <p:nvPr/>
            </p:nvSpPr>
            <p:spPr>
              <a:xfrm>
                <a:off x="4456375" y="5100400"/>
                <a:ext cx="6500" cy="5025"/>
              </a:xfrm>
              <a:custGeom>
                <a:rect b="b" l="l" r="r" t="t"/>
                <a:pathLst>
                  <a:path extrusionOk="0" h="201" w="26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53"/>
              <p:cNvSpPr/>
              <p:nvPr/>
            </p:nvSpPr>
            <p:spPr>
              <a:xfrm>
                <a:off x="4447800" y="5088300"/>
                <a:ext cx="11000" cy="6325"/>
              </a:xfrm>
              <a:custGeom>
                <a:rect b="b" l="l" r="r" t="t"/>
                <a:pathLst>
                  <a:path extrusionOk="0" h="253" w="44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53"/>
              <p:cNvSpPr/>
              <p:nvPr/>
            </p:nvSpPr>
            <p:spPr>
              <a:xfrm>
                <a:off x="4437850" y="5081100"/>
                <a:ext cx="4725" cy="5325"/>
              </a:xfrm>
              <a:custGeom>
                <a:rect b="b" l="l" r="r" t="t"/>
                <a:pathLst>
                  <a:path extrusionOk="0" h="213" w="189">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53"/>
              <p:cNvSpPr/>
              <p:nvPr/>
            </p:nvSpPr>
            <p:spPr>
              <a:xfrm>
                <a:off x="4481650" y="5179000"/>
                <a:ext cx="19125" cy="15125"/>
              </a:xfrm>
              <a:custGeom>
                <a:rect b="b" l="l" r="r" t="t"/>
                <a:pathLst>
                  <a:path extrusionOk="0" h="605" w="765">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53"/>
              <p:cNvSpPr/>
              <p:nvPr/>
            </p:nvSpPr>
            <p:spPr>
              <a:xfrm>
                <a:off x="4533575" y="5285350"/>
                <a:ext cx="13100" cy="18725"/>
              </a:xfrm>
              <a:custGeom>
                <a:rect b="b" l="l" r="r" t="t"/>
                <a:pathLst>
                  <a:path extrusionOk="0" h="749" w="524">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53"/>
              <p:cNvSpPr/>
              <p:nvPr/>
            </p:nvSpPr>
            <p:spPr>
              <a:xfrm>
                <a:off x="4539550" y="5303200"/>
                <a:ext cx="28675" cy="39475"/>
              </a:xfrm>
              <a:custGeom>
                <a:rect b="b" l="l" r="r" t="t"/>
                <a:pathLst>
                  <a:path extrusionOk="0" h="1579" w="1147">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53"/>
              <p:cNvSpPr/>
              <p:nvPr/>
            </p:nvSpPr>
            <p:spPr>
              <a:xfrm>
                <a:off x="4496425" y="5334750"/>
                <a:ext cx="46050" cy="51025"/>
              </a:xfrm>
              <a:custGeom>
                <a:rect b="b" l="l" r="r" t="t"/>
                <a:pathLst>
                  <a:path extrusionOk="0" h="2041" w="1842">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53"/>
              <p:cNvSpPr/>
              <p:nvPr/>
            </p:nvSpPr>
            <p:spPr>
              <a:xfrm>
                <a:off x="4503825" y="5386300"/>
                <a:ext cx="2475" cy="3100"/>
              </a:xfrm>
              <a:custGeom>
                <a:rect b="b" l="l" r="r" t="t"/>
                <a:pathLst>
                  <a:path extrusionOk="0" h="124" w="99">
                    <a:moveTo>
                      <a:pt x="13" y="1"/>
                    </a:moveTo>
                    <a:lnTo>
                      <a:pt x="0" y="124"/>
                    </a:lnTo>
                    <a:lnTo>
                      <a:pt x="99" y="124"/>
                    </a:lnTo>
                    <a:cubicBezTo>
                      <a:pt x="62" y="87"/>
                      <a:pt x="25" y="50"/>
                      <a:pt x="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53"/>
              <p:cNvSpPr/>
              <p:nvPr/>
            </p:nvSpPr>
            <p:spPr>
              <a:xfrm>
                <a:off x="4365525" y="5336500"/>
                <a:ext cx="23125" cy="23050"/>
              </a:xfrm>
              <a:custGeom>
                <a:rect b="b" l="l" r="r" t="t"/>
                <a:pathLst>
                  <a:path extrusionOk="0" h="922" w="925">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53"/>
              <p:cNvSpPr/>
              <p:nvPr/>
            </p:nvSpPr>
            <p:spPr>
              <a:xfrm>
                <a:off x="4384375" y="5328275"/>
                <a:ext cx="3850" cy="5850"/>
              </a:xfrm>
              <a:custGeom>
                <a:rect b="b" l="l" r="r" t="t"/>
                <a:pathLst>
                  <a:path extrusionOk="0" h="234" w="154">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53"/>
              <p:cNvSpPr/>
              <p:nvPr/>
            </p:nvSpPr>
            <p:spPr>
              <a:xfrm>
                <a:off x="4359650" y="5328050"/>
                <a:ext cx="2775" cy="3125"/>
              </a:xfrm>
              <a:custGeom>
                <a:rect b="b" l="l" r="r" t="t"/>
                <a:pathLst>
                  <a:path extrusionOk="0" h="125" w="111">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3"/>
              <p:cNvSpPr/>
              <p:nvPr/>
            </p:nvSpPr>
            <p:spPr>
              <a:xfrm>
                <a:off x="3987250" y="4966150"/>
                <a:ext cx="12350" cy="25575"/>
              </a:xfrm>
              <a:custGeom>
                <a:rect b="b" l="l" r="r" t="t"/>
                <a:pathLst>
                  <a:path extrusionOk="0" h="1023" w="494">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53"/>
              <p:cNvSpPr/>
              <p:nvPr/>
            </p:nvSpPr>
            <p:spPr>
              <a:xfrm>
                <a:off x="3767300" y="5117100"/>
                <a:ext cx="43150" cy="97475"/>
              </a:xfrm>
              <a:custGeom>
                <a:rect b="b" l="l" r="r" t="t"/>
                <a:pathLst>
                  <a:path extrusionOk="0" h="3899" w="1726">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53"/>
              <p:cNvSpPr/>
              <p:nvPr/>
            </p:nvSpPr>
            <p:spPr>
              <a:xfrm>
                <a:off x="3862800" y="4434725"/>
                <a:ext cx="13200" cy="9650"/>
              </a:xfrm>
              <a:custGeom>
                <a:rect b="b" l="l" r="r" t="t"/>
                <a:pathLst>
                  <a:path extrusionOk="0" h="386" w="528">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53"/>
              <p:cNvSpPr/>
              <p:nvPr/>
            </p:nvSpPr>
            <p:spPr>
              <a:xfrm>
                <a:off x="3801200" y="4447075"/>
                <a:ext cx="13275" cy="9500"/>
              </a:xfrm>
              <a:custGeom>
                <a:rect b="b" l="l" r="r" t="t"/>
                <a:pathLst>
                  <a:path extrusionOk="0" h="380" w="531">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53"/>
              <p:cNvSpPr/>
              <p:nvPr/>
            </p:nvSpPr>
            <p:spPr>
              <a:xfrm>
                <a:off x="3931500" y="4395725"/>
                <a:ext cx="10500" cy="5875"/>
              </a:xfrm>
              <a:custGeom>
                <a:rect b="b" l="l" r="r" t="t"/>
                <a:pathLst>
                  <a:path extrusionOk="0" h="235" w="42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3"/>
              <p:cNvSpPr/>
              <p:nvPr/>
            </p:nvSpPr>
            <p:spPr>
              <a:xfrm>
                <a:off x="4169200" y="4381825"/>
                <a:ext cx="12450" cy="6250"/>
              </a:xfrm>
              <a:custGeom>
                <a:rect b="b" l="l" r="r" t="t"/>
                <a:pathLst>
                  <a:path extrusionOk="0" h="250" w="498">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53"/>
              <p:cNvSpPr/>
              <p:nvPr/>
            </p:nvSpPr>
            <p:spPr>
              <a:xfrm>
                <a:off x="3889150" y="4281450"/>
                <a:ext cx="16800" cy="7275"/>
              </a:xfrm>
              <a:custGeom>
                <a:rect b="b" l="l" r="r" t="t"/>
                <a:pathLst>
                  <a:path extrusionOk="0" h="291" w="672">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53"/>
              <p:cNvSpPr/>
              <p:nvPr/>
            </p:nvSpPr>
            <p:spPr>
              <a:xfrm>
                <a:off x="3867725" y="4286200"/>
                <a:ext cx="19400" cy="7850"/>
              </a:xfrm>
              <a:custGeom>
                <a:rect b="b" l="l" r="r" t="t"/>
                <a:pathLst>
                  <a:path extrusionOk="0" h="314" w="776">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53"/>
              <p:cNvSpPr/>
              <p:nvPr/>
            </p:nvSpPr>
            <p:spPr>
              <a:xfrm>
                <a:off x="3856025" y="4292475"/>
                <a:ext cx="11425" cy="5875"/>
              </a:xfrm>
              <a:custGeom>
                <a:rect b="b" l="l" r="r" t="t"/>
                <a:pathLst>
                  <a:path extrusionOk="0" h="235" w="457">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53"/>
              <p:cNvSpPr/>
              <p:nvPr/>
            </p:nvSpPr>
            <p:spPr>
              <a:xfrm>
                <a:off x="3847550" y="4294350"/>
                <a:ext cx="8200" cy="5475"/>
              </a:xfrm>
              <a:custGeom>
                <a:rect b="b" l="l" r="r" t="t"/>
                <a:pathLst>
                  <a:path extrusionOk="0" h="219" w="328">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53"/>
              <p:cNvSpPr/>
              <p:nvPr/>
            </p:nvSpPr>
            <p:spPr>
              <a:xfrm>
                <a:off x="3827650" y="4292850"/>
                <a:ext cx="7150" cy="4150"/>
              </a:xfrm>
              <a:custGeom>
                <a:rect b="b" l="l" r="r" t="t"/>
                <a:pathLst>
                  <a:path extrusionOk="0" h="166" w="286">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53"/>
              <p:cNvSpPr/>
              <p:nvPr/>
            </p:nvSpPr>
            <p:spPr>
              <a:xfrm>
                <a:off x="3794725" y="4285250"/>
                <a:ext cx="28050" cy="12225"/>
              </a:xfrm>
              <a:custGeom>
                <a:rect b="b" l="l" r="r" t="t"/>
                <a:pathLst>
                  <a:path extrusionOk="0" h="489" w="1122">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3"/>
              <p:cNvSpPr/>
              <p:nvPr/>
            </p:nvSpPr>
            <p:spPr>
              <a:xfrm>
                <a:off x="3780875" y="4285675"/>
                <a:ext cx="23650" cy="7475"/>
              </a:xfrm>
              <a:custGeom>
                <a:rect b="b" l="l" r="r" t="t"/>
                <a:pathLst>
                  <a:path extrusionOk="0" h="299" w="946">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53"/>
              <p:cNvSpPr/>
              <p:nvPr/>
            </p:nvSpPr>
            <p:spPr>
              <a:xfrm>
                <a:off x="3844625" y="4287550"/>
                <a:ext cx="9300" cy="2200"/>
              </a:xfrm>
              <a:custGeom>
                <a:rect b="b" l="l" r="r" t="t"/>
                <a:pathLst>
                  <a:path extrusionOk="0" h="88" w="372">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53"/>
              <p:cNvSpPr/>
              <p:nvPr/>
            </p:nvSpPr>
            <p:spPr>
              <a:xfrm>
                <a:off x="3834125" y="4285375"/>
                <a:ext cx="15450" cy="3125"/>
              </a:xfrm>
              <a:custGeom>
                <a:rect b="b" l="l" r="r" t="t"/>
                <a:pathLst>
                  <a:path extrusionOk="0" h="125" w="618">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53"/>
              <p:cNvSpPr/>
              <p:nvPr/>
            </p:nvSpPr>
            <p:spPr>
              <a:xfrm>
                <a:off x="3838150" y="4282400"/>
                <a:ext cx="22525" cy="5475"/>
              </a:xfrm>
              <a:custGeom>
                <a:rect b="b" l="l" r="r" t="t"/>
                <a:pathLst>
                  <a:path extrusionOk="0" h="219" w="901">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53"/>
              <p:cNvSpPr/>
              <p:nvPr/>
            </p:nvSpPr>
            <p:spPr>
              <a:xfrm>
                <a:off x="3861275" y="4286000"/>
                <a:ext cx="6175" cy="1875"/>
              </a:xfrm>
              <a:custGeom>
                <a:rect b="b" l="l" r="r" t="t"/>
                <a:pathLst>
                  <a:path extrusionOk="0" h="75" w="247">
                    <a:moveTo>
                      <a:pt x="62" y="0"/>
                    </a:moveTo>
                    <a:cubicBezTo>
                      <a:pt x="0" y="0"/>
                      <a:pt x="49" y="62"/>
                      <a:pt x="136" y="74"/>
                    </a:cubicBezTo>
                    <a:cubicBezTo>
                      <a:pt x="246" y="74"/>
                      <a:pt x="123"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53"/>
              <p:cNvSpPr/>
              <p:nvPr/>
            </p:nvSpPr>
            <p:spPr>
              <a:xfrm>
                <a:off x="3861700" y="4282975"/>
                <a:ext cx="2675" cy="2150"/>
              </a:xfrm>
              <a:custGeom>
                <a:rect b="b" l="l" r="r" t="t"/>
                <a:pathLst>
                  <a:path extrusionOk="0" h="86" w="107">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53"/>
              <p:cNvSpPr/>
              <p:nvPr/>
            </p:nvSpPr>
            <p:spPr>
              <a:xfrm>
                <a:off x="3847550" y="4276025"/>
                <a:ext cx="17750" cy="5375"/>
              </a:xfrm>
              <a:custGeom>
                <a:rect b="b" l="l" r="r" t="t"/>
                <a:pathLst>
                  <a:path extrusionOk="0" h="215" w="71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3"/>
              <p:cNvSpPr/>
              <p:nvPr/>
            </p:nvSpPr>
            <p:spPr>
              <a:xfrm>
                <a:off x="3884750" y="4272750"/>
                <a:ext cx="13200" cy="1675"/>
              </a:xfrm>
              <a:custGeom>
                <a:rect b="b" l="l" r="r" t="t"/>
                <a:pathLst>
                  <a:path extrusionOk="0" h="67" w="528">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53"/>
              <p:cNvSpPr/>
              <p:nvPr/>
            </p:nvSpPr>
            <p:spPr>
              <a:xfrm>
                <a:off x="3861875" y="4270250"/>
                <a:ext cx="7725" cy="1500"/>
              </a:xfrm>
              <a:custGeom>
                <a:rect b="b" l="l" r="r" t="t"/>
                <a:pathLst>
                  <a:path extrusionOk="0" h="60" w="309">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53"/>
              <p:cNvSpPr/>
              <p:nvPr/>
            </p:nvSpPr>
            <p:spPr>
              <a:xfrm>
                <a:off x="3871725" y="4282375"/>
                <a:ext cx="11750" cy="2725"/>
              </a:xfrm>
              <a:custGeom>
                <a:rect b="b" l="l" r="r" t="t"/>
                <a:pathLst>
                  <a:path extrusionOk="0" h="109" w="47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53"/>
              <p:cNvSpPr/>
              <p:nvPr/>
            </p:nvSpPr>
            <p:spPr>
              <a:xfrm>
                <a:off x="3865875" y="4299225"/>
                <a:ext cx="6700" cy="1925"/>
              </a:xfrm>
              <a:custGeom>
                <a:rect b="b" l="l" r="r" t="t"/>
                <a:pathLst>
                  <a:path extrusionOk="0" h="77" w="268">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53"/>
              <p:cNvSpPr/>
              <p:nvPr/>
            </p:nvSpPr>
            <p:spPr>
              <a:xfrm>
                <a:off x="3985450" y="4285300"/>
                <a:ext cx="9175" cy="2900"/>
              </a:xfrm>
              <a:custGeom>
                <a:rect b="b" l="l" r="r" t="t"/>
                <a:pathLst>
                  <a:path extrusionOk="0" h="116" w="367">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53"/>
              <p:cNvSpPr/>
              <p:nvPr/>
            </p:nvSpPr>
            <p:spPr>
              <a:xfrm>
                <a:off x="4050100" y="4281175"/>
                <a:ext cx="6800" cy="2125"/>
              </a:xfrm>
              <a:custGeom>
                <a:rect b="b" l="l" r="r" t="t"/>
                <a:pathLst>
                  <a:path extrusionOk="0" h="85" w="272">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3"/>
              <p:cNvSpPr/>
              <p:nvPr/>
            </p:nvSpPr>
            <p:spPr>
              <a:xfrm>
                <a:off x="3983250" y="4402150"/>
                <a:ext cx="6500" cy="4000"/>
              </a:xfrm>
              <a:custGeom>
                <a:rect b="b" l="l" r="r" t="t"/>
                <a:pathLst>
                  <a:path extrusionOk="0" h="160" w="26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3"/>
              <p:cNvSpPr/>
              <p:nvPr/>
            </p:nvSpPr>
            <p:spPr>
              <a:xfrm>
                <a:off x="4560200" y="5158325"/>
                <a:ext cx="9550" cy="5750"/>
              </a:xfrm>
              <a:custGeom>
                <a:rect b="b" l="l" r="r" t="t"/>
                <a:pathLst>
                  <a:path extrusionOk="0" h="230" w="382">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3"/>
              <p:cNvSpPr/>
              <p:nvPr/>
            </p:nvSpPr>
            <p:spPr>
              <a:xfrm>
                <a:off x="4569425" y="5149350"/>
                <a:ext cx="8975" cy="5525"/>
              </a:xfrm>
              <a:custGeom>
                <a:rect b="b" l="l" r="r" t="t"/>
                <a:pathLst>
                  <a:path extrusionOk="0" h="221" w="359">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3"/>
              <p:cNvSpPr/>
              <p:nvPr/>
            </p:nvSpPr>
            <p:spPr>
              <a:xfrm>
                <a:off x="3567400" y="4713200"/>
                <a:ext cx="6175" cy="13600"/>
              </a:xfrm>
              <a:custGeom>
                <a:rect b="b" l="l" r="r" t="t"/>
                <a:pathLst>
                  <a:path extrusionOk="0" h="544" w="247">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53"/>
              <p:cNvSpPr/>
              <p:nvPr/>
            </p:nvSpPr>
            <p:spPr>
              <a:xfrm>
                <a:off x="3564925" y="4728475"/>
                <a:ext cx="9900" cy="18300"/>
              </a:xfrm>
              <a:custGeom>
                <a:rect b="b" l="l" r="r" t="t"/>
                <a:pathLst>
                  <a:path extrusionOk="0" h="732" w="396">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53"/>
              <p:cNvSpPr/>
              <p:nvPr/>
            </p:nvSpPr>
            <p:spPr>
              <a:xfrm>
                <a:off x="3589200" y="4752375"/>
                <a:ext cx="19800" cy="11100"/>
              </a:xfrm>
              <a:custGeom>
                <a:rect b="b" l="l" r="r" t="t"/>
                <a:pathLst>
                  <a:path extrusionOk="0" h="444" w="792">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53"/>
              <p:cNvSpPr/>
              <p:nvPr/>
            </p:nvSpPr>
            <p:spPr>
              <a:xfrm>
                <a:off x="3703550" y="4771950"/>
                <a:ext cx="14550" cy="8150"/>
              </a:xfrm>
              <a:custGeom>
                <a:rect b="b" l="l" r="r" t="t"/>
                <a:pathLst>
                  <a:path extrusionOk="0" h="326" w="582">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53"/>
              <p:cNvSpPr/>
              <p:nvPr/>
            </p:nvSpPr>
            <p:spPr>
              <a:xfrm>
                <a:off x="3651775" y="4772975"/>
                <a:ext cx="18175" cy="5050"/>
              </a:xfrm>
              <a:custGeom>
                <a:rect b="b" l="l" r="r" t="t"/>
                <a:pathLst>
                  <a:path extrusionOk="0" h="202" w="727">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53"/>
              <p:cNvSpPr/>
              <p:nvPr/>
            </p:nvSpPr>
            <p:spPr>
              <a:xfrm>
                <a:off x="3643475" y="4567350"/>
                <a:ext cx="9050" cy="6625"/>
              </a:xfrm>
              <a:custGeom>
                <a:rect b="b" l="l" r="r" t="t"/>
                <a:pathLst>
                  <a:path extrusionOk="0" h="265" w="362">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3"/>
              <p:cNvSpPr/>
              <p:nvPr/>
            </p:nvSpPr>
            <p:spPr>
              <a:xfrm>
                <a:off x="3642875" y="4563250"/>
                <a:ext cx="7725" cy="3000"/>
              </a:xfrm>
              <a:custGeom>
                <a:rect b="b" l="l" r="r" t="t"/>
                <a:pathLst>
                  <a:path extrusionOk="0" h="120" w="309">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3"/>
              <p:cNvSpPr/>
              <p:nvPr/>
            </p:nvSpPr>
            <p:spPr>
              <a:xfrm>
                <a:off x="3622475" y="4574650"/>
                <a:ext cx="4400" cy="10550"/>
              </a:xfrm>
              <a:custGeom>
                <a:rect b="b" l="l" r="r" t="t"/>
                <a:pathLst>
                  <a:path extrusionOk="0" h="422" w="176">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3"/>
              <p:cNvSpPr/>
              <p:nvPr/>
            </p:nvSpPr>
            <p:spPr>
              <a:xfrm>
                <a:off x="3630775" y="4549300"/>
                <a:ext cx="4100" cy="3575"/>
              </a:xfrm>
              <a:custGeom>
                <a:rect b="b" l="l" r="r" t="t"/>
                <a:pathLst>
                  <a:path extrusionOk="0" h="143" w="164">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3"/>
              <p:cNvSpPr/>
              <p:nvPr/>
            </p:nvSpPr>
            <p:spPr>
              <a:xfrm>
                <a:off x="3581950" y="4594225"/>
                <a:ext cx="7950" cy="11175"/>
              </a:xfrm>
              <a:custGeom>
                <a:rect b="b" l="l" r="r" t="t"/>
                <a:pathLst>
                  <a:path extrusionOk="0" h="447" w="318">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3"/>
              <p:cNvSpPr/>
              <p:nvPr/>
            </p:nvSpPr>
            <p:spPr>
              <a:xfrm>
                <a:off x="3574800" y="4598325"/>
                <a:ext cx="7400" cy="7000"/>
              </a:xfrm>
              <a:custGeom>
                <a:rect b="b" l="l" r="r" t="t"/>
                <a:pathLst>
                  <a:path extrusionOk="0" h="280" w="296">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3"/>
              <p:cNvSpPr/>
              <p:nvPr/>
            </p:nvSpPr>
            <p:spPr>
              <a:xfrm>
                <a:off x="3530700" y="4738200"/>
                <a:ext cx="6725" cy="4825"/>
              </a:xfrm>
              <a:custGeom>
                <a:rect b="b" l="l" r="r" t="t"/>
                <a:pathLst>
                  <a:path extrusionOk="0" h="193" w="269">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53"/>
              <p:cNvSpPr/>
              <p:nvPr/>
            </p:nvSpPr>
            <p:spPr>
              <a:xfrm>
                <a:off x="3473450" y="4569550"/>
                <a:ext cx="6500" cy="6725"/>
              </a:xfrm>
              <a:custGeom>
                <a:rect b="b" l="l" r="r" t="t"/>
                <a:pathLst>
                  <a:path extrusionOk="0" h="269" w="26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53"/>
              <p:cNvSpPr/>
              <p:nvPr/>
            </p:nvSpPr>
            <p:spPr>
              <a:xfrm>
                <a:off x="3475300" y="4578875"/>
                <a:ext cx="4950" cy="3800"/>
              </a:xfrm>
              <a:custGeom>
                <a:rect b="b" l="l" r="r" t="t"/>
                <a:pathLst>
                  <a:path extrusionOk="0" h="152" w="198">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3"/>
              <p:cNvSpPr/>
              <p:nvPr/>
            </p:nvSpPr>
            <p:spPr>
              <a:xfrm>
                <a:off x="3480225" y="4582325"/>
                <a:ext cx="2500" cy="1250"/>
              </a:xfrm>
              <a:custGeom>
                <a:rect b="b" l="l" r="r" t="t"/>
                <a:pathLst>
                  <a:path extrusionOk="0" h="50" w="100">
                    <a:moveTo>
                      <a:pt x="74" y="1"/>
                    </a:moveTo>
                    <a:cubicBezTo>
                      <a:pt x="37" y="1"/>
                      <a:pt x="0" y="38"/>
                      <a:pt x="37" y="50"/>
                    </a:cubicBezTo>
                    <a:cubicBezTo>
                      <a:pt x="62" y="50"/>
                      <a:pt x="99" y="1"/>
                      <a:pt x="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53"/>
              <p:cNvSpPr/>
              <p:nvPr/>
            </p:nvSpPr>
            <p:spPr>
              <a:xfrm>
                <a:off x="3479500" y="4586625"/>
                <a:ext cx="1900" cy="2525"/>
              </a:xfrm>
              <a:custGeom>
                <a:rect b="b" l="l" r="r" t="t"/>
                <a:pathLst>
                  <a:path extrusionOk="0" h="101" w="76">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53"/>
              <p:cNvSpPr/>
              <p:nvPr/>
            </p:nvSpPr>
            <p:spPr>
              <a:xfrm>
                <a:off x="3480225" y="4589725"/>
                <a:ext cx="2500" cy="1250"/>
              </a:xfrm>
              <a:custGeom>
                <a:rect b="b" l="l" r="r" t="t"/>
                <a:pathLst>
                  <a:path extrusionOk="0" h="50" w="100">
                    <a:moveTo>
                      <a:pt x="62" y="0"/>
                    </a:moveTo>
                    <a:cubicBezTo>
                      <a:pt x="25" y="0"/>
                      <a:pt x="0" y="50"/>
                      <a:pt x="37" y="50"/>
                    </a:cubicBezTo>
                    <a:cubicBezTo>
                      <a:pt x="74" y="50"/>
                      <a:pt x="99"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53"/>
              <p:cNvSpPr/>
              <p:nvPr/>
            </p:nvSpPr>
            <p:spPr>
              <a:xfrm>
                <a:off x="3489150" y="4610325"/>
                <a:ext cx="900" cy="2525"/>
              </a:xfrm>
              <a:custGeom>
                <a:rect b="b" l="l" r="r" t="t"/>
                <a:pathLst>
                  <a:path extrusionOk="0" h="101" w="36">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53"/>
              <p:cNvSpPr/>
              <p:nvPr/>
            </p:nvSpPr>
            <p:spPr>
              <a:xfrm>
                <a:off x="3506725" y="4548250"/>
                <a:ext cx="2775" cy="4300"/>
              </a:xfrm>
              <a:custGeom>
                <a:rect b="b" l="l" r="r" t="t"/>
                <a:pathLst>
                  <a:path extrusionOk="0" h="172" w="111">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3"/>
              <p:cNvSpPr/>
              <p:nvPr/>
            </p:nvSpPr>
            <p:spPr>
              <a:xfrm>
                <a:off x="3163250" y="5426750"/>
                <a:ext cx="6800" cy="5475"/>
              </a:xfrm>
              <a:custGeom>
                <a:rect b="b" l="l" r="r" t="t"/>
                <a:pathLst>
                  <a:path extrusionOk="0" h="219" w="272">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3"/>
              <p:cNvSpPr/>
              <p:nvPr/>
            </p:nvSpPr>
            <p:spPr>
              <a:xfrm>
                <a:off x="3158250" y="5430650"/>
                <a:ext cx="7200" cy="3775"/>
              </a:xfrm>
              <a:custGeom>
                <a:rect b="b" l="l" r="r" t="t"/>
                <a:pathLst>
                  <a:path extrusionOk="0" h="151" w="288">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3"/>
              <p:cNvSpPr/>
              <p:nvPr/>
            </p:nvSpPr>
            <p:spPr>
              <a:xfrm>
                <a:off x="3150225" y="5426475"/>
                <a:ext cx="11175" cy="8325"/>
              </a:xfrm>
              <a:custGeom>
                <a:rect b="b" l="l" r="r" t="t"/>
                <a:pathLst>
                  <a:path extrusionOk="0" h="333" w="447">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3"/>
              <p:cNvSpPr/>
              <p:nvPr/>
            </p:nvSpPr>
            <p:spPr>
              <a:xfrm>
                <a:off x="3075475" y="5438350"/>
                <a:ext cx="15425" cy="6125"/>
              </a:xfrm>
              <a:custGeom>
                <a:rect b="b" l="l" r="r" t="t"/>
                <a:pathLst>
                  <a:path extrusionOk="0" h="245" w="617">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3"/>
              <p:cNvSpPr/>
              <p:nvPr/>
            </p:nvSpPr>
            <p:spPr>
              <a:xfrm>
                <a:off x="3074300" y="5446250"/>
                <a:ext cx="10750" cy="6625"/>
              </a:xfrm>
              <a:custGeom>
                <a:rect b="b" l="l" r="r" t="t"/>
                <a:pathLst>
                  <a:path extrusionOk="0" h="265" w="43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3"/>
              <p:cNvSpPr/>
              <p:nvPr/>
            </p:nvSpPr>
            <p:spPr>
              <a:xfrm>
                <a:off x="3072375" y="5434050"/>
                <a:ext cx="11125" cy="5225"/>
              </a:xfrm>
              <a:custGeom>
                <a:rect b="b" l="l" r="r" t="t"/>
                <a:pathLst>
                  <a:path extrusionOk="0" h="209" w="445">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53"/>
              <p:cNvSpPr/>
              <p:nvPr/>
            </p:nvSpPr>
            <p:spPr>
              <a:xfrm>
                <a:off x="3070550" y="5441125"/>
                <a:ext cx="7175" cy="3950"/>
              </a:xfrm>
              <a:custGeom>
                <a:rect b="b" l="l" r="r" t="t"/>
                <a:pathLst>
                  <a:path extrusionOk="0" h="158" w="287">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53"/>
              <p:cNvSpPr/>
              <p:nvPr/>
            </p:nvSpPr>
            <p:spPr>
              <a:xfrm>
                <a:off x="3066250" y="5430475"/>
                <a:ext cx="3400" cy="3250"/>
              </a:xfrm>
              <a:custGeom>
                <a:rect b="b" l="l" r="r" t="t"/>
                <a:pathLst>
                  <a:path extrusionOk="0" h="130" w="136">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53"/>
              <p:cNvSpPr/>
              <p:nvPr/>
            </p:nvSpPr>
            <p:spPr>
              <a:xfrm>
                <a:off x="3066600" y="5418325"/>
                <a:ext cx="8275" cy="9350"/>
              </a:xfrm>
              <a:custGeom>
                <a:rect b="b" l="l" r="r" t="t"/>
                <a:pathLst>
                  <a:path extrusionOk="0" h="374" w="331">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53"/>
              <p:cNvSpPr/>
              <p:nvPr/>
            </p:nvSpPr>
            <p:spPr>
              <a:xfrm>
                <a:off x="3065300" y="5403200"/>
                <a:ext cx="5875" cy="10225"/>
              </a:xfrm>
              <a:custGeom>
                <a:rect b="b" l="l" r="r" t="t"/>
                <a:pathLst>
                  <a:path extrusionOk="0" h="409" w="235">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53"/>
              <p:cNvSpPr/>
              <p:nvPr/>
            </p:nvSpPr>
            <p:spPr>
              <a:xfrm>
                <a:off x="3064550" y="5414875"/>
                <a:ext cx="3250" cy="6125"/>
              </a:xfrm>
              <a:custGeom>
                <a:rect b="b" l="l" r="r" t="t"/>
                <a:pathLst>
                  <a:path extrusionOk="0" h="245" w="13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53"/>
              <p:cNvSpPr/>
              <p:nvPr/>
            </p:nvSpPr>
            <p:spPr>
              <a:xfrm>
                <a:off x="3063950" y="5395175"/>
                <a:ext cx="6300" cy="8900"/>
              </a:xfrm>
              <a:custGeom>
                <a:rect b="b" l="l" r="r" t="t"/>
                <a:pathLst>
                  <a:path extrusionOk="0" h="356" w="252">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53"/>
              <p:cNvSpPr/>
              <p:nvPr/>
            </p:nvSpPr>
            <p:spPr>
              <a:xfrm>
                <a:off x="3070075" y="5366825"/>
                <a:ext cx="5725" cy="6200"/>
              </a:xfrm>
              <a:custGeom>
                <a:rect b="b" l="l" r="r" t="t"/>
                <a:pathLst>
                  <a:path extrusionOk="0" h="248" w="229">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3"/>
              <p:cNvSpPr/>
              <p:nvPr/>
            </p:nvSpPr>
            <p:spPr>
              <a:xfrm>
                <a:off x="3071175" y="5343350"/>
                <a:ext cx="6175" cy="13150"/>
              </a:xfrm>
              <a:custGeom>
                <a:rect b="b" l="l" r="r" t="t"/>
                <a:pathLst>
                  <a:path extrusionOk="0" h="526" w="247">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3"/>
              <p:cNvSpPr/>
              <p:nvPr/>
            </p:nvSpPr>
            <p:spPr>
              <a:xfrm>
                <a:off x="3095800" y="4947650"/>
                <a:ext cx="5575" cy="4000"/>
              </a:xfrm>
              <a:custGeom>
                <a:rect b="b" l="l" r="r" t="t"/>
                <a:pathLst>
                  <a:path extrusionOk="0" h="160" w="223">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3"/>
              <p:cNvSpPr/>
              <p:nvPr/>
            </p:nvSpPr>
            <p:spPr>
              <a:xfrm>
                <a:off x="3146625" y="4957200"/>
                <a:ext cx="6500" cy="6275"/>
              </a:xfrm>
              <a:custGeom>
                <a:rect b="b" l="l" r="r" t="t"/>
                <a:pathLst>
                  <a:path extrusionOk="0" h="251" w="26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3"/>
              <p:cNvSpPr/>
              <p:nvPr/>
            </p:nvSpPr>
            <p:spPr>
              <a:xfrm>
                <a:off x="3212850" y="5031000"/>
                <a:ext cx="16050" cy="16925"/>
              </a:xfrm>
              <a:custGeom>
                <a:rect b="b" l="l" r="r" t="t"/>
                <a:pathLst>
                  <a:path extrusionOk="0" h="677" w="642">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3"/>
              <p:cNvSpPr/>
              <p:nvPr/>
            </p:nvSpPr>
            <p:spPr>
              <a:xfrm>
                <a:off x="3113350" y="4902375"/>
                <a:ext cx="13575" cy="3725"/>
              </a:xfrm>
              <a:custGeom>
                <a:rect b="b" l="l" r="r" t="t"/>
                <a:pathLst>
                  <a:path extrusionOk="0" h="149" w="543">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3"/>
              <p:cNvSpPr/>
              <p:nvPr/>
            </p:nvSpPr>
            <p:spPr>
              <a:xfrm>
                <a:off x="3046350" y="4902225"/>
                <a:ext cx="13750" cy="5250"/>
              </a:xfrm>
              <a:custGeom>
                <a:rect b="b" l="l" r="r" t="t"/>
                <a:pathLst>
                  <a:path extrusionOk="0" h="210" w="55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3"/>
              <p:cNvSpPr/>
              <p:nvPr/>
            </p:nvSpPr>
            <p:spPr>
              <a:xfrm>
                <a:off x="3010175" y="4868800"/>
                <a:ext cx="62225" cy="23750"/>
              </a:xfrm>
              <a:custGeom>
                <a:rect b="b" l="l" r="r" t="t"/>
                <a:pathLst>
                  <a:path extrusionOk="0" h="950" w="2489">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3"/>
              <p:cNvSpPr/>
              <p:nvPr/>
            </p:nvSpPr>
            <p:spPr>
              <a:xfrm>
                <a:off x="3048050" y="4853725"/>
                <a:ext cx="4025" cy="5250"/>
              </a:xfrm>
              <a:custGeom>
                <a:rect b="b" l="l" r="r" t="t"/>
                <a:pathLst>
                  <a:path extrusionOk="0" h="210" w="161">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3"/>
              <p:cNvSpPr/>
              <p:nvPr/>
            </p:nvSpPr>
            <p:spPr>
              <a:xfrm>
                <a:off x="3076900" y="4882600"/>
                <a:ext cx="2600" cy="2050"/>
              </a:xfrm>
              <a:custGeom>
                <a:rect b="b" l="l" r="r" t="t"/>
                <a:pathLst>
                  <a:path extrusionOk="0" h="82" w="104">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3"/>
              <p:cNvSpPr/>
              <p:nvPr/>
            </p:nvSpPr>
            <p:spPr>
              <a:xfrm>
                <a:off x="3149100" y="4679950"/>
                <a:ext cx="7825" cy="10125"/>
              </a:xfrm>
              <a:custGeom>
                <a:rect b="b" l="l" r="r" t="t"/>
                <a:pathLst>
                  <a:path extrusionOk="0" h="405" w="313">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3"/>
              <p:cNvSpPr/>
              <p:nvPr/>
            </p:nvSpPr>
            <p:spPr>
              <a:xfrm>
                <a:off x="3154325" y="4685125"/>
                <a:ext cx="5875" cy="4725"/>
              </a:xfrm>
              <a:custGeom>
                <a:rect b="b" l="l" r="r" t="t"/>
                <a:pathLst>
                  <a:path extrusionOk="0" h="189" w="235">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3"/>
              <p:cNvSpPr/>
              <p:nvPr/>
            </p:nvSpPr>
            <p:spPr>
              <a:xfrm>
                <a:off x="3131950" y="4678425"/>
                <a:ext cx="14075" cy="8825"/>
              </a:xfrm>
              <a:custGeom>
                <a:rect b="b" l="l" r="r" t="t"/>
                <a:pathLst>
                  <a:path extrusionOk="0" h="353" w="563">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3"/>
              <p:cNvSpPr/>
              <p:nvPr/>
            </p:nvSpPr>
            <p:spPr>
              <a:xfrm>
                <a:off x="3131850" y="4652950"/>
                <a:ext cx="17250" cy="6950"/>
              </a:xfrm>
              <a:custGeom>
                <a:rect b="b" l="l" r="r" t="t"/>
                <a:pathLst>
                  <a:path extrusionOk="0" h="278" w="69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3"/>
              <p:cNvSpPr/>
              <p:nvPr/>
            </p:nvSpPr>
            <p:spPr>
              <a:xfrm>
                <a:off x="3161725" y="4636800"/>
                <a:ext cx="38475" cy="42175"/>
              </a:xfrm>
              <a:custGeom>
                <a:rect b="b" l="l" r="r" t="t"/>
                <a:pathLst>
                  <a:path extrusionOk="0" h="1687" w="1539">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3"/>
              <p:cNvSpPr/>
              <p:nvPr/>
            </p:nvSpPr>
            <p:spPr>
              <a:xfrm>
                <a:off x="3194025" y="4668200"/>
                <a:ext cx="8900" cy="13200"/>
              </a:xfrm>
              <a:custGeom>
                <a:rect b="b" l="l" r="r" t="t"/>
                <a:pathLst>
                  <a:path extrusionOk="0" h="528" w="356">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3"/>
              <p:cNvSpPr/>
              <p:nvPr/>
            </p:nvSpPr>
            <p:spPr>
              <a:xfrm>
                <a:off x="3125050" y="4534025"/>
                <a:ext cx="5275" cy="5900"/>
              </a:xfrm>
              <a:custGeom>
                <a:rect b="b" l="l" r="r" t="t"/>
                <a:pathLst>
                  <a:path extrusionOk="0" h="236" w="211">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3"/>
              <p:cNvSpPr/>
              <p:nvPr/>
            </p:nvSpPr>
            <p:spPr>
              <a:xfrm>
                <a:off x="3108175" y="4548425"/>
                <a:ext cx="4050" cy="2450"/>
              </a:xfrm>
              <a:custGeom>
                <a:rect b="b" l="l" r="r" t="t"/>
                <a:pathLst>
                  <a:path extrusionOk="0" h="98" w="162">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3"/>
              <p:cNvSpPr/>
              <p:nvPr/>
            </p:nvSpPr>
            <p:spPr>
              <a:xfrm>
                <a:off x="3026175" y="4621675"/>
                <a:ext cx="7975" cy="4075"/>
              </a:xfrm>
              <a:custGeom>
                <a:rect b="b" l="l" r="r" t="t"/>
                <a:pathLst>
                  <a:path extrusionOk="0" h="163" w="319">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53"/>
              <p:cNvSpPr/>
              <p:nvPr/>
            </p:nvSpPr>
            <p:spPr>
              <a:xfrm>
                <a:off x="3038500" y="4589675"/>
                <a:ext cx="7425" cy="5650"/>
              </a:xfrm>
              <a:custGeom>
                <a:rect b="b" l="l" r="r" t="t"/>
                <a:pathLst>
                  <a:path extrusionOk="0" h="226" w="297">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53"/>
              <p:cNvSpPr/>
              <p:nvPr/>
            </p:nvSpPr>
            <p:spPr>
              <a:xfrm>
                <a:off x="3036100" y="4528675"/>
                <a:ext cx="6750" cy="7800"/>
              </a:xfrm>
              <a:custGeom>
                <a:rect b="b" l="l" r="r" t="t"/>
                <a:pathLst>
                  <a:path extrusionOk="0" h="312" w="27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53"/>
              <p:cNvSpPr/>
              <p:nvPr/>
            </p:nvSpPr>
            <p:spPr>
              <a:xfrm>
                <a:off x="3015100" y="4521975"/>
                <a:ext cx="11425" cy="8325"/>
              </a:xfrm>
              <a:custGeom>
                <a:rect b="b" l="l" r="r" t="t"/>
                <a:pathLst>
                  <a:path extrusionOk="0" h="333" w="457">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53"/>
              <p:cNvSpPr/>
              <p:nvPr/>
            </p:nvSpPr>
            <p:spPr>
              <a:xfrm>
                <a:off x="3046275" y="4516250"/>
                <a:ext cx="7300" cy="4525"/>
              </a:xfrm>
              <a:custGeom>
                <a:rect b="b" l="l" r="r" t="t"/>
                <a:pathLst>
                  <a:path extrusionOk="0" h="181" w="292">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53"/>
              <p:cNvSpPr/>
              <p:nvPr/>
            </p:nvSpPr>
            <p:spPr>
              <a:xfrm>
                <a:off x="2996000" y="4489475"/>
                <a:ext cx="40075" cy="31475"/>
              </a:xfrm>
              <a:custGeom>
                <a:rect b="b" l="l" r="r" t="t"/>
                <a:pathLst>
                  <a:path extrusionOk="0" h="1259" w="1603">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53"/>
              <p:cNvSpPr/>
              <p:nvPr/>
            </p:nvSpPr>
            <p:spPr>
              <a:xfrm>
                <a:off x="3011225" y="4486150"/>
                <a:ext cx="7900" cy="5425"/>
              </a:xfrm>
              <a:custGeom>
                <a:rect b="b" l="l" r="r" t="t"/>
                <a:pathLst>
                  <a:path extrusionOk="0" h="217" w="316">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53"/>
              <p:cNvSpPr/>
              <p:nvPr/>
            </p:nvSpPr>
            <p:spPr>
              <a:xfrm>
                <a:off x="3008625" y="4488750"/>
                <a:ext cx="3600" cy="4000"/>
              </a:xfrm>
              <a:custGeom>
                <a:rect b="b" l="l" r="r" t="t"/>
                <a:pathLst>
                  <a:path extrusionOk="0" h="160" w="144">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53"/>
              <p:cNvSpPr/>
              <p:nvPr/>
            </p:nvSpPr>
            <p:spPr>
              <a:xfrm>
                <a:off x="2997225" y="4461925"/>
                <a:ext cx="4025" cy="6225"/>
              </a:xfrm>
              <a:custGeom>
                <a:rect b="b" l="l" r="r" t="t"/>
                <a:pathLst>
                  <a:path extrusionOk="0" h="249" w="161">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53"/>
              <p:cNvSpPr/>
              <p:nvPr/>
            </p:nvSpPr>
            <p:spPr>
              <a:xfrm>
                <a:off x="2979350" y="4390425"/>
                <a:ext cx="171425" cy="144375"/>
              </a:xfrm>
              <a:custGeom>
                <a:rect b="b" l="l" r="r" t="t"/>
                <a:pathLst>
                  <a:path extrusionOk="0" h="5775" w="6857">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3"/>
              <p:cNvSpPr/>
              <p:nvPr/>
            </p:nvSpPr>
            <p:spPr>
              <a:xfrm>
                <a:off x="3090475" y="4524650"/>
                <a:ext cx="6475" cy="2725"/>
              </a:xfrm>
              <a:custGeom>
                <a:rect b="b" l="l" r="r" t="t"/>
                <a:pathLst>
                  <a:path extrusionOk="0" h="109" w="259">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53"/>
              <p:cNvSpPr/>
              <p:nvPr/>
            </p:nvSpPr>
            <p:spPr>
              <a:xfrm>
                <a:off x="3069925" y="4463150"/>
                <a:ext cx="8600" cy="3750"/>
              </a:xfrm>
              <a:custGeom>
                <a:rect b="b" l="l" r="r" t="t"/>
                <a:pathLst>
                  <a:path extrusionOk="0" h="150" w="344">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53"/>
              <p:cNvSpPr/>
              <p:nvPr/>
            </p:nvSpPr>
            <p:spPr>
              <a:xfrm>
                <a:off x="3054550" y="4460875"/>
                <a:ext cx="14775" cy="12775"/>
              </a:xfrm>
              <a:custGeom>
                <a:rect b="b" l="l" r="r" t="t"/>
                <a:pathLst>
                  <a:path extrusionOk="0" h="511" w="591">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53"/>
              <p:cNvSpPr/>
              <p:nvPr/>
            </p:nvSpPr>
            <p:spPr>
              <a:xfrm>
                <a:off x="3041975" y="4448550"/>
                <a:ext cx="7650" cy="5650"/>
              </a:xfrm>
              <a:custGeom>
                <a:rect b="b" l="l" r="r" t="t"/>
                <a:pathLst>
                  <a:path extrusionOk="0" h="226" w="306">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3"/>
              <p:cNvSpPr/>
              <p:nvPr/>
            </p:nvSpPr>
            <p:spPr>
              <a:xfrm>
                <a:off x="3053600" y="4447700"/>
                <a:ext cx="6600" cy="3125"/>
              </a:xfrm>
              <a:custGeom>
                <a:rect b="b" l="l" r="r" t="t"/>
                <a:pathLst>
                  <a:path extrusionOk="0" h="125" w="264">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53"/>
              <p:cNvSpPr/>
              <p:nvPr/>
            </p:nvSpPr>
            <p:spPr>
              <a:xfrm>
                <a:off x="3046250" y="4444500"/>
                <a:ext cx="5675" cy="1450"/>
              </a:xfrm>
              <a:custGeom>
                <a:rect b="b" l="l" r="r" t="t"/>
                <a:pathLst>
                  <a:path extrusionOk="0" h="58" w="227">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53"/>
              <p:cNvSpPr/>
              <p:nvPr/>
            </p:nvSpPr>
            <p:spPr>
              <a:xfrm>
                <a:off x="3033275" y="4391625"/>
                <a:ext cx="29275" cy="13925"/>
              </a:xfrm>
              <a:custGeom>
                <a:rect b="b" l="l" r="r" t="t"/>
                <a:pathLst>
                  <a:path extrusionOk="0" h="557" w="1171">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3"/>
              <p:cNvSpPr/>
              <p:nvPr/>
            </p:nvSpPr>
            <p:spPr>
              <a:xfrm>
                <a:off x="2750500" y="4644475"/>
                <a:ext cx="32200" cy="23225"/>
              </a:xfrm>
              <a:custGeom>
                <a:rect b="b" l="l" r="r" t="t"/>
                <a:pathLst>
                  <a:path extrusionOk="0" h="929" w="1288">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53"/>
              <p:cNvSpPr/>
              <p:nvPr/>
            </p:nvSpPr>
            <p:spPr>
              <a:xfrm>
                <a:off x="2723575" y="4613150"/>
                <a:ext cx="13600" cy="18925"/>
              </a:xfrm>
              <a:custGeom>
                <a:rect b="b" l="l" r="r" t="t"/>
                <a:pathLst>
                  <a:path extrusionOk="0" h="757" w="544">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53"/>
              <p:cNvSpPr/>
              <p:nvPr/>
            </p:nvSpPr>
            <p:spPr>
              <a:xfrm>
                <a:off x="2718275" y="4593500"/>
                <a:ext cx="11075" cy="14650"/>
              </a:xfrm>
              <a:custGeom>
                <a:rect b="b" l="l" r="r" t="t"/>
                <a:pathLst>
                  <a:path extrusionOk="0" h="586" w="443">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53"/>
              <p:cNvSpPr/>
              <p:nvPr/>
            </p:nvSpPr>
            <p:spPr>
              <a:xfrm>
                <a:off x="2724000" y="4591650"/>
                <a:ext cx="4350" cy="3650"/>
              </a:xfrm>
              <a:custGeom>
                <a:rect b="b" l="l" r="r" t="t"/>
                <a:pathLst>
                  <a:path extrusionOk="0" h="146" w="174">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53"/>
              <p:cNvSpPr/>
              <p:nvPr/>
            </p:nvSpPr>
            <p:spPr>
              <a:xfrm>
                <a:off x="2717850" y="4584975"/>
                <a:ext cx="7100" cy="6525"/>
              </a:xfrm>
              <a:custGeom>
                <a:rect b="b" l="l" r="r" t="t"/>
                <a:pathLst>
                  <a:path extrusionOk="0" h="261" w="284">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53"/>
              <p:cNvSpPr/>
              <p:nvPr/>
            </p:nvSpPr>
            <p:spPr>
              <a:xfrm>
                <a:off x="2714750" y="4586650"/>
                <a:ext cx="3725" cy="7550"/>
              </a:xfrm>
              <a:custGeom>
                <a:rect b="b" l="l" r="r" t="t"/>
                <a:pathLst>
                  <a:path extrusionOk="0" h="302" w="149">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53"/>
              <p:cNvSpPr/>
              <p:nvPr/>
            </p:nvSpPr>
            <p:spPr>
              <a:xfrm>
                <a:off x="2707375" y="4581400"/>
                <a:ext cx="6175" cy="10575"/>
              </a:xfrm>
              <a:custGeom>
                <a:rect b="b" l="l" r="r" t="t"/>
                <a:pathLst>
                  <a:path extrusionOk="0" h="423" w="247">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3"/>
              <p:cNvSpPr/>
              <p:nvPr/>
            </p:nvSpPr>
            <p:spPr>
              <a:xfrm>
                <a:off x="2701825" y="4573400"/>
                <a:ext cx="10500" cy="7575"/>
              </a:xfrm>
              <a:custGeom>
                <a:rect b="b" l="l" r="r" t="t"/>
                <a:pathLst>
                  <a:path extrusionOk="0" h="303" w="42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53"/>
              <p:cNvSpPr/>
              <p:nvPr/>
            </p:nvSpPr>
            <p:spPr>
              <a:xfrm>
                <a:off x="2711375" y="4574050"/>
                <a:ext cx="7100" cy="9975"/>
              </a:xfrm>
              <a:custGeom>
                <a:rect b="b" l="l" r="r" t="t"/>
                <a:pathLst>
                  <a:path extrusionOk="0" h="399" w="284">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53"/>
              <p:cNvSpPr/>
              <p:nvPr/>
            </p:nvSpPr>
            <p:spPr>
              <a:xfrm>
                <a:off x="2707050" y="4574975"/>
                <a:ext cx="4525" cy="1525"/>
              </a:xfrm>
              <a:custGeom>
                <a:rect b="b" l="l" r="r" t="t"/>
                <a:pathLst>
                  <a:path extrusionOk="0" h="61" w="181">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53"/>
              <p:cNvSpPr/>
              <p:nvPr/>
            </p:nvSpPr>
            <p:spPr>
              <a:xfrm>
                <a:off x="2593700" y="4577575"/>
                <a:ext cx="15125" cy="8775"/>
              </a:xfrm>
              <a:custGeom>
                <a:rect b="b" l="l" r="r" t="t"/>
                <a:pathLst>
                  <a:path extrusionOk="0" h="351" w="605">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53"/>
              <p:cNvSpPr/>
              <p:nvPr/>
            </p:nvSpPr>
            <p:spPr>
              <a:xfrm>
                <a:off x="2600550" y="4569850"/>
                <a:ext cx="8875" cy="6800"/>
              </a:xfrm>
              <a:custGeom>
                <a:rect b="b" l="l" r="r" t="t"/>
                <a:pathLst>
                  <a:path extrusionOk="0" h="272" w="355">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3"/>
              <p:cNvSpPr/>
              <p:nvPr/>
            </p:nvSpPr>
            <p:spPr>
              <a:xfrm>
                <a:off x="2529625" y="4606350"/>
                <a:ext cx="13675" cy="4800"/>
              </a:xfrm>
              <a:custGeom>
                <a:rect b="b" l="l" r="r" t="t"/>
                <a:pathLst>
                  <a:path extrusionOk="0" h="192" w="547">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3"/>
              <p:cNvSpPr/>
              <p:nvPr/>
            </p:nvSpPr>
            <p:spPr>
              <a:xfrm>
                <a:off x="2516375" y="4615600"/>
                <a:ext cx="8350" cy="6250"/>
              </a:xfrm>
              <a:custGeom>
                <a:rect b="b" l="l" r="r" t="t"/>
                <a:pathLst>
                  <a:path extrusionOk="0" h="250" w="334">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53"/>
              <p:cNvSpPr/>
              <p:nvPr/>
            </p:nvSpPr>
            <p:spPr>
              <a:xfrm>
                <a:off x="2923000" y="4442075"/>
                <a:ext cx="24625" cy="16550"/>
              </a:xfrm>
              <a:custGeom>
                <a:rect b="b" l="l" r="r" t="t"/>
                <a:pathLst>
                  <a:path extrusionOk="0" h="662" w="985">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53"/>
              <p:cNvSpPr/>
              <p:nvPr/>
            </p:nvSpPr>
            <p:spPr>
              <a:xfrm>
                <a:off x="2916250" y="4451325"/>
                <a:ext cx="4075" cy="3525"/>
              </a:xfrm>
              <a:custGeom>
                <a:rect b="b" l="l" r="r" t="t"/>
                <a:pathLst>
                  <a:path extrusionOk="0" h="141" w="163">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3"/>
              <p:cNvSpPr/>
              <p:nvPr/>
            </p:nvSpPr>
            <p:spPr>
              <a:xfrm>
                <a:off x="2907275" y="4455250"/>
                <a:ext cx="2650" cy="2350"/>
              </a:xfrm>
              <a:custGeom>
                <a:rect b="b" l="l" r="r" t="t"/>
                <a:pathLst>
                  <a:path extrusionOk="0" h="94" w="106">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53"/>
              <p:cNvSpPr/>
              <p:nvPr/>
            </p:nvSpPr>
            <p:spPr>
              <a:xfrm>
                <a:off x="2805700" y="4397475"/>
                <a:ext cx="109925" cy="60625"/>
              </a:xfrm>
              <a:custGeom>
                <a:rect b="b" l="l" r="r" t="t"/>
                <a:pathLst>
                  <a:path extrusionOk="0" h="2425" w="4397">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53"/>
              <p:cNvSpPr/>
              <p:nvPr/>
            </p:nvSpPr>
            <p:spPr>
              <a:xfrm>
                <a:off x="2877100" y="4391225"/>
                <a:ext cx="16950" cy="11550"/>
              </a:xfrm>
              <a:custGeom>
                <a:rect b="b" l="l" r="r" t="t"/>
                <a:pathLst>
                  <a:path extrusionOk="0" h="462" w="678">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53"/>
              <p:cNvSpPr/>
              <p:nvPr/>
            </p:nvSpPr>
            <p:spPr>
              <a:xfrm>
                <a:off x="2904200" y="4386125"/>
                <a:ext cx="37925" cy="37600"/>
              </a:xfrm>
              <a:custGeom>
                <a:rect b="b" l="l" r="r" t="t"/>
                <a:pathLst>
                  <a:path extrusionOk="0" h="1504" w="1517">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3"/>
              <p:cNvSpPr/>
              <p:nvPr/>
            </p:nvSpPr>
            <p:spPr>
              <a:xfrm>
                <a:off x="2944550" y="4386050"/>
                <a:ext cx="31750" cy="29675"/>
              </a:xfrm>
              <a:custGeom>
                <a:rect b="b" l="l" r="r" t="t"/>
                <a:pathLst>
                  <a:path extrusionOk="0" h="1187" w="127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53"/>
              <p:cNvSpPr/>
              <p:nvPr/>
            </p:nvSpPr>
            <p:spPr>
              <a:xfrm>
                <a:off x="2764650" y="4380875"/>
                <a:ext cx="65025" cy="45475"/>
              </a:xfrm>
              <a:custGeom>
                <a:rect b="b" l="l" r="r" t="t"/>
                <a:pathLst>
                  <a:path extrusionOk="0" h="1819" w="2601">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53"/>
              <p:cNvSpPr/>
              <p:nvPr/>
            </p:nvSpPr>
            <p:spPr>
              <a:xfrm>
                <a:off x="2890950" y="4368250"/>
                <a:ext cx="7725" cy="6175"/>
              </a:xfrm>
              <a:custGeom>
                <a:rect b="b" l="l" r="r" t="t"/>
                <a:pathLst>
                  <a:path extrusionOk="0" h="247" w="309">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3"/>
              <p:cNvSpPr/>
              <p:nvPr/>
            </p:nvSpPr>
            <p:spPr>
              <a:xfrm>
                <a:off x="2816400" y="4345900"/>
                <a:ext cx="71800" cy="36400"/>
              </a:xfrm>
              <a:custGeom>
                <a:rect b="b" l="l" r="r" t="t"/>
                <a:pathLst>
                  <a:path extrusionOk="0" h="1456" w="2872">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3"/>
              <p:cNvSpPr/>
              <p:nvPr/>
            </p:nvSpPr>
            <p:spPr>
              <a:xfrm>
                <a:off x="2804400" y="4359600"/>
                <a:ext cx="12150" cy="7950"/>
              </a:xfrm>
              <a:custGeom>
                <a:rect b="b" l="l" r="r" t="t"/>
                <a:pathLst>
                  <a:path extrusionOk="0" h="318" w="486">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53"/>
              <p:cNvSpPr/>
              <p:nvPr/>
            </p:nvSpPr>
            <p:spPr>
              <a:xfrm>
                <a:off x="2783525" y="4338000"/>
                <a:ext cx="44300" cy="23900"/>
              </a:xfrm>
              <a:custGeom>
                <a:rect b="b" l="l" r="r" t="t"/>
                <a:pathLst>
                  <a:path extrusionOk="0" h="956" w="1772">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53"/>
              <p:cNvSpPr/>
              <p:nvPr/>
            </p:nvSpPr>
            <p:spPr>
              <a:xfrm>
                <a:off x="2831200" y="4348125"/>
                <a:ext cx="9875" cy="1975"/>
              </a:xfrm>
              <a:custGeom>
                <a:rect b="b" l="l" r="r" t="t"/>
                <a:pathLst>
                  <a:path extrusionOk="0" h="79" w="395">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53"/>
              <p:cNvSpPr/>
              <p:nvPr/>
            </p:nvSpPr>
            <p:spPr>
              <a:xfrm>
                <a:off x="2841050" y="4328500"/>
                <a:ext cx="23450" cy="12675"/>
              </a:xfrm>
              <a:custGeom>
                <a:rect b="b" l="l" r="r" t="t"/>
                <a:pathLst>
                  <a:path extrusionOk="0" h="507" w="938">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3"/>
              <p:cNvSpPr/>
              <p:nvPr/>
            </p:nvSpPr>
            <p:spPr>
              <a:xfrm>
                <a:off x="2828625" y="4330650"/>
                <a:ext cx="9625" cy="5325"/>
              </a:xfrm>
              <a:custGeom>
                <a:rect b="b" l="l" r="r" t="t"/>
                <a:pathLst>
                  <a:path extrusionOk="0" h="213" w="385">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53"/>
              <p:cNvSpPr/>
              <p:nvPr/>
            </p:nvSpPr>
            <p:spPr>
              <a:xfrm>
                <a:off x="2841675" y="4318950"/>
                <a:ext cx="24650" cy="8150"/>
              </a:xfrm>
              <a:custGeom>
                <a:rect b="b" l="l" r="r" t="t"/>
                <a:pathLst>
                  <a:path extrusionOk="0" h="326" w="986">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53"/>
              <p:cNvSpPr/>
              <p:nvPr/>
            </p:nvSpPr>
            <p:spPr>
              <a:xfrm>
                <a:off x="2904200" y="4349150"/>
                <a:ext cx="33175" cy="25100"/>
              </a:xfrm>
              <a:custGeom>
                <a:rect b="b" l="l" r="r" t="t"/>
                <a:pathLst>
                  <a:path extrusionOk="0" h="1004" w="1327">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53"/>
              <p:cNvSpPr/>
              <p:nvPr/>
            </p:nvSpPr>
            <p:spPr>
              <a:xfrm>
                <a:off x="2900225" y="4360550"/>
                <a:ext cx="10475" cy="3425"/>
              </a:xfrm>
              <a:custGeom>
                <a:rect b="b" l="l" r="r" t="t"/>
                <a:pathLst>
                  <a:path extrusionOk="0" h="137" w="419">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53"/>
              <p:cNvSpPr/>
              <p:nvPr/>
            </p:nvSpPr>
            <p:spPr>
              <a:xfrm>
                <a:off x="2897125" y="4359275"/>
                <a:ext cx="9000" cy="2225"/>
              </a:xfrm>
              <a:custGeom>
                <a:rect b="b" l="l" r="r" t="t"/>
                <a:pathLst>
                  <a:path extrusionOk="0" h="89" w="36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3"/>
              <p:cNvSpPr/>
              <p:nvPr/>
            </p:nvSpPr>
            <p:spPr>
              <a:xfrm>
                <a:off x="2892575" y="4355650"/>
                <a:ext cx="11650" cy="4025"/>
              </a:xfrm>
              <a:custGeom>
                <a:rect b="b" l="l" r="r" t="t"/>
                <a:pathLst>
                  <a:path extrusionOk="0" h="161" w="466">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53"/>
              <p:cNvSpPr/>
              <p:nvPr/>
            </p:nvSpPr>
            <p:spPr>
              <a:xfrm>
                <a:off x="2892800" y="4350375"/>
                <a:ext cx="11125" cy="5325"/>
              </a:xfrm>
              <a:custGeom>
                <a:rect b="b" l="l" r="r" t="t"/>
                <a:pathLst>
                  <a:path extrusionOk="0" h="213" w="445">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53"/>
              <p:cNvSpPr/>
              <p:nvPr/>
            </p:nvSpPr>
            <p:spPr>
              <a:xfrm>
                <a:off x="2882725" y="4334175"/>
                <a:ext cx="13500" cy="10075"/>
              </a:xfrm>
              <a:custGeom>
                <a:rect b="b" l="l" r="r" t="t"/>
                <a:pathLst>
                  <a:path extrusionOk="0" h="403" w="54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53"/>
              <p:cNvSpPr/>
              <p:nvPr/>
            </p:nvSpPr>
            <p:spPr>
              <a:xfrm>
                <a:off x="2904425" y="4332100"/>
                <a:ext cx="10625" cy="2625"/>
              </a:xfrm>
              <a:custGeom>
                <a:rect b="b" l="l" r="r" t="t"/>
                <a:pathLst>
                  <a:path extrusionOk="0" h="105" w="425">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3"/>
              <p:cNvSpPr/>
              <p:nvPr/>
            </p:nvSpPr>
            <p:spPr>
              <a:xfrm>
                <a:off x="2886025" y="4309800"/>
                <a:ext cx="40375" cy="23475"/>
              </a:xfrm>
              <a:custGeom>
                <a:rect b="b" l="l" r="r" t="t"/>
                <a:pathLst>
                  <a:path extrusionOk="0" h="939" w="1615">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53"/>
              <p:cNvSpPr/>
              <p:nvPr/>
            </p:nvSpPr>
            <p:spPr>
              <a:xfrm>
                <a:off x="2917750" y="4297575"/>
                <a:ext cx="11725" cy="5700"/>
              </a:xfrm>
              <a:custGeom>
                <a:rect b="b" l="l" r="r" t="t"/>
                <a:pathLst>
                  <a:path extrusionOk="0" h="228" w="469">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53"/>
              <p:cNvSpPr/>
              <p:nvPr/>
            </p:nvSpPr>
            <p:spPr>
              <a:xfrm>
                <a:off x="2927600" y="4318950"/>
                <a:ext cx="24675" cy="14300"/>
              </a:xfrm>
              <a:custGeom>
                <a:rect b="b" l="l" r="r" t="t"/>
                <a:pathLst>
                  <a:path extrusionOk="0" h="572" w="987">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53"/>
              <p:cNvSpPr/>
              <p:nvPr/>
            </p:nvSpPr>
            <p:spPr>
              <a:xfrm>
                <a:off x="2942100" y="4333250"/>
                <a:ext cx="20350" cy="5450"/>
              </a:xfrm>
              <a:custGeom>
                <a:rect b="b" l="l" r="r" t="t"/>
                <a:pathLst>
                  <a:path extrusionOk="0" h="218" w="814">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53"/>
              <p:cNvSpPr/>
              <p:nvPr/>
            </p:nvSpPr>
            <p:spPr>
              <a:xfrm>
                <a:off x="2940025" y="4365650"/>
                <a:ext cx="19950" cy="13950"/>
              </a:xfrm>
              <a:custGeom>
                <a:rect b="b" l="l" r="r" t="t"/>
                <a:pathLst>
                  <a:path extrusionOk="0" h="558" w="798">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53"/>
              <p:cNvSpPr/>
              <p:nvPr/>
            </p:nvSpPr>
            <p:spPr>
              <a:xfrm>
                <a:off x="2949300" y="4361050"/>
                <a:ext cx="4975" cy="2400"/>
              </a:xfrm>
              <a:custGeom>
                <a:rect b="b" l="l" r="r" t="t"/>
                <a:pathLst>
                  <a:path extrusionOk="0" h="96" w="199">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53"/>
              <p:cNvSpPr/>
              <p:nvPr/>
            </p:nvSpPr>
            <p:spPr>
              <a:xfrm>
                <a:off x="2971525" y="4335750"/>
                <a:ext cx="11875" cy="7950"/>
              </a:xfrm>
              <a:custGeom>
                <a:rect b="b" l="l" r="r" t="t"/>
                <a:pathLst>
                  <a:path extrusionOk="0" h="318" w="475">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53"/>
              <p:cNvSpPr/>
              <p:nvPr/>
            </p:nvSpPr>
            <p:spPr>
              <a:xfrm>
                <a:off x="2976600" y="4348375"/>
                <a:ext cx="4100" cy="3975"/>
              </a:xfrm>
              <a:custGeom>
                <a:rect b="b" l="l" r="r" t="t"/>
                <a:pathLst>
                  <a:path extrusionOk="0" h="159" w="164">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3"/>
              <p:cNvSpPr/>
              <p:nvPr/>
            </p:nvSpPr>
            <p:spPr>
              <a:xfrm>
                <a:off x="2936225" y="4344775"/>
                <a:ext cx="106300" cy="36600"/>
              </a:xfrm>
              <a:custGeom>
                <a:rect b="b" l="l" r="r" t="t"/>
                <a:pathLst>
                  <a:path extrusionOk="0" h="1464" w="4252">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53"/>
              <p:cNvSpPr/>
              <p:nvPr/>
            </p:nvSpPr>
            <p:spPr>
              <a:xfrm>
                <a:off x="2940000" y="4277325"/>
                <a:ext cx="69575" cy="51025"/>
              </a:xfrm>
              <a:custGeom>
                <a:rect b="b" l="l" r="r" t="t"/>
                <a:pathLst>
                  <a:path extrusionOk="0" h="2041" w="2783">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53"/>
              <p:cNvSpPr/>
              <p:nvPr/>
            </p:nvSpPr>
            <p:spPr>
              <a:xfrm>
                <a:off x="2967975" y="4247825"/>
                <a:ext cx="183600" cy="109350"/>
              </a:xfrm>
              <a:custGeom>
                <a:rect b="b" l="l" r="r" t="t"/>
                <a:pathLst>
                  <a:path extrusionOk="0" h="4374" w="7344">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3"/>
              <p:cNvSpPr/>
              <p:nvPr/>
            </p:nvSpPr>
            <p:spPr>
              <a:xfrm>
                <a:off x="3052675" y="4310100"/>
                <a:ext cx="19325" cy="4775"/>
              </a:xfrm>
              <a:custGeom>
                <a:rect b="b" l="l" r="r" t="t"/>
                <a:pathLst>
                  <a:path extrusionOk="0" h="191" w="773">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53"/>
              <p:cNvSpPr/>
              <p:nvPr/>
            </p:nvSpPr>
            <p:spPr>
              <a:xfrm>
                <a:off x="3010000" y="4314025"/>
                <a:ext cx="6650" cy="1975"/>
              </a:xfrm>
              <a:custGeom>
                <a:rect b="b" l="l" r="r" t="t"/>
                <a:pathLst>
                  <a:path extrusionOk="0" h="79" w="266">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53"/>
              <p:cNvSpPr/>
              <p:nvPr/>
            </p:nvSpPr>
            <p:spPr>
              <a:xfrm>
                <a:off x="3040450" y="4358350"/>
                <a:ext cx="6275" cy="2450"/>
              </a:xfrm>
              <a:custGeom>
                <a:rect b="b" l="l" r="r" t="t"/>
                <a:pathLst>
                  <a:path extrusionOk="0" h="98" w="251">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3"/>
              <p:cNvSpPr/>
              <p:nvPr/>
            </p:nvSpPr>
            <p:spPr>
              <a:xfrm>
                <a:off x="2634700" y="4552700"/>
                <a:ext cx="4900" cy="4450"/>
              </a:xfrm>
              <a:custGeom>
                <a:rect b="b" l="l" r="r" t="t"/>
                <a:pathLst>
                  <a:path extrusionOk="0" h="178" w="196">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3"/>
              <p:cNvSpPr/>
              <p:nvPr/>
            </p:nvSpPr>
            <p:spPr>
              <a:xfrm>
                <a:off x="2642075" y="4549800"/>
                <a:ext cx="2175" cy="1550"/>
              </a:xfrm>
              <a:custGeom>
                <a:rect b="b" l="l" r="r" t="t"/>
                <a:pathLst>
                  <a:path extrusionOk="0" h="62" w="87">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3"/>
              <p:cNvSpPr/>
              <p:nvPr/>
            </p:nvSpPr>
            <p:spPr>
              <a:xfrm>
                <a:off x="2521625" y="4551775"/>
                <a:ext cx="6075" cy="5175"/>
              </a:xfrm>
              <a:custGeom>
                <a:rect b="b" l="l" r="r" t="t"/>
                <a:pathLst>
                  <a:path extrusionOk="0" h="207" w="243">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3"/>
              <p:cNvSpPr/>
              <p:nvPr/>
            </p:nvSpPr>
            <p:spPr>
              <a:xfrm>
                <a:off x="3835800" y="4290900"/>
                <a:ext cx="3000" cy="2050"/>
              </a:xfrm>
              <a:custGeom>
                <a:rect b="b" l="l" r="r" t="t"/>
                <a:pathLst>
                  <a:path extrusionOk="0" h="82" w="12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3"/>
              <p:cNvSpPr/>
              <p:nvPr/>
            </p:nvSpPr>
            <p:spPr>
              <a:xfrm>
                <a:off x="4279075" y="5047225"/>
                <a:ext cx="2075" cy="875"/>
              </a:xfrm>
              <a:custGeom>
                <a:rect b="b" l="l" r="r" t="t"/>
                <a:pathLst>
                  <a:path extrusionOk="0" h="35" w="83">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3"/>
              <p:cNvSpPr/>
              <p:nvPr/>
            </p:nvSpPr>
            <p:spPr>
              <a:xfrm>
                <a:off x="4263550" y="5044100"/>
                <a:ext cx="2500" cy="2150"/>
              </a:xfrm>
              <a:custGeom>
                <a:rect b="b" l="l" r="r" t="t"/>
                <a:pathLst>
                  <a:path extrusionOk="0" h="86" w="10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3"/>
              <p:cNvSpPr/>
              <p:nvPr/>
            </p:nvSpPr>
            <p:spPr>
              <a:xfrm>
                <a:off x="4317725" y="5293925"/>
                <a:ext cx="7375" cy="3825"/>
              </a:xfrm>
              <a:custGeom>
                <a:rect b="b" l="l" r="r" t="t"/>
                <a:pathLst>
                  <a:path extrusionOk="0" h="153" w="295">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3"/>
              <p:cNvSpPr/>
              <p:nvPr/>
            </p:nvSpPr>
            <p:spPr>
              <a:xfrm>
                <a:off x="3612075" y="4460050"/>
                <a:ext cx="625" cy="25"/>
              </a:xfrm>
              <a:custGeom>
                <a:rect b="b" l="l" r="r" t="t"/>
                <a:pathLst>
                  <a:path extrusionOk="0" h="1" w="25">
                    <a:moveTo>
                      <a:pt x="25" y="0"/>
                    </a:moveTo>
                    <a:cubicBezTo>
                      <a:pt x="0" y="0"/>
                      <a:pt x="12"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3"/>
              <p:cNvSpPr/>
              <p:nvPr/>
            </p:nvSpPr>
            <p:spPr>
              <a:xfrm>
                <a:off x="3020575" y="4688050"/>
                <a:ext cx="8150" cy="2825"/>
              </a:xfrm>
              <a:custGeom>
                <a:rect b="b" l="l" r="r" t="t"/>
                <a:pathLst>
                  <a:path extrusionOk="0" h="113" w="326">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3"/>
              <p:cNvSpPr/>
              <p:nvPr/>
            </p:nvSpPr>
            <p:spPr>
              <a:xfrm>
                <a:off x="3081625" y="5437625"/>
                <a:ext cx="46550" cy="30950"/>
              </a:xfrm>
              <a:custGeom>
                <a:rect b="b" l="l" r="r" t="t"/>
                <a:pathLst>
                  <a:path extrusionOk="0" h="1238" w="1862">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3"/>
              <p:cNvSpPr/>
              <p:nvPr/>
            </p:nvSpPr>
            <p:spPr>
              <a:xfrm>
                <a:off x="2514225" y="4416925"/>
                <a:ext cx="794450" cy="1036075"/>
              </a:xfrm>
              <a:custGeom>
                <a:rect b="b" l="l" r="r" t="t"/>
                <a:pathLst>
                  <a:path extrusionOk="0" h="41443" w="31778">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3"/>
              <p:cNvSpPr/>
              <p:nvPr/>
            </p:nvSpPr>
            <p:spPr>
              <a:xfrm>
                <a:off x="3071475" y="4890625"/>
                <a:ext cx="37600" cy="17125"/>
              </a:xfrm>
              <a:custGeom>
                <a:rect b="b" l="l" r="r" t="t"/>
                <a:pathLst>
                  <a:path extrusionOk="0" h="685" w="1504">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3"/>
              <p:cNvSpPr/>
              <p:nvPr/>
            </p:nvSpPr>
            <p:spPr>
              <a:xfrm>
                <a:off x="4240150" y="5092650"/>
                <a:ext cx="23000" cy="13675"/>
              </a:xfrm>
              <a:custGeom>
                <a:rect b="b" l="l" r="r" t="t"/>
                <a:pathLst>
                  <a:path extrusionOk="0" h="547" w="92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3"/>
              <p:cNvSpPr/>
              <p:nvPr/>
            </p:nvSpPr>
            <p:spPr>
              <a:xfrm>
                <a:off x="4289750" y="5044975"/>
                <a:ext cx="113975" cy="64475"/>
              </a:xfrm>
              <a:custGeom>
                <a:rect b="b" l="l" r="r" t="t"/>
                <a:pathLst>
                  <a:path extrusionOk="0" h="2579" w="4559">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3"/>
              <p:cNvSpPr/>
              <p:nvPr/>
            </p:nvSpPr>
            <p:spPr>
              <a:xfrm>
                <a:off x="4153575" y="4985025"/>
                <a:ext cx="61950" cy="77900"/>
              </a:xfrm>
              <a:custGeom>
                <a:rect b="b" l="l" r="r" t="t"/>
                <a:pathLst>
                  <a:path extrusionOk="0" h="3116" w="2478">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53"/>
              <p:cNvSpPr/>
              <p:nvPr/>
            </p:nvSpPr>
            <p:spPr>
              <a:xfrm>
                <a:off x="3414925" y="4335800"/>
                <a:ext cx="1184100" cy="947650"/>
              </a:xfrm>
              <a:custGeom>
                <a:rect b="b" l="l" r="r" t="t"/>
                <a:pathLst>
                  <a:path extrusionOk="0" h="37906" w="47364">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3"/>
              <p:cNvSpPr/>
              <p:nvPr/>
            </p:nvSpPr>
            <p:spPr>
              <a:xfrm>
                <a:off x="4347950" y="4613175"/>
                <a:ext cx="20075" cy="75225"/>
              </a:xfrm>
              <a:custGeom>
                <a:rect b="b" l="l" r="r" t="t"/>
                <a:pathLst>
                  <a:path extrusionOk="0" h="3009" w="803">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3"/>
              <p:cNvSpPr/>
              <p:nvPr/>
            </p:nvSpPr>
            <p:spPr>
              <a:xfrm>
                <a:off x="3453050" y="4602275"/>
                <a:ext cx="31500" cy="35425"/>
              </a:xfrm>
              <a:custGeom>
                <a:rect b="b" l="l" r="r" t="t"/>
                <a:pathLst>
                  <a:path extrusionOk="0" h="1417" w="126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3"/>
              <p:cNvSpPr/>
              <p:nvPr/>
            </p:nvSpPr>
            <p:spPr>
              <a:xfrm>
                <a:off x="3080400" y="4239175"/>
                <a:ext cx="365975" cy="316825"/>
              </a:xfrm>
              <a:custGeom>
                <a:rect b="b" l="l" r="r" t="t"/>
                <a:pathLst>
                  <a:path extrusionOk="0" h="12673" w="14639">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3"/>
              <p:cNvSpPr/>
              <p:nvPr/>
            </p:nvSpPr>
            <p:spPr>
              <a:xfrm>
                <a:off x="3187275" y="4436700"/>
                <a:ext cx="20050" cy="12100"/>
              </a:xfrm>
              <a:custGeom>
                <a:rect b="b" l="l" r="r" t="t"/>
                <a:pathLst>
                  <a:path extrusionOk="0" h="484" w="802">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3"/>
              <p:cNvSpPr/>
              <p:nvPr/>
            </p:nvSpPr>
            <p:spPr>
              <a:xfrm>
                <a:off x="3195300" y="4424625"/>
                <a:ext cx="3400" cy="2175"/>
              </a:xfrm>
              <a:custGeom>
                <a:rect b="b" l="l" r="r" t="t"/>
                <a:pathLst>
                  <a:path extrusionOk="0" h="87" w="136">
                    <a:moveTo>
                      <a:pt x="49" y="0"/>
                    </a:moveTo>
                    <a:cubicBezTo>
                      <a:pt x="0" y="0"/>
                      <a:pt x="0" y="74"/>
                      <a:pt x="49" y="86"/>
                    </a:cubicBezTo>
                    <a:cubicBezTo>
                      <a:pt x="136" y="86"/>
                      <a:pt x="111"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3"/>
              <p:cNvSpPr/>
              <p:nvPr/>
            </p:nvSpPr>
            <p:spPr>
              <a:xfrm>
                <a:off x="3198450" y="4261625"/>
                <a:ext cx="13525" cy="6050"/>
              </a:xfrm>
              <a:custGeom>
                <a:rect b="b" l="l" r="r" t="t"/>
                <a:pathLst>
                  <a:path extrusionOk="0" h="242" w="541">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3"/>
              <p:cNvSpPr/>
              <p:nvPr/>
            </p:nvSpPr>
            <p:spPr>
              <a:xfrm>
                <a:off x="3227625" y="4251800"/>
                <a:ext cx="5575" cy="1875"/>
              </a:xfrm>
              <a:custGeom>
                <a:rect b="b" l="l" r="r" t="t"/>
                <a:pathLst>
                  <a:path extrusionOk="0" h="75" w="223">
                    <a:moveTo>
                      <a:pt x="87" y="1"/>
                    </a:moveTo>
                    <a:cubicBezTo>
                      <a:pt x="1" y="1"/>
                      <a:pt x="50" y="75"/>
                      <a:pt x="136" y="75"/>
                    </a:cubicBezTo>
                    <a:cubicBezTo>
                      <a:pt x="223" y="75"/>
                      <a:pt x="173" y="1"/>
                      <a:pt x="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3"/>
              <p:cNvSpPr/>
              <p:nvPr/>
            </p:nvSpPr>
            <p:spPr>
              <a:xfrm>
                <a:off x="3238100" y="4249250"/>
                <a:ext cx="9575" cy="3525"/>
              </a:xfrm>
              <a:custGeom>
                <a:rect b="b" l="l" r="r" t="t"/>
                <a:pathLst>
                  <a:path extrusionOk="0" h="141" w="383">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3"/>
              <p:cNvSpPr/>
              <p:nvPr/>
            </p:nvSpPr>
            <p:spPr>
              <a:xfrm>
                <a:off x="3274775" y="4244375"/>
                <a:ext cx="12325" cy="4850"/>
              </a:xfrm>
              <a:custGeom>
                <a:rect b="b" l="l" r="r" t="t"/>
                <a:pathLst>
                  <a:path extrusionOk="0" h="194" w="493">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3"/>
              <p:cNvSpPr/>
              <p:nvPr/>
            </p:nvSpPr>
            <p:spPr>
              <a:xfrm>
                <a:off x="3392625" y="4265275"/>
                <a:ext cx="6525" cy="4025"/>
              </a:xfrm>
              <a:custGeom>
                <a:rect b="b" l="l" r="r" t="t"/>
                <a:pathLst>
                  <a:path extrusionOk="0" h="161" w="261">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3"/>
              <p:cNvSpPr/>
              <p:nvPr/>
            </p:nvSpPr>
            <p:spPr>
              <a:xfrm>
                <a:off x="3402600" y="4270600"/>
                <a:ext cx="6175" cy="1875"/>
              </a:xfrm>
              <a:custGeom>
                <a:rect b="b" l="l" r="r" t="t"/>
                <a:pathLst>
                  <a:path extrusionOk="0" h="75" w="247">
                    <a:moveTo>
                      <a:pt x="74" y="0"/>
                    </a:moveTo>
                    <a:cubicBezTo>
                      <a:pt x="0" y="0"/>
                      <a:pt x="87" y="74"/>
                      <a:pt x="173" y="74"/>
                    </a:cubicBezTo>
                    <a:cubicBezTo>
                      <a:pt x="247" y="74"/>
                      <a:pt x="148" y="13"/>
                      <a:pt x="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3"/>
              <p:cNvSpPr/>
              <p:nvPr/>
            </p:nvSpPr>
            <p:spPr>
              <a:xfrm>
                <a:off x="3402325" y="4350675"/>
                <a:ext cx="4600" cy="9900"/>
              </a:xfrm>
              <a:custGeom>
                <a:rect b="b" l="l" r="r" t="t"/>
                <a:pathLst>
                  <a:path extrusionOk="0" h="396" w="184">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3"/>
              <p:cNvSpPr/>
              <p:nvPr/>
            </p:nvSpPr>
            <p:spPr>
              <a:xfrm>
                <a:off x="3403825" y="4369475"/>
                <a:ext cx="7350" cy="4825"/>
              </a:xfrm>
              <a:custGeom>
                <a:rect b="b" l="l" r="r" t="t"/>
                <a:pathLst>
                  <a:path extrusionOk="0" h="193" w="294">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3"/>
              <p:cNvSpPr/>
              <p:nvPr/>
            </p:nvSpPr>
            <p:spPr>
              <a:xfrm>
                <a:off x="3370875" y="4401475"/>
                <a:ext cx="16050" cy="11450"/>
              </a:xfrm>
              <a:custGeom>
                <a:rect b="b" l="l" r="r" t="t"/>
                <a:pathLst>
                  <a:path extrusionOk="0" h="458" w="642">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3"/>
              <p:cNvSpPr/>
              <p:nvPr/>
            </p:nvSpPr>
            <p:spPr>
              <a:xfrm>
                <a:off x="3367475" y="4396275"/>
                <a:ext cx="10825" cy="2175"/>
              </a:xfrm>
              <a:custGeom>
                <a:rect b="b" l="l" r="r" t="t"/>
                <a:pathLst>
                  <a:path extrusionOk="0" h="87" w="433">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3"/>
              <p:cNvSpPr/>
              <p:nvPr/>
            </p:nvSpPr>
            <p:spPr>
              <a:xfrm>
                <a:off x="3350550" y="4426950"/>
                <a:ext cx="15950" cy="6275"/>
              </a:xfrm>
              <a:custGeom>
                <a:rect b="b" l="l" r="r" t="t"/>
                <a:pathLst>
                  <a:path extrusionOk="0" h="251" w="638">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53"/>
              <p:cNvSpPr/>
              <p:nvPr/>
            </p:nvSpPr>
            <p:spPr>
              <a:xfrm>
                <a:off x="3210700" y="4440625"/>
                <a:ext cx="3400" cy="5300"/>
              </a:xfrm>
              <a:custGeom>
                <a:rect b="b" l="l" r="r" t="t"/>
                <a:pathLst>
                  <a:path extrusionOk="0" h="212" w="136">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53"/>
              <p:cNvSpPr/>
              <p:nvPr/>
            </p:nvSpPr>
            <p:spPr>
              <a:xfrm>
                <a:off x="3199600" y="4422725"/>
                <a:ext cx="4650" cy="3200"/>
              </a:xfrm>
              <a:custGeom>
                <a:rect b="b" l="l" r="r" t="t"/>
                <a:pathLst>
                  <a:path extrusionOk="0" h="128" w="186">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53"/>
              <p:cNvSpPr/>
              <p:nvPr/>
            </p:nvSpPr>
            <p:spPr>
              <a:xfrm>
                <a:off x="3409350" y="4333100"/>
                <a:ext cx="3050" cy="1800"/>
              </a:xfrm>
              <a:custGeom>
                <a:rect b="b" l="l" r="r" t="t"/>
                <a:pathLst>
                  <a:path extrusionOk="0" h="72" w="122">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53"/>
              <p:cNvSpPr/>
              <p:nvPr/>
            </p:nvSpPr>
            <p:spPr>
              <a:xfrm>
                <a:off x="3399750" y="4317175"/>
                <a:ext cx="3675" cy="1925"/>
              </a:xfrm>
              <a:custGeom>
                <a:rect b="b" l="l" r="r" t="t"/>
                <a:pathLst>
                  <a:path extrusionOk="0" h="77" w="147">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3"/>
              <p:cNvSpPr/>
              <p:nvPr/>
            </p:nvSpPr>
            <p:spPr>
              <a:xfrm>
                <a:off x="3409250" y="4312325"/>
                <a:ext cx="3100" cy="2025"/>
              </a:xfrm>
              <a:custGeom>
                <a:rect b="b" l="l" r="r" t="t"/>
                <a:pathLst>
                  <a:path extrusionOk="0" h="81" w="124">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53"/>
              <p:cNvSpPr/>
              <p:nvPr/>
            </p:nvSpPr>
            <p:spPr>
              <a:xfrm>
                <a:off x="3083875" y="4339550"/>
                <a:ext cx="5525" cy="725"/>
              </a:xfrm>
              <a:custGeom>
                <a:rect b="b" l="l" r="r" t="t"/>
                <a:pathLst>
                  <a:path extrusionOk="0" h="29" w="221">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53"/>
              <p:cNvSpPr/>
              <p:nvPr/>
            </p:nvSpPr>
            <p:spPr>
              <a:xfrm>
                <a:off x="3091575" y="4339250"/>
                <a:ext cx="5175" cy="600"/>
              </a:xfrm>
              <a:custGeom>
                <a:rect b="b" l="l" r="r" t="t"/>
                <a:pathLst>
                  <a:path extrusionOk="0" h="24" w="207">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97" name="Google Shape;6497;p53"/>
            <p:cNvSpPr/>
            <p:nvPr/>
          </p:nvSpPr>
          <p:spPr>
            <a:xfrm>
              <a:off x="4862183" y="3305557"/>
              <a:ext cx="1007599" cy="635138"/>
            </a:xfrm>
            <a:custGeom>
              <a:rect b="b" l="l" r="r" t="t"/>
              <a:pathLst>
                <a:path extrusionOk="0" h="44038" w="69863">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98" name="Google Shape;6498;p53"/>
            <p:cNvGrpSpPr/>
            <p:nvPr/>
          </p:nvGrpSpPr>
          <p:grpSpPr>
            <a:xfrm>
              <a:off x="4851510" y="3282978"/>
              <a:ext cx="1028757" cy="669305"/>
              <a:chOff x="2732000" y="1526850"/>
              <a:chExt cx="1783250" cy="1160175"/>
            </a:xfrm>
          </p:grpSpPr>
          <p:sp>
            <p:nvSpPr>
              <p:cNvPr id="6499" name="Google Shape;6499;p53"/>
              <p:cNvSpPr/>
              <p:nvPr/>
            </p:nvSpPr>
            <p:spPr>
              <a:xfrm>
                <a:off x="3766400" y="1850425"/>
                <a:ext cx="68700" cy="62425"/>
              </a:xfrm>
              <a:custGeom>
                <a:rect b="b" l="l" r="r" t="t"/>
                <a:pathLst>
                  <a:path extrusionOk="0" h="2497" w="2748">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3"/>
              <p:cNvSpPr/>
              <p:nvPr/>
            </p:nvSpPr>
            <p:spPr>
              <a:xfrm>
                <a:off x="3469450" y="2168575"/>
                <a:ext cx="68700" cy="62550"/>
              </a:xfrm>
              <a:custGeom>
                <a:rect b="b" l="l" r="r" t="t"/>
                <a:pathLst>
                  <a:path extrusionOk="0" h="2502" w="2748">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3"/>
              <p:cNvSpPr/>
              <p:nvPr/>
            </p:nvSpPr>
            <p:spPr>
              <a:xfrm>
                <a:off x="4059625" y="2013625"/>
                <a:ext cx="73050" cy="62500"/>
              </a:xfrm>
              <a:custGeom>
                <a:rect b="b" l="l" r="r" t="t"/>
                <a:pathLst>
                  <a:path extrusionOk="0" h="2500" w="2922">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3"/>
              <p:cNvSpPr/>
              <p:nvPr/>
            </p:nvSpPr>
            <p:spPr>
              <a:xfrm>
                <a:off x="4163450" y="1701900"/>
                <a:ext cx="73025" cy="62575"/>
              </a:xfrm>
              <a:custGeom>
                <a:rect b="b" l="l" r="r" t="t"/>
                <a:pathLst>
                  <a:path extrusionOk="0" h="2503" w="2921">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53"/>
              <p:cNvSpPr/>
              <p:nvPr/>
            </p:nvSpPr>
            <p:spPr>
              <a:xfrm>
                <a:off x="3076400" y="2487150"/>
                <a:ext cx="68700" cy="62400"/>
              </a:xfrm>
              <a:custGeom>
                <a:rect b="b" l="l" r="r" t="t"/>
                <a:pathLst>
                  <a:path extrusionOk="0" h="2496" w="2748">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53"/>
              <p:cNvSpPr/>
              <p:nvPr/>
            </p:nvSpPr>
            <p:spPr>
              <a:xfrm>
                <a:off x="3138925" y="2281300"/>
                <a:ext cx="73025" cy="62575"/>
              </a:xfrm>
              <a:custGeom>
                <a:rect b="b" l="l" r="r" t="t"/>
                <a:pathLst>
                  <a:path extrusionOk="0" h="2503" w="2921">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3"/>
              <p:cNvSpPr/>
              <p:nvPr/>
            </p:nvSpPr>
            <p:spPr>
              <a:xfrm>
                <a:off x="3187900" y="2440550"/>
                <a:ext cx="62550" cy="62575"/>
              </a:xfrm>
              <a:custGeom>
                <a:rect b="b" l="l" r="r" t="t"/>
                <a:pathLst>
                  <a:path extrusionOk="0" h="2503" w="2502">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53"/>
              <p:cNvSpPr/>
              <p:nvPr/>
            </p:nvSpPr>
            <p:spPr>
              <a:xfrm>
                <a:off x="3536275" y="1737400"/>
                <a:ext cx="68725" cy="62425"/>
              </a:xfrm>
              <a:custGeom>
                <a:rect b="b" l="l" r="r" t="t"/>
                <a:pathLst>
                  <a:path extrusionOk="0" h="2497" w="2749">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53"/>
              <p:cNvSpPr/>
              <p:nvPr/>
            </p:nvSpPr>
            <p:spPr>
              <a:xfrm>
                <a:off x="4294050" y="2299775"/>
                <a:ext cx="73025" cy="62375"/>
              </a:xfrm>
              <a:custGeom>
                <a:rect b="b" l="l" r="r" t="t"/>
                <a:pathLst>
                  <a:path extrusionOk="0" h="2495" w="2921">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53"/>
              <p:cNvSpPr/>
              <p:nvPr/>
            </p:nvSpPr>
            <p:spPr>
              <a:xfrm>
                <a:off x="3983250" y="1642450"/>
                <a:ext cx="72925" cy="62550"/>
              </a:xfrm>
              <a:custGeom>
                <a:rect b="b" l="l" r="r" t="t"/>
                <a:pathLst>
                  <a:path extrusionOk="0" h="2502" w="2917">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53"/>
              <p:cNvSpPr/>
              <p:nvPr/>
            </p:nvSpPr>
            <p:spPr>
              <a:xfrm>
                <a:off x="2742800" y="1650150"/>
                <a:ext cx="68700" cy="62550"/>
              </a:xfrm>
              <a:custGeom>
                <a:rect b="b" l="l" r="r" t="t"/>
                <a:pathLst>
                  <a:path extrusionOk="0" h="2502" w="2748">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53"/>
              <p:cNvSpPr/>
              <p:nvPr/>
            </p:nvSpPr>
            <p:spPr>
              <a:xfrm>
                <a:off x="3338825" y="1526850"/>
                <a:ext cx="68425" cy="62400"/>
              </a:xfrm>
              <a:custGeom>
                <a:rect b="b" l="l" r="r" t="t"/>
                <a:pathLst>
                  <a:path extrusionOk="0" h="2496" w="2737">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53"/>
              <p:cNvSpPr/>
              <p:nvPr/>
            </p:nvSpPr>
            <p:spPr>
              <a:xfrm>
                <a:off x="2812725" y="2006775"/>
                <a:ext cx="68400" cy="62400"/>
              </a:xfrm>
              <a:custGeom>
                <a:rect b="b" l="l" r="r" t="t"/>
                <a:pathLst>
                  <a:path extrusionOk="0" h="2496" w="2736">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3"/>
              <p:cNvSpPr/>
              <p:nvPr/>
            </p:nvSpPr>
            <p:spPr>
              <a:xfrm>
                <a:off x="3025250" y="1857425"/>
                <a:ext cx="72725" cy="62575"/>
              </a:xfrm>
              <a:custGeom>
                <a:rect b="b" l="l" r="r" t="t"/>
                <a:pathLst>
                  <a:path extrusionOk="0" h="2503" w="2909">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53"/>
              <p:cNvSpPr/>
              <p:nvPr/>
            </p:nvSpPr>
            <p:spPr>
              <a:xfrm>
                <a:off x="2844125" y="1700725"/>
                <a:ext cx="68725" cy="62425"/>
              </a:xfrm>
              <a:custGeom>
                <a:rect b="b" l="l" r="r" t="t"/>
                <a:pathLst>
                  <a:path extrusionOk="0" h="2497" w="2749">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53"/>
              <p:cNvSpPr/>
              <p:nvPr/>
            </p:nvSpPr>
            <p:spPr>
              <a:xfrm>
                <a:off x="3873900" y="1758625"/>
                <a:ext cx="68700" cy="62425"/>
              </a:xfrm>
              <a:custGeom>
                <a:rect b="b" l="l" r="r" t="t"/>
                <a:pathLst>
                  <a:path extrusionOk="0" h="2497" w="2748">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53"/>
              <p:cNvSpPr/>
              <p:nvPr/>
            </p:nvSpPr>
            <p:spPr>
              <a:xfrm>
                <a:off x="4437900" y="1719900"/>
                <a:ext cx="70875" cy="62425"/>
              </a:xfrm>
              <a:custGeom>
                <a:rect b="b" l="l" r="r" t="t"/>
                <a:pathLst>
                  <a:path extrusionOk="0" h="2497" w="2835">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53"/>
              <p:cNvSpPr/>
              <p:nvPr/>
            </p:nvSpPr>
            <p:spPr>
              <a:xfrm>
                <a:off x="3885600" y="2022800"/>
                <a:ext cx="68725" cy="62400"/>
              </a:xfrm>
              <a:custGeom>
                <a:rect b="b" l="l" r="r" t="t"/>
                <a:pathLst>
                  <a:path extrusionOk="0" h="2496" w="2749">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53"/>
              <p:cNvSpPr/>
              <p:nvPr/>
            </p:nvSpPr>
            <p:spPr>
              <a:xfrm>
                <a:off x="3596350" y="2418150"/>
                <a:ext cx="68725" cy="62400"/>
              </a:xfrm>
              <a:custGeom>
                <a:rect b="b" l="l" r="r" t="t"/>
                <a:pathLst>
                  <a:path extrusionOk="0" h="2496" w="2749">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53"/>
              <p:cNvSpPr/>
              <p:nvPr/>
            </p:nvSpPr>
            <p:spPr>
              <a:xfrm>
                <a:off x="3004925" y="1537175"/>
                <a:ext cx="68725" cy="62625"/>
              </a:xfrm>
              <a:custGeom>
                <a:rect b="b" l="l" r="r" t="t"/>
                <a:pathLst>
                  <a:path extrusionOk="0" h="2505" w="2749">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53"/>
              <p:cNvSpPr/>
              <p:nvPr/>
            </p:nvSpPr>
            <p:spPr>
              <a:xfrm>
                <a:off x="2835825" y="1863000"/>
                <a:ext cx="37600" cy="37300"/>
              </a:xfrm>
              <a:custGeom>
                <a:rect b="b" l="l" r="r" t="t"/>
                <a:pathLst>
                  <a:path extrusionOk="0" h="1492" w="1504">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53"/>
              <p:cNvSpPr/>
              <p:nvPr/>
            </p:nvSpPr>
            <p:spPr>
              <a:xfrm>
                <a:off x="4013750" y="1801075"/>
                <a:ext cx="37600" cy="37600"/>
              </a:xfrm>
              <a:custGeom>
                <a:rect b="b" l="l" r="r" t="t"/>
                <a:pathLst>
                  <a:path extrusionOk="0" h="1504" w="1504">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53"/>
              <p:cNvSpPr/>
              <p:nvPr/>
            </p:nvSpPr>
            <p:spPr>
              <a:xfrm>
                <a:off x="3645325" y="2219575"/>
                <a:ext cx="41000" cy="37550"/>
              </a:xfrm>
              <a:custGeom>
                <a:rect b="b" l="l" r="r" t="t"/>
                <a:pathLst>
                  <a:path extrusionOk="0" h="1502" w="164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53"/>
              <p:cNvSpPr/>
              <p:nvPr/>
            </p:nvSpPr>
            <p:spPr>
              <a:xfrm>
                <a:off x="3072075" y="2347850"/>
                <a:ext cx="37300" cy="37600"/>
              </a:xfrm>
              <a:custGeom>
                <a:rect b="b" l="l" r="r" t="t"/>
                <a:pathLst>
                  <a:path extrusionOk="0" h="1504" w="1492">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53"/>
              <p:cNvSpPr/>
              <p:nvPr/>
            </p:nvSpPr>
            <p:spPr>
              <a:xfrm>
                <a:off x="2732000" y="1809100"/>
                <a:ext cx="37625" cy="37600"/>
              </a:xfrm>
              <a:custGeom>
                <a:rect b="b" l="l" r="r" t="t"/>
                <a:pathLst>
                  <a:path extrusionOk="0" h="1504" w="1505">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53"/>
              <p:cNvSpPr/>
              <p:nvPr/>
            </p:nvSpPr>
            <p:spPr>
              <a:xfrm>
                <a:off x="3434950" y="1987125"/>
                <a:ext cx="37600" cy="37625"/>
              </a:xfrm>
              <a:custGeom>
                <a:rect b="b" l="l" r="r" t="t"/>
                <a:pathLst>
                  <a:path extrusionOk="0" h="1505" w="1504">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53"/>
              <p:cNvSpPr/>
              <p:nvPr/>
            </p:nvSpPr>
            <p:spPr>
              <a:xfrm>
                <a:off x="4287575" y="1789375"/>
                <a:ext cx="37600" cy="37600"/>
              </a:xfrm>
              <a:custGeom>
                <a:rect b="b" l="l" r="r" t="t"/>
                <a:pathLst>
                  <a:path extrusionOk="0" h="1504" w="1504">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53"/>
              <p:cNvSpPr/>
              <p:nvPr/>
            </p:nvSpPr>
            <p:spPr>
              <a:xfrm>
                <a:off x="4039300" y="1562675"/>
                <a:ext cx="37300" cy="37600"/>
              </a:xfrm>
              <a:custGeom>
                <a:rect b="b" l="l" r="r" t="t"/>
                <a:pathLst>
                  <a:path extrusionOk="0" h="1504" w="1492">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53"/>
              <p:cNvSpPr/>
              <p:nvPr/>
            </p:nvSpPr>
            <p:spPr>
              <a:xfrm>
                <a:off x="3754075" y="2428650"/>
                <a:ext cx="42525" cy="37400"/>
              </a:xfrm>
              <a:custGeom>
                <a:rect b="b" l="l" r="r" t="t"/>
                <a:pathLst>
                  <a:path extrusionOk="0" h="1496" w="1701">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53"/>
              <p:cNvSpPr/>
              <p:nvPr/>
            </p:nvSpPr>
            <p:spPr>
              <a:xfrm>
                <a:off x="4471475" y="2611600"/>
                <a:ext cx="43775" cy="37525"/>
              </a:xfrm>
              <a:custGeom>
                <a:rect b="b" l="l" r="r" t="t"/>
                <a:pathLst>
                  <a:path extrusionOk="0" h="1501" w="1751">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53"/>
              <p:cNvSpPr/>
              <p:nvPr/>
            </p:nvSpPr>
            <p:spPr>
              <a:xfrm>
                <a:off x="3045900" y="2649725"/>
                <a:ext cx="37300" cy="37300"/>
              </a:xfrm>
              <a:custGeom>
                <a:rect b="b" l="l" r="r" t="t"/>
                <a:pathLst>
                  <a:path extrusionOk="0" h="1492" w="1492">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53"/>
              <p:cNvSpPr/>
              <p:nvPr/>
            </p:nvSpPr>
            <p:spPr>
              <a:xfrm>
                <a:off x="3583225" y="2266300"/>
                <a:ext cx="44875" cy="37525"/>
              </a:xfrm>
              <a:custGeom>
                <a:rect b="b" l="l" r="r" t="t"/>
                <a:pathLst>
                  <a:path extrusionOk="0" h="1501" w="1795">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53"/>
              <p:cNvSpPr/>
              <p:nvPr/>
            </p:nvSpPr>
            <p:spPr>
              <a:xfrm>
                <a:off x="4225050" y="2447725"/>
                <a:ext cx="43775" cy="37525"/>
              </a:xfrm>
              <a:custGeom>
                <a:rect b="b" l="l" r="r" t="t"/>
                <a:pathLst>
                  <a:path extrusionOk="0" h="1501" w="1751">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3"/>
              <p:cNvSpPr/>
              <p:nvPr/>
            </p:nvSpPr>
            <p:spPr>
              <a:xfrm>
                <a:off x="4184700" y="1906425"/>
                <a:ext cx="43775" cy="37525"/>
              </a:xfrm>
              <a:custGeom>
                <a:rect b="b" l="l" r="r" t="t"/>
                <a:pathLst>
                  <a:path extrusionOk="0" h="1501" w="1751">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3"/>
              <p:cNvSpPr/>
              <p:nvPr/>
            </p:nvSpPr>
            <p:spPr>
              <a:xfrm>
                <a:off x="3575400" y="1583100"/>
                <a:ext cx="42225" cy="37400"/>
              </a:xfrm>
              <a:custGeom>
                <a:rect b="b" l="l" r="r" t="t"/>
                <a:pathLst>
                  <a:path extrusionOk="0" h="1496" w="1689">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3"/>
              <p:cNvSpPr/>
              <p:nvPr/>
            </p:nvSpPr>
            <p:spPr>
              <a:xfrm>
                <a:off x="3231025" y="1595925"/>
                <a:ext cx="37300" cy="37300"/>
              </a:xfrm>
              <a:custGeom>
                <a:rect b="b" l="l" r="r" t="t"/>
                <a:pathLst>
                  <a:path extrusionOk="0" h="1492" w="1492">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35" name="Google Shape;6535;p53"/>
          <p:cNvGrpSpPr/>
          <p:nvPr/>
        </p:nvGrpSpPr>
        <p:grpSpPr>
          <a:xfrm>
            <a:off x="4005100" y="1921297"/>
            <a:ext cx="2127409" cy="1097580"/>
            <a:chOff x="4758945" y="2591412"/>
            <a:chExt cx="1114585" cy="575011"/>
          </a:xfrm>
        </p:grpSpPr>
        <p:grpSp>
          <p:nvGrpSpPr>
            <p:cNvPr id="6536" name="Google Shape;6536;p53"/>
            <p:cNvGrpSpPr/>
            <p:nvPr/>
          </p:nvGrpSpPr>
          <p:grpSpPr>
            <a:xfrm>
              <a:off x="4758945" y="2591412"/>
              <a:ext cx="1114585" cy="575011"/>
              <a:chOff x="4758945" y="2591412"/>
              <a:chExt cx="1114585" cy="575011"/>
            </a:xfrm>
          </p:grpSpPr>
          <p:sp>
            <p:nvSpPr>
              <p:cNvPr id="6537" name="Google Shape;6537;p53"/>
              <p:cNvSpPr/>
              <p:nvPr/>
            </p:nvSpPr>
            <p:spPr>
              <a:xfrm>
                <a:off x="5448196" y="3022270"/>
                <a:ext cx="16903" cy="14596"/>
              </a:xfrm>
              <a:custGeom>
                <a:rect b="b" l="l" r="r" t="t"/>
                <a:pathLst>
                  <a:path extrusionOk="0" h="1012" w="1172">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3"/>
              <p:cNvSpPr/>
              <p:nvPr/>
            </p:nvSpPr>
            <p:spPr>
              <a:xfrm>
                <a:off x="5456546" y="3007126"/>
                <a:ext cx="8553" cy="7327"/>
              </a:xfrm>
              <a:custGeom>
                <a:rect b="b" l="l" r="r" t="t"/>
                <a:pathLst>
                  <a:path extrusionOk="0" h="508" w="593">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3"/>
              <p:cNvSpPr/>
              <p:nvPr/>
            </p:nvSpPr>
            <p:spPr>
              <a:xfrm>
                <a:off x="5531904" y="2597917"/>
                <a:ext cx="9778" cy="8351"/>
              </a:xfrm>
              <a:custGeom>
                <a:rect b="b" l="l" r="r" t="t"/>
                <a:pathLst>
                  <a:path extrusionOk="0" h="579" w="678">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3"/>
              <p:cNvSpPr/>
              <p:nvPr/>
            </p:nvSpPr>
            <p:spPr>
              <a:xfrm>
                <a:off x="5821739" y="2669496"/>
                <a:ext cx="8538" cy="7327"/>
              </a:xfrm>
              <a:custGeom>
                <a:rect b="b" l="l" r="r" t="t"/>
                <a:pathLst>
                  <a:path extrusionOk="0" h="508" w="592">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53"/>
              <p:cNvSpPr/>
              <p:nvPr/>
            </p:nvSpPr>
            <p:spPr>
              <a:xfrm>
                <a:off x="5759001" y="2870141"/>
                <a:ext cx="8553" cy="7327"/>
              </a:xfrm>
              <a:custGeom>
                <a:rect b="b" l="l" r="r" t="t"/>
                <a:pathLst>
                  <a:path extrusionOk="0" h="508" w="593">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53"/>
              <p:cNvSpPr/>
              <p:nvPr/>
            </p:nvSpPr>
            <p:spPr>
              <a:xfrm>
                <a:off x="5766645" y="2877252"/>
                <a:ext cx="8553" cy="7327"/>
              </a:xfrm>
              <a:custGeom>
                <a:rect b="b" l="l" r="r" t="t"/>
                <a:pathLst>
                  <a:path extrusionOk="0" h="508" w="593">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3"/>
              <p:cNvSpPr/>
              <p:nvPr/>
            </p:nvSpPr>
            <p:spPr>
              <a:xfrm>
                <a:off x="5776063" y="2747608"/>
                <a:ext cx="34672" cy="44061"/>
              </a:xfrm>
              <a:custGeom>
                <a:rect b="b" l="l" r="r" t="t"/>
                <a:pathLst>
                  <a:path extrusionOk="0" h="3055" w="2404">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3"/>
              <p:cNvSpPr/>
              <p:nvPr/>
            </p:nvSpPr>
            <p:spPr>
              <a:xfrm>
                <a:off x="5262146" y="2697057"/>
                <a:ext cx="17076" cy="14596"/>
              </a:xfrm>
              <a:custGeom>
                <a:rect b="b" l="l" r="r" t="t"/>
                <a:pathLst>
                  <a:path extrusionOk="0" h="1012" w="1184">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53"/>
              <p:cNvSpPr/>
              <p:nvPr/>
            </p:nvSpPr>
            <p:spPr>
              <a:xfrm>
                <a:off x="5207758" y="2599431"/>
                <a:ext cx="665771" cy="488245"/>
              </a:xfrm>
              <a:custGeom>
                <a:rect b="b" l="l" r="r" t="t"/>
                <a:pathLst>
                  <a:path extrusionOk="0" h="33853" w="46162">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3"/>
              <p:cNvSpPr/>
              <p:nvPr/>
            </p:nvSpPr>
            <p:spPr>
              <a:xfrm>
                <a:off x="5724531" y="2992055"/>
                <a:ext cx="139509" cy="101347"/>
              </a:xfrm>
              <a:custGeom>
                <a:rect b="b" l="l" r="r" t="t"/>
                <a:pathLst>
                  <a:path extrusionOk="0" h="7027" w="9673">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3"/>
              <p:cNvSpPr/>
              <p:nvPr/>
            </p:nvSpPr>
            <p:spPr>
              <a:xfrm>
                <a:off x="5084085" y="2591412"/>
                <a:ext cx="141643" cy="74492"/>
              </a:xfrm>
              <a:custGeom>
                <a:rect b="b" l="l" r="r" t="t"/>
                <a:pathLst>
                  <a:path extrusionOk="0" h="5165" w="9821">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3"/>
              <p:cNvSpPr/>
              <p:nvPr/>
            </p:nvSpPr>
            <p:spPr>
              <a:xfrm>
                <a:off x="5027751" y="3159269"/>
                <a:ext cx="8495" cy="7154"/>
              </a:xfrm>
              <a:custGeom>
                <a:rect b="b" l="l" r="r" t="t"/>
                <a:pathLst>
                  <a:path extrusionOk="0" h="496" w="589">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3"/>
              <p:cNvSpPr/>
              <p:nvPr/>
            </p:nvSpPr>
            <p:spPr>
              <a:xfrm>
                <a:off x="4758945" y="2630324"/>
                <a:ext cx="363721" cy="520753"/>
              </a:xfrm>
              <a:custGeom>
                <a:rect b="b" l="l" r="r" t="t"/>
                <a:pathLst>
                  <a:path extrusionOk="0" h="36107" w="25219">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3"/>
              <p:cNvSpPr/>
              <p:nvPr/>
            </p:nvSpPr>
            <p:spPr>
              <a:xfrm>
                <a:off x="5065783" y="2646593"/>
                <a:ext cx="13687" cy="11754"/>
              </a:xfrm>
              <a:custGeom>
                <a:rect b="b" l="l" r="r" t="t"/>
                <a:pathLst>
                  <a:path extrusionOk="0" h="815" w="949">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3"/>
              <p:cNvSpPr/>
              <p:nvPr/>
            </p:nvSpPr>
            <p:spPr>
              <a:xfrm>
                <a:off x="5245791" y="2697778"/>
                <a:ext cx="8553" cy="7327"/>
              </a:xfrm>
              <a:custGeom>
                <a:rect b="b" l="l" r="r" t="t"/>
                <a:pathLst>
                  <a:path extrusionOk="0" h="508" w="593">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3"/>
              <p:cNvSpPr/>
              <p:nvPr/>
            </p:nvSpPr>
            <p:spPr>
              <a:xfrm>
                <a:off x="5074480" y="2638040"/>
                <a:ext cx="8553" cy="7327"/>
              </a:xfrm>
              <a:custGeom>
                <a:rect b="b" l="l" r="r" t="t"/>
                <a:pathLst>
                  <a:path extrusionOk="0" h="508" w="593">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3" name="Google Shape;6553;p53"/>
            <p:cNvGrpSpPr/>
            <p:nvPr/>
          </p:nvGrpSpPr>
          <p:grpSpPr>
            <a:xfrm>
              <a:off x="4760834" y="2594715"/>
              <a:ext cx="1108903" cy="517407"/>
              <a:chOff x="4760834" y="2594715"/>
              <a:chExt cx="1108903" cy="517407"/>
            </a:xfrm>
          </p:grpSpPr>
          <p:sp>
            <p:nvSpPr>
              <p:cNvPr id="6554" name="Google Shape;6554;p53"/>
              <p:cNvSpPr/>
              <p:nvPr/>
            </p:nvSpPr>
            <p:spPr>
              <a:xfrm>
                <a:off x="4760834" y="2668270"/>
                <a:ext cx="11567" cy="9966"/>
              </a:xfrm>
              <a:custGeom>
                <a:rect b="b" l="l" r="r" t="t"/>
                <a:pathLst>
                  <a:path extrusionOk="0" h="691" w="802">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3"/>
              <p:cNvSpPr/>
              <p:nvPr/>
            </p:nvSpPr>
            <p:spPr>
              <a:xfrm>
                <a:off x="4816995" y="2636684"/>
                <a:ext cx="8004" cy="6721"/>
              </a:xfrm>
              <a:custGeom>
                <a:rect b="b" l="l" r="r" t="t"/>
                <a:pathLst>
                  <a:path extrusionOk="0" h="466" w="555">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3"/>
              <p:cNvSpPr/>
              <p:nvPr/>
            </p:nvSpPr>
            <p:spPr>
              <a:xfrm>
                <a:off x="4877411" y="2637247"/>
                <a:ext cx="10139" cy="8653"/>
              </a:xfrm>
              <a:custGeom>
                <a:rect b="b" l="l" r="r" t="t"/>
                <a:pathLst>
                  <a:path extrusionOk="0" h="600" w="703">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3"/>
              <p:cNvSpPr/>
              <p:nvPr/>
            </p:nvSpPr>
            <p:spPr>
              <a:xfrm>
                <a:off x="4834230" y="2747507"/>
                <a:ext cx="8538" cy="7154"/>
              </a:xfrm>
              <a:custGeom>
                <a:rect b="b" l="l" r="r" t="t"/>
                <a:pathLst>
                  <a:path extrusionOk="0" h="496" w="592">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53"/>
              <p:cNvSpPr/>
              <p:nvPr/>
            </p:nvSpPr>
            <p:spPr>
              <a:xfrm>
                <a:off x="4882560" y="2695788"/>
                <a:ext cx="8365" cy="7327"/>
              </a:xfrm>
              <a:custGeom>
                <a:rect b="b" l="l" r="r" t="t"/>
                <a:pathLst>
                  <a:path extrusionOk="0" h="508" w="58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53"/>
              <p:cNvSpPr/>
              <p:nvPr/>
            </p:nvSpPr>
            <p:spPr>
              <a:xfrm>
                <a:off x="4964133" y="2657972"/>
                <a:ext cx="8004" cy="6793"/>
              </a:xfrm>
              <a:custGeom>
                <a:rect b="b" l="l" r="r" t="t"/>
                <a:pathLst>
                  <a:path extrusionOk="0" h="471" w="555">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3"/>
              <p:cNvSpPr/>
              <p:nvPr/>
            </p:nvSpPr>
            <p:spPr>
              <a:xfrm>
                <a:off x="5161563" y="2621887"/>
                <a:ext cx="10500" cy="8841"/>
              </a:xfrm>
              <a:custGeom>
                <a:rect b="b" l="l" r="r" t="t"/>
                <a:pathLst>
                  <a:path extrusionOk="0" h="613" w="728">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3"/>
              <p:cNvSpPr/>
              <p:nvPr/>
            </p:nvSpPr>
            <p:spPr>
              <a:xfrm>
                <a:off x="4961105" y="2633093"/>
                <a:ext cx="10153" cy="8711"/>
              </a:xfrm>
              <a:custGeom>
                <a:rect b="b" l="l" r="r" t="t"/>
                <a:pathLst>
                  <a:path extrusionOk="0" h="604" w="704">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3"/>
              <p:cNvSpPr/>
              <p:nvPr/>
            </p:nvSpPr>
            <p:spPr>
              <a:xfrm>
                <a:off x="4997536" y="2903731"/>
                <a:ext cx="10327" cy="8754"/>
              </a:xfrm>
              <a:custGeom>
                <a:rect b="b" l="l" r="r" t="t"/>
                <a:pathLst>
                  <a:path extrusionOk="0" h="607" w="716">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3"/>
              <p:cNvSpPr/>
              <p:nvPr/>
            </p:nvSpPr>
            <p:spPr>
              <a:xfrm>
                <a:off x="5355849" y="3058860"/>
                <a:ext cx="10442" cy="8841"/>
              </a:xfrm>
              <a:custGeom>
                <a:rect b="b" l="l" r="r" t="t"/>
                <a:pathLst>
                  <a:path extrusionOk="0" h="613" w="724">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3"/>
              <p:cNvSpPr/>
              <p:nvPr/>
            </p:nvSpPr>
            <p:spPr>
              <a:xfrm>
                <a:off x="5255742" y="2858257"/>
                <a:ext cx="10153" cy="8711"/>
              </a:xfrm>
              <a:custGeom>
                <a:rect b="b" l="l" r="r" t="t"/>
                <a:pathLst>
                  <a:path extrusionOk="0" h="604" w="704">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3"/>
              <p:cNvSpPr/>
              <p:nvPr/>
            </p:nvSpPr>
            <p:spPr>
              <a:xfrm>
                <a:off x="5376055" y="2878146"/>
                <a:ext cx="11567" cy="9952"/>
              </a:xfrm>
              <a:custGeom>
                <a:rect b="b" l="l" r="r" t="t"/>
                <a:pathLst>
                  <a:path extrusionOk="0" h="690" w="802">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3"/>
              <p:cNvSpPr/>
              <p:nvPr/>
            </p:nvSpPr>
            <p:spPr>
              <a:xfrm>
                <a:off x="5327955" y="2880280"/>
                <a:ext cx="10254" cy="8653"/>
              </a:xfrm>
              <a:custGeom>
                <a:rect b="b" l="l" r="r" t="t"/>
                <a:pathLst>
                  <a:path extrusionOk="0" h="600" w="711">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3"/>
              <p:cNvSpPr/>
              <p:nvPr/>
            </p:nvSpPr>
            <p:spPr>
              <a:xfrm>
                <a:off x="5214523" y="2866940"/>
                <a:ext cx="10139" cy="8625"/>
              </a:xfrm>
              <a:custGeom>
                <a:rect b="b" l="l" r="r" t="t"/>
                <a:pathLst>
                  <a:path extrusionOk="0" h="598" w="703">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3"/>
              <p:cNvSpPr/>
              <p:nvPr/>
            </p:nvSpPr>
            <p:spPr>
              <a:xfrm>
                <a:off x="5288971" y="2879920"/>
                <a:ext cx="10153" cy="8711"/>
              </a:xfrm>
              <a:custGeom>
                <a:rect b="b" l="l" r="r" t="t"/>
                <a:pathLst>
                  <a:path extrusionOk="0" h="604" w="704">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3"/>
              <p:cNvSpPr/>
              <p:nvPr/>
            </p:nvSpPr>
            <p:spPr>
              <a:xfrm>
                <a:off x="5728887" y="3072907"/>
                <a:ext cx="1529" cy="923"/>
              </a:xfrm>
              <a:custGeom>
                <a:rect b="b" l="l" r="r" t="t"/>
                <a:pathLst>
                  <a:path extrusionOk="0" h="64" w="106">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3"/>
              <p:cNvSpPr/>
              <p:nvPr/>
            </p:nvSpPr>
            <p:spPr>
              <a:xfrm>
                <a:off x="5824464" y="3088902"/>
                <a:ext cx="1558" cy="1067"/>
              </a:xfrm>
              <a:custGeom>
                <a:rect b="b" l="l" r="r" t="t"/>
                <a:pathLst>
                  <a:path extrusionOk="0" h="74" w="108">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3"/>
              <p:cNvSpPr/>
              <p:nvPr/>
            </p:nvSpPr>
            <p:spPr>
              <a:xfrm>
                <a:off x="5838079" y="2953503"/>
                <a:ext cx="10153" cy="8711"/>
              </a:xfrm>
              <a:custGeom>
                <a:rect b="b" l="l" r="r" t="t"/>
                <a:pathLst>
                  <a:path extrusionOk="0" h="604" w="704">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3"/>
              <p:cNvSpPr/>
              <p:nvPr/>
            </p:nvSpPr>
            <p:spPr>
              <a:xfrm>
                <a:off x="5771678" y="3008525"/>
                <a:ext cx="10442" cy="8956"/>
              </a:xfrm>
              <a:custGeom>
                <a:rect b="b" l="l" r="r" t="t"/>
                <a:pathLst>
                  <a:path extrusionOk="0" h="621" w="724">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3"/>
              <p:cNvSpPr/>
              <p:nvPr/>
            </p:nvSpPr>
            <p:spPr>
              <a:xfrm>
                <a:off x="5725238" y="2930918"/>
                <a:ext cx="10153" cy="8754"/>
              </a:xfrm>
              <a:custGeom>
                <a:rect b="b" l="l" r="r" t="t"/>
                <a:pathLst>
                  <a:path extrusionOk="0" h="607" w="704">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3"/>
              <p:cNvSpPr/>
              <p:nvPr/>
            </p:nvSpPr>
            <p:spPr>
              <a:xfrm>
                <a:off x="5692787" y="2873069"/>
                <a:ext cx="10557" cy="8827"/>
              </a:xfrm>
              <a:custGeom>
                <a:rect b="b" l="l" r="r" t="t"/>
                <a:pathLst>
                  <a:path extrusionOk="0" h="612" w="732">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3"/>
              <p:cNvSpPr/>
              <p:nvPr/>
            </p:nvSpPr>
            <p:spPr>
              <a:xfrm>
                <a:off x="5562826" y="2759795"/>
                <a:ext cx="10139" cy="8653"/>
              </a:xfrm>
              <a:custGeom>
                <a:rect b="b" l="l" r="r" t="t"/>
                <a:pathLst>
                  <a:path extrusionOk="0" h="600" w="703">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3"/>
              <p:cNvSpPr/>
              <p:nvPr/>
            </p:nvSpPr>
            <p:spPr>
              <a:xfrm>
                <a:off x="5588988" y="2834950"/>
                <a:ext cx="10456" cy="8841"/>
              </a:xfrm>
              <a:custGeom>
                <a:rect b="b" l="l" r="r" t="t"/>
                <a:pathLst>
                  <a:path extrusionOk="0" h="613" w="725">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53"/>
              <p:cNvSpPr/>
              <p:nvPr/>
            </p:nvSpPr>
            <p:spPr>
              <a:xfrm>
                <a:off x="5594628" y="2661693"/>
                <a:ext cx="10139" cy="8653"/>
              </a:xfrm>
              <a:custGeom>
                <a:rect b="b" l="l" r="r" t="t"/>
                <a:pathLst>
                  <a:path extrusionOk="0" h="600" w="703">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3"/>
              <p:cNvSpPr/>
              <p:nvPr/>
            </p:nvSpPr>
            <p:spPr>
              <a:xfrm>
                <a:off x="5777490" y="2645958"/>
                <a:ext cx="10139" cy="8653"/>
              </a:xfrm>
              <a:custGeom>
                <a:rect b="b" l="l" r="r" t="t"/>
                <a:pathLst>
                  <a:path extrusionOk="0" h="600" w="703">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53"/>
              <p:cNvSpPr/>
              <p:nvPr/>
            </p:nvSpPr>
            <p:spPr>
              <a:xfrm>
                <a:off x="5662514" y="2649275"/>
                <a:ext cx="10139" cy="8711"/>
              </a:xfrm>
              <a:custGeom>
                <a:rect b="b" l="l" r="r" t="t"/>
                <a:pathLst>
                  <a:path extrusionOk="0" h="604" w="703">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53"/>
              <p:cNvSpPr/>
              <p:nvPr/>
            </p:nvSpPr>
            <p:spPr>
              <a:xfrm>
                <a:off x="5811080" y="2653429"/>
                <a:ext cx="10500" cy="9000"/>
              </a:xfrm>
              <a:custGeom>
                <a:rect b="b" l="l" r="r" t="t"/>
                <a:pathLst>
                  <a:path extrusionOk="0" h="624" w="728">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3"/>
              <p:cNvSpPr/>
              <p:nvPr/>
            </p:nvSpPr>
            <p:spPr>
              <a:xfrm>
                <a:off x="5338383" y="2640102"/>
                <a:ext cx="10312" cy="9000"/>
              </a:xfrm>
              <a:custGeom>
                <a:rect b="b" l="l" r="r" t="t"/>
                <a:pathLst>
                  <a:path extrusionOk="0" h="624" w="715">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53"/>
              <p:cNvSpPr/>
              <p:nvPr/>
            </p:nvSpPr>
            <p:spPr>
              <a:xfrm>
                <a:off x="5740352" y="2745041"/>
                <a:ext cx="10139" cy="8581"/>
              </a:xfrm>
              <a:custGeom>
                <a:rect b="b" l="l" r="r" t="t"/>
                <a:pathLst>
                  <a:path extrusionOk="0" h="595" w="703">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53"/>
              <p:cNvSpPr/>
              <p:nvPr/>
            </p:nvSpPr>
            <p:spPr>
              <a:xfrm>
                <a:off x="5450922" y="3025284"/>
                <a:ext cx="10572" cy="8827"/>
              </a:xfrm>
              <a:custGeom>
                <a:rect b="b" l="l" r="r" t="t"/>
                <a:pathLst>
                  <a:path extrusionOk="0" h="612" w="733">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53"/>
              <p:cNvSpPr/>
              <p:nvPr/>
            </p:nvSpPr>
            <p:spPr>
              <a:xfrm>
                <a:off x="5132112" y="2654049"/>
                <a:ext cx="10456" cy="8841"/>
              </a:xfrm>
              <a:custGeom>
                <a:rect b="b" l="l" r="r" t="t"/>
                <a:pathLst>
                  <a:path extrusionOk="0" h="613" w="725">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53"/>
              <p:cNvSpPr/>
              <p:nvPr/>
            </p:nvSpPr>
            <p:spPr>
              <a:xfrm>
                <a:off x="5245617" y="2752511"/>
                <a:ext cx="10139" cy="8524"/>
              </a:xfrm>
              <a:custGeom>
                <a:rect b="b" l="l" r="r" t="t"/>
                <a:pathLst>
                  <a:path extrusionOk="0" h="591" w="703">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3"/>
              <p:cNvSpPr/>
              <p:nvPr/>
            </p:nvSpPr>
            <p:spPr>
              <a:xfrm>
                <a:off x="5301245" y="2663481"/>
                <a:ext cx="8711" cy="7500"/>
              </a:xfrm>
              <a:custGeom>
                <a:rect b="b" l="l" r="r" t="t"/>
                <a:pathLst>
                  <a:path extrusionOk="0" h="520" w="604">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3"/>
              <p:cNvSpPr/>
              <p:nvPr/>
            </p:nvSpPr>
            <p:spPr>
              <a:xfrm>
                <a:off x="5322388" y="2659717"/>
                <a:ext cx="9778" cy="8394"/>
              </a:xfrm>
              <a:custGeom>
                <a:rect b="b" l="l" r="r" t="t"/>
                <a:pathLst>
                  <a:path extrusionOk="0" h="582" w="678">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3"/>
              <p:cNvSpPr/>
              <p:nvPr/>
            </p:nvSpPr>
            <p:spPr>
              <a:xfrm>
                <a:off x="5319057" y="2689601"/>
                <a:ext cx="10096" cy="8581"/>
              </a:xfrm>
              <a:custGeom>
                <a:rect b="b" l="l" r="r" t="t"/>
                <a:pathLst>
                  <a:path extrusionOk="0" h="595" w="70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3"/>
              <p:cNvSpPr/>
              <p:nvPr/>
            </p:nvSpPr>
            <p:spPr>
              <a:xfrm>
                <a:off x="5366637" y="2735983"/>
                <a:ext cx="10139" cy="8740"/>
              </a:xfrm>
              <a:custGeom>
                <a:rect b="b" l="l" r="r" t="t"/>
                <a:pathLst>
                  <a:path extrusionOk="0" h="606" w="703">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53"/>
              <p:cNvSpPr/>
              <p:nvPr/>
            </p:nvSpPr>
            <p:spPr>
              <a:xfrm>
                <a:off x="5481786" y="2666856"/>
                <a:ext cx="10327" cy="8653"/>
              </a:xfrm>
              <a:custGeom>
                <a:rect b="b" l="l" r="r" t="t"/>
                <a:pathLst>
                  <a:path extrusionOk="0" h="600" w="716">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3"/>
              <p:cNvSpPr/>
              <p:nvPr/>
            </p:nvSpPr>
            <p:spPr>
              <a:xfrm>
                <a:off x="5602459" y="2754978"/>
                <a:ext cx="10081" cy="8596"/>
              </a:xfrm>
              <a:custGeom>
                <a:rect b="b" l="l" r="r" t="t"/>
                <a:pathLst>
                  <a:path extrusionOk="0" h="596" w="699">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3"/>
              <p:cNvSpPr/>
              <p:nvPr/>
            </p:nvSpPr>
            <p:spPr>
              <a:xfrm>
                <a:off x="5709431" y="2691850"/>
                <a:ext cx="10442" cy="8956"/>
              </a:xfrm>
              <a:custGeom>
                <a:rect b="b" l="l" r="r" t="t"/>
                <a:pathLst>
                  <a:path extrusionOk="0" h="621" w="724">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3"/>
              <p:cNvSpPr/>
              <p:nvPr/>
            </p:nvSpPr>
            <p:spPr>
              <a:xfrm>
                <a:off x="5378362" y="2643117"/>
                <a:ext cx="10269" cy="8827"/>
              </a:xfrm>
              <a:custGeom>
                <a:rect b="b" l="l" r="r" t="t"/>
                <a:pathLst>
                  <a:path extrusionOk="0" h="612" w="712">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3"/>
              <p:cNvSpPr/>
              <p:nvPr/>
            </p:nvSpPr>
            <p:spPr>
              <a:xfrm>
                <a:off x="5460527" y="3010371"/>
                <a:ext cx="1543" cy="1067"/>
              </a:xfrm>
              <a:custGeom>
                <a:rect b="b" l="l" r="r" t="t"/>
                <a:pathLst>
                  <a:path extrusionOk="0" h="74" w="107">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3"/>
              <p:cNvSpPr/>
              <p:nvPr/>
            </p:nvSpPr>
            <p:spPr>
              <a:xfrm>
                <a:off x="5759102" y="2946379"/>
                <a:ext cx="1514" cy="923"/>
              </a:xfrm>
              <a:custGeom>
                <a:rect b="b" l="l" r="r" t="t"/>
                <a:pathLst>
                  <a:path extrusionOk="0" h="64" w="105">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3"/>
              <p:cNvSpPr/>
              <p:nvPr/>
            </p:nvSpPr>
            <p:spPr>
              <a:xfrm>
                <a:off x="5688273" y="2945672"/>
                <a:ext cx="1442" cy="1442"/>
              </a:xfrm>
              <a:custGeom>
                <a:rect b="b" l="l" r="r" t="t"/>
                <a:pathLst>
                  <a:path extrusionOk="0" h="100" w="10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53"/>
              <p:cNvSpPr/>
              <p:nvPr/>
            </p:nvSpPr>
            <p:spPr>
              <a:xfrm>
                <a:off x="5727372" y="3036664"/>
                <a:ext cx="1255" cy="1428"/>
              </a:xfrm>
              <a:custGeom>
                <a:rect b="b" l="l" r="r" t="t"/>
                <a:pathLst>
                  <a:path extrusionOk="0" h="99" w="87">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53"/>
              <p:cNvSpPr/>
              <p:nvPr/>
            </p:nvSpPr>
            <p:spPr>
              <a:xfrm>
                <a:off x="5836132" y="3027231"/>
                <a:ext cx="1529" cy="1082"/>
              </a:xfrm>
              <a:custGeom>
                <a:rect b="b" l="l" r="r" t="t"/>
                <a:pathLst>
                  <a:path extrusionOk="0" h="75" w="106">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3"/>
              <p:cNvSpPr/>
              <p:nvPr/>
            </p:nvSpPr>
            <p:spPr>
              <a:xfrm>
                <a:off x="5757054" y="3043759"/>
                <a:ext cx="10139" cy="8581"/>
              </a:xfrm>
              <a:custGeom>
                <a:rect b="b" l="l" r="r" t="t"/>
                <a:pathLst>
                  <a:path extrusionOk="0" h="595" w="703">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3"/>
              <p:cNvSpPr/>
              <p:nvPr/>
            </p:nvSpPr>
            <p:spPr>
              <a:xfrm>
                <a:off x="5664880" y="2828388"/>
                <a:ext cx="10442" cy="8827"/>
              </a:xfrm>
              <a:custGeom>
                <a:rect b="b" l="l" r="r" t="t"/>
                <a:pathLst>
                  <a:path extrusionOk="0" h="612" w="724">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3"/>
              <p:cNvSpPr/>
              <p:nvPr/>
            </p:nvSpPr>
            <p:spPr>
              <a:xfrm>
                <a:off x="5701296" y="2831936"/>
                <a:ext cx="8682" cy="7413"/>
              </a:xfrm>
              <a:custGeom>
                <a:rect b="b" l="l" r="r" t="t"/>
                <a:pathLst>
                  <a:path extrusionOk="0" h="514" w="602">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3"/>
              <p:cNvSpPr/>
              <p:nvPr/>
            </p:nvSpPr>
            <p:spPr>
              <a:xfrm>
                <a:off x="5582729" y="2890232"/>
                <a:ext cx="1428" cy="1385"/>
              </a:xfrm>
              <a:custGeom>
                <a:rect b="b" l="l" r="r" t="t"/>
                <a:pathLst>
                  <a:path extrusionOk="0" h="96" w="99">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3"/>
              <p:cNvSpPr/>
              <p:nvPr/>
            </p:nvSpPr>
            <p:spPr>
              <a:xfrm>
                <a:off x="5266588" y="2751069"/>
                <a:ext cx="6764" cy="5740"/>
              </a:xfrm>
              <a:custGeom>
                <a:rect b="b" l="l" r="r" t="t"/>
                <a:pathLst>
                  <a:path extrusionOk="0" h="398" w="469">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53"/>
              <p:cNvSpPr/>
              <p:nvPr/>
            </p:nvSpPr>
            <p:spPr>
              <a:xfrm>
                <a:off x="5311370" y="2850599"/>
                <a:ext cx="10615" cy="8956"/>
              </a:xfrm>
              <a:custGeom>
                <a:rect b="b" l="l" r="r" t="t"/>
                <a:pathLst>
                  <a:path extrusionOk="0" h="621" w="736">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3"/>
              <p:cNvSpPr/>
              <p:nvPr/>
            </p:nvSpPr>
            <p:spPr>
              <a:xfrm>
                <a:off x="5450864" y="2788582"/>
                <a:ext cx="2856" cy="2336"/>
              </a:xfrm>
              <a:custGeom>
                <a:rect b="b" l="l" r="r" t="t"/>
                <a:pathLst>
                  <a:path extrusionOk="0" h="162" w="198">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3"/>
              <p:cNvSpPr/>
              <p:nvPr/>
            </p:nvSpPr>
            <p:spPr>
              <a:xfrm>
                <a:off x="5430081" y="3004314"/>
                <a:ext cx="1356" cy="1067"/>
              </a:xfrm>
              <a:custGeom>
                <a:rect b="b" l="l" r="r" t="t"/>
                <a:pathLst>
                  <a:path extrusionOk="0" h="74" w="94">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3"/>
              <p:cNvSpPr/>
              <p:nvPr/>
            </p:nvSpPr>
            <p:spPr>
              <a:xfrm>
                <a:off x="5360954" y="3023323"/>
                <a:ext cx="1255" cy="1442"/>
              </a:xfrm>
              <a:custGeom>
                <a:rect b="b" l="l" r="r" t="t"/>
                <a:pathLst>
                  <a:path extrusionOk="0" h="100" w="87">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3"/>
              <p:cNvSpPr/>
              <p:nvPr/>
            </p:nvSpPr>
            <p:spPr>
              <a:xfrm>
                <a:off x="5312076" y="2915644"/>
                <a:ext cx="1442" cy="1255"/>
              </a:xfrm>
              <a:custGeom>
                <a:rect b="b" l="l" r="r" t="t"/>
                <a:pathLst>
                  <a:path extrusionOk="0" h="87" w="10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3"/>
              <p:cNvSpPr/>
              <p:nvPr/>
            </p:nvSpPr>
            <p:spPr>
              <a:xfrm>
                <a:off x="5389842" y="2838599"/>
                <a:ext cx="2755" cy="1889"/>
              </a:xfrm>
              <a:custGeom>
                <a:rect b="b" l="l" r="r" t="t"/>
                <a:pathLst>
                  <a:path extrusionOk="0" h="131" w="191">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3"/>
              <p:cNvSpPr/>
              <p:nvPr/>
            </p:nvSpPr>
            <p:spPr>
              <a:xfrm>
                <a:off x="5423793" y="2885804"/>
                <a:ext cx="1543" cy="1067"/>
              </a:xfrm>
              <a:custGeom>
                <a:rect b="b" l="l" r="r" t="t"/>
                <a:pathLst>
                  <a:path extrusionOk="0" h="74" w="107">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53"/>
              <p:cNvSpPr/>
              <p:nvPr/>
            </p:nvSpPr>
            <p:spPr>
              <a:xfrm>
                <a:off x="5413149" y="2918125"/>
                <a:ext cx="808" cy="620"/>
              </a:xfrm>
              <a:custGeom>
                <a:rect b="b" l="l" r="r" t="t"/>
                <a:pathLst>
                  <a:path extrusionOk="0" h="43" w="56">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53"/>
              <p:cNvSpPr/>
              <p:nvPr/>
            </p:nvSpPr>
            <p:spPr>
              <a:xfrm>
                <a:off x="5253261" y="2831878"/>
                <a:ext cx="721" cy="793"/>
              </a:xfrm>
              <a:custGeom>
                <a:rect b="b" l="l" r="r" t="t"/>
                <a:pathLst>
                  <a:path extrusionOk="0" h="55" w="5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3"/>
              <p:cNvSpPr/>
              <p:nvPr/>
            </p:nvSpPr>
            <p:spPr>
              <a:xfrm>
                <a:off x="5213455" y="2852373"/>
                <a:ext cx="721" cy="779"/>
              </a:xfrm>
              <a:custGeom>
                <a:rect b="b" l="l" r="r" t="t"/>
                <a:pathLst>
                  <a:path extrusionOk="0" h="54" w="5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3"/>
              <p:cNvSpPr/>
              <p:nvPr/>
            </p:nvSpPr>
            <p:spPr>
              <a:xfrm>
                <a:off x="5267756" y="2815249"/>
                <a:ext cx="1687" cy="1067"/>
              </a:xfrm>
              <a:custGeom>
                <a:rect b="b" l="l" r="r" t="t"/>
                <a:pathLst>
                  <a:path extrusionOk="0" h="74" w="117">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3"/>
              <p:cNvSpPr/>
              <p:nvPr/>
            </p:nvSpPr>
            <p:spPr>
              <a:xfrm>
                <a:off x="5212215" y="2837244"/>
                <a:ext cx="6764" cy="5913"/>
              </a:xfrm>
              <a:custGeom>
                <a:rect b="b" l="l" r="r" t="t"/>
                <a:pathLst>
                  <a:path extrusionOk="0" h="410" w="469">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3"/>
              <p:cNvSpPr/>
              <p:nvPr/>
            </p:nvSpPr>
            <p:spPr>
              <a:xfrm>
                <a:off x="5282452" y="2829441"/>
                <a:ext cx="10629" cy="8798"/>
              </a:xfrm>
              <a:custGeom>
                <a:rect b="b" l="l" r="r" t="t"/>
                <a:pathLst>
                  <a:path extrusionOk="0" h="610" w="737">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3"/>
              <p:cNvSpPr/>
              <p:nvPr/>
            </p:nvSpPr>
            <p:spPr>
              <a:xfrm>
                <a:off x="5400227" y="2899996"/>
                <a:ext cx="721" cy="736"/>
              </a:xfrm>
              <a:custGeom>
                <a:rect b="b" l="l" r="r" t="t"/>
                <a:pathLst>
                  <a:path extrusionOk="0" h="51" w="5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53"/>
              <p:cNvSpPr/>
              <p:nvPr/>
            </p:nvSpPr>
            <p:spPr>
              <a:xfrm>
                <a:off x="5418803" y="2855748"/>
                <a:ext cx="2755" cy="1904"/>
              </a:xfrm>
              <a:custGeom>
                <a:rect b="b" l="l" r="r" t="t"/>
                <a:pathLst>
                  <a:path extrusionOk="0" h="132" w="191">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53"/>
              <p:cNvSpPr/>
              <p:nvPr/>
            </p:nvSpPr>
            <p:spPr>
              <a:xfrm>
                <a:off x="5431134" y="2978916"/>
                <a:ext cx="1558" cy="1067"/>
              </a:xfrm>
              <a:custGeom>
                <a:rect b="b" l="l" r="r" t="t"/>
                <a:pathLst>
                  <a:path extrusionOk="0" h="74" w="108">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3"/>
              <p:cNvSpPr/>
              <p:nvPr/>
            </p:nvSpPr>
            <p:spPr>
              <a:xfrm>
                <a:off x="5426692" y="2943191"/>
                <a:ext cx="1976" cy="1428"/>
              </a:xfrm>
              <a:custGeom>
                <a:rect b="b" l="l" r="r" t="t"/>
                <a:pathLst>
                  <a:path extrusionOk="0" h="99" w="137">
                    <a:moveTo>
                      <a:pt x="75" y="0"/>
                    </a:moveTo>
                    <a:cubicBezTo>
                      <a:pt x="1" y="0"/>
                      <a:pt x="1" y="99"/>
                      <a:pt x="75" y="99"/>
                    </a:cubicBezTo>
                    <a:cubicBezTo>
                      <a:pt x="136" y="99"/>
                      <a:pt x="136" y="0"/>
                      <a:pt x="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3"/>
              <p:cNvSpPr/>
              <p:nvPr/>
            </p:nvSpPr>
            <p:spPr>
              <a:xfrm>
                <a:off x="5328129" y="2959489"/>
                <a:ext cx="4932" cy="4139"/>
              </a:xfrm>
              <a:custGeom>
                <a:rect b="b" l="l" r="r" t="t"/>
                <a:pathLst>
                  <a:path extrusionOk="0" h="287" w="342">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53"/>
              <p:cNvSpPr/>
              <p:nvPr/>
            </p:nvSpPr>
            <p:spPr>
              <a:xfrm>
                <a:off x="5362368" y="2993122"/>
                <a:ext cx="9966" cy="9966"/>
              </a:xfrm>
              <a:custGeom>
                <a:rect b="b" l="l" r="r" t="t"/>
                <a:pathLst>
                  <a:path extrusionOk="0" h="691" w="691">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53"/>
              <p:cNvSpPr/>
              <p:nvPr/>
            </p:nvSpPr>
            <p:spPr>
              <a:xfrm>
                <a:off x="5427471" y="2814471"/>
                <a:ext cx="10788" cy="9129"/>
              </a:xfrm>
              <a:custGeom>
                <a:rect b="b" l="l" r="r" t="t"/>
                <a:pathLst>
                  <a:path extrusionOk="0" h="633" w="748">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3"/>
              <p:cNvSpPr/>
              <p:nvPr/>
            </p:nvSpPr>
            <p:spPr>
              <a:xfrm>
                <a:off x="5339450" y="2821350"/>
                <a:ext cx="10139" cy="8653"/>
              </a:xfrm>
              <a:custGeom>
                <a:rect b="b" l="l" r="r" t="t"/>
                <a:pathLst>
                  <a:path extrusionOk="0" h="600" w="703">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3"/>
              <p:cNvSpPr/>
              <p:nvPr/>
            </p:nvSpPr>
            <p:spPr>
              <a:xfrm>
                <a:off x="5383511" y="2918125"/>
                <a:ext cx="10153" cy="8711"/>
              </a:xfrm>
              <a:custGeom>
                <a:rect b="b" l="l" r="r" t="t"/>
                <a:pathLst>
                  <a:path extrusionOk="0" h="604" w="704">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53"/>
              <p:cNvSpPr/>
              <p:nvPr/>
            </p:nvSpPr>
            <p:spPr>
              <a:xfrm>
                <a:off x="5449263" y="2860190"/>
                <a:ext cx="10153" cy="8668"/>
              </a:xfrm>
              <a:custGeom>
                <a:rect b="b" l="l" r="r" t="t"/>
                <a:pathLst>
                  <a:path extrusionOk="0" h="601" w="704">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53"/>
              <p:cNvSpPr/>
              <p:nvPr/>
            </p:nvSpPr>
            <p:spPr>
              <a:xfrm>
                <a:off x="5475743" y="2755699"/>
                <a:ext cx="10139" cy="8653"/>
              </a:xfrm>
              <a:custGeom>
                <a:rect b="b" l="l" r="r" t="t"/>
                <a:pathLst>
                  <a:path extrusionOk="0" h="600" w="703">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3"/>
              <p:cNvSpPr/>
              <p:nvPr/>
            </p:nvSpPr>
            <p:spPr>
              <a:xfrm>
                <a:off x="5542735" y="2625449"/>
                <a:ext cx="1269" cy="1428"/>
              </a:xfrm>
              <a:custGeom>
                <a:rect b="b" l="l" r="r" t="t"/>
                <a:pathLst>
                  <a:path extrusionOk="0" h="99" w="88">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53"/>
              <p:cNvSpPr/>
              <p:nvPr/>
            </p:nvSpPr>
            <p:spPr>
              <a:xfrm>
                <a:off x="5534745" y="2600931"/>
                <a:ext cx="2495" cy="2495"/>
              </a:xfrm>
              <a:custGeom>
                <a:rect b="b" l="l" r="r" t="t"/>
                <a:pathLst>
                  <a:path extrusionOk="0" h="173" w="173">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3"/>
              <p:cNvSpPr/>
              <p:nvPr/>
            </p:nvSpPr>
            <p:spPr>
              <a:xfrm>
                <a:off x="5443754" y="2622550"/>
                <a:ext cx="1543" cy="1139"/>
              </a:xfrm>
              <a:custGeom>
                <a:rect b="b" l="l" r="r" t="t"/>
                <a:pathLst>
                  <a:path extrusionOk="0" h="79" w="107">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3"/>
              <p:cNvSpPr/>
              <p:nvPr/>
            </p:nvSpPr>
            <p:spPr>
              <a:xfrm>
                <a:off x="5350469" y="2602402"/>
                <a:ext cx="6764" cy="5827"/>
              </a:xfrm>
              <a:custGeom>
                <a:rect b="b" l="l" r="r" t="t"/>
                <a:pathLst>
                  <a:path extrusionOk="0" h="404" w="469">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3"/>
              <p:cNvSpPr/>
              <p:nvPr/>
            </p:nvSpPr>
            <p:spPr>
              <a:xfrm>
                <a:off x="5446595" y="2695990"/>
                <a:ext cx="1558" cy="1067"/>
              </a:xfrm>
              <a:custGeom>
                <a:rect b="b" l="l" r="r" t="t"/>
                <a:pathLst>
                  <a:path extrusionOk="0" h="74" w="108">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53"/>
              <p:cNvSpPr/>
              <p:nvPr/>
            </p:nvSpPr>
            <p:spPr>
              <a:xfrm>
                <a:off x="5445355" y="2719095"/>
                <a:ext cx="10139" cy="8653"/>
              </a:xfrm>
              <a:custGeom>
                <a:rect b="b" l="l" r="r" t="t"/>
                <a:pathLst>
                  <a:path extrusionOk="0" h="600" w="703">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53"/>
              <p:cNvSpPr/>
              <p:nvPr/>
            </p:nvSpPr>
            <p:spPr>
              <a:xfrm>
                <a:off x="5342046" y="2610392"/>
                <a:ext cx="2740" cy="1918"/>
              </a:xfrm>
              <a:custGeom>
                <a:rect b="b" l="l" r="r" t="t"/>
                <a:pathLst>
                  <a:path extrusionOk="0" h="133" w="19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3"/>
              <p:cNvSpPr/>
              <p:nvPr/>
            </p:nvSpPr>
            <p:spPr>
              <a:xfrm>
                <a:off x="5436110" y="2648194"/>
                <a:ext cx="2510" cy="2510"/>
              </a:xfrm>
              <a:custGeom>
                <a:rect b="b" l="l" r="r" t="t"/>
                <a:pathLst>
                  <a:path extrusionOk="0" h="174" w="174">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3"/>
              <p:cNvSpPr/>
              <p:nvPr/>
            </p:nvSpPr>
            <p:spPr>
              <a:xfrm>
                <a:off x="5677615" y="2908000"/>
                <a:ext cx="1976" cy="1255"/>
              </a:xfrm>
              <a:custGeom>
                <a:rect b="b" l="l" r="r" t="t"/>
                <a:pathLst>
                  <a:path extrusionOk="0" h="87" w="137">
                    <a:moveTo>
                      <a:pt x="62" y="0"/>
                    </a:moveTo>
                    <a:cubicBezTo>
                      <a:pt x="1" y="0"/>
                      <a:pt x="1" y="87"/>
                      <a:pt x="62" y="87"/>
                    </a:cubicBezTo>
                    <a:cubicBezTo>
                      <a:pt x="136" y="87"/>
                      <a:pt x="136"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53"/>
              <p:cNvSpPr/>
              <p:nvPr/>
            </p:nvSpPr>
            <p:spPr>
              <a:xfrm>
                <a:off x="5565480" y="2854334"/>
                <a:ext cx="1269" cy="1255"/>
              </a:xfrm>
              <a:custGeom>
                <a:rect b="b" l="l" r="r" t="t"/>
                <a:pathLst>
                  <a:path extrusionOk="0" h="87" w="88">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3"/>
              <p:cNvSpPr/>
              <p:nvPr/>
            </p:nvSpPr>
            <p:spPr>
              <a:xfrm>
                <a:off x="5522299" y="2807591"/>
                <a:ext cx="10153" cy="8711"/>
              </a:xfrm>
              <a:custGeom>
                <a:rect b="b" l="l" r="r" t="t"/>
                <a:pathLst>
                  <a:path extrusionOk="0" h="604" w="704">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53"/>
              <p:cNvSpPr/>
              <p:nvPr/>
            </p:nvSpPr>
            <p:spPr>
              <a:xfrm>
                <a:off x="5512145" y="2689326"/>
                <a:ext cx="2755" cy="1889"/>
              </a:xfrm>
              <a:custGeom>
                <a:rect b="b" l="l" r="r" t="t"/>
                <a:pathLst>
                  <a:path extrusionOk="0" h="131" w="191">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53"/>
              <p:cNvSpPr/>
              <p:nvPr/>
            </p:nvSpPr>
            <p:spPr>
              <a:xfrm>
                <a:off x="5527173" y="2727113"/>
                <a:ext cx="1543" cy="1067"/>
              </a:xfrm>
              <a:custGeom>
                <a:rect b="b" l="l" r="r" t="t"/>
                <a:pathLst>
                  <a:path extrusionOk="0" h="74" w="107">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3"/>
              <p:cNvSpPr/>
              <p:nvPr/>
            </p:nvSpPr>
            <p:spPr>
              <a:xfrm>
                <a:off x="5508799" y="2776583"/>
                <a:ext cx="1514" cy="995"/>
              </a:xfrm>
              <a:custGeom>
                <a:rect b="b" l="l" r="r" t="t"/>
                <a:pathLst>
                  <a:path extrusionOk="0" h="69" w="105">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53"/>
              <p:cNvSpPr/>
              <p:nvPr/>
            </p:nvSpPr>
            <p:spPr>
              <a:xfrm>
                <a:off x="5728858" y="2788236"/>
                <a:ext cx="1558" cy="1067"/>
              </a:xfrm>
              <a:custGeom>
                <a:rect b="b" l="l" r="r" t="t"/>
                <a:pathLst>
                  <a:path extrusionOk="0" h="74" w="108">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53"/>
              <p:cNvSpPr/>
              <p:nvPr/>
            </p:nvSpPr>
            <p:spPr>
              <a:xfrm>
                <a:off x="5804143" y="2750925"/>
                <a:ext cx="1543" cy="1067"/>
              </a:xfrm>
              <a:custGeom>
                <a:rect b="b" l="l" r="r" t="t"/>
                <a:pathLst>
                  <a:path extrusionOk="0" h="74" w="107">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53"/>
              <p:cNvSpPr/>
              <p:nvPr/>
            </p:nvSpPr>
            <p:spPr>
              <a:xfrm>
                <a:off x="5588772" y="2873790"/>
                <a:ext cx="1255" cy="1529"/>
              </a:xfrm>
              <a:custGeom>
                <a:rect b="b" l="l" r="r" t="t"/>
                <a:pathLst>
                  <a:path extrusionOk="0" h="106" w="87">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53"/>
              <p:cNvSpPr/>
              <p:nvPr/>
            </p:nvSpPr>
            <p:spPr>
              <a:xfrm>
                <a:off x="5326643" y="2994362"/>
                <a:ext cx="909" cy="721"/>
              </a:xfrm>
              <a:custGeom>
                <a:rect b="b" l="l" r="r" t="t"/>
                <a:pathLst>
                  <a:path extrusionOk="0" h="50" w="63">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53"/>
              <p:cNvSpPr/>
              <p:nvPr/>
            </p:nvSpPr>
            <p:spPr>
              <a:xfrm>
                <a:off x="5364041" y="2927918"/>
                <a:ext cx="1543" cy="1067"/>
              </a:xfrm>
              <a:custGeom>
                <a:rect b="b" l="l" r="r" t="t"/>
                <a:pathLst>
                  <a:path extrusionOk="0" h="74" w="107">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53"/>
              <p:cNvSpPr/>
              <p:nvPr/>
            </p:nvSpPr>
            <p:spPr>
              <a:xfrm>
                <a:off x="5402419" y="2961147"/>
                <a:ext cx="1543" cy="1067"/>
              </a:xfrm>
              <a:custGeom>
                <a:rect b="b" l="l" r="r" t="t"/>
                <a:pathLst>
                  <a:path extrusionOk="0" h="74" w="107">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53"/>
              <p:cNvSpPr/>
              <p:nvPr/>
            </p:nvSpPr>
            <p:spPr>
              <a:xfrm>
                <a:off x="5355329" y="2907654"/>
                <a:ext cx="1543" cy="1067"/>
              </a:xfrm>
              <a:custGeom>
                <a:rect b="b" l="l" r="r" t="t"/>
                <a:pathLst>
                  <a:path extrusionOk="0" h="74" w="107">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3"/>
              <p:cNvSpPr/>
              <p:nvPr/>
            </p:nvSpPr>
            <p:spPr>
              <a:xfrm>
                <a:off x="5259651" y="2892713"/>
                <a:ext cx="10153" cy="8581"/>
              </a:xfrm>
              <a:custGeom>
                <a:rect b="b" l="l" r="r" t="t"/>
                <a:pathLst>
                  <a:path extrusionOk="0" h="595" w="704">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3"/>
              <p:cNvSpPr/>
              <p:nvPr/>
            </p:nvSpPr>
            <p:spPr>
              <a:xfrm>
                <a:off x="5610507" y="2828028"/>
                <a:ext cx="1558" cy="1067"/>
              </a:xfrm>
              <a:custGeom>
                <a:rect b="b" l="l" r="r" t="t"/>
                <a:pathLst>
                  <a:path extrusionOk="0" h="74" w="108">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53"/>
              <p:cNvSpPr/>
              <p:nvPr/>
            </p:nvSpPr>
            <p:spPr>
              <a:xfrm>
                <a:off x="5675307" y="2753622"/>
                <a:ext cx="1442" cy="1341"/>
              </a:xfrm>
              <a:custGeom>
                <a:rect b="b" l="l" r="r" t="t"/>
                <a:pathLst>
                  <a:path extrusionOk="0" h="93" w="10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53"/>
              <p:cNvSpPr/>
              <p:nvPr/>
            </p:nvSpPr>
            <p:spPr>
              <a:xfrm>
                <a:off x="5634491" y="2738579"/>
                <a:ext cx="10269" cy="8783"/>
              </a:xfrm>
              <a:custGeom>
                <a:rect b="b" l="l" r="r" t="t"/>
                <a:pathLst>
                  <a:path extrusionOk="0" h="609" w="712">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3"/>
              <p:cNvSpPr/>
              <p:nvPr/>
            </p:nvSpPr>
            <p:spPr>
              <a:xfrm>
                <a:off x="5608675" y="2790082"/>
                <a:ext cx="10442" cy="8827"/>
              </a:xfrm>
              <a:custGeom>
                <a:rect b="b" l="l" r="r" t="t"/>
                <a:pathLst>
                  <a:path extrusionOk="0" h="612" w="724">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53"/>
              <p:cNvSpPr/>
              <p:nvPr/>
            </p:nvSpPr>
            <p:spPr>
              <a:xfrm>
                <a:off x="5669336" y="2691562"/>
                <a:ext cx="1543" cy="1067"/>
              </a:xfrm>
              <a:custGeom>
                <a:rect b="b" l="l" r="r" t="t"/>
                <a:pathLst>
                  <a:path extrusionOk="0" h="74" w="107">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53"/>
              <p:cNvSpPr/>
              <p:nvPr/>
            </p:nvSpPr>
            <p:spPr>
              <a:xfrm>
                <a:off x="5658072" y="2725210"/>
                <a:ext cx="10139" cy="8653"/>
              </a:xfrm>
              <a:custGeom>
                <a:rect b="b" l="l" r="r" t="t"/>
                <a:pathLst>
                  <a:path extrusionOk="0" h="600" w="703">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53"/>
              <p:cNvSpPr/>
              <p:nvPr/>
            </p:nvSpPr>
            <p:spPr>
              <a:xfrm>
                <a:off x="5581128" y="2701499"/>
                <a:ext cx="1428" cy="1269"/>
              </a:xfrm>
              <a:custGeom>
                <a:rect b="b" l="l" r="r" t="t"/>
                <a:pathLst>
                  <a:path extrusionOk="0" h="88" w="99">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53"/>
              <p:cNvSpPr/>
              <p:nvPr/>
            </p:nvSpPr>
            <p:spPr>
              <a:xfrm>
                <a:off x="5597123" y="2728181"/>
                <a:ext cx="1543" cy="1067"/>
              </a:xfrm>
              <a:custGeom>
                <a:rect b="b" l="l" r="r" t="t"/>
                <a:pathLst>
                  <a:path extrusionOk="0" h="74" w="107">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53"/>
              <p:cNvSpPr/>
              <p:nvPr/>
            </p:nvSpPr>
            <p:spPr>
              <a:xfrm>
                <a:off x="5539014" y="2784313"/>
                <a:ext cx="2495" cy="2510"/>
              </a:xfrm>
              <a:custGeom>
                <a:rect b="b" l="l" r="r" t="t"/>
                <a:pathLst>
                  <a:path extrusionOk="0" h="174" w="173">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3"/>
              <p:cNvSpPr/>
              <p:nvPr/>
            </p:nvSpPr>
            <p:spPr>
              <a:xfrm>
                <a:off x="5583147" y="2859137"/>
                <a:ext cx="1543" cy="1053"/>
              </a:xfrm>
              <a:custGeom>
                <a:rect b="b" l="l" r="r" t="t"/>
                <a:pathLst>
                  <a:path extrusionOk="0" h="73" w="107">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3"/>
              <p:cNvSpPr/>
              <p:nvPr/>
            </p:nvSpPr>
            <p:spPr>
              <a:xfrm>
                <a:off x="5573484" y="2871396"/>
                <a:ext cx="1428" cy="1255"/>
              </a:xfrm>
              <a:custGeom>
                <a:rect b="b" l="l" r="r" t="t"/>
                <a:pathLst>
                  <a:path extrusionOk="0" h="87" w="99">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3"/>
              <p:cNvSpPr/>
              <p:nvPr/>
            </p:nvSpPr>
            <p:spPr>
              <a:xfrm>
                <a:off x="5534385" y="2729955"/>
                <a:ext cx="10139" cy="8711"/>
              </a:xfrm>
              <a:custGeom>
                <a:rect b="b" l="l" r="r" t="t"/>
                <a:pathLst>
                  <a:path extrusionOk="0" h="604" w="703">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53"/>
              <p:cNvSpPr/>
              <p:nvPr/>
            </p:nvSpPr>
            <p:spPr>
              <a:xfrm>
                <a:off x="5578099" y="2795159"/>
                <a:ext cx="12634" cy="10846"/>
              </a:xfrm>
              <a:custGeom>
                <a:rect b="b" l="l" r="r" t="t"/>
                <a:pathLst>
                  <a:path extrusionOk="0" h="752" w="876">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53"/>
              <p:cNvSpPr/>
              <p:nvPr/>
            </p:nvSpPr>
            <p:spPr>
              <a:xfrm>
                <a:off x="5459748" y="2638415"/>
                <a:ext cx="3043" cy="2510"/>
              </a:xfrm>
              <a:custGeom>
                <a:rect b="b" l="l" r="r" t="t"/>
                <a:pathLst>
                  <a:path extrusionOk="0" h="174" w="211">
                    <a:moveTo>
                      <a:pt x="112" y="1"/>
                    </a:moveTo>
                    <a:cubicBezTo>
                      <a:pt x="1" y="13"/>
                      <a:pt x="1" y="149"/>
                      <a:pt x="112" y="173"/>
                    </a:cubicBezTo>
                    <a:cubicBezTo>
                      <a:pt x="210" y="149"/>
                      <a:pt x="210" y="13"/>
                      <a:pt x="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53"/>
              <p:cNvSpPr/>
              <p:nvPr/>
            </p:nvSpPr>
            <p:spPr>
              <a:xfrm>
                <a:off x="5344772" y="2741493"/>
                <a:ext cx="2510" cy="2495"/>
              </a:xfrm>
              <a:custGeom>
                <a:rect b="b" l="l" r="r" t="t"/>
                <a:pathLst>
                  <a:path extrusionOk="0" h="173" w="174">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3"/>
              <p:cNvSpPr/>
              <p:nvPr/>
            </p:nvSpPr>
            <p:spPr>
              <a:xfrm>
                <a:off x="5343359" y="3081979"/>
                <a:ext cx="2495" cy="2452"/>
              </a:xfrm>
              <a:custGeom>
                <a:rect b="b" l="l" r="r" t="t"/>
                <a:pathLst>
                  <a:path extrusionOk="0" h="170" w="173">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53"/>
              <p:cNvSpPr/>
              <p:nvPr/>
            </p:nvSpPr>
            <p:spPr>
              <a:xfrm>
                <a:off x="5386237" y="3051057"/>
                <a:ext cx="10442" cy="8956"/>
              </a:xfrm>
              <a:custGeom>
                <a:rect b="b" l="l" r="r" t="t"/>
                <a:pathLst>
                  <a:path extrusionOk="0" h="621" w="724">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3"/>
              <p:cNvSpPr/>
              <p:nvPr/>
            </p:nvSpPr>
            <p:spPr>
              <a:xfrm>
                <a:off x="5338729" y="2970017"/>
                <a:ext cx="11754" cy="10038"/>
              </a:xfrm>
              <a:custGeom>
                <a:rect b="b" l="l" r="r" t="t"/>
                <a:pathLst>
                  <a:path extrusionOk="0" h="696" w="815">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3"/>
              <p:cNvSpPr/>
              <p:nvPr/>
            </p:nvSpPr>
            <p:spPr>
              <a:xfrm>
                <a:off x="5324523" y="3003434"/>
                <a:ext cx="10139" cy="8697"/>
              </a:xfrm>
              <a:custGeom>
                <a:rect b="b" l="l" r="r" t="t"/>
                <a:pathLst>
                  <a:path extrusionOk="0" h="603" w="703">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53"/>
              <p:cNvSpPr/>
              <p:nvPr/>
            </p:nvSpPr>
            <p:spPr>
              <a:xfrm>
                <a:off x="5435057" y="2919726"/>
                <a:ext cx="10846" cy="9274"/>
              </a:xfrm>
              <a:custGeom>
                <a:rect b="b" l="l" r="r" t="t"/>
                <a:pathLst>
                  <a:path extrusionOk="0" h="643" w="752">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3"/>
              <p:cNvSpPr/>
              <p:nvPr/>
            </p:nvSpPr>
            <p:spPr>
              <a:xfrm>
                <a:off x="5364675" y="2957931"/>
                <a:ext cx="9086" cy="9086"/>
              </a:xfrm>
              <a:custGeom>
                <a:rect b="b" l="l" r="r" t="t"/>
                <a:pathLst>
                  <a:path extrusionOk="0" h="630" w="63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53"/>
              <p:cNvSpPr/>
              <p:nvPr/>
            </p:nvSpPr>
            <p:spPr>
              <a:xfrm>
                <a:off x="5391328" y="3018534"/>
                <a:ext cx="10153" cy="8711"/>
              </a:xfrm>
              <a:custGeom>
                <a:rect b="b" l="l" r="r" t="t"/>
                <a:pathLst>
                  <a:path extrusionOk="0" h="604" w="704">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53"/>
              <p:cNvSpPr/>
              <p:nvPr/>
            </p:nvSpPr>
            <p:spPr>
              <a:xfrm>
                <a:off x="5336595" y="3030635"/>
                <a:ext cx="10153" cy="8697"/>
              </a:xfrm>
              <a:custGeom>
                <a:rect b="b" l="l" r="r" t="t"/>
                <a:pathLst>
                  <a:path extrusionOk="0" h="603" w="704">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3"/>
              <p:cNvSpPr/>
              <p:nvPr/>
            </p:nvSpPr>
            <p:spPr>
              <a:xfrm>
                <a:off x="5554821" y="2809019"/>
                <a:ext cx="2510" cy="2495"/>
              </a:xfrm>
              <a:custGeom>
                <a:rect b="b" l="l" r="r" t="t"/>
                <a:pathLst>
                  <a:path extrusionOk="0" h="173" w="174">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3"/>
              <p:cNvSpPr/>
              <p:nvPr/>
            </p:nvSpPr>
            <p:spPr>
              <a:xfrm>
                <a:off x="5690306" y="2806005"/>
                <a:ext cx="1543" cy="1067"/>
              </a:xfrm>
              <a:custGeom>
                <a:rect b="b" l="l" r="r" t="t"/>
                <a:pathLst>
                  <a:path extrusionOk="0" h="74" w="107">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53"/>
              <p:cNvSpPr/>
              <p:nvPr/>
            </p:nvSpPr>
            <p:spPr>
              <a:xfrm>
                <a:off x="5824580" y="2672842"/>
                <a:ext cx="1673" cy="1139"/>
              </a:xfrm>
              <a:custGeom>
                <a:rect b="b" l="l" r="r" t="t"/>
                <a:pathLst>
                  <a:path extrusionOk="0" h="79" w="116">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3"/>
              <p:cNvSpPr/>
              <p:nvPr/>
            </p:nvSpPr>
            <p:spPr>
              <a:xfrm>
                <a:off x="5801662" y="2643924"/>
                <a:ext cx="1255" cy="1442"/>
              </a:xfrm>
              <a:custGeom>
                <a:rect b="b" l="l" r="r" t="t"/>
                <a:pathLst>
                  <a:path extrusionOk="0" h="100" w="87">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53"/>
              <p:cNvSpPr/>
              <p:nvPr/>
            </p:nvSpPr>
            <p:spPr>
              <a:xfrm>
                <a:off x="5714406" y="2639857"/>
                <a:ext cx="1543" cy="1067"/>
              </a:xfrm>
              <a:custGeom>
                <a:rect b="b" l="l" r="r" t="t"/>
                <a:pathLst>
                  <a:path extrusionOk="0" h="74" w="107">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53"/>
              <p:cNvSpPr/>
              <p:nvPr/>
            </p:nvSpPr>
            <p:spPr>
              <a:xfrm>
                <a:off x="5732535" y="2666914"/>
                <a:ext cx="10139" cy="8668"/>
              </a:xfrm>
              <a:custGeom>
                <a:rect b="b" l="l" r="r" t="t"/>
                <a:pathLst>
                  <a:path extrusionOk="0" h="601" w="703">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53"/>
              <p:cNvSpPr/>
              <p:nvPr/>
            </p:nvSpPr>
            <p:spPr>
              <a:xfrm>
                <a:off x="5751371" y="2640102"/>
                <a:ext cx="10500" cy="9000"/>
              </a:xfrm>
              <a:custGeom>
                <a:rect b="b" l="l" r="r" t="t"/>
                <a:pathLst>
                  <a:path extrusionOk="0" h="624" w="728">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3"/>
              <p:cNvSpPr/>
              <p:nvPr/>
            </p:nvSpPr>
            <p:spPr>
              <a:xfrm>
                <a:off x="5634607" y="2637103"/>
                <a:ext cx="11754" cy="9865"/>
              </a:xfrm>
              <a:custGeom>
                <a:rect b="b" l="l" r="r" t="t"/>
                <a:pathLst>
                  <a:path extrusionOk="0" h="684" w="815">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3"/>
              <p:cNvSpPr/>
              <p:nvPr/>
            </p:nvSpPr>
            <p:spPr>
              <a:xfrm>
                <a:off x="5704801" y="2660986"/>
                <a:ext cx="8553" cy="8553"/>
              </a:xfrm>
              <a:custGeom>
                <a:rect b="b" l="l" r="r" t="t"/>
                <a:pathLst>
                  <a:path extrusionOk="0" h="593" w="593">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3"/>
              <p:cNvSpPr/>
              <p:nvPr/>
            </p:nvSpPr>
            <p:spPr>
              <a:xfrm>
                <a:off x="5747636" y="2765477"/>
                <a:ext cx="1255" cy="1255"/>
              </a:xfrm>
              <a:custGeom>
                <a:rect b="b" l="l" r="r" t="t"/>
                <a:pathLst>
                  <a:path extrusionOk="0" h="87" w="87">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3"/>
              <p:cNvSpPr/>
              <p:nvPr/>
            </p:nvSpPr>
            <p:spPr>
              <a:xfrm>
                <a:off x="5762029" y="2873040"/>
                <a:ext cx="1428" cy="1341"/>
              </a:xfrm>
              <a:custGeom>
                <a:rect b="b" l="l" r="r" t="t"/>
                <a:pathLst>
                  <a:path extrusionOk="0" h="93" w="99">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3"/>
              <p:cNvSpPr/>
              <p:nvPr/>
            </p:nvSpPr>
            <p:spPr>
              <a:xfrm>
                <a:off x="5610983" y="2640102"/>
                <a:ext cx="10312" cy="9000"/>
              </a:xfrm>
              <a:custGeom>
                <a:rect b="b" l="l" r="r" t="t"/>
                <a:pathLst>
                  <a:path extrusionOk="0" h="624" w="715">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3"/>
              <p:cNvSpPr/>
              <p:nvPr/>
            </p:nvSpPr>
            <p:spPr>
              <a:xfrm>
                <a:off x="5740526" y="2804043"/>
                <a:ext cx="1788" cy="1428"/>
              </a:xfrm>
              <a:custGeom>
                <a:rect b="b" l="l" r="r" t="t"/>
                <a:pathLst>
                  <a:path extrusionOk="0" h="99" w="124">
                    <a:moveTo>
                      <a:pt x="62" y="0"/>
                    </a:moveTo>
                    <a:cubicBezTo>
                      <a:pt x="0" y="0"/>
                      <a:pt x="0" y="99"/>
                      <a:pt x="62" y="99"/>
                    </a:cubicBezTo>
                    <a:cubicBezTo>
                      <a:pt x="124" y="99"/>
                      <a:pt x="124"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3"/>
              <p:cNvSpPr/>
              <p:nvPr/>
            </p:nvSpPr>
            <p:spPr>
              <a:xfrm>
                <a:off x="5696450" y="2758713"/>
                <a:ext cx="1601" cy="1053"/>
              </a:xfrm>
              <a:custGeom>
                <a:rect b="b" l="l" r="r" t="t"/>
                <a:pathLst>
                  <a:path extrusionOk="0" h="73" w="111">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3"/>
              <p:cNvSpPr/>
              <p:nvPr/>
            </p:nvSpPr>
            <p:spPr>
              <a:xfrm>
                <a:off x="5623415" y="2631665"/>
                <a:ext cx="1442" cy="1255"/>
              </a:xfrm>
              <a:custGeom>
                <a:rect b="b" l="l" r="r" t="t"/>
                <a:pathLst>
                  <a:path extrusionOk="0" h="87" w="10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3"/>
              <p:cNvSpPr/>
              <p:nvPr/>
            </p:nvSpPr>
            <p:spPr>
              <a:xfrm>
                <a:off x="5604752" y="2631665"/>
                <a:ext cx="1442" cy="1255"/>
              </a:xfrm>
              <a:custGeom>
                <a:rect b="b" l="l" r="r" t="t"/>
                <a:pathLst>
                  <a:path extrusionOk="0" h="87"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3"/>
              <p:cNvSpPr/>
              <p:nvPr/>
            </p:nvSpPr>
            <p:spPr>
              <a:xfrm>
                <a:off x="5756347" y="2773842"/>
                <a:ext cx="1543" cy="1067"/>
              </a:xfrm>
              <a:custGeom>
                <a:rect b="b" l="l" r="r" t="t"/>
                <a:pathLst>
                  <a:path extrusionOk="0" h="74" w="107">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3"/>
              <p:cNvSpPr/>
              <p:nvPr/>
            </p:nvSpPr>
            <p:spPr>
              <a:xfrm>
                <a:off x="5769486" y="2880280"/>
                <a:ext cx="1543" cy="1067"/>
              </a:xfrm>
              <a:custGeom>
                <a:rect b="b" l="l" r="r" t="t"/>
                <a:pathLst>
                  <a:path extrusionOk="0" h="74" w="107">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3"/>
              <p:cNvSpPr/>
              <p:nvPr/>
            </p:nvSpPr>
            <p:spPr>
              <a:xfrm>
                <a:off x="5779971" y="2780058"/>
                <a:ext cx="10153" cy="8697"/>
              </a:xfrm>
              <a:custGeom>
                <a:rect b="b" l="l" r="r" t="t"/>
                <a:pathLst>
                  <a:path extrusionOk="0" h="603" w="704">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3"/>
              <p:cNvSpPr/>
              <p:nvPr/>
            </p:nvSpPr>
            <p:spPr>
              <a:xfrm>
                <a:off x="5691835" y="2635660"/>
                <a:ext cx="10327" cy="9000"/>
              </a:xfrm>
              <a:custGeom>
                <a:rect b="b" l="l" r="r" t="t"/>
                <a:pathLst>
                  <a:path extrusionOk="0" h="624" w="716">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53"/>
              <p:cNvSpPr/>
              <p:nvPr/>
            </p:nvSpPr>
            <p:spPr>
              <a:xfrm>
                <a:off x="5636525" y="2769227"/>
                <a:ext cx="1413" cy="1067"/>
              </a:xfrm>
              <a:custGeom>
                <a:rect b="b" l="l" r="r" t="t"/>
                <a:pathLst>
                  <a:path extrusionOk="0" h="74" w="98">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3"/>
              <p:cNvSpPr/>
              <p:nvPr/>
            </p:nvSpPr>
            <p:spPr>
              <a:xfrm>
                <a:off x="5629991" y="2818076"/>
                <a:ext cx="10673" cy="9259"/>
              </a:xfrm>
              <a:custGeom>
                <a:rect b="b" l="l" r="r" t="t"/>
                <a:pathLst>
                  <a:path extrusionOk="0" h="642" w="74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3"/>
              <p:cNvSpPr/>
              <p:nvPr/>
            </p:nvSpPr>
            <p:spPr>
              <a:xfrm>
                <a:off x="5555355" y="2832657"/>
                <a:ext cx="10139" cy="8697"/>
              </a:xfrm>
              <a:custGeom>
                <a:rect b="b" l="l" r="r" t="t"/>
                <a:pathLst>
                  <a:path extrusionOk="0" h="603" w="703">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3"/>
              <p:cNvSpPr/>
              <p:nvPr/>
            </p:nvSpPr>
            <p:spPr>
              <a:xfrm>
                <a:off x="5730040" y="2920447"/>
                <a:ext cx="1543" cy="1067"/>
              </a:xfrm>
              <a:custGeom>
                <a:rect b="b" l="l" r="r" t="t"/>
                <a:pathLst>
                  <a:path extrusionOk="0" h="74" w="107">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3"/>
              <p:cNvSpPr/>
              <p:nvPr/>
            </p:nvSpPr>
            <p:spPr>
              <a:xfrm>
                <a:off x="5651668" y="2794106"/>
                <a:ext cx="10153" cy="8711"/>
              </a:xfrm>
              <a:custGeom>
                <a:rect b="b" l="l" r="r" t="t"/>
                <a:pathLst>
                  <a:path extrusionOk="0" h="604" w="704">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3"/>
              <p:cNvSpPr/>
              <p:nvPr/>
            </p:nvSpPr>
            <p:spPr>
              <a:xfrm>
                <a:off x="5703388" y="2726811"/>
                <a:ext cx="10139" cy="8653"/>
              </a:xfrm>
              <a:custGeom>
                <a:rect b="b" l="l" r="r" t="t"/>
                <a:pathLst>
                  <a:path extrusionOk="0" h="600" w="703">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3"/>
              <p:cNvSpPr/>
              <p:nvPr/>
            </p:nvSpPr>
            <p:spPr>
              <a:xfrm>
                <a:off x="5713512" y="2758800"/>
                <a:ext cx="10327" cy="9000"/>
              </a:xfrm>
              <a:custGeom>
                <a:rect b="b" l="l" r="r" t="t"/>
                <a:pathLst>
                  <a:path extrusionOk="0" h="624" w="716">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3"/>
              <p:cNvSpPr/>
              <p:nvPr/>
            </p:nvSpPr>
            <p:spPr>
              <a:xfrm>
                <a:off x="5686153" y="2851306"/>
                <a:ext cx="1255" cy="1442"/>
              </a:xfrm>
              <a:custGeom>
                <a:rect b="b" l="l" r="r" t="t"/>
                <a:pathLst>
                  <a:path extrusionOk="0" h="100" w="87">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3"/>
              <p:cNvSpPr/>
              <p:nvPr/>
            </p:nvSpPr>
            <p:spPr>
              <a:xfrm>
                <a:off x="5805037" y="2773482"/>
                <a:ext cx="1543" cy="1067"/>
              </a:xfrm>
              <a:custGeom>
                <a:rect b="b" l="l" r="r" t="t"/>
                <a:pathLst>
                  <a:path extrusionOk="0" h="74" w="107">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3"/>
              <p:cNvSpPr/>
              <p:nvPr/>
            </p:nvSpPr>
            <p:spPr>
              <a:xfrm>
                <a:off x="5681985" y="2933586"/>
                <a:ext cx="1514" cy="1067"/>
              </a:xfrm>
              <a:custGeom>
                <a:rect b="b" l="l" r="r" t="t"/>
                <a:pathLst>
                  <a:path extrusionOk="0" h="74" w="105">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3"/>
              <p:cNvSpPr/>
              <p:nvPr/>
            </p:nvSpPr>
            <p:spPr>
              <a:xfrm>
                <a:off x="5779798" y="2722916"/>
                <a:ext cx="1514" cy="995"/>
              </a:xfrm>
              <a:custGeom>
                <a:rect b="b" l="l" r="r" t="t"/>
                <a:pathLst>
                  <a:path extrusionOk="0" h="69" w="105">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3"/>
              <p:cNvSpPr/>
              <p:nvPr/>
            </p:nvSpPr>
            <p:spPr>
              <a:xfrm>
                <a:off x="5809479" y="2690495"/>
                <a:ext cx="10139" cy="8639"/>
              </a:xfrm>
              <a:custGeom>
                <a:rect b="b" l="l" r="r" t="t"/>
                <a:pathLst>
                  <a:path extrusionOk="0" h="599" w="703">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53"/>
              <p:cNvSpPr/>
              <p:nvPr/>
            </p:nvSpPr>
            <p:spPr>
              <a:xfrm>
                <a:off x="5787788" y="2675914"/>
                <a:ext cx="10153" cy="8653"/>
              </a:xfrm>
              <a:custGeom>
                <a:rect b="b" l="l" r="r" t="t"/>
                <a:pathLst>
                  <a:path extrusionOk="0" h="600" w="704">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3"/>
              <p:cNvSpPr/>
              <p:nvPr/>
            </p:nvSpPr>
            <p:spPr>
              <a:xfrm>
                <a:off x="5705162" y="2781443"/>
                <a:ext cx="6764" cy="5913"/>
              </a:xfrm>
              <a:custGeom>
                <a:rect b="b" l="l" r="r" t="t"/>
                <a:pathLst>
                  <a:path extrusionOk="0" h="410" w="469">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3"/>
              <p:cNvSpPr/>
              <p:nvPr/>
            </p:nvSpPr>
            <p:spPr>
              <a:xfrm>
                <a:off x="5402534" y="2724791"/>
                <a:ext cx="1428" cy="1385"/>
              </a:xfrm>
              <a:custGeom>
                <a:rect b="b" l="l" r="r" t="t"/>
                <a:pathLst>
                  <a:path extrusionOk="0" h="96" w="99">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3"/>
              <p:cNvSpPr/>
              <p:nvPr/>
            </p:nvSpPr>
            <p:spPr>
              <a:xfrm>
                <a:off x="5521592" y="2689240"/>
                <a:ext cx="10673" cy="9187"/>
              </a:xfrm>
              <a:custGeom>
                <a:rect b="b" l="l" r="r" t="t"/>
                <a:pathLst>
                  <a:path extrusionOk="0" h="637" w="74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3"/>
              <p:cNvSpPr/>
              <p:nvPr/>
            </p:nvSpPr>
            <p:spPr>
              <a:xfrm>
                <a:off x="5542923" y="2643218"/>
                <a:ext cx="6764" cy="5827"/>
              </a:xfrm>
              <a:custGeom>
                <a:rect b="b" l="l" r="r" t="t"/>
                <a:pathLst>
                  <a:path extrusionOk="0" h="404" w="469">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3"/>
              <p:cNvSpPr/>
              <p:nvPr/>
            </p:nvSpPr>
            <p:spPr>
              <a:xfrm>
                <a:off x="5401813" y="2685692"/>
                <a:ext cx="8726" cy="8538"/>
              </a:xfrm>
              <a:custGeom>
                <a:rect b="b" l="l" r="r" t="t"/>
                <a:pathLst>
                  <a:path extrusionOk="0" h="592" w="605">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53"/>
              <p:cNvSpPr/>
              <p:nvPr/>
            </p:nvSpPr>
            <p:spPr>
              <a:xfrm>
                <a:off x="5372680" y="2713037"/>
                <a:ext cx="5408" cy="4139"/>
              </a:xfrm>
              <a:custGeom>
                <a:rect b="b" l="l" r="r" t="t"/>
                <a:pathLst>
                  <a:path extrusionOk="0" h="287" w="375">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53"/>
              <p:cNvSpPr/>
              <p:nvPr/>
            </p:nvSpPr>
            <p:spPr>
              <a:xfrm>
                <a:off x="5548245" y="2668875"/>
                <a:ext cx="10153" cy="8653"/>
              </a:xfrm>
              <a:custGeom>
                <a:rect b="b" l="l" r="r" t="t"/>
                <a:pathLst>
                  <a:path extrusionOk="0" h="600" w="704">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53"/>
              <p:cNvSpPr/>
              <p:nvPr/>
            </p:nvSpPr>
            <p:spPr>
              <a:xfrm>
                <a:off x="5427586" y="2756766"/>
                <a:ext cx="10139" cy="8653"/>
              </a:xfrm>
              <a:custGeom>
                <a:rect b="b" l="l" r="r" t="t"/>
                <a:pathLst>
                  <a:path extrusionOk="0" h="600" w="703">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3"/>
              <p:cNvSpPr/>
              <p:nvPr/>
            </p:nvSpPr>
            <p:spPr>
              <a:xfrm>
                <a:off x="5328604" y="2715893"/>
                <a:ext cx="10139" cy="8711"/>
              </a:xfrm>
              <a:custGeom>
                <a:rect b="b" l="l" r="r" t="t"/>
                <a:pathLst>
                  <a:path extrusionOk="0" h="604" w="703">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3"/>
              <p:cNvSpPr/>
              <p:nvPr/>
            </p:nvSpPr>
            <p:spPr>
              <a:xfrm>
                <a:off x="5356498" y="2859815"/>
                <a:ext cx="10153" cy="8754"/>
              </a:xfrm>
              <a:custGeom>
                <a:rect b="b" l="l" r="r" t="t"/>
                <a:pathLst>
                  <a:path extrusionOk="0" h="607" w="704">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53"/>
              <p:cNvSpPr/>
              <p:nvPr/>
            </p:nvSpPr>
            <p:spPr>
              <a:xfrm>
                <a:off x="5353310" y="2795274"/>
                <a:ext cx="10673" cy="9144"/>
              </a:xfrm>
              <a:custGeom>
                <a:rect b="b" l="l" r="r" t="t"/>
                <a:pathLst>
                  <a:path extrusionOk="0" h="634" w="74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53"/>
              <p:cNvSpPr/>
              <p:nvPr/>
            </p:nvSpPr>
            <p:spPr>
              <a:xfrm>
                <a:off x="5220739" y="2811975"/>
                <a:ext cx="10327" cy="8956"/>
              </a:xfrm>
              <a:custGeom>
                <a:rect b="b" l="l" r="r" t="t"/>
                <a:pathLst>
                  <a:path extrusionOk="0" h="621" w="716">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53"/>
              <p:cNvSpPr/>
              <p:nvPr/>
            </p:nvSpPr>
            <p:spPr>
              <a:xfrm>
                <a:off x="5316879" y="2796125"/>
                <a:ext cx="10673" cy="9173"/>
              </a:xfrm>
              <a:custGeom>
                <a:rect b="b" l="l" r="r" t="t"/>
                <a:pathLst>
                  <a:path extrusionOk="0" h="636" w="74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53"/>
              <p:cNvSpPr/>
              <p:nvPr/>
            </p:nvSpPr>
            <p:spPr>
              <a:xfrm>
                <a:off x="5495646" y="2795765"/>
                <a:ext cx="10673" cy="9000"/>
              </a:xfrm>
              <a:custGeom>
                <a:rect b="b" l="l" r="r" t="t"/>
                <a:pathLst>
                  <a:path extrusionOk="0" h="624" w="74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53"/>
              <p:cNvSpPr/>
              <p:nvPr/>
            </p:nvSpPr>
            <p:spPr>
              <a:xfrm>
                <a:off x="5524087" y="2758728"/>
                <a:ext cx="9072" cy="9259"/>
              </a:xfrm>
              <a:custGeom>
                <a:rect b="b" l="l" r="r" t="t"/>
                <a:pathLst>
                  <a:path extrusionOk="0" h="642" w="629">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53"/>
              <p:cNvSpPr/>
              <p:nvPr/>
            </p:nvSpPr>
            <p:spPr>
              <a:xfrm>
                <a:off x="5468099" y="2840287"/>
                <a:ext cx="10500" cy="8971"/>
              </a:xfrm>
              <a:custGeom>
                <a:rect b="b" l="l" r="r" t="t"/>
                <a:pathLst>
                  <a:path extrusionOk="0" h="622" w="728">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53"/>
              <p:cNvSpPr/>
              <p:nvPr/>
            </p:nvSpPr>
            <p:spPr>
              <a:xfrm>
                <a:off x="5383338" y="2808601"/>
                <a:ext cx="10500" cy="8956"/>
              </a:xfrm>
              <a:custGeom>
                <a:rect b="b" l="l" r="r" t="t"/>
                <a:pathLst>
                  <a:path extrusionOk="0" h="621" w="728">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3"/>
              <p:cNvSpPr/>
              <p:nvPr/>
            </p:nvSpPr>
            <p:spPr>
              <a:xfrm>
                <a:off x="5454426" y="2896087"/>
                <a:ext cx="10139" cy="8754"/>
              </a:xfrm>
              <a:custGeom>
                <a:rect b="b" l="l" r="r" t="t"/>
                <a:pathLst>
                  <a:path extrusionOk="0" h="607" w="703">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53"/>
              <p:cNvSpPr/>
              <p:nvPr/>
            </p:nvSpPr>
            <p:spPr>
              <a:xfrm>
                <a:off x="5501516" y="2725339"/>
                <a:ext cx="10139" cy="8697"/>
              </a:xfrm>
              <a:custGeom>
                <a:rect b="b" l="l" r="r" t="t"/>
                <a:pathLst>
                  <a:path extrusionOk="0" h="603" w="703">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53"/>
              <p:cNvSpPr/>
              <p:nvPr/>
            </p:nvSpPr>
            <p:spPr>
              <a:xfrm>
                <a:off x="5451225" y="2812408"/>
                <a:ext cx="10139" cy="8711"/>
              </a:xfrm>
              <a:custGeom>
                <a:rect b="b" l="l" r="r" t="t"/>
                <a:pathLst>
                  <a:path extrusionOk="0" h="604" w="703">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53"/>
              <p:cNvSpPr/>
              <p:nvPr/>
            </p:nvSpPr>
            <p:spPr>
              <a:xfrm>
                <a:off x="5449090" y="2656198"/>
                <a:ext cx="10139" cy="8711"/>
              </a:xfrm>
              <a:custGeom>
                <a:rect b="b" l="l" r="r" t="t"/>
                <a:pathLst>
                  <a:path extrusionOk="0" h="604" w="703">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53"/>
              <p:cNvSpPr/>
              <p:nvPr/>
            </p:nvSpPr>
            <p:spPr>
              <a:xfrm>
                <a:off x="5360767" y="2687480"/>
                <a:ext cx="10153" cy="8711"/>
              </a:xfrm>
              <a:custGeom>
                <a:rect b="b" l="l" r="r" t="t"/>
                <a:pathLst>
                  <a:path extrusionOk="0" h="604" w="704">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53"/>
              <p:cNvSpPr/>
              <p:nvPr/>
            </p:nvSpPr>
            <p:spPr>
              <a:xfrm>
                <a:off x="5396304" y="2755699"/>
                <a:ext cx="9966" cy="8581"/>
              </a:xfrm>
              <a:custGeom>
                <a:rect b="b" l="l" r="r" t="t"/>
                <a:pathLst>
                  <a:path extrusionOk="0" h="595" w="691">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53"/>
              <p:cNvSpPr/>
              <p:nvPr/>
            </p:nvSpPr>
            <p:spPr>
              <a:xfrm>
                <a:off x="5416207" y="2650746"/>
                <a:ext cx="10153" cy="8653"/>
              </a:xfrm>
              <a:custGeom>
                <a:rect b="b" l="l" r="r" t="t"/>
                <a:pathLst>
                  <a:path extrusionOk="0" h="600" w="704">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53"/>
              <p:cNvSpPr/>
              <p:nvPr/>
            </p:nvSpPr>
            <p:spPr>
              <a:xfrm>
                <a:off x="5502929" y="2635112"/>
                <a:ext cx="10153" cy="8653"/>
              </a:xfrm>
              <a:custGeom>
                <a:rect b="b" l="l" r="r" t="t"/>
                <a:pathLst>
                  <a:path extrusionOk="0" h="600" w="704">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3"/>
              <p:cNvSpPr/>
              <p:nvPr/>
            </p:nvSpPr>
            <p:spPr>
              <a:xfrm>
                <a:off x="5299644" y="2708047"/>
                <a:ext cx="6764" cy="5740"/>
              </a:xfrm>
              <a:custGeom>
                <a:rect b="b" l="l" r="r" t="t"/>
                <a:pathLst>
                  <a:path extrusionOk="0" h="398" w="469">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53"/>
              <p:cNvSpPr/>
              <p:nvPr/>
            </p:nvSpPr>
            <p:spPr>
              <a:xfrm>
                <a:off x="5304086" y="2728700"/>
                <a:ext cx="10139" cy="8711"/>
              </a:xfrm>
              <a:custGeom>
                <a:rect b="b" l="l" r="r" t="t"/>
                <a:pathLst>
                  <a:path extrusionOk="0" h="604" w="703">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53"/>
              <p:cNvSpPr/>
              <p:nvPr/>
            </p:nvSpPr>
            <p:spPr>
              <a:xfrm>
                <a:off x="5265160" y="2700086"/>
                <a:ext cx="10153" cy="8653"/>
              </a:xfrm>
              <a:custGeom>
                <a:rect b="b" l="l" r="r" t="t"/>
                <a:pathLst>
                  <a:path extrusionOk="0" h="600" w="704">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53"/>
              <p:cNvSpPr/>
              <p:nvPr/>
            </p:nvSpPr>
            <p:spPr>
              <a:xfrm>
                <a:off x="5270540" y="2725671"/>
                <a:ext cx="6721" cy="5726"/>
              </a:xfrm>
              <a:custGeom>
                <a:rect b="b" l="l" r="r" t="t"/>
                <a:pathLst>
                  <a:path extrusionOk="0" h="397" w="466">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53"/>
              <p:cNvSpPr/>
              <p:nvPr/>
            </p:nvSpPr>
            <p:spPr>
              <a:xfrm>
                <a:off x="5252540" y="2791221"/>
                <a:ext cx="10327" cy="8740"/>
              </a:xfrm>
              <a:custGeom>
                <a:rect b="b" l="l" r="r" t="t"/>
                <a:pathLst>
                  <a:path extrusionOk="0" h="606" w="716">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53"/>
              <p:cNvSpPr/>
              <p:nvPr/>
            </p:nvSpPr>
            <p:spPr>
              <a:xfrm>
                <a:off x="5228556" y="2890232"/>
                <a:ext cx="10139" cy="8610"/>
              </a:xfrm>
              <a:custGeom>
                <a:rect b="b" l="l" r="r" t="t"/>
                <a:pathLst>
                  <a:path extrusionOk="0" h="597" w="703">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53"/>
              <p:cNvSpPr/>
              <p:nvPr/>
            </p:nvSpPr>
            <p:spPr>
              <a:xfrm>
                <a:off x="5322201" y="2935720"/>
                <a:ext cx="8726" cy="8726"/>
              </a:xfrm>
              <a:custGeom>
                <a:rect b="b" l="l" r="r" t="t"/>
                <a:pathLst>
                  <a:path extrusionOk="0" h="605" w="605">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53"/>
              <p:cNvSpPr/>
              <p:nvPr/>
            </p:nvSpPr>
            <p:spPr>
              <a:xfrm>
                <a:off x="5741420" y="2923202"/>
                <a:ext cx="1514" cy="981"/>
              </a:xfrm>
              <a:custGeom>
                <a:rect b="b" l="l" r="r" t="t"/>
                <a:pathLst>
                  <a:path extrusionOk="0" h="68" w="105">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53"/>
              <p:cNvSpPr/>
              <p:nvPr/>
            </p:nvSpPr>
            <p:spPr>
              <a:xfrm>
                <a:off x="5792230" y="3046428"/>
                <a:ext cx="6952" cy="5913"/>
              </a:xfrm>
              <a:custGeom>
                <a:rect b="b" l="l" r="r" t="t"/>
                <a:pathLst>
                  <a:path extrusionOk="0" h="410" w="482">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3"/>
              <p:cNvSpPr/>
              <p:nvPr/>
            </p:nvSpPr>
            <p:spPr>
              <a:xfrm>
                <a:off x="5808701" y="3075575"/>
                <a:ext cx="1500" cy="1067"/>
              </a:xfrm>
              <a:custGeom>
                <a:rect b="b" l="l" r="r" t="t"/>
                <a:pathLst>
                  <a:path extrusionOk="0" h="74" w="104">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53"/>
              <p:cNvSpPr/>
              <p:nvPr/>
            </p:nvSpPr>
            <p:spPr>
              <a:xfrm>
                <a:off x="5796643" y="3072907"/>
                <a:ext cx="2510" cy="1716"/>
              </a:xfrm>
              <a:custGeom>
                <a:rect b="b" l="l" r="r" t="t"/>
                <a:pathLst>
                  <a:path extrusionOk="0" h="119" w="174">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53"/>
              <p:cNvSpPr/>
              <p:nvPr/>
            </p:nvSpPr>
            <p:spPr>
              <a:xfrm>
                <a:off x="5768419" y="3074494"/>
                <a:ext cx="1442" cy="909"/>
              </a:xfrm>
              <a:custGeom>
                <a:rect b="b" l="l" r="r" t="t"/>
                <a:pathLst>
                  <a:path extrusionOk="0" h="63" w="10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53"/>
              <p:cNvSpPr/>
              <p:nvPr/>
            </p:nvSpPr>
            <p:spPr>
              <a:xfrm>
                <a:off x="5867227" y="2968647"/>
                <a:ext cx="2510" cy="2452"/>
              </a:xfrm>
              <a:custGeom>
                <a:rect b="b" l="l" r="r" t="t"/>
                <a:pathLst>
                  <a:path extrusionOk="0" h="170" w="174">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53"/>
              <p:cNvSpPr/>
              <p:nvPr/>
            </p:nvSpPr>
            <p:spPr>
              <a:xfrm>
                <a:off x="5809292" y="3012463"/>
                <a:ext cx="10153" cy="8754"/>
              </a:xfrm>
              <a:custGeom>
                <a:rect b="b" l="l" r="r" t="t"/>
                <a:pathLst>
                  <a:path extrusionOk="0" h="607" w="704">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3"/>
              <p:cNvSpPr/>
              <p:nvPr/>
            </p:nvSpPr>
            <p:spPr>
              <a:xfrm>
                <a:off x="5827421" y="2945672"/>
                <a:ext cx="1976" cy="1442"/>
              </a:xfrm>
              <a:custGeom>
                <a:rect b="b" l="l" r="r" t="t"/>
                <a:pathLst>
                  <a:path extrusionOk="0" h="100" w="137">
                    <a:moveTo>
                      <a:pt x="75" y="1"/>
                    </a:moveTo>
                    <a:cubicBezTo>
                      <a:pt x="1" y="1"/>
                      <a:pt x="1" y="99"/>
                      <a:pt x="75" y="99"/>
                    </a:cubicBezTo>
                    <a:cubicBezTo>
                      <a:pt x="136" y="99"/>
                      <a:pt x="136" y="1"/>
                      <a:pt x="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53"/>
              <p:cNvSpPr/>
              <p:nvPr/>
            </p:nvSpPr>
            <p:spPr>
              <a:xfrm>
                <a:off x="5845377" y="2995444"/>
                <a:ext cx="1543" cy="1067"/>
              </a:xfrm>
              <a:custGeom>
                <a:rect b="b" l="l" r="r" t="t"/>
                <a:pathLst>
                  <a:path extrusionOk="0" h="74" w="107">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53"/>
              <p:cNvSpPr/>
              <p:nvPr/>
            </p:nvSpPr>
            <p:spPr>
              <a:xfrm>
                <a:off x="5804316" y="2998473"/>
                <a:ext cx="1543" cy="1053"/>
              </a:xfrm>
              <a:custGeom>
                <a:rect b="b" l="l" r="r" t="t"/>
                <a:pathLst>
                  <a:path extrusionOk="0" h="73" w="107">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3"/>
              <p:cNvSpPr/>
              <p:nvPr/>
            </p:nvSpPr>
            <p:spPr>
              <a:xfrm>
                <a:off x="5853194" y="3025515"/>
                <a:ext cx="6937" cy="5827"/>
              </a:xfrm>
              <a:custGeom>
                <a:rect b="b" l="l" r="r" t="t"/>
                <a:pathLst>
                  <a:path extrusionOk="0" h="404" w="481">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53"/>
              <p:cNvSpPr/>
              <p:nvPr/>
            </p:nvSpPr>
            <p:spPr>
              <a:xfrm>
                <a:off x="5844310" y="3078244"/>
                <a:ext cx="10139" cy="8711"/>
              </a:xfrm>
              <a:custGeom>
                <a:rect b="b" l="l" r="r" t="t"/>
                <a:pathLst>
                  <a:path extrusionOk="0" h="604" w="703">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53"/>
              <p:cNvSpPr/>
              <p:nvPr/>
            </p:nvSpPr>
            <p:spPr>
              <a:xfrm>
                <a:off x="5621814" y="2689601"/>
                <a:ext cx="9966" cy="8581"/>
              </a:xfrm>
              <a:custGeom>
                <a:rect b="b" l="l" r="r" t="t"/>
                <a:pathLst>
                  <a:path extrusionOk="0" h="595" w="691">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53"/>
              <p:cNvSpPr/>
              <p:nvPr/>
            </p:nvSpPr>
            <p:spPr>
              <a:xfrm>
                <a:off x="5711262" y="2805283"/>
                <a:ext cx="10557" cy="8783"/>
              </a:xfrm>
              <a:custGeom>
                <a:rect b="b" l="l" r="r" t="t"/>
                <a:pathLst>
                  <a:path extrusionOk="0" h="609" w="732">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53"/>
              <p:cNvSpPr/>
              <p:nvPr/>
            </p:nvSpPr>
            <p:spPr>
              <a:xfrm>
                <a:off x="5845017" y="3049990"/>
                <a:ext cx="10139" cy="8697"/>
              </a:xfrm>
              <a:custGeom>
                <a:rect b="b" l="l" r="r" t="t"/>
                <a:pathLst>
                  <a:path extrusionOk="0" h="603" w="703">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53"/>
              <p:cNvSpPr/>
              <p:nvPr/>
            </p:nvSpPr>
            <p:spPr>
              <a:xfrm>
                <a:off x="5751011" y="2714306"/>
                <a:ext cx="10139" cy="8639"/>
              </a:xfrm>
              <a:custGeom>
                <a:rect b="b" l="l" r="r" t="t"/>
                <a:pathLst>
                  <a:path extrusionOk="0" h="599" w="703">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3"/>
              <p:cNvSpPr/>
              <p:nvPr/>
            </p:nvSpPr>
            <p:spPr>
              <a:xfrm>
                <a:off x="5564239" y="2624642"/>
                <a:ext cx="10500" cy="9000"/>
              </a:xfrm>
              <a:custGeom>
                <a:rect b="b" l="l" r="r" t="t"/>
                <a:pathLst>
                  <a:path extrusionOk="0" h="624" w="728">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53"/>
              <p:cNvSpPr/>
              <p:nvPr/>
            </p:nvSpPr>
            <p:spPr>
              <a:xfrm>
                <a:off x="5016199" y="3065105"/>
                <a:ext cx="9966" cy="8711"/>
              </a:xfrm>
              <a:custGeom>
                <a:rect b="b" l="l" r="r" t="t"/>
                <a:pathLst>
                  <a:path extrusionOk="0" h="604" w="691">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53"/>
              <p:cNvSpPr/>
              <p:nvPr/>
            </p:nvSpPr>
            <p:spPr>
              <a:xfrm>
                <a:off x="5101493" y="2970147"/>
                <a:ext cx="10456" cy="8956"/>
              </a:xfrm>
              <a:custGeom>
                <a:rect b="b" l="l" r="r" t="t"/>
                <a:pathLst>
                  <a:path extrusionOk="0" h="621" w="725">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3"/>
              <p:cNvSpPr/>
              <p:nvPr/>
            </p:nvSpPr>
            <p:spPr>
              <a:xfrm>
                <a:off x="5053870" y="2918313"/>
                <a:ext cx="8553" cy="8538"/>
              </a:xfrm>
              <a:custGeom>
                <a:rect b="b" l="l" r="r" t="t"/>
                <a:pathLst>
                  <a:path extrusionOk="0" h="592" w="593">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53"/>
              <p:cNvSpPr/>
              <p:nvPr/>
            </p:nvSpPr>
            <p:spPr>
              <a:xfrm>
                <a:off x="4971417" y="2697677"/>
                <a:ext cx="10442" cy="9000"/>
              </a:xfrm>
              <a:custGeom>
                <a:rect b="b" l="l" r="r" t="t"/>
                <a:pathLst>
                  <a:path extrusionOk="0" h="624" w="724">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3"/>
              <p:cNvSpPr/>
              <p:nvPr/>
            </p:nvSpPr>
            <p:spPr>
              <a:xfrm>
                <a:off x="4962533" y="2758367"/>
                <a:ext cx="10500" cy="8971"/>
              </a:xfrm>
              <a:custGeom>
                <a:rect b="b" l="l" r="r" t="t"/>
                <a:pathLst>
                  <a:path extrusionOk="0" h="622" w="728">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3"/>
              <p:cNvSpPr/>
              <p:nvPr/>
            </p:nvSpPr>
            <p:spPr>
              <a:xfrm>
                <a:off x="4864085" y="2831215"/>
                <a:ext cx="10139" cy="8726"/>
              </a:xfrm>
              <a:custGeom>
                <a:rect b="b" l="l" r="r" t="t"/>
                <a:pathLst>
                  <a:path extrusionOk="0" h="605" w="703">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3"/>
              <p:cNvSpPr/>
              <p:nvPr/>
            </p:nvSpPr>
            <p:spPr>
              <a:xfrm>
                <a:off x="4950620" y="2707730"/>
                <a:ext cx="1442" cy="1255"/>
              </a:xfrm>
              <a:custGeom>
                <a:rect b="b" l="l" r="r" t="t"/>
                <a:pathLst>
                  <a:path extrusionOk="0" h="87" w="10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53"/>
              <p:cNvSpPr/>
              <p:nvPr/>
            </p:nvSpPr>
            <p:spPr>
              <a:xfrm>
                <a:off x="4827653" y="2793558"/>
                <a:ext cx="10500" cy="9000"/>
              </a:xfrm>
              <a:custGeom>
                <a:rect b="b" l="l" r="r" t="t"/>
                <a:pathLst>
                  <a:path extrusionOk="0" h="624" w="728">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53"/>
              <p:cNvSpPr/>
              <p:nvPr/>
            </p:nvSpPr>
            <p:spPr>
              <a:xfrm>
                <a:off x="5008742" y="2645439"/>
                <a:ext cx="1514" cy="995"/>
              </a:xfrm>
              <a:custGeom>
                <a:rect b="b" l="l" r="r" t="t"/>
                <a:pathLst>
                  <a:path extrusionOk="0" h="69" w="105">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53"/>
              <p:cNvSpPr/>
              <p:nvPr/>
            </p:nvSpPr>
            <p:spPr>
              <a:xfrm>
                <a:off x="4882747" y="2743267"/>
                <a:ext cx="1428" cy="1255"/>
              </a:xfrm>
              <a:custGeom>
                <a:rect b="b" l="l" r="r" t="t"/>
                <a:pathLst>
                  <a:path extrusionOk="0" h="87" w="99">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53"/>
              <p:cNvSpPr/>
              <p:nvPr/>
            </p:nvSpPr>
            <p:spPr>
              <a:xfrm>
                <a:off x="5153285" y="2646766"/>
                <a:ext cx="1543" cy="1067"/>
              </a:xfrm>
              <a:custGeom>
                <a:rect b="b" l="l" r="r" t="t"/>
                <a:pathLst>
                  <a:path extrusionOk="0" h="74" w="107">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53"/>
              <p:cNvSpPr/>
              <p:nvPr/>
            </p:nvSpPr>
            <p:spPr>
              <a:xfrm>
                <a:off x="5149116" y="2619579"/>
                <a:ext cx="1442" cy="1269"/>
              </a:xfrm>
              <a:custGeom>
                <a:rect b="b" l="l" r="r" t="t"/>
                <a:pathLst>
                  <a:path extrusionOk="0" h="88"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53"/>
              <p:cNvSpPr/>
              <p:nvPr/>
            </p:nvSpPr>
            <p:spPr>
              <a:xfrm>
                <a:off x="5119161" y="2601450"/>
                <a:ext cx="1543" cy="1067"/>
              </a:xfrm>
              <a:custGeom>
                <a:rect b="b" l="l" r="r" t="t"/>
                <a:pathLst>
                  <a:path extrusionOk="0" h="74" w="107">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3"/>
              <p:cNvSpPr/>
              <p:nvPr/>
            </p:nvSpPr>
            <p:spPr>
              <a:xfrm>
                <a:off x="5186673" y="2594715"/>
                <a:ext cx="10269" cy="8711"/>
              </a:xfrm>
              <a:custGeom>
                <a:rect b="b" l="l" r="r" t="t"/>
                <a:pathLst>
                  <a:path extrusionOk="0" h="604" w="712">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53"/>
              <p:cNvSpPr/>
              <p:nvPr/>
            </p:nvSpPr>
            <p:spPr>
              <a:xfrm>
                <a:off x="5195326" y="2625089"/>
                <a:ext cx="8726" cy="8726"/>
              </a:xfrm>
              <a:custGeom>
                <a:rect b="b" l="l" r="r" t="t"/>
                <a:pathLst>
                  <a:path extrusionOk="0" h="605" w="605">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53"/>
              <p:cNvSpPr/>
              <p:nvPr/>
            </p:nvSpPr>
            <p:spPr>
              <a:xfrm>
                <a:off x="4926462" y="2727979"/>
                <a:ext cx="1428" cy="1442"/>
              </a:xfrm>
              <a:custGeom>
                <a:rect b="b" l="l" r="r" t="t"/>
                <a:pathLst>
                  <a:path extrusionOk="0" h="100" w="99">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53"/>
              <p:cNvSpPr/>
              <p:nvPr/>
            </p:nvSpPr>
            <p:spPr>
              <a:xfrm>
                <a:off x="4979854" y="2649794"/>
                <a:ext cx="1529" cy="909"/>
              </a:xfrm>
              <a:custGeom>
                <a:rect b="b" l="l" r="r" t="t"/>
                <a:pathLst>
                  <a:path extrusionOk="0" h="63" w="106">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53"/>
              <p:cNvSpPr/>
              <p:nvPr/>
            </p:nvSpPr>
            <p:spPr>
              <a:xfrm>
                <a:off x="4821783" y="2764410"/>
                <a:ext cx="6952" cy="5827"/>
              </a:xfrm>
              <a:custGeom>
                <a:rect b="b" l="l" r="r" t="t"/>
                <a:pathLst>
                  <a:path extrusionOk="0" h="404" w="482">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53"/>
              <p:cNvSpPr/>
              <p:nvPr/>
            </p:nvSpPr>
            <p:spPr>
              <a:xfrm>
                <a:off x="4892872" y="2772948"/>
                <a:ext cx="1442" cy="1428"/>
              </a:xfrm>
              <a:custGeom>
                <a:rect b="b" l="l" r="r" t="t"/>
                <a:pathLst>
                  <a:path extrusionOk="0" h="99" w="10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3"/>
              <p:cNvSpPr/>
              <p:nvPr/>
            </p:nvSpPr>
            <p:spPr>
              <a:xfrm>
                <a:off x="4861070" y="2749670"/>
                <a:ext cx="1961" cy="1428"/>
              </a:xfrm>
              <a:custGeom>
                <a:rect b="b" l="l" r="r" t="t"/>
                <a:pathLst>
                  <a:path extrusionOk="0" h="99" w="136">
                    <a:moveTo>
                      <a:pt x="62" y="0"/>
                    </a:moveTo>
                    <a:cubicBezTo>
                      <a:pt x="0" y="0"/>
                      <a:pt x="0" y="99"/>
                      <a:pt x="62" y="99"/>
                    </a:cubicBezTo>
                    <a:cubicBezTo>
                      <a:pt x="136" y="99"/>
                      <a:pt x="136"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53"/>
              <p:cNvSpPr/>
              <p:nvPr/>
            </p:nvSpPr>
            <p:spPr>
              <a:xfrm>
                <a:off x="4841513" y="2722094"/>
                <a:ext cx="8726" cy="7500"/>
              </a:xfrm>
              <a:custGeom>
                <a:rect b="b" l="l" r="r" t="t"/>
                <a:pathLst>
                  <a:path extrusionOk="0" h="520" w="605">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53"/>
              <p:cNvSpPr/>
              <p:nvPr/>
            </p:nvSpPr>
            <p:spPr>
              <a:xfrm>
                <a:off x="4845956" y="2692615"/>
                <a:ext cx="1543" cy="1067"/>
              </a:xfrm>
              <a:custGeom>
                <a:rect b="b" l="l" r="r" t="t"/>
                <a:pathLst>
                  <a:path extrusionOk="0" h="74" w="107">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53"/>
              <p:cNvSpPr/>
              <p:nvPr/>
            </p:nvSpPr>
            <p:spPr>
              <a:xfrm>
                <a:off x="4781977" y="2668457"/>
                <a:ext cx="2870" cy="2495"/>
              </a:xfrm>
              <a:custGeom>
                <a:rect b="b" l="l" r="r" t="t"/>
                <a:pathLst>
                  <a:path extrusionOk="0" h="173" w="199">
                    <a:moveTo>
                      <a:pt x="100" y="0"/>
                    </a:moveTo>
                    <a:cubicBezTo>
                      <a:pt x="1" y="12"/>
                      <a:pt x="1" y="160"/>
                      <a:pt x="100" y="173"/>
                    </a:cubicBezTo>
                    <a:cubicBezTo>
                      <a:pt x="198" y="160"/>
                      <a:pt x="198" y="12"/>
                      <a:pt x="1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53"/>
              <p:cNvSpPr/>
              <p:nvPr/>
            </p:nvSpPr>
            <p:spPr>
              <a:xfrm>
                <a:off x="4782915" y="2651381"/>
                <a:ext cx="8682" cy="7413"/>
              </a:xfrm>
              <a:custGeom>
                <a:rect b="b" l="l" r="r" t="t"/>
                <a:pathLst>
                  <a:path extrusionOk="0" h="514" w="602">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53"/>
              <p:cNvSpPr/>
              <p:nvPr/>
            </p:nvSpPr>
            <p:spPr>
              <a:xfrm>
                <a:off x="4904136" y="2680024"/>
                <a:ext cx="1543" cy="1053"/>
              </a:xfrm>
              <a:custGeom>
                <a:rect b="b" l="l" r="r" t="t"/>
                <a:pathLst>
                  <a:path extrusionOk="0" h="73" w="107">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53"/>
              <p:cNvSpPr/>
              <p:nvPr/>
            </p:nvSpPr>
            <p:spPr>
              <a:xfrm>
                <a:off x="4805976" y="2637535"/>
                <a:ext cx="1961" cy="2149"/>
              </a:xfrm>
              <a:custGeom>
                <a:rect b="b" l="l" r="r" t="t"/>
                <a:pathLst>
                  <a:path extrusionOk="0" h="149" w="136">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53"/>
              <p:cNvSpPr/>
              <p:nvPr/>
            </p:nvSpPr>
            <p:spPr>
              <a:xfrm>
                <a:off x="4929923" y="2649044"/>
                <a:ext cx="2322" cy="1832"/>
              </a:xfrm>
              <a:custGeom>
                <a:rect b="b" l="l" r="r" t="t"/>
                <a:pathLst>
                  <a:path extrusionOk="0" h="127" w="161">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53"/>
              <p:cNvSpPr/>
              <p:nvPr/>
            </p:nvSpPr>
            <p:spPr>
              <a:xfrm>
                <a:off x="4911347" y="2643232"/>
                <a:ext cx="1558" cy="1067"/>
              </a:xfrm>
              <a:custGeom>
                <a:rect b="b" l="l" r="r" t="t"/>
                <a:pathLst>
                  <a:path extrusionOk="0" h="74" w="108">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53"/>
              <p:cNvSpPr/>
              <p:nvPr/>
            </p:nvSpPr>
            <p:spPr>
              <a:xfrm>
                <a:off x="4840187" y="2673606"/>
                <a:ext cx="1514" cy="909"/>
              </a:xfrm>
              <a:custGeom>
                <a:rect b="b" l="l" r="r" t="t"/>
                <a:pathLst>
                  <a:path extrusionOk="0" h="63" w="105">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3"/>
              <p:cNvSpPr/>
              <p:nvPr/>
            </p:nvSpPr>
            <p:spPr>
              <a:xfrm>
                <a:off x="4819187" y="2661880"/>
                <a:ext cx="1558" cy="1067"/>
              </a:xfrm>
              <a:custGeom>
                <a:rect b="b" l="l" r="r" t="t"/>
                <a:pathLst>
                  <a:path extrusionOk="0" h="74" w="108">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53"/>
              <p:cNvSpPr/>
              <p:nvPr/>
            </p:nvSpPr>
            <p:spPr>
              <a:xfrm>
                <a:off x="4842408" y="2639684"/>
                <a:ext cx="10139" cy="8697"/>
              </a:xfrm>
              <a:custGeom>
                <a:rect b="b" l="l" r="r" t="t"/>
                <a:pathLst>
                  <a:path extrusionOk="0" h="603" w="703">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53"/>
              <p:cNvSpPr/>
              <p:nvPr/>
            </p:nvSpPr>
            <p:spPr>
              <a:xfrm>
                <a:off x="4981902" y="2719051"/>
                <a:ext cx="721" cy="779"/>
              </a:xfrm>
              <a:custGeom>
                <a:rect b="b" l="l" r="r" t="t"/>
                <a:pathLst>
                  <a:path extrusionOk="0" h="54" w="5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3"/>
              <p:cNvSpPr/>
              <p:nvPr/>
            </p:nvSpPr>
            <p:spPr>
              <a:xfrm>
                <a:off x="4914549" y="2744868"/>
                <a:ext cx="1615" cy="1428"/>
              </a:xfrm>
              <a:custGeom>
                <a:rect b="b" l="l" r="r" t="t"/>
                <a:pathLst>
                  <a:path extrusionOk="0" h="99" w="112">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53"/>
              <p:cNvSpPr/>
              <p:nvPr/>
            </p:nvSpPr>
            <p:spPr>
              <a:xfrm>
                <a:off x="5029352" y="2904308"/>
                <a:ext cx="1428" cy="1399"/>
              </a:xfrm>
              <a:custGeom>
                <a:rect b="b" l="l" r="r" t="t"/>
                <a:pathLst>
                  <a:path extrusionOk="0" h="97" w="99">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53"/>
              <p:cNvSpPr/>
              <p:nvPr/>
            </p:nvSpPr>
            <p:spPr>
              <a:xfrm>
                <a:off x="5056077" y="2955638"/>
                <a:ext cx="1543" cy="1067"/>
              </a:xfrm>
              <a:custGeom>
                <a:rect b="b" l="l" r="r" t="t"/>
                <a:pathLst>
                  <a:path extrusionOk="0" h="74" w="107">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53"/>
              <p:cNvSpPr/>
              <p:nvPr/>
            </p:nvSpPr>
            <p:spPr>
              <a:xfrm>
                <a:off x="5066129" y="3003607"/>
                <a:ext cx="1615" cy="1428"/>
              </a:xfrm>
              <a:custGeom>
                <a:rect b="b" l="l" r="r" t="t"/>
                <a:pathLst>
                  <a:path extrusionOk="0" h="99" w="112">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3"/>
              <p:cNvSpPr/>
              <p:nvPr/>
            </p:nvSpPr>
            <p:spPr>
              <a:xfrm>
                <a:off x="4997002" y="3019775"/>
                <a:ext cx="8553" cy="8538"/>
              </a:xfrm>
              <a:custGeom>
                <a:rect b="b" l="l" r="r" t="t"/>
                <a:pathLst>
                  <a:path extrusionOk="0" h="592" w="593">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3"/>
              <p:cNvSpPr/>
              <p:nvPr/>
            </p:nvSpPr>
            <p:spPr>
              <a:xfrm>
                <a:off x="5032554" y="3103469"/>
                <a:ext cx="10139" cy="8653"/>
              </a:xfrm>
              <a:custGeom>
                <a:rect b="b" l="l" r="r" t="t"/>
                <a:pathLst>
                  <a:path extrusionOk="0" h="600" w="703">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53"/>
              <p:cNvSpPr/>
              <p:nvPr/>
            </p:nvSpPr>
            <p:spPr>
              <a:xfrm>
                <a:off x="5035741" y="3047048"/>
                <a:ext cx="10687" cy="9173"/>
              </a:xfrm>
              <a:custGeom>
                <a:rect b="b" l="l" r="r" t="t"/>
                <a:pathLst>
                  <a:path extrusionOk="0" h="636" w="741">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53"/>
              <p:cNvSpPr/>
              <p:nvPr/>
            </p:nvSpPr>
            <p:spPr>
              <a:xfrm>
                <a:off x="5070975" y="3049976"/>
                <a:ext cx="10399" cy="8971"/>
              </a:xfrm>
              <a:custGeom>
                <a:rect b="b" l="l" r="r" t="t"/>
                <a:pathLst>
                  <a:path extrusionOk="0" h="622" w="721">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3"/>
              <p:cNvSpPr/>
              <p:nvPr/>
            </p:nvSpPr>
            <p:spPr>
              <a:xfrm>
                <a:off x="5037241" y="2951556"/>
                <a:ext cx="1543" cy="1067"/>
              </a:xfrm>
              <a:custGeom>
                <a:rect b="b" l="l" r="r" t="t"/>
                <a:pathLst>
                  <a:path extrusionOk="0" h="74" w="107">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3"/>
              <p:cNvSpPr/>
              <p:nvPr/>
            </p:nvSpPr>
            <p:spPr>
              <a:xfrm>
                <a:off x="4984397" y="2890953"/>
                <a:ext cx="1543" cy="1067"/>
              </a:xfrm>
              <a:custGeom>
                <a:rect b="b" l="l" r="r" t="t"/>
                <a:pathLst>
                  <a:path extrusionOk="0" h="74" w="107">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53"/>
              <p:cNvSpPr/>
              <p:nvPr/>
            </p:nvSpPr>
            <p:spPr>
              <a:xfrm>
                <a:off x="5086032" y="2985839"/>
                <a:ext cx="1615" cy="1428"/>
              </a:xfrm>
              <a:custGeom>
                <a:rect b="b" l="l" r="r" t="t"/>
                <a:pathLst>
                  <a:path extrusionOk="0" h="99" w="112">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53"/>
              <p:cNvSpPr/>
              <p:nvPr/>
            </p:nvSpPr>
            <p:spPr>
              <a:xfrm>
                <a:off x="5005540" y="3090863"/>
                <a:ext cx="1428" cy="1428"/>
              </a:xfrm>
              <a:custGeom>
                <a:rect b="b" l="l" r="r" t="t"/>
                <a:pathLst>
                  <a:path extrusionOk="0" h="99" w="99">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3"/>
              <p:cNvSpPr/>
              <p:nvPr/>
            </p:nvSpPr>
            <p:spPr>
              <a:xfrm>
                <a:off x="5011468" y="3109165"/>
                <a:ext cx="1543" cy="1067"/>
              </a:xfrm>
              <a:custGeom>
                <a:rect b="b" l="l" r="r" t="t"/>
                <a:pathLst>
                  <a:path extrusionOk="0" h="74" w="107">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53"/>
              <p:cNvSpPr/>
              <p:nvPr/>
            </p:nvSpPr>
            <p:spPr>
              <a:xfrm>
                <a:off x="4992560" y="3047394"/>
                <a:ext cx="10860" cy="9187"/>
              </a:xfrm>
              <a:custGeom>
                <a:rect b="b" l="l" r="r" t="t"/>
                <a:pathLst>
                  <a:path extrusionOk="0" h="637" w="753">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53"/>
              <p:cNvSpPr/>
              <p:nvPr/>
            </p:nvSpPr>
            <p:spPr>
              <a:xfrm>
                <a:off x="4959937" y="2967883"/>
                <a:ext cx="1543" cy="1067"/>
              </a:xfrm>
              <a:custGeom>
                <a:rect b="b" l="l" r="r" t="t"/>
                <a:pathLst>
                  <a:path extrusionOk="0" h="74" w="107">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3"/>
              <p:cNvSpPr/>
              <p:nvPr/>
            </p:nvSpPr>
            <p:spPr>
              <a:xfrm>
                <a:off x="4981902" y="2971258"/>
                <a:ext cx="721" cy="909"/>
              </a:xfrm>
              <a:custGeom>
                <a:rect b="b" l="l" r="r" t="t"/>
                <a:pathLst>
                  <a:path extrusionOk="0" h="63" w="5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3"/>
              <p:cNvSpPr/>
              <p:nvPr/>
            </p:nvSpPr>
            <p:spPr>
              <a:xfrm>
                <a:off x="5002872" y="2932706"/>
                <a:ext cx="909" cy="721"/>
              </a:xfrm>
              <a:custGeom>
                <a:rect b="b" l="l" r="r" t="t"/>
                <a:pathLst>
                  <a:path extrusionOk="0" h="50" w="63">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53"/>
              <p:cNvSpPr/>
              <p:nvPr/>
            </p:nvSpPr>
            <p:spPr>
              <a:xfrm>
                <a:off x="5116781" y="3000939"/>
                <a:ext cx="1788" cy="1442"/>
              </a:xfrm>
              <a:custGeom>
                <a:rect b="b" l="l" r="r" t="t"/>
                <a:pathLst>
                  <a:path extrusionOk="0" h="100" w="124">
                    <a:moveTo>
                      <a:pt x="62" y="1"/>
                    </a:moveTo>
                    <a:cubicBezTo>
                      <a:pt x="0" y="1"/>
                      <a:pt x="0" y="99"/>
                      <a:pt x="62" y="99"/>
                    </a:cubicBezTo>
                    <a:cubicBezTo>
                      <a:pt x="124" y="99"/>
                      <a:pt x="124" y="1"/>
                      <a:pt x="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53"/>
              <p:cNvSpPr/>
              <p:nvPr/>
            </p:nvSpPr>
            <p:spPr>
              <a:xfrm>
                <a:off x="5016905" y="2892900"/>
                <a:ext cx="736" cy="721"/>
              </a:xfrm>
              <a:custGeom>
                <a:rect b="b" l="l" r="r" t="t"/>
                <a:pathLst>
                  <a:path extrusionOk="0" h="50" w="51">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53"/>
              <p:cNvSpPr/>
              <p:nvPr/>
            </p:nvSpPr>
            <p:spPr>
              <a:xfrm>
                <a:off x="4960398" y="2911548"/>
                <a:ext cx="721" cy="909"/>
              </a:xfrm>
              <a:custGeom>
                <a:rect b="b" l="l" r="r" t="t"/>
                <a:pathLst>
                  <a:path extrusionOk="0" h="63" w="5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53"/>
              <p:cNvSpPr/>
              <p:nvPr/>
            </p:nvSpPr>
            <p:spPr>
              <a:xfrm>
                <a:off x="4926635" y="2879747"/>
                <a:ext cx="909" cy="764"/>
              </a:xfrm>
              <a:custGeom>
                <a:rect b="b" l="l" r="r" t="t"/>
                <a:pathLst>
                  <a:path extrusionOk="0" h="53" w="63">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53"/>
              <p:cNvSpPr/>
              <p:nvPr/>
            </p:nvSpPr>
            <p:spPr>
              <a:xfrm>
                <a:off x="4907006" y="2867127"/>
                <a:ext cx="1514" cy="909"/>
              </a:xfrm>
              <a:custGeom>
                <a:rect b="b" l="l" r="r" t="t"/>
                <a:pathLst>
                  <a:path extrusionOk="0" h="63" w="105">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53"/>
              <p:cNvSpPr/>
              <p:nvPr/>
            </p:nvSpPr>
            <p:spPr>
              <a:xfrm>
                <a:off x="4858042" y="2844916"/>
                <a:ext cx="721" cy="721"/>
              </a:xfrm>
              <a:custGeom>
                <a:rect b="b" l="l" r="r" t="t"/>
                <a:pathLst>
                  <a:path extrusionOk="0" h="50" w="5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3"/>
              <p:cNvSpPr/>
              <p:nvPr/>
            </p:nvSpPr>
            <p:spPr>
              <a:xfrm>
                <a:off x="4885935" y="2815769"/>
                <a:ext cx="1558" cy="1067"/>
              </a:xfrm>
              <a:custGeom>
                <a:rect b="b" l="l" r="r" t="t"/>
                <a:pathLst>
                  <a:path extrusionOk="0" h="74" w="108">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3"/>
              <p:cNvSpPr/>
              <p:nvPr/>
            </p:nvSpPr>
            <p:spPr>
              <a:xfrm>
                <a:off x="4855561" y="2821278"/>
                <a:ext cx="1067" cy="909"/>
              </a:xfrm>
              <a:custGeom>
                <a:rect b="b" l="l" r="r" t="t"/>
                <a:pathLst>
                  <a:path extrusionOk="0" h="63" w="74">
                    <a:moveTo>
                      <a:pt x="37" y="1"/>
                    </a:moveTo>
                    <a:cubicBezTo>
                      <a:pt x="0" y="1"/>
                      <a:pt x="0" y="62"/>
                      <a:pt x="37" y="62"/>
                    </a:cubicBezTo>
                    <a:cubicBezTo>
                      <a:pt x="74" y="62"/>
                      <a:pt x="74" y="1"/>
                      <a:pt x="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3"/>
              <p:cNvSpPr/>
              <p:nvPr/>
            </p:nvSpPr>
            <p:spPr>
              <a:xfrm>
                <a:off x="5030059" y="2977027"/>
                <a:ext cx="10139" cy="8827"/>
              </a:xfrm>
              <a:custGeom>
                <a:rect b="b" l="l" r="r" t="t"/>
                <a:pathLst>
                  <a:path extrusionOk="0" h="612" w="703">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3"/>
              <p:cNvSpPr/>
              <p:nvPr/>
            </p:nvSpPr>
            <p:spPr>
              <a:xfrm>
                <a:off x="4984267" y="2951888"/>
                <a:ext cx="10442" cy="8783"/>
              </a:xfrm>
              <a:custGeom>
                <a:rect b="b" l="l" r="r" t="t"/>
                <a:pathLst>
                  <a:path extrusionOk="0" h="609" w="724">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3"/>
              <p:cNvSpPr/>
              <p:nvPr/>
            </p:nvSpPr>
            <p:spPr>
              <a:xfrm>
                <a:off x="5016026" y="2953676"/>
                <a:ext cx="1543" cy="1053"/>
              </a:xfrm>
              <a:custGeom>
                <a:rect b="b" l="l" r="r" t="t"/>
                <a:pathLst>
                  <a:path extrusionOk="0" h="73" w="107">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3"/>
              <p:cNvSpPr/>
              <p:nvPr/>
            </p:nvSpPr>
            <p:spPr>
              <a:xfrm>
                <a:off x="5062755" y="3025544"/>
                <a:ext cx="10687" cy="9173"/>
              </a:xfrm>
              <a:custGeom>
                <a:rect b="b" l="l" r="r" t="t"/>
                <a:pathLst>
                  <a:path extrusionOk="0" h="636" w="741">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3"/>
              <p:cNvSpPr/>
              <p:nvPr/>
            </p:nvSpPr>
            <p:spPr>
              <a:xfrm>
                <a:off x="4975859" y="2993656"/>
                <a:ext cx="10673" cy="9129"/>
              </a:xfrm>
              <a:custGeom>
                <a:rect b="b" l="l" r="r" t="t"/>
                <a:pathLst>
                  <a:path extrusionOk="0" h="633" w="74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53"/>
              <p:cNvSpPr/>
              <p:nvPr/>
            </p:nvSpPr>
            <p:spPr>
              <a:xfrm>
                <a:off x="4998257" y="2978180"/>
                <a:ext cx="10139" cy="8553"/>
              </a:xfrm>
              <a:custGeom>
                <a:rect b="b" l="l" r="r" t="t"/>
                <a:pathLst>
                  <a:path extrusionOk="0" h="593" w="703">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3"/>
              <p:cNvSpPr/>
              <p:nvPr/>
            </p:nvSpPr>
            <p:spPr>
              <a:xfrm>
                <a:off x="5082311" y="2944071"/>
                <a:ext cx="8711" cy="8726"/>
              </a:xfrm>
              <a:custGeom>
                <a:rect b="b" l="l" r="r" t="t"/>
                <a:pathLst>
                  <a:path extrusionOk="0" h="605" w="604">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3"/>
              <p:cNvSpPr/>
              <p:nvPr/>
            </p:nvSpPr>
            <p:spPr>
              <a:xfrm>
                <a:off x="4941202" y="2649174"/>
                <a:ext cx="9793" cy="8452"/>
              </a:xfrm>
              <a:custGeom>
                <a:rect b="b" l="l" r="r" t="t"/>
                <a:pathLst>
                  <a:path extrusionOk="0" h="586" w="679">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3"/>
              <p:cNvSpPr/>
              <p:nvPr/>
            </p:nvSpPr>
            <p:spPr>
              <a:xfrm>
                <a:off x="4842754" y="2775602"/>
                <a:ext cx="1558" cy="1067"/>
              </a:xfrm>
              <a:custGeom>
                <a:rect b="b" l="l" r="r" t="t"/>
                <a:pathLst>
                  <a:path extrusionOk="0" h="74" w="108">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53"/>
              <p:cNvSpPr/>
              <p:nvPr/>
            </p:nvSpPr>
            <p:spPr>
              <a:xfrm>
                <a:off x="4940495" y="2767078"/>
                <a:ext cx="1442" cy="1399"/>
              </a:xfrm>
              <a:custGeom>
                <a:rect b="b" l="l" r="r" t="t"/>
                <a:pathLst>
                  <a:path extrusionOk="0" h="97" w="10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3"/>
              <p:cNvSpPr/>
              <p:nvPr/>
            </p:nvSpPr>
            <p:spPr>
              <a:xfrm>
                <a:off x="4899449" y="2789577"/>
                <a:ext cx="11567" cy="10038"/>
              </a:xfrm>
              <a:custGeom>
                <a:rect b="b" l="l" r="r" t="t"/>
                <a:pathLst>
                  <a:path extrusionOk="0" h="696" w="802">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53"/>
              <p:cNvSpPr/>
              <p:nvPr/>
            </p:nvSpPr>
            <p:spPr>
              <a:xfrm>
                <a:off x="4859816" y="2764410"/>
                <a:ext cx="9620" cy="8408"/>
              </a:xfrm>
              <a:custGeom>
                <a:rect b="b" l="l" r="r" t="t"/>
                <a:pathLst>
                  <a:path extrusionOk="0" h="583" w="667">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53"/>
              <p:cNvSpPr/>
              <p:nvPr/>
            </p:nvSpPr>
            <p:spPr>
              <a:xfrm>
                <a:off x="4965374" y="2684279"/>
                <a:ext cx="1543" cy="1067"/>
              </a:xfrm>
              <a:custGeom>
                <a:rect b="b" l="l" r="r" t="t"/>
                <a:pathLst>
                  <a:path extrusionOk="0" h="74" w="107">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3"/>
              <p:cNvSpPr/>
              <p:nvPr/>
            </p:nvSpPr>
            <p:spPr>
              <a:xfrm>
                <a:off x="5065250" y="2682663"/>
                <a:ext cx="1428" cy="1442"/>
              </a:xfrm>
              <a:custGeom>
                <a:rect b="b" l="l" r="r" t="t"/>
                <a:pathLst>
                  <a:path extrusionOk="0" h="100" w="99">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53"/>
              <p:cNvSpPr/>
              <p:nvPr/>
            </p:nvSpPr>
            <p:spPr>
              <a:xfrm>
                <a:off x="5069735" y="2649780"/>
                <a:ext cx="6721" cy="5740"/>
              </a:xfrm>
              <a:custGeom>
                <a:rect b="b" l="l" r="r" t="t"/>
                <a:pathLst>
                  <a:path extrusionOk="0" h="398" w="466">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53"/>
              <p:cNvSpPr/>
              <p:nvPr/>
            </p:nvSpPr>
            <p:spPr>
              <a:xfrm>
                <a:off x="5038597" y="2710585"/>
                <a:ext cx="1543" cy="1067"/>
              </a:xfrm>
              <a:custGeom>
                <a:rect b="b" l="l" r="r" t="t"/>
                <a:pathLst>
                  <a:path extrusionOk="0" h="74" w="107">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53"/>
              <p:cNvSpPr/>
              <p:nvPr/>
            </p:nvSpPr>
            <p:spPr>
              <a:xfrm>
                <a:off x="4995589" y="2648900"/>
                <a:ext cx="7125" cy="5884"/>
              </a:xfrm>
              <a:custGeom>
                <a:rect b="b" l="l" r="r" t="t"/>
                <a:pathLst>
                  <a:path extrusionOk="0" h="408" w="494">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53"/>
              <p:cNvSpPr/>
              <p:nvPr/>
            </p:nvSpPr>
            <p:spPr>
              <a:xfrm>
                <a:off x="5248819" y="2700792"/>
                <a:ext cx="1615" cy="1442"/>
              </a:xfrm>
              <a:custGeom>
                <a:rect b="b" l="l" r="r" t="t"/>
                <a:pathLst>
                  <a:path extrusionOk="0" h="100" w="112">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53"/>
              <p:cNvSpPr/>
              <p:nvPr/>
            </p:nvSpPr>
            <p:spPr>
              <a:xfrm>
                <a:off x="4889209" y="2854334"/>
                <a:ext cx="1543" cy="1067"/>
              </a:xfrm>
              <a:custGeom>
                <a:rect b="b" l="l" r="r" t="t"/>
                <a:pathLst>
                  <a:path extrusionOk="0" h="74" w="107">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3"/>
              <p:cNvSpPr/>
              <p:nvPr/>
            </p:nvSpPr>
            <p:spPr>
              <a:xfrm>
                <a:off x="4933284" y="2874771"/>
                <a:ext cx="1543" cy="1067"/>
              </a:xfrm>
              <a:custGeom>
                <a:rect b="b" l="l" r="r" t="t"/>
                <a:pathLst>
                  <a:path extrusionOk="0" h="74" w="107">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3"/>
              <p:cNvSpPr/>
              <p:nvPr/>
            </p:nvSpPr>
            <p:spPr>
              <a:xfrm>
                <a:off x="4907684" y="2854176"/>
                <a:ext cx="1558" cy="1053"/>
              </a:xfrm>
              <a:custGeom>
                <a:rect b="b" l="l" r="r" t="t"/>
                <a:pathLst>
                  <a:path extrusionOk="0" h="73" w="108">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53"/>
              <p:cNvSpPr/>
              <p:nvPr/>
            </p:nvSpPr>
            <p:spPr>
              <a:xfrm>
                <a:off x="5176851" y="2600758"/>
                <a:ext cx="1543" cy="1067"/>
              </a:xfrm>
              <a:custGeom>
                <a:rect b="b" l="l" r="r" t="t"/>
                <a:pathLst>
                  <a:path extrusionOk="0" h="74" w="107">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53"/>
              <p:cNvSpPr/>
              <p:nvPr/>
            </p:nvSpPr>
            <p:spPr>
              <a:xfrm>
                <a:off x="5078749" y="2640910"/>
                <a:ext cx="1442" cy="1428"/>
              </a:xfrm>
              <a:custGeom>
                <a:rect b="b" l="l" r="r" t="t"/>
                <a:pathLst>
                  <a:path extrusionOk="0" h="99" w="10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53"/>
              <p:cNvSpPr/>
              <p:nvPr/>
            </p:nvSpPr>
            <p:spPr>
              <a:xfrm>
                <a:off x="5087100" y="2601450"/>
                <a:ext cx="1442" cy="1442"/>
              </a:xfrm>
              <a:custGeom>
                <a:rect b="b" l="l" r="r" t="t"/>
                <a:pathLst>
                  <a:path extrusionOk="0" h="100" w="10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53"/>
              <p:cNvSpPr/>
              <p:nvPr/>
            </p:nvSpPr>
            <p:spPr>
              <a:xfrm>
                <a:off x="5023670" y="2703201"/>
                <a:ext cx="1514" cy="981"/>
              </a:xfrm>
              <a:custGeom>
                <a:rect b="b" l="l" r="r" t="t"/>
                <a:pathLst>
                  <a:path extrusionOk="0" h="68" w="105">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3"/>
              <p:cNvSpPr/>
              <p:nvPr/>
            </p:nvSpPr>
            <p:spPr>
              <a:xfrm>
                <a:off x="4920246" y="2848825"/>
                <a:ext cx="1428" cy="1255"/>
              </a:xfrm>
              <a:custGeom>
                <a:rect b="b" l="l" r="r" t="t"/>
                <a:pathLst>
                  <a:path extrusionOk="0" h="87" w="99">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3"/>
              <p:cNvSpPr/>
              <p:nvPr/>
            </p:nvSpPr>
            <p:spPr>
              <a:xfrm>
                <a:off x="4912948" y="2698658"/>
                <a:ext cx="8365" cy="7327"/>
              </a:xfrm>
              <a:custGeom>
                <a:rect b="b" l="l" r="r" t="t"/>
                <a:pathLst>
                  <a:path extrusionOk="0" h="508" w="58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53"/>
              <p:cNvSpPr/>
              <p:nvPr/>
            </p:nvSpPr>
            <p:spPr>
              <a:xfrm>
                <a:off x="4863335" y="2710210"/>
                <a:ext cx="1413" cy="1067"/>
              </a:xfrm>
              <a:custGeom>
                <a:rect b="b" l="l" r="r" t="t"/>
                <a:pathLst>
                  <a:path extrusionOk="0" h="74" w="98">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53"/>
              <p:cNvSpPr/>
              <p:nvPr/>
            </p:nvSpPr>
            <p:spPr>
              <a:xfrm>
                <a:off x="4915789" y="2669524"/>
                <a:ext cx="1442" cy="1428"/>
              </a:xfrm>
              <a:custGeom>
                <a:rect b="b" l="l" r="r" t="t"/>
                <a:pathLst>
                  <a:path extrusionOk="0" h="99" w="10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53"/>
              <p:cNvSpPr/>
              <p:nvPr/>
            </p:nvSpPr>
            <p:spPr>
              <a:xfrm>
                <a:off x="5039837" y="2685404"/>
                <a:ext cx="10442" cy="8841"/>
              </a:xfrm>
              <a:custGeom>
                <a:rect b="b" l="l" r="r" t="t"/>
                <a:pathLst>
                  <a:path extrusionOk="0" h="613" w="724">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3"/>
              <p:cNvSpPr/>
              <p:nvPr/>
            </p:nvSpPr>
            <p:spPr>
              <a:xfrm>
                <a:off x="5006074" y="2722311"/>
                <a:ext cx="1543" cy="1067"/>
              </a:xfrm>
              <a:custGeom>
                <a:rect b="b" l="l" r="r" t="t"/>
                <a:pathLst>
                  <a:path extrusionOk="0" h="74" w="107">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53"/>
              <p:cNvSpPr/>
              <p:nvPr/>
            </p:nvSpPr>
            <p:spPr>
              <a:xfrm>
                <a:off x="4951874" y="2930759"/>
                <a:ext cx="10139" cy="8711"/>
              </a:xfrm>
              <a:custGeom>
                <a:rect b="b" l="l" r="r" t="t"/>
                <a:pathLst>
                  <a:path extrusionOk="0" h="604" w="703">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53"/>
              <p:cNvSpPr/>
              <p:nvPr/>
            </p:nvSpPr>
            <p:spPr>
              <a:xfrm>
                <a:off x="5055471" y="2976421"/>
                <a:ext cx="11740" cy="10024"/>
              </a:xfrm>
              <a:custGeom>
                <a:rect b="b" l="l" r="r" t="t"/>
                <a:pathLst>
                  <a:path extrusionOk="0" h="695" w="814">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3"/>
              <p:cNvSpPr/>
              <p:nvPr/>
            </p:nvSpPr>
            <p:spPr>
              <a:xfrm>
                <a:off x="5028818" y="3014799"/>
                <a:ext cx="9793" cy="8394"/>
              </a:xfrm>
              <a:custGeom>
                <a:rect b="b" l="l" r="r" t="t"/>
                <a:pathLst>
                  <a:path extrusionOk="0" h="582" w="679">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53"/>
              <p:cNvSpPr/>
              <p:nvPr/>
            </p:nvSpPr>
            <p:spPr>
              <a:xfrm>
                <a:off x="5402001" y="2986718"/>
                <a:ext cx="10500" cy="9000"/>
              </a:xfrm>
              <a:custGeom>
                <a:rect b="b" l="l" r="r" t="t"/>
                <a:pathLst>
                  <a:path extrusionOk="0" h="624" w="728">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53"/>
              <p:cNvSpPr/>
              <p:nvPr/>
            </p:nvSpPr>
            <p:spPr>
              <a:xfrm>
                <a:off x="5564066" y="2722888"/>
                <a:ext cx="10615" cy="8841"/>
              </a:xfrm>
              <a:custGeom>
                <a:rect b="b" l="l" r="r" t="t"/>
                <a:pathLst>
                  <a:path extrusionOk="0" h="613" w="736">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3"/>
              <p:cNvSpPr/>
              <p:nvPr/>
            </p:nvSpPr>
            <p:spPr>
              <a:xfrm>
                <a:off x="5096345" y="3014265"/>
                <a:ext cx="10139" cy="8653"/>
              </a:xfrm>
              <a:custGeom>
                <a:rect b="b" l="l" r="r" t="t"/>
                <a:pathLst>
                  <a:path extrusionOk="0" h="600" w="703">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53"/>
              <p:cNvSpPr/>
              <p:nvPr/>
            </p:nvSpPr>
            <p:spPr>
              <a:xfrm>
                <a:off x="5287197" y="2792318"/>
                <a:ext cx="11740" cy="9966"/>
              </a:xfrm>
              <a:custGeom>
                <a:rect b="b" l="l" r="r" t="t"/>
                <a:pathLst>
                  <a:path extrusionOk="0" h="691" w="814">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53"/>
              <p:cNvSpPr/>
              <p:nvPr/>
            </p:nvSpPr>
            <p:spPr>
              <a:xfrm>
                <a:off x="4961826" y="2730705"/>
                <a:ext cx="6591" cy="5827"/>
              </a:xfrm>
              <a:custGeom>
                <a:rect b="b" l="l" r="r" t="t"/>
                <a:pathLst>
                  <a:path extrusionOk="0" h="404" w="457">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3"/>
              <p:cNvSpPr/>
              <p:nvPr/>
            </p:nvSpPr>
            <p:spPr>
              <a:xfrm>
                <a:off x="5212027" y="2601998"/>
                <a:ext cx="9966" cy="8711"/>
              </a:xfrm>
              <a:custGeom>
                <a:rect b="b" l="l" r="r" t="t"/>
                <a:pathLst>
                  <a:path extrusionOk="0" h="604" w="691">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53"/>
              <p:cNvSpPr/>
              <p:nvPr/>
            </p:nvSpPr>
            <p:spPr>
              <a:xfrm>
                <a:off x="4915789" y="2767121"/>
                <a:ext cx="1442" cy="1356"/>
              </a:xfrm>
              <a:custGeom>
                <a:rect b="b" l="l" r="r" t="t"/>
                <a:pathLst>
                  <a:path extrusionOk="0" h="94" w="10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53"/>
              <p:cNvSpPr/>
              <p:nvPr/>
            </p:nvSpPr>
            <p:spPr>
              <a:xfrm>
                <a:off x="4882920" y="2664549"/>
                <a:ext cx="8365" cy="7197"/>
              </a:xfrm>
              <a:custGeom>
                <a:rect b="b" l="l" r="r" t="t"/>
                <a:pathLst>
                  <a:path extrusionOk="0" h="499" w="58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53"/>
              <p:cNvSpPr/>
              <p:nvPr/>
            </p:nvSpPr>
            <p:spPr>
              <a:xfrm>
                <a:off x="4860710" y="2797481"/>
                <a:ext cx="11567" cy="9952"/>
              </a:xfrm>
              <a:custGeom>
                <a:rect b="b" l="l" r="r" t="t"/>
                <a:pathLst>
                  <a:path extrusionOk="0" h="690" w="802">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53"/>
              <p:cNvSpPr/>
              <p:nvPr/>
            </p:nvSpPr>
            <p:spPr>
              <a:xfrm>
                <a:off x="4938187" y="2677875"/>
                <a:ext cx="8365" cy="7197"/>
              </a:xfrm>
              <a:custGeom>
                <a:rect b="b" l="l" r="r" t="t"/>
                <a:pathLst>
                  <a:path extrusionOk="0" h="499" w="58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53"/>
              <p:cNvSpPr/>
              <p:nvPr/>
            </p:nvSpPr>
            <p:spPr>
              <a:xfrm>
                <a:off x="5071826" y="2708249"/>
                <a:ext cx="10096" cy="8653"/>
              </a:xfrm>
              <a:custGeom>
                <a:rect b="b" l="l" r="r" t="t"/>
                <a:pathLst>
                  <a:path extrusionOk="0" h="600" w="70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53"/>
              <p:cNvSpPr/>
              <p:nvPr/>
            </p:nvSpPr>
            <p:spPr>
              <a:xfrm>
                <a:off x="4934279" y="2746425"/>
                <a:ext cx="9793" cy="8408"/>
              </a:xfrm>
              <a:custGeom>
                <a:rect b="b" l="l" r="r" t="t"/>
                <a:pathLst>
                  <a:path extrusionOk="0" h="583" w="679">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53"/>
              <p:cNvSpPr/>
              <p:nvPr/>
            </p:nvSpPr>
            <p:spPr>
              <a:xfrm>
                <a:off x="4967869" y="2834720"/>
                <a:ext cx="10500" cy="8971"/>
              </a:xfrm>
              <a:custGeom>
                <a:rect b="b" l="l" r="r" t="t"/>
                <a:pathLst>
                  <a:path extrusionOk="0" h="622" w="728">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53"/>
              <p:cNvSpPr/>
              <p:nvPr/>
            </p:nvSpPr>
            <p:spPr>
              <a:xfrm>
                <a:off x="4941735" y="2795130"/>
                <a:ext cx="10153" cy="8754"/>
              </a:xfrm>
              <a:custGeom>
                <a:rect b="b" l="l" r="r" t="t"/>
                <a:pathLst>
                  <a:path extrusionOk="0" h="607" w="704">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53"/>
              <p:cNvSpPr/>
              <p:nvPr/>
            </p:nvSpPr>
            <p:spPr>
              <a:xfrm>
                <a:off x="4985984" y="2746281"/>
                <a:ext cx="10687" cy="9187"/>
              </a:xfrm>
              <a:custGeom>
                <a:rect b="b" l="l" r="r" t="t"/>
                <a:pathLst>
                  <a:path extrusionOk="0" h="637" w="741">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53"/>
              <p:cNvSpPr/>
              <p:nvPr/>
            </p:nvSpPr>
            <p:spPr>
              <a:xfrm>
                <a:off x="4897487" y="2727604"/>
                <a:ext cx="8726" cy="7500"/>
              </a:xfrm>
              <a:custGeom>
                <a:rect b="b" l="l" r="r" t="t"/>
                <a:pathLst>
                  <a:path extrusionOk="0" h="520" w="605">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53"/>
              <p:cNvSpPr/>
              <p:nvPr/>
            </p:nvSpPr>
            <p:spPr>
              <a:xfrm>
                <a:off x="4866046" y="2731339"/>
                <a:ext cx="8538" cy="7327"/>
              </a:xfrm>
              <a:custGeom>
                <a:rect b="b" l="l" r="r" t="t"/>
                <a:pathLst>
                  <a:path extrusionOk="0" h="508" w="592">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53"/>
              <p:cNvSpPr/>
              <p:nvPr/>
            </p:nvSpPr>
            <p:spPr>
              <a:xfrm>
                <a:off x="5033261" y="2725844"/>
                <a:ext cx="10139" cy="8754"/>
              </a:xfrm>
              <a:custGeom>
                <a:rect b="b" l="l" r="r" t="t"/>
                <a:pathLst>
                  <a:path extrusionOk="0" h="607" w="703">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53"/>
              <p:cNvSpPr/>
              <p:nvPr/>
            </p:nvSpPr>
            <p:spPr>
              <a:xfrm>
                <a:off x="5133656" y="2607320"/>
                <a:ext cx="1442" cy="1255"/>
              </a:xfrm>
              <a:custGeom>
                <a:rect b="b" l="l" r="r" t="t"/>
                <a:pathLst>
                  <a:path extrusionOk="0" h="87" w="10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53"/>
              <p:cNvSpPr/>
              <p:nvPr/>
            </p:nvSpPr>
            <p:spPr>
              <a:xfrm>
                <a:off x="5056293" y="3069706"/>
                <a:ext cx="1500" cy="1067"/>
              </a:xfrm>
              <a:custGeom>
                <a:rect b="b" l="l" r="r" t="t"/>
                <a:pathLst>
                  <a:path extrusionOk="0" h="74" w="104">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53"/>
              <p:cNvSpPr/>
              <p:nvPr/>
            </p:nvSpPr>
            <p:spPr>
              <a:xfrm>
                <a:off x="4971056" y="2899289"/>
                <a:ext cx="1442" cy="1255"/>
              </a:xfrm>
              <a:custGeom>
                <a:rect b="b" l="l" r="r" t="t"/>
                <a:pathLst>
                  <a:path extrusionOk="0" h="87" w="10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7" name="Google Shape;6867;p53"/>
            <p:cNvSpPr/>
            <p:nvPr/>
          </p:nvSpPr>
          <p:spPr>
            <a:xfrm>
              <a:off x="5028112" y="3146664"/>
              <a:ext cx="1601" cy="1255"/>
            </a:xfrm>
            <a:custGeom>
              <a:rect b="b" l="l" r="r" t="t"/>
              <a:pathLst>
                <a:path extrusionOk="0" h="87" w="111">
                  <a:moveTo>
                    <a:pt x="62" y="0"/>
                  </a:moveTo>
                  <a:cubicBezTo>
                    <a:pt x="0" y="0"/>
                    <a:pt x="0" y="86"/>
                    <a:pt x="62" y="86"/>
                  </a:cubicBezTo>
                  <a:cubicBezTo>
                    <a:pt x="111" y="86"/>
                    <a:pt x="111" y="0"/>
                    <a:pt x="62" y="0"/>
                  </a:cubicBezTo>
                  <a:close/>
                </a:path>
              </a:pathLst>
            </a:custGeom>
            <a:solidFill>
              <a:srgbClr val="6851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871" name="Shape 6871"/>
        <p:cNvGrpSpPr/>
        <p:nvPr/>
      </p:nvGrpSpPr>
      <p:grpSpPr>
        <a:xfrm>
          <a:off x="0" y="0"/>
          <a:ext cx="0" cy="0"/>
          <a:chOff x="0" y="0"/>
          <a:chExt cx="0" cy="0"/>
        </a:xfrm>
      </p:grpSpPr>
      <p:sp>
        <p:nvSpPr>
          <p:cNvPr id="6872" name="Google Shape;6872;p5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873" name="Google Shape;6873;p54"/>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874" name="Google Shape;6874;p54"/>
          <p:cNvGrpSpPr/>
          <p:nvPr/>
        </p:nvGrpSpPr>
        <p:grpSpPr>
          <a:xfrm>
            <a:off x="839307" y="2318098"/>
            <a:ext cx="387992" cy="329326"/>
            <a:chOff x="839307" y="2318098"/>
            <a:chExt cx="387992" cy="329326"/>
          </a:xfrm>
        </p:grpSpPr>
        <p:sp>
          <p:nvSpPr>
            <p:cNvPr id="6875" name="Google Shape;6875;p54"/>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54"/>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54"/>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4"/>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54"/>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54"/>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54"/>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54"/>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54"/>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4"/>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54"/>
          <p:cNvGrpSpPr/>
          <p:nvPr/>
        </p:nvGrpSpPr>
        <p:grpSpPr>
          <a:xfrm>
            <a:off x="1414990" y="2289671"/>
            <a:ext cx="387073" cy="385996"/>
            <a:chOff x="1414990" y="2289671"/>
            <a:chExt cx="387073" cy="385996"/>
          </a:xfrm>
        </p:grpSpPr>
        <p:sp>
          <p:nvSpPr>
            <p:cNvPr id="6886" name="Google Shape;6886;p54"/>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54"/>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54"/>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54"/>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54"/>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54"/>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54"/>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54"/>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54"/>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54"/>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54"/>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4"/>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4"/>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54"/>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54"/>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54"/>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4"/>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4"/>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4" name="Google Shape;6904;p54"/>
          <p:cNvGrpSpPr/>
          <p:nvPr/>
        </p:nvGrpSpPr>
        <p:grpSpPr>
          <a:xfrm>
            <a:off x="1989911" y="2306065"/>
            <a:ext cx="387099" cy="353207"/>
            <a:chOff x="1989911" y="2306065"/>
            <a:chExt cx="387099" cy="353207"/>
          </a:xfrm>
        </p:grpSpPr>
        <p:sp>
          <p:nvSpPr>
            <p:cNvPr id="6905" name="Google Shape;6905;p54"/>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54"/>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54"/>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4"/>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4"/>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4"/>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54"/>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2" name="Google Shape;6912;p54"/>
          <p:cNvGrpSpPr/>
          <p:nvPr/>
        </p:nvGrpSpPr>
        <p:grpSpPr>
          <a:xfrm>
            <a:off x="2593102" y="2288778"/>
            <a:ext cx="204663" cy="363007"/>
            <a:chOff x="2593102" y="2288778"/>
            <a:chExt cx="204663" cy="363007"/>
          </a:xfrm>
        </p:grpSpPr>
        <p:sp>
          <p:nvSpPr>
            <p:cNvPr id="6913" name="Google Shape;6913;p54"/>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54"/>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54"/>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54"/>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54"/>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54"/>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54"/>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54"/>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54"/>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2" name="Google Shape;6922;p54"/>
          <p:cNvGrpSpPr/>
          <p:nvPr/>
        </p:nvGrpSpPr>
        <p:grpSpPr>
          <a:xfrm>
            <a:off x="2970874" y="2329763"/>
            <a:ext cx="403651" cy="305996"/>
            <a:chOff x="2970874" y="2329763"/>
            <a:chExt cx="403651" cy="305996"/>
          </a:xfrm>
        </p:grpSpPr>
        <p:sp>
          <p:nvSpPr>
            <p:cNvPr id="6923" name="Google Shape;6923;p54"/>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54"/>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54"/>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54"/>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54"/>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54"/>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4"/>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4"/>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4"/>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54"/>
          <p:cNvGrpSpPr/>
          <p:nvPr/>
        </p:nvGrpSpPr>
        <p:grpSpPr>
          <a:xfrm>
            <a:off x="3545795" y="2318755"/>
            <a:ext cx="387835" cy="327933"/>
            <a:chOff x="3545795" y="2318755"/>
            <a:chExt cx="387835" cy="327933"/>
          </a:xfrm>
        </p:grpSpPr>
        <p:sp>
          <p:nvSpPr>
            <p:cNvPr id="6933" name="Google Shape;6933;p54"/>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54"/>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4"/>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6" name="Google Shape;6936;p54"/>
            <p:cNvGrpSpPr/>
            <p:nvPr/>
          </p:nvGrpSpPr>
          <p:grpSpPr>
            <a:xfrm>
              <a:off x="3545795" y="2322301"/>
              <a:ext cx="387835" cy="324387"/>
              <a:chOff x="3545795" y="2322301"/>
              <a:chExt cx="387835" cy="324387"/>
            </a:xfrm>
          </p:grpSpPr>
          <p:sp>
            <p:nvSpPr>
              <p:cNvPr id="6937" name="Google Shape;6937;p54"/>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54"/>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54"/>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54"/>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54"/>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54"/>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54"/>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44" name="Google Shape;6944;p54"/>
          <p:cNvGrpSpPr/>
          <p:nvPr/>
        </p:nvGrpSpPr>
        <p:grpSpPr>
          <a:xfrm>
            <a:off x="4718468" y="2306984"/>
            <a:ext cx="364294" cy="351552"/>
            <a:chOff x="4718468" y="2306984"/>
            <a:chExt cx="364294" cy="351552"/>
          </a:xfrm>
        </p:grpSpPr>
        <p:sp>
          <p:nvSpPr>
            <p:cNvPr id="6945" name="Google Shape;6945;p54"/>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54"/>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4"/>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54"/>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54"/>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54"/>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54"/>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4"/>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4"/>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54"/>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5" name="Google Shape;6955;p54"/>
          <p:cNvGrpSpPr/>
          <p:nvPr/>
        </p:nvGrpSpPr>
        <p:grpSpPr>
          <a:xfrm>
            <a:off x="4147908" y="2303017"/>
            <a:ext cx="361194" cy="359355"/>
            <a:chOff x="4147908" y="2303017"/>
            <a:chExt cx="361194" cy="359355"/>
          </a:xfrm>
        </p:grpSpPr>
        <p:sp>
          <p:nvSpPr>
            <p:cNvPr id="6956" name="Google Shape;6956;p54"/>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4"/>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4"/>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54"/>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54"/>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54"/>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54"/>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54"/>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4"/>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54"/>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54"/>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54"/>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54"/>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54"/>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0" name="Google Shape;6970;p54"/>
          <p:cNvGrpSpPr/>
          <p:nvPr/>
        </p:nvGrpSpPr>
        <p:grpSpPr>
          <a:xfrm>
            <a:off x="5292128" y="2299891"/>
            <a:ext cx="367027" cy="365214"/>
            <a:chOff x="5292128" y="2299891"/>
            <a:chExt cx="367027" cy="365214"/>
          </a:xfrm>
        </p:grpSpPr>
        <p:sp>
          <p:nvSpPr>
            <p:cNvPr id="6971" name="Google Shape;6971;p54"/>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54"/>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54"/>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54"/>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54"/>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54"/>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7" name="Google Shape;6977;p54"/>
          <p:cNvGrpSpPr/>
          <p:nvPr/>
        </p:nvGrpSpPr>
        <p:grpSpPr>
          <a:xfrm>
            <a:off x="5873617" y="2309901"/>
            <a:ext cx="345720" cy="345720"/>
            <a:chOff x="5873617" y="2309901"/>
            <a:chExt cx="345720" cy="345720"/>
          </a:xfrm>
        </p:grpSpPr>
        <p:sp>
          <p:nvSpPr>
            <p:cNvPr id="6978" name="Google Shape;6978;p54"/>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54"/>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54"/>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54"/>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4"/>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54"/>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54"/>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54"/>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54"/>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54"/>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4"/>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54"/>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54"/>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4"/>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54"/>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54"/>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54"/>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54"/>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4"/>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7" name="Google Shape;6997;p54"/>
          <p:cNvGrpSpPr/>
          <p:nvPr/>
        </p:nvGrpSpPr>
        <p:grpSpPr>
          <a:xfrm>
            <a:off x="6863329" y="2297710"/>
            <a:ext cx="391460" cy="370127"/>
            <a:chOff x="6863329" y="2297710"/>
            <a:chExt cx="391460" cy="370127"/>
          </a:xfrm>
        </p:grpSpPr>
        <p:sp>
          <p:nvSpPr>
            <p:cNvPr id="6998" name="Google Shape;6998;p54"/>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4"/>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4"/>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54"/>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54"/>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54"/>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54"/>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4"/>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54"/>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54"/>
          <p:cNvGrpSpPr/>
          <p:nvPr/>
        </p:nvGrpSpPr>
        <p:grpSpPr>
          <a:xfrm>
            <a:off x="7421488" y="2318518"/>
            <a:ext cx="342620" cy="328459"/>
            <a:chOff x="7421488" y="2318518"/>
            <a:chExt cx="342620" cy="328459"/>
          </a:xfrm>
        </p:grpSpPr>
        <p:sp>
          <p:nvSpPr>
            <p:cNvPr id="7008" name="Google Shape;7008;p54"/>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54"/>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54"/>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54"/>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54"/>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4"/>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54"/>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5" name="Google Shape;7015;p54"/>
          <p:cNvGrpSpPr/>
          <p:nvPr/>
        </p:nvGrpSpPr>
        <p:grpSpPr>
          <a:xfrm>
            <a:off x="2508373" y="2779889"/>
            <a:ext cx="337523" cy="337680"/>
            <a:chOff x="2508373" y="2779889"/>
            <a:chExt cx="337523" cy="337680"/>
          </a:xfrm>
        </p:grpSpPr>
        <p:sp>
          <p:nvSpPr>
            <p:cNvPr id="7016" name="Google Shape;7016;p54"/>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54"/>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54"/>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4"/>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54"/>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54"/>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54"/>
          <p:cNvGrpSpPr/>
          <p:nvPr/>
        </p:nvGrpSpPr>
        <p:grpSpPr>
          <a:xfrm>
            <a:off x="1884401" y="4141593"/>
            <a:ext cx="410613" cy="372229"/>
            <a:chOff x="1884401" y="4141593"/>
            <a:chExt cx="410613" cy="372229"/>
          </a:xfrm>
        </p:grpSpPr>
        <p:sp>
          <p:nvSpPr>
            <p:cNvPr id="7023" name="Google Shape;7023;p54"/>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54"/>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54"/>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54"/>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54"/>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4"/>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4"/>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0" name="Google Shape;7030;p54"/>
          <p:cNvGrpSpPr/>
          <p:nvPr/>
        </p:nvGrpSpPr>
        <p:grpSpPr>
          <a:xfrm>
            <a:off x="1430832" y="2773689"/>
            <a:ext cx="294515" cy="349897"/>
            <a:chOff x="1430832" y="2773689"/>
            <a:chExt cx="294515" cy="349897"/>
          </a:xfrm>
        </p:grpSpPr>
        <p:sp>
          <p:nvSpPr>
            <p:cNvPr id="7031" name="Google Shape;7031;p54"/>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4"/>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4"/>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54"/>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54"/>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54"/>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54"/>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54"/>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4"/>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54"/>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54"/>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4"/>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54"/>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4" name="Google Shape;7044;p54"/>
          <p:cNvGrpSpPr/>
          <p:nvPr/>
        </p:nvGrpSpPr>
        <p:grpSpPr>
          <a:xfrm>
            <a:off x="3082217" y="2788586"/>
            <a:ext cx="288866" cy="320236"/>
            <a:chOff x="3082217" y="2788586"/>
            <a:chExt cx="288866" cy="320236"/>
          </a:xfrm>
        </p:grpSpPr>
        <p:sp>
          <p:nvSpPr>
            <p:cNvPr id="7045" name="Google Shape;7045;p54"/>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54"/>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54"/>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54"/>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54"/>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54"/>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54"/>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2" name="Google Shape;7052;p54"/>
          <p:cNvGrpSpPr/>
          <p:nvPr/>
        </p:nvGrpSpPr>
        <p:grpSpPr>
          <a:xfrm>
            <a:off x="3610557" y="2780704"/>
            <a:ext cx="325017" cy="336052"/>
            <a:chOff x="3610557" y="2780704"/>
            <a:chExt cx="325017" cy="336052"/>
          </a:xfrm>
        </p:grpSpPr>
        <p:sp>
          <p:nvSpPr>
            <p:cNvPr id="7053" name="Google Shape;7053;p54"/>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54"/>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54"/>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6" name="Google Shape;7056;p54"/>
          <p:cNvGrpSpPr/>
          <p:nvPr/>
        </p:nvGrpSpPr>
        <p:grpSpPr>
          <a:xfrm>
            <a:off x="4179067" y="2811495"/>
            <a:ext cx="286475" cy="274390"/>
            <a:chOff x="4179067" y="2811495"/>
            <a:chExt cx="286475" cy="274390"/>
          </a:xfrm>
        </p:grpSpPr>
        <p:sp>
          <p:nvSpPr>
            <p:cNvPr id="7057" name="Google Shape;7057;p54"/>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54"/>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54"/>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54"/>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4"/>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4"/>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4"/>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4"/>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54"/>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6" name="Google Shape;7066;p54"/>
          <p:cNvGrpSpPr/>
          <p:nvPr/>
        </p:nvGrpSpPr>
        <p:grpSpPr>
          <a:xfrm>
            <a:off x="4686757" y="2762156"/>
            <a:ext cx="371047" cy="374199"/>
            <a:chOff x="4686757" y="2762156"/>
            <a:chExt cx="371047" cy="374199"/>
          </a:xfrm>
        </p:grpSpPr>
        <p:sp>
          <p:nvSpPr>
            <p:cNvPr id="7067" name="Google Shape;7067;p54"/>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54"/>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54"/>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54"/>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54"/>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54"/>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4"/>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4" name="Google Shape;7074;p54"/>
          <p:cNvGrpSpPr/>
          <p:nvPr/>
        </p:nvGrpSpPr>
        <p:grpSpPr>
          <a:xfrm>
            <a:off x="5221613" y="2784802"/>
            <a:ext cx="406567" cy="327855"/>
            <a:chOff x="5221613" y="2784802"/>
            <a:chExt cx="406567" cy="327855"/>
          </a:xfrm>
        </p:grpSpPr>
        <p:sp>
          <p:nvSpPr>
            <p:cNvPr id="7075" name="Google Shape;7075;p54"/>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4"/>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54"/>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4"/>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4"/>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4"/>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54"/>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54"/>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4"/>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54"/>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54"/>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4"/>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4"/>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54"/>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4"/>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4"/>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4"/>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54"/>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54"/>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54"/>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4"/>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4"/>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54"/>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4"/>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4"/>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4"/>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4"/>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4"/>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54"/>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54"/>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5" name="Google Shape;7105;p54"/>
          <p:cNvGrpSpPr/>
          <p:nvPr/>
        </p:nvGrpSpPr>
        <p:grpSpPr>
          <a:xfrm>
            <a:off x="5812586" y="2760921"/>
            <a:ext cx="303605" cy="375434"/>
            <a:chOff x="5812586" y="2760921"/>
            <a:chExt cx="303605" cy="375434"/>
          </a:xfrm>
        </p:grpSpPr>
        <p:sp>
          <p:nvSpPr>
            <p:cNvPr id="7106" name="Google Shape;7106;p54"/>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4"/>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54"/>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54"/>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54"/>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54"/>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4"/>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4"/>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54"/>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54"/>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4"/>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7" name="Google Shape;7117;p54"/>
          <p:cNvGrpSpPr/>
          <p:nvPr/>
        </p:nvGrpSpPr>
        <p:grpSpPr>
          <a:xfrm>
            <a:off x="6334673" y="2759633"/>
            <a:ext cx="378508" cy="378166"/>
            <a:chOff x="6334673" y="2759633"/>
            <a:chExt cx="378508" cy="378166"/>
          </a:xfrm>
        </p:grpSpPr>
        <p:sp>
          <p:nvSpPr>
            <p:cNvPr id="7118" name="Google Shape;7118;p54"/>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4"/>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54"/>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54"/>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2" name="Google Shape;7122;p54"/>
          <p:cNvGrpSpPr/>
          <p:nvPr/>
        </p:nvGrpSpPr>
        <p:grpSpPr>
          <a:xfrm>
            <a:off x="8012645" y="2806477"/>
            <a:ext cx="319763" cy="284505"/>
            <a:chOff x="8012645" y="2806477"/>
            <a:chExt cx="319763" cy="284505"/>
          </a:xfrm>
        </p:grpSpPr>
        <p:sp>
          <p:nvSpPr>
            <p:cNvPr id="7123" name="Google Shape;7123;p54"/>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4"/>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54"/>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54"/>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54"/>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4"/>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54"/>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54"/>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4"/>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4"/>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3" name="Google Shape;7133;p54"/>
          <p:cNvGrpSpPr/>
          <p:nvPr/>
        </p:nvGrpSpPr>
        <p:grpSpPr>
          <a:xfrm>
            <a:off x="2454435" y="4162138"/>
            <a:ext cx="385339" cy="388071"/>
            <a:chOff x="2454435" y="4162138"/>
            <a:chExt cx="385339" cy="388071"/>
          </a:xfrm>
        </p:grpSpPr>
        <p:sp>
          <p:nvSpPr>
            <p:cNvPr id="7134" name="Google Shape;7134;p54"/>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4"/>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54"/>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54"/>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4"/>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4"/>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4"/>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54"/>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54"/>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4"/>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54"/>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5" name="Google Shape;7145;p54"/>
          <p:cNvGrpSpPr/>
          <p:nvPr/>
        </p:nvGrpSpPr>
        <p:grpSpPr>
          <a:xfrm>
            <a:off x="3601939" y="4161192"/>
            <a:ext cx="275178" cy="388912"/>
            <a:chOff x="3601939" y="4161192"/>
            <a:chExt cx="275178" cy="388912"/>
          </a:xfrm>
        </p:grpSpPr>
        <p:sp>
          <p:nvSpPr>
            <p:cNvPr id="7146" name="Google Shape;7146;p54"/>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54"/>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54"/>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54"/>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54"/>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54"/>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54"/>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54"/>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54"/>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4"/>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54"/>
          <p:cNvGrpSpPr/>
          <p:nvPr/>
        </p:nvGrpSpPr>
        <p:grpSpPr>
          <a:xfrm>
            <a:off x="836023" y="3215146"/>
            <a:ext cx="375802" cy="371677"/>
            <a:chOff x="836023" y="3215146"/>
            <a:chExt cx="375802" cy="371677"/>
          </a:xfrm>
        </p:grpSpPr>
        <p:sp>
          <p:nvSpPr>
            <p:cNvPr id="7157" name="Google Shape;7157;p54"/>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54"/>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54"/>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54"/>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54"/>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54"/>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54"/>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54"/>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54"/>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54"/>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54"/>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54"/>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54"/>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54"/>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54"/>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54"/>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3" name="Google Shape;7173;p54"/>
          <p:cNvGrpSpPr/>
          <p:nvPr/>
        </p:nvGrpSpPr>
        <p:grpSpPr>
          <a:xfrm>
            <a:off x="1356297" y="3210890"/>
            <a:ext cx="431368" cy="380189"/>
            <a:chOff x="1356297" y="3210890"/>
            <a:chExt cx="431368" cy="380189"/>
          </a:xfrm>
        </p:grpSpPr>
        <p:sp>
          <p:nvSpPr>
            <p:cNvPr id="7174" name="Google Shape;7174;p54"/>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54"/>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54"/>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54"/>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54"/>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54"/>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54"/>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54"/>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54"/>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54"/>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54"/>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4"/>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54"/>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54"/>
          <p:cNvGrpSpPr/>
          <p:nvPr/>
        </p:nvGrpSpPr>
        <p:grpSpPr>
          <a:xfrm>
            <a:off x="1903737" y="3215540"/>
            <a:ext cx="411874" cy="370731"/>
            <a:chOff x="1903737" y="3215540"/>
            <a:chExt cx="411874" cy="370731"/>
          </a:xfrm>
        </p:grpSpPr>
        <p:sp>
          <p:nvSpPr>
            <p:cNvPr id="7188" name="Google Shape;7188;p54"/>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54"/>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54"/>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54"/>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54"/>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54"/>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54"/>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54"/>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54"/>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7" name="Google Shape;7197;p54"/>
          <p:cNvGrpSpPr/>
          <p:nvPr/>
        </p:nvGrpSpPr>
        <p:grpSpPr>
          <a:xfrm>
            <a:off x="2468465" y="3248854"/>
            <a:ext cx="397818" cy="304078"/>
            <a:chOff x="2468465" y="3248854"/>
            <a:chExt cx="397818" cy="304078"/>
          </a:xfrm>
        </p:grpSpPr>
        <p:sp>
          <p:nvSpPr>
            <p:cNvPr id="7198" name="Google Shape;7198;p54"/>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54"/>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54"/>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54"/>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54"/>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54"/>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54"/>
          <p:cNvGrpSpPr/>
          <p:nvPr/>
        </p:nvGrpSpPr>
        <p:grpSpPr>
          <a:xfrm>
            <a:off x="3017166" y="3216013"/>
            <a:ext cx="394376" cy="369812"/>
            <a:chOff x="3017166" y="3216013"/>
            <a:chExt cx="394376" cy="369812"/>
          </a:xfrm>
        </p:grpSpPr>
        <p:sp>
          <p:nvSpPr>
            <p:cNvPr id="7205" name="Google Shape;7205;p54"/>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54"/>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7" name="Google Shape;7207;p54"/>
          <p:cNvGrpSpPr/>
          <p:nvPr/>
        </p:nvGrpSpPr>
        <p:grpSpPr>
          <a:xfrm>
            <a:off x="4210043" y="3213228"/>
            <a:ext cx="199014" cy="375408"/>
            <a:chOff x="4210043" y="3213228"/>
            <a:chExt cx="199014" cy="375408"/>
          </a:xfrm>
        </p:grpSpPr>
        <p:sp>
          <p:nvSpPr>
            <p:cNvPr id="7208" name="Google Shape;7208;p54"/>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54"/>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54"/>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54"/>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54"/>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54"/>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54"/>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54"/>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54"/>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54"/>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8" name="Google Shape;7218;p54"/>
          <p:cNvGrpSpPr/>
          <p:nvPr/>
        </p:nvGrpSpPr>
        <p:grpSpPr>
          <a:xfrm>
            <a:off x="4818146" y="3203323"/>
            <a:ext cx="77845" cy="395165"/>
            <a:chOff x="4818146" y="3203323"/>
            <a:chExt cx="77845" cy="395165"/>
          </a:xfrm>
        </p:grpSpPr>
        <p:sp>
          <p:nvSpPr>
            <p:cNvPr id="7219" name="Google Shape;7219;p54"/>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54"/>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4"/>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54"/>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54"/>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54"/>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54"/>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54"/>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7" name="Google Shape;7227;p54"/>
          <p:cNvGrpSpPr/>
          <p:nvPr/>
        </p:nvGrpSpPr>
        <p:grpSpPr>
          <a:xfrm>
            <a:off x="5228890" y="3235428"/>
            <a:ext cx="344091" cy="332767"/>
            <a:chOff x="5228890" y="3235428"/>
            <a:chExt cx="344091" cy="332767"/>
          </a:xfrm>
        </p:grpSpPr>
        <p:sp>
          <p:nvSpPr>
            <p:cNvPr id="7228" name="Google Shape;7228;p54"/>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54"/>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54"/>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54"/>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54"/>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3" name="Google Shape;7233;p54"/>
          <p:cNvGrpSpPr/>
          <p:nvPr/>
        </p:nvGrpSpPr>
        <p:grpSpPr>
          <a:xfrm>
            <a:off x="5757913" y="3227047"/>
            <a:ext cx="388544" cy="347927"/>
            <a:chOff x="5757913" y="3227047"/>
            <a:chExt cx="388544" cy="347927"/>
          </a:xfrm>
        </p:grpSpPr>
        <p:sp>
          <p:nvSpPr>
            <p:cNvPr id="7234" name="Google Shape;7234;p54"/>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54"/>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6" name="Google Shape;7236;p54"/>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54"/>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54"/>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54"/>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54"/>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54"/>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4"/>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54"/>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54"/>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54"/>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54"/>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54"/>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4"/>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54"/>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54"/>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54"/>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2" name="Google Shape;7252;p54"/>
          <p:cNvGrpSpPr/>
          <p:nvPr/>
        </p:nvGrpSpPr>
        <p:grpSpPr>
          <a:xfrm>
            <a:off x="7414946" y="3220873"/>
            <a:ext cx="360091" cy="360117"/>
            <a:chOff x="7414946" y="3220873"/>
            <a:chExt cx="360091" cy="360117"/>
          </a:xfrm>
        </p:grpSpPr>
        <p:sp>
          <p:nvSpPr>
            <p:cNvPr id="7253" name="Google Shape;7253;p54"/>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54"/>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54"/>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54"/>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54"/>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54"/>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54"/>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54"/>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54"/>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54"/>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54"/>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4" name="Google Shape;7264;p54"/>
          <p:cNvGrpSpPr/>
          <p:nvPr/>
        </p:nvGrpSpPr>
        <p:grpSpPr>
          <a:xfrm>
            <a:off x="8027227" y="3215041"/>
            <a:ext cx="231829" cy="371782"/>
            <a:chOff x="8027227" y="3215041"/>
            <a:chExt cx="231829" cy="371782"/>
          </a:xfrm>
        </p:grpSpPr>
        <p:sp>
          <p:nvSpPr>
            <p:cNvPr id="7265" name="Google Shape;7265;p54"/>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54"/>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54"/>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54"/>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54"/>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54"/>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54"/>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54"/>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54"/>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54"/>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5" name="Google Shape;7275;p54"/>
          <p:cNvGrpSpPr/>
          <p:nvPr/>
        </p:nvGrpSpPr>
        <p:grpSpPr>
          <a:xfrm>
            <a:off x="4093603" y="4146138"/>
            <a:ext cx="395638" cy="420544"/>
            <a:chOff x="4093603" y="4146138"/>
            <a:chExt cx="395638" cy="420544"/>
          </a:xfrm>
        </p:grpSpPr>
        <p:sp>
          <p:nvSpPr>
            <p:cNvPr id="7276" name="Google Shape;7276;p54"/>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54"/>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54"/>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54"/>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54"/>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54"/>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4"/>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54"/>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54"/>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54"/>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54"/>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54"/>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54"/>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54"/>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54"/>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4"/>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54"/>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3" name="Google Shape;7293;p54"/>
          <p:cNvGrpSpPr/>
          <p:nvPr/>
        </p:nvGrpSpPr>
        <p:grpSpPr>
          <a:xfrm>
            <a:off x="4644406" y="4162322"/>
            <a:ext cx="392065" cy="387887"/>
            <a:chOff x="4644406" y="4162322"/>
            <a:chExt cx="392065" cy="387887"/>
          </a:xfrm>
        </p:grpSpPr>
        <p:sp>
          <p:nvSpPr>
            <p:cNvPr id="7294" name="Google Shape;7294;p54"/>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54"/>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54"/>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54"/>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54"/>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54"/>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54"/>
          <p:cNvGrpSpPr/>
          <p:nvPr/>
        </p:nvGrpSpPr>
        <p:grpSpPr>
          <a:xfrm>
            <a:off x="5728383" y="4221698"/>
            <a:ext cx="417128" cy="269162"/>
            <a:chOff x="5728383" y="4221698"/>
            <a:chExt cx="417128" cy="269162"/>
          </a:xfrm>
        </p:grpSpPr>
        <p:sp>
          <p:nvSpPr>
            <p:cNvPr id="7301" name="Google Shape;7301;p54"/>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54"/>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54"/>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54"/>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54"/>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54"/>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54"/>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54"/>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54"/>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54"/>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54"/>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54"/>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3" name="Google Shape;7313;p54"/>
          <p:cNvGrpSpPr/>
          <p:nvPr/>
        </p:nvGrpSpPr>
        <p:grpSpPr>
          <a:xfrm>
            <a:off x="834210" y="3696905"/>
            <a:ext cx="371782" cy="342751"/>
            <a:chOff x="834210" y="3696905"/>
            <a:chExt cx="371782" cy="342751"/>
          </a:xfrm>
        </p:grpSpPr>
        <p:sp>
          <p:nvSpPr>
            <p:cNvPr id="7314" name="Google Shape;7314;p54"/>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54"/>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54"/>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54"/>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54"/>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54"/>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54"/>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54"/>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4"/>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54"/>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54"/>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4"/>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6" name="Google Shape;7326;p54"/>
          <p:cNvGrpSpPr/>
          <p:nvPr/>
        </p:nvGrpSpPr>
        <p:grpSpPr>
          <a:xfrm>
            <a:off x="1359398" y="3682271"/>
            <a:ext cx="395296" cy="371966"/>
            <a:chOff x="1359398" y="3682271"/>
            <a:chExt cx="395296" cy="371966"/>
          </a:xfrm>
        </p:grpSpPr>
        <p:sp>
          <p:nvSpPr>
            <p:cNvPr id="7327" name="Google Shape;7327;p54"/>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4"/>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4"/>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54"/>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54"/>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54"/>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54"/>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54"/>
          <p:cNvGrpSpPr/>
          <p:nvPr/>
        </p:nvGrpSpPr>
        <p:grpSpPr>
          <a:xfrm>
            <a:off x="1908099" y="3682271"/>
            <a:ext cx="395296" cy="371966"/>
            <a:chOff x="1908099" y="3682271"/>
            <a:chExt cx="395296" cy="371966"/>
          </a:xfrm>
        </p:grpSpPr>
        <p:sp>
          <p:nvSpPr>
            <p:cNvPr id="7335" name="Google Shape;7335;p54"/>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54"/>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54"/>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54"/>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54"/>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54"/>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54"/>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54"/>
          <p:cNvGrpSpPr/>
          <p:nvPr/>
        </p:nvGrpSpPr>
        <p:grpSpPr>
          <a:xfrm>
            <a:off x="2456800" y="3682271"/>
            <a:ext cx="395270" cy="371966"/>
            <a:chOff x="2456800" y="3682271"/>
            <a:chExt cx="395270" cy="371966"/>
          </a:xfrm>
        </p:grpSpPr>
        <p:sp>
          <p:nvSpPr>
            <p:cNvPr id="7343" name="Google Shape;7343;p54"/>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54"/>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54"/>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54"/>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54"/>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54"/>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54"/>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54"/>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54"/>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54"/>
          <p:cNvGrpSpPr/>
          <p:nvPr/>
        </p:nvGrpSpPr>
        <p:grpSpPr>
          <a:xfrm>
            <a:off x="3014250" y="3682271"/>
            <a:ext cx="391092" cy="371940"/>
            <a:chOff x="3014250" y="3682271"/>
            <a:chExt cx="391092" cy="371940"/>
          </a:xfrm>
        </p:grpSpPr>
        <p:sp>
          <p:nvSpPr>
            <p:cNvPr id="7353" name="Google Shape;7353;p54"/>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54"/>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54"/>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6" name="Google Shape;7356;p54"/>
          <p:cNvGrpSpPr/>
          <p:nvPr/>
        </p:nvGrpSpPr>
        <p:grpSpPr>
          <a:xfrm>
            <a:off x="3569125" y="3702947"/>
            <a:ext cx="388728" cy="330692"/>
            <a:chOff x="3569125" y="3702947"/>
            <a:chExt cx="388728" cy="330692"/>
          </a:xfrm>
        </p:grpSpPr>
        <p:sp>
          <p:nvSpPr>
            <p:cNvPr id="7357" name="Google Shape;7357;p54"/>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54"/>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54"/>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54"/>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54"/>
          <p:cNvGrpSpPr/>
          <p:nvPr/>
        </p:nvGrpSpPr>
        <p:grpSpPr>
          <a:xfrm>
            <a:off x="4111994" y="3682455"/>
            <a:ext cx="387992" cy="371625"/>
            <a:chOff x="4111994" y="3682455"/>
            <a:chExt cx="387992" cy="371625"/>
          </a:xfrm>
        </p:grpSpPr>
        <p:sp>
          <p:nvSpPr>
            <p:cNvPr id="7362" name="Google Shape;7362;p54"/>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54"/>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4" name="Google Shape;7364;p54"/>
          <p:cNvGrpSpPr/>
          <p:nvPr/>
        </p:nvGrpSpPr>
        <p:grpSpPr>
          <a:xfrm>
            <a:off x="4674908" y="3682271"/>
            <a:ext cx="371966" cy="371966"/>
            <a:chOff x="4674908" y="3682271"/>
            <a:chExt cx="371966" cy="371966"/>
          </a:xfrm>
        </p:grpSpPr>
        <p:sp>
          <p:nvSpPr>
            <p:cNvPr id="7365" name="Google Shape;7365;p54"/>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54"/>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54"/>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54"/>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54"/>
          <p:cNvGrpSpPr/>
          <p:nvPr/>
        </p:nvGrpSpPr>
        <p:grpSpPr>
          <a:xfrm>
            <a:off x="5223609" y="3731112"/>
            <a:ext cx="371782" cy="274285"/>
            <a:chOff x="5223609" y="3731112"/>
            <a:chExt cx="371782" cy="274285"/>
          </a:xfrm>
        </p:grpSpPr>
        <p:sp>
          <p:nvSpPr>
            <p:cNvPr id="7370" name="Google Shape;7370;p54"/>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54"/>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2" name="Google Shape;7372;p54"/>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3" name="Google Shape;7373;p54"/>
          <p:cNvGrpSpPr/>
          <p:nvPr/>
        </p:nvGrpSpPr>
        <p:grpSpPr>
          <a:xfrm>
            <a:off x="6319908" y="3696721"/>
            <a:ext cx="373963" cy="343119"/>
            <a:chOff x="6319908" y="3696721"/>
            <a:chExt cx="373963" cy="343119"/>
          </a:xfrm>
        </p:grpSpPr>
        <p:sp>
          <p:nvSpPr>
            <p:cNvPr id="7374" name="Google Shape;7374;p54"/>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54"/>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54"/>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4"/>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4"/>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54"/>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54"/>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54"/>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54"/>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3" name="Google Shape;7383;p54"/>
          <p:cNvGrpSpPr/>
          <p:nvPr/>
        </p:nvGrpSpPr>
        <p:grpSpPr>
          <a:xfrm>
            <a:off x="6871342" y="3740044"/>
            <a:ext cx="371966" cy="256420"/>
            <a:chOff x="6871342" y="3740044"/>
            <a:chExt cx="371966" cy="256420"/>
          </a:xfrm>
        </p:grpSpPr>
        <p:sp>
          <p:nvSpPr>
            <p:cNvPr id="7384" name="Google Shape;7384;p54"/>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54"/>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54"/>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54"/>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54"/>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54"/>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54"/>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54"/>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54"/>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54"/>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54"/>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54"/>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54"/>
          <p:cNvGrpSpPr/>
          <p:nvPr/>
        </p:nvGrpSpPr>
        <p:grpSpPr>
          <a:xfrm>
            <a:off x="7402362" y="3681535"/>
            <a:ext cx="402757" cy="372728"/>
            <a:chOff x="7402362" y="3681535"/>
            <a:chExt cx="402757" cy="372728"/>
          </a:xfrm>
        </p:grpSpPr>
        <p:sp>
          <p:nvSpPr>
            <p:cNvPr id="7397" name="Google Shape;7397;p54"/>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54"/>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54"/>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54"/>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54"/>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54"/>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54"/>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54"/>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54"/>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54"/>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54"/>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54"/>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54"/>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54"/>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54"/>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54"/>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3" name="Google Shape;7413;p54"/>
          <p:cNvGrpSpPr/>
          <p:nvPr/>
        </p:nvGrpSpPr>
        <p:grpSpPr>
          <a:xfrm>
            <a:off x="7960705" y="3736235"/>
            <a:ext cx="378902" cy="264065"/>
            <a:chOff x="7960705" y="3736235"/>
            <a:chExt cx="378902" cy="264065"/>
          </a:xfrm>
        </p:grpSpPr>
        <p:sp>
          <p:nvSpPr>
            <p:cNvPr id="7414" name="Google Shape;7414;p54"/>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54"/>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54"/>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54"/>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54"/>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54"/>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54"/>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54"/>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54"/>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54"/>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54"/>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54"/>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54"/>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54"/>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8" name="Google Shape;7428;p54"/>
          <p:cNvGrpSpPr/>
          <p:nvPr/>
        </p:nvGrpSpPr>
        <p:grpSpPr>
          <a:xfrm>
            <a:off x="6400828" y="4162270"/>
            <a:ext cx="166200" cy="388019"/>
            <a:chOff x="6400828" y="4162270"/>
            <a:chExt cx="166200" cy="388019"/>
          </a:xfrm>
        </p:grpSpPr>
        <p:sp>
          <p:nvSpPr>
            <p:cNvPr id="7429" name="Google Shape;7429;p54"/>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54"/>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54"/>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54"/>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54"/>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54"/>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54"/>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54"/>
          <p:cNvGrpSpPr/>
          <p:nvPr/>
        </p:nvGrpSpPr>
        <p:grpSpPr>
          <a:xfrm>
            <a:off x="6919815" y="4162270"/>
            <a:ext cx="225260" cy="388019"/>
            <a:chOff x="6919815" y="4162270"/>
            <a:chExt cx="225260" cy="388019"/>
          </a:xfrm>
        </p:grpSpPr>
        <p:sp>
          <p:nvSpPr>
            <p:cNvPr id="7437" name="Google Shape;7437;p54"/>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54"/>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54"/>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54"/>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54"/>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54"/>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54"/>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54"/>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54"/>
          <p:cNvGrpSpPr/>
          <p:nvPr/>
        </p:nvGrpSpPr>
        <p:grpSpPr>
          <a:xfrm>
            <a:off x="7385600" y="4177035"/>
            <a:ext cx="388728" cy="358383"/>
            <a:chOff x="7385600" y="4177035"/>
            <a:chExt cx="388728" cy="358383"/>
          </a:xfrm>
        </p:grpSpPr>
        <p:sp>
          <p:nvSpPr>
            <p:cNvPr id="7446" name="Google Shape;7446;p54"/>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54"/>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54"/>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54"/>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54"/>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54"/>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54"/>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54"/>
          <p:cNvGrpSpPr/>
          <p:nvPr/>
        </p:nvGrpSpPr>
        <p:grpSpPr>
          <a:xfrm>
            <a:off x="3625085" y="3259862"/>
            <a:ext cx="369207" cy="258259"/>
            <a:chOff x="3625085" y="3259862"/>
            <a:chExt cx="369207" cy="258259"/>
          </a:xfrm>
        </p:grpSpPr>
        <p:sp>
          <p:nvSpPr>
            <p:cNvPr id="7454" name="Google Shape;7454;p54"/>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54"/>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54"/>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54"/>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54"/>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54"/>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54"/>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54"/>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54"/>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54"/>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54"/>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54"/>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54"/>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7" name="Google Shape;7467;p54"/>
          <p:cNvGrpSpPr/>
          <p:nvPr/>
        </p:nvGrpSpPr>
        <p:grpSpPr>
          <a:xfrm>
            <a:off x="6317360" y="3276808"/>
            <a:ext cx="363217" cy="248590"/>
            <a:chOff x="6317360" y="3276808"/>
            <a:chExt cx="363217" cy="248590"/>
          </a:xfrm>
        </p:grpSpPr>
        <p:sp>
          <p:nvSpPr>
            <p:cNvPr id="7468" name="Google Shape;7468;p54"/>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54"/>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54"/>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54"/>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54"/>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54"/>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54"/>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54"/>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54"/>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54"/>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54"/>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54"/>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54"/>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54"/>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54"/>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54"/>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54"/>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54"/>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54"/>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54"/>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54"/>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54"/>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54"/>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54"/>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54"/>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54"/>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54"/>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54"/>
          <p:cNvGrpSpPr/>
          <p:nvPr/>
        </p:nvGrpSpPr>
        <p:grpSpPr>
          <a:xfrm>
            <a:off x="5084391" y="4183682"/>
            <a:ext cx="504064" cy="325595"/>
            <a:chOff x="5084391" y="4183682"/>
            <a:chExt cx="504064" cy="325595"/>
          </a:xfrm>
        </p:grpSpPr>
        <p:sp>
          <p:nvSpPr>
            <p:cNvPr id="7496" name="Google Shape;7496;p54"/>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54"/>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54"/>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54"/>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54"/>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54"/>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54"/>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54"/>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54"/>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54"/>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54"/>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54"/>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54"/>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54"/>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54"/>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54"/>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2" name="Google Shape;7512;p54"/>
          <p:cNvGrpSpPr/>
          <p:nvPr/>
        </p:nvGrpSpPr>
        <p:grpSpPr>
          <a:xfrm>
            <a:off x="7947595" y="2347996"/>
            <a:ext cx="379795" cy="267165"/>
            <a:chOff x="7947595" y="2347996"/>
            <a:chExt cx="379795" cy="267165"/>
          </a:xfrm>
        </p:grpSpPr>
        <p:sp>
          <p:nvSpPr>
            <p:cNvPr id="7513" name="Google Shape;7513;p54"/>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54"/>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54"/>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54"/>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54"/>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54"/>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54"/>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54"/>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54"/>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54"/>
          <p:cNvGrpSpPr/>
          <p:nvPr/>
        </p:nvGrpSpPr>
        <p:grpSpPr>
          <a:xfrm>
            <a:off x="6400644" y="2310269"/>
            <a:ext cx="275362" cy="338784"/>
            <a:chOff x="6400644" y="2310269"/>
            <a:chExt cx="275362" cy="338784"/>
          </a:xfrm>
        </p:grpSpPr>
        <p:sp>
          <p:nvSpPr>
            <p:cNvPr id="7523" name="Google Shape;7523;p54"/>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54"/>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54"/>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54"/>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54"/>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54"/>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54"/>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54"/>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54"/>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54"/>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54"/>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54"/>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54"/>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6" name="Google Shape;7536;p54"/>
          <p:cNvGrpSpPr/>
          <p:nvPr/>
        </p:nvGrpSpPr>
        <p:grpSpPr>
          <a:xfrm>
            <a:off x="1342268" y="4161009"/>
            <a:ext cx="359565" cy="358094"/>
            <a:chOff x="1342268" y="4161009"/>
            <a:chExt cx="359565" cy="358094"/>
          </a:xfrm>
        </p:grpSpPr>
        <p:sp>
          <p:nvSpPr>
            <p:cNvPr id="7537" name="Google Shape;7537;p54"/>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54"/>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54"/>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54"/>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54"/>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54"/>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54"/>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54"/>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54"/>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54"/>
          <p:cNvGrpSpPr/>
          <p:nvPr/>
        </p:nvGrpSpPr>
        <p:grpSpPr>
          <a:xfrm>
            <a:off x="1913012" y="2764940"/>
            <a:ext cx="417523" cy="374252"/>
            <a:chOff x="1913012" y="2764940"/>
            <a:chExt cx="417523" cy="374252"/>
          </a:xfrm>
        </p:grpSpPr>
        <p:sp>
          <p:nvSpPr>
            <p:cNvPr id="7547" name="Google Shape;7547;p54"/>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54"/>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54"/>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54"/>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54"/>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54"/>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54"/>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54"/>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54"/>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54"/>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54"/>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54"/>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54"/>
          <p:cNvGrpSpPr/>
          <p:nvPr/>
        </p:nvGrpSpPr>
        <p:grpSpPr>
          <a:xfrm>
            <a:off x="830742" y="2763601"/>
            <a:ext cx="384734" cy="381556"/>
            <a:chOff x="830742" y="2763601"/>
            <a:chExt cx="384734" cy="381556"/>
          </a:xfrm>
        </p:grpSpPr>
        <p:sp>
          <p:nvSpPr>
            <p:cNvPr id="7560" name="Google Shape;7560;p54"/>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54"/>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54"/>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54"/>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54"/>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54"/>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54"/>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54"/>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54"/>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54"/>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54"/>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54"/>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54"/>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54"/>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54"/>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54"/>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54"/>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54"/>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54"/>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54"/>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54"/>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54"/>
          <p:cNvGrpSpPr/>
          <p:nvPr/>
        </p:nvGrpSpPr>
        <p:grpSpPr>
          <a:xfrm>
            <a:off x="3007498" y="4183419"/>
            <a:ext cx="375434" cy="329667"/>
            <a:chOff x="3007498" y="4183419"/>
            <a:chExt cx="375434" cy="329667"/>
          </a:xfrm>
        </p:grpSpPr>
        <p:sp>
          <p:nvSpPr>
            <p:cNvPr id="7582" name="Google Shape;7582;p54"/>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54"/>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54"/>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54"/>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54"/>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54"/>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54"/>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54"/>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54"/>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54"/>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54"/>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54"/>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54"/>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54"/>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54"/>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54"/>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54"/>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54"/>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54"/>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54"/>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2" name="Google Shape;7602;p54"/>
          <p:cNvGrpSpPr/>
          <p:nvPr/>
        </p:nvGrpSpPr>
        <p:grpSpPr>
          <a:xfrm>
            <a:off x="6919276" y="2766990"/>
            <a:ext cx="274550" cy="354728"/>
            <a:chOff x="7606826" y="2419290"/>
            <a:chExt cx="274550" cy="354728"/>
          </a:xfrm>
        </p:grpSpPr>
        <p:sp>
          <p:nvSpPr>
            <p:cNvPr id="7603" name="Google Shape;7603;p54"/>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54"/>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54"/>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54"/>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54"/>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54"/>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54"/>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54"/>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54"/>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54"/>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54"/>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54"/>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54"/>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54"/>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54"/>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54"/>
          <p:cNvGrpSpPr/>
          <p:nvPr/>
        </p:nvGrpSpPr>
        <p:grpSpPr>
          <a:xfrm>
            <a:off x="7550168" y="2777003"/>
            <a:ext cx="263316" cy="354728"/>
            <a:chOff x="8062968" y="2419290"/>
            <a:chExt cx="263316" cy="354728"/>
          </a:xfrm>
        </p:grpSpPr>
        <p:sp>
          <p:nvSpPr>
            <p:cNvPr id="7619" name="Google Shape;7619;p54"/>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54"/>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54"/>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54"/>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54"/>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54"/>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54"/>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54"/>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54"/>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54"/>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54"/>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54"/>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54"/>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54"/>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54"/>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54"/>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54"/>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39" name="Shape 7639"/>
        <p:cNvGrpSpPr/>
        <p:nvPr/>
      </p:nvGrpSpPr>
      <p:grpSpPr>
        <a:xfrm>
          <a:off x="0" y="0"/>
          <a:ext cx="0" cy="0"/>
          <a:chOff x="0" y="0"/>
          <a:chExt cx="0" cy="0"/>
        </a:xfrm>
      </p:grpSpPr>
      <p:sp>
        <p:nvSpPr>
          <p:cNvPr id="7640" name="Google Shape;7640;p55"/>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641" name="Google Shape;7641;p55"/>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642" name="Google Shape;7642;p55"/>
          <p:cNvGrpSpPr/>
          <p:nvPr/>
        </p:nvGrpSpPr>
        <p:grpSpPr>
          <a:xfrm>
            <a:off x="7075663" y="2444129"/>
            <a:ext cx="362163" cy="347098"/>
            <a:chOff x="7075663" y="2444129"/>
            <a:chExt cx="362163" cy="347098"/>
          </a:xfrm>
        </p:grpSpPr>
        <p:sp>
          <p:nvSpPr>
            <p:cNvPr id="7643" name="Google Shape;7643;p55"/>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55"/>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55"/>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55"/>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55"/>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55"/>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55"/>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55"/>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55"/>
          <p:cNvGrpSpPr/>
          <p:nvPr/>
        </p:nvGrpSpPr>
        <p:grpSpPr>
          <a:xfrm>
            <a:off x="6638175" y="2436584"/>
            <a:ext cx="372197" cy="362163"/>
            <a:chOff x="6638175" y="2436584"/>
            <a:chExt cx="372197" cy="362163"/>
          </a:xfrm>
        </p:grpSpPr>
        <p:sp>
          <p:nvSpPr>
            <p:cNvPr id="7652" name="Google Shape;7652;p55"/>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55"/>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55"/>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55"/>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55"/>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55"/>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55"/>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55"/>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55"/>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55"/>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55"/>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55"/>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55"/>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55"/>
          <p:cNvGrpSpPr/>
          <p:nvPr/>
        </p:nvGrpSpPr>
        <p:grpSpPr>
          <a:xfrm>
            <a:off x="6192906" y="2439440"/>
            <a:ext cx="371699" cy="356084"/>
            <a:chOff x="6192906" y="2439440"/>
            <a:chExt cx="371699" cy="356084"/>
          </a:xfrm>
        </p:grpSpPr>
        <p:sp>
          <p:nvSpPr>
            <p:cNvPr id="7666" name="Google Shape;7666;p55"/>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5"/>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55"/>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55"/>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55"/>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55"/>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55"/>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5"/>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55"/>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55"/>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55"/>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55"/>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55"/>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9" name="Google Shape;7679;p55"/>
          <p:cNvGrpSpPr/>
          <p:nvPr/>
        </p:nvGrpSpPr>
        <p:grpSpPr>
          <a:xfrm>
            <a:off x="5762467" y="2436584"/>
            <a:ext cx="362163" cy="362163"/>
            <a:chOff x="5762467" y="2436584"/>
            <a:chExt cx="362163" cy="362163"/>
          </a:xfrm>
        </p:grpSpPr>
        <p:sp>
          <p:nvSpPr>
            <p:cNvPr id="7680" name="Google Shape;7680;p55"/>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55"/>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55"/>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55"/>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55"/>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55"/>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55"/>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55"/>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55"/>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55"/>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5"/>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55"/>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55"/>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55"/>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55"/>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55"/>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5"/>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55"/>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55"/>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55"/>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55"/>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55"/>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55"/>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55"/>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55"/>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55"/>
          <p:cNvGrpSpPr/>
          <p:nvPr/>
        </p:nvGrpSpPr>
        <p:grpSpPr>
          <a:xfrm>
            <a:off x="5323721" y="2437029"/>
            <a:ext cx="362922" cy="361219"/>
            <a:chOff x="5323721" y="2437029"/>
            <a:chExt cx="362922" cy="361219"/>
          </a:xfrm>
        </p:grpSpPr>
        <p:sp>
          <p:nvSpPr>
            <p:cNvPr id="7706" name="Google Shape;7706;p55"/>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55"/>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55"/>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55"/>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55"/>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55"/>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55"/>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55"/>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55"/>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55"/>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55"/>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55"/>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55"/>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55"/>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55"/>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55"/>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55"/>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3" name="Google Shape;7723;p55"/>
          <p:cNvGrpSpPr/>
          <p:nvPr/>
        </p:nvGrpSpPr>
        <p:grpSpPr>
          <a:xfrm>
            <a:off x="4875937" y="2468731"/>
            <a:ext cx="407122" cy="315448"/>
            <a:chOff x="4875937" y="2468731"/>
            <a:chExt cx="407122" cy="315448"/>
          </a:xfrm>
        </p:grpSpPr>
        <p:sp>
          <p:nvSpPr>
            <p:cNvPr id="7724" name="Google Shape;7724;p55"/>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55"/>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55"/>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55"/>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55"/>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55"/>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55"/>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55"/>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55"/>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55"/>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55"/>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55"/>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55"/>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55"/>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55"/>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55"/>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55"/>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55"/>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55"/>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3" name="Google Shape;7743;p55"/>
          <p:cNvGrpSpPr/>
          <p:nvPr/>
        </p:nvGrpSpPr>
        <p:grpSpPr>
          <a:xfrm>
            <a:off x="4893282" y="3804774"/>
            <a:ext cx="242114" cy="362163"/>
            <a:chOff x="4893282" y="3804774"/>
            <a:chExt cx="242114" cy="362163"/>
          </a:xfrm>
        </p:grpSpPr>
        <p:sp>
          <p:nvSpPr>
            <p:cNvPr id="7744" name="Google Shape;7744;p55"/>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55"/>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55"/>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55"/>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55"/>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55"/>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55"/>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55"/>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55"/>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55"/>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55"/>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55"/>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5"/>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55"/>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55"/>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55"/>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55"/>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55"/>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55"/>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55"/>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55"/>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55"/>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55"/>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5"/>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55"/>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55"/>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0" name="Google Shape;7770;p55"/>
          <p:cNvGrpSpPr/>
          <p:nvPr/>
        </p:nvGrpSpPr>
        <p:grpSpPr>
          <a:xfrm>
            <a:off x="6248162" y="3804774"/>
            <a:ext cx="231058" cy="362425"/>
            <a:chOff x="6248162" y="3804774"/>
            <a:chExt cx="231058" cy="362425"/>
          </a:xfrm>
        </p:grpSpPr>
        <p:sp>
          <p:nvSpPr>
            <p:cNvPr id="7771" name="Google Shape;7771;p55"/>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55"/>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55"/>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55"/>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5" name="Google Shape;7775;p55"/>
          <p:cNvGrpSpPr/>
          <p:nvPr/>
        </p:nvGrpSpPr>
        <p:grpSpPr>
          <a:xfrm>
            <a:off x="5346568" y="3804774"/>
            <a:ext cx="233337" cy="362163"/>
            <a:chOff x="5346568" y="3804774"/>
            <a:chExt cx="233337" cy="362163"/>
          </a:xfrm>
        </p:grpSpPr>
        <p:sp>
          <p:nvSpPr>
            <p:cNvPr id="7776" name="Google Shape;7776;p55"/>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55"/>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55"/>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5"/>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55"/>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55"/>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55"/>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5"/>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55"/>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55"/>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55"/>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55"/>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5"/>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55"/>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55"/>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55"/>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5"/>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5"/>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55"/>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55"/>
          <p:cNvGrpSpPr/>
          <p:nvPr/>
        </p:nvGrpSpPr>
        <p:grpSpPr>
          <a:xfrm>
            <a:off x="6704985" y="3805141"/>
            <a:ext cx="209967" cy="361639"/>
            <a:chOff x="6704985" y="3805141"/>
            <a:chExt cx="209967" cy="361639"/>
          </a:xfrm>
        </p:grpSpPr>
        <p:sp>
          <p:nvSpPr>
            <p:cNvPr id="7796" name="Google Shape;7796;p55"/>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55"/>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55"/>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55"/>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5"/>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55"/>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55"/>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55"/>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55"/>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55"/>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55"/>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55"/>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8" name="Google Shape;7808;p55"/>
          <p:cNvGrpSpPr/>
          <p:nvPr/>
        </p:nvGrpSpPr>
        <p:grpSpPr>
          <a:xfrm>
            <a:off x="7513884" y="2448269"/>
            <a:ext cx="363184" cy="338792"/>
            <a:chOff x="7513884" y="2448269"/>
            <a:chExt cx="363184" cy="338792"/>
          </a:xfrm>
        </p:grpSpPr>
        <p:sp>
          <p:nvSpPr>
            <p:cNvPr id="7809" name="Google Shape;7809;p55"/>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55"/>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55"/>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5"/>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55"/>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55"/>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55"/>
          <p:cNvGrpSpPr/>
          <p:nvPr/>
        </p:nvGrpSpPr>
        <p:grpSpPr>
          <a:xfrm>
            <a:off x="5777767" y="3804826"/>
            <a:ext cx="258699" cy="362136"/>
            <a:chOff x="5777767" y="3804826"/>
            <a:chExt cx="258699" cy="362136"/>
          </a:xfrm>
        </p:grpSpPr>
        <p:sp>
          <p:nvSpPr>
            <p:cNvPr id="7816" name="Google Shape;7816;p55"/>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55"/>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55"/>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9" name="Google Shape;7819;p55"/>
          <p:cNvGrpSpPr/>
          <p:nvPr/>
        </p:nvGrpSpPr>
        <p:grpSpPr>
          <a:xfrm>
            <a:off x="7953101" y="2436584"/>
            <a:ext cx="361691" cy="362163"/>
            <a:chOff x="7953101" y="2436584"/>
            <a:chExt cx="361691" cy="362163"/>
          </a:xfrm>
        </p:grpSpPr>
        <p:sp>
          <p:nvSpPr>
            <p:cNvPr id="7820" name="Google Shape;7820;p55"/>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5"/>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5"/>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5"/>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5"/>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5"/>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5"/>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55"/>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55"/>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55"/>
          <p:cNvGrpSpPr/>
          <p:nvPr/>
        </p:nvGrpSpPr>
        <p:grpSpPr>
          <a:xfrm>
            <a:off x="4859353" y="3355130"/>
            <a:ext cx="373481" cy="362267"/>
            <a:chOff x="4859353" y="3355130"/>
            <a:chExt cx="373481" cy="362267"/>
          </a:xfrm>
        </p:grpSpPr>
        <p:sp>
          <p:nvSpPr>
            <p:cNvPr id="7830" name="Google Shape;7830;p55"/>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55"/>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55"/>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55"/>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5"/>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55"/>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55"/>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55"/>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55"/>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55"/>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5"/>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55"/>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55"/>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55"/>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4" name="Google Shape;7844;p55"/>
          <p:cNvGrpSpPr/>
          <p:nvPr/>
        </p:nvGrpSpPr>
        <p:grpSpPr>
          <a:xfrm>
            <a:off x="6637678" y="1500982"/>
            <a:ext cx="378721" cy="362005"/>
            <a:chOff x="6637678" y="1500982"/>
            <a:chExt cx="378721" cy="362005"/>
          </a:xfrm>
        </p:grpSpPr>
        <p:sp>
          <p:nvSpPr>
            <p:cNvPr id="7845" name="Google Shape;7845;p55"/>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55"/>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55"/>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55"/>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55"/>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55"/>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55"/>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55"/>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55"/>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55"/>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55"/>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55"/>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55"/>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5"/>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55"/>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55"/>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1" name="Google Shape;7861;p55"/>
          <p:cNvGrpSpPr/>
          <p:nvPr/>
        </p:nvGrpSpPr>
        <p:grpSpPr>
          <a:xfrm>
            <a:off x="5827993" y="3355496"/>
            <a:ext cx="223041" cy="362163"/>
            <a:chOff x="5827993" y="3355496"/>
            <a:chExt cx="223041" cy="362163"/>
          </a:xfrm>
        </p:grpSpPr>
        <p:sp>
          <p:nvSpPr>
            <p:cNvPr id="7862" name="Google Shape;7862;p55"/>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55"/>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55"/>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55"/>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5"/>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55"/>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55"/>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5"/>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55"/>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55"/>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5"/>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55"/>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55"/>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55"/>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55"/>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55"/>
          <p:cNvGrpSpPr/>
          <p:nvPr/>
        </p:nvGrpSpPr>
        <p:grpSpPr>
          <a:xfrm>
            <a:off x="7528713" y="1500641"/>
            <a:ext cx="370520" cy="361586"/>
            <a:chOff x="7528713" y="1500641"/>
            <a:chExt cx="370520" cy="361586"/>
          </a:xfrm>
        </p:grpSpPr>
        <p:sp>
          <p:nvSpPr>
            <p:cNvPr id="7878" name="Google Shape;7878;p55"/>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55"/>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55"/>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55"/>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55"/>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55"/>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55"/>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55"/>
          <p:cNvGrpSpPr/>
          <p:nvPr/>
        </p:nvGrpSpPr>
        <p:grpSpPr>
          <a:xfrm>
            <a:off x="5317198" y="3355496"/>
            <a:ext cx="367429" cy="362163"/>
            <a:chOff x="5317198" y="3355496"/>
            <a:chExt cx="367429" cy="362163"/>
          </a:xfrm>
        </p:grpSpPr>
        <p:sp>
          <p:nvSpPr>
            <p:cNvPr id="7886" name="Google Shape;7886;p55"/>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55"/>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55"/>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55"/>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55"/>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55"/>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55"/>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55"/>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55"/>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55"/>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55"/>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55"/>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55"/>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55"/>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55"/>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55"/>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2" name="Google Shape;7902;p55"/>
          <p:cNvGrpSpPr/>
          <p:nvPr/>
        </p:nvGrpSpPr>
        <p:grpSpPr>
          <a:xfrm>
            <a:off x="5302971" y="1500563"/>
            <a:ext cx="383175" cy="362241"/>
            <a:chOff x="5302971" y="1500563"/>
            <a:chExt cx="383175" cy="362241"/>
          </a:xfrm>
        </p:grpSpPr>
        <p:sp>
          <p:nvSpPr>
            <p:cNvPr id="7903" name="Google Shape;7903;p55"/>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55"/>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5" name="Google Shape;7905;p55"/>
          <p:cNvGrpSpPr/>
          <p:nvPr/>
        </p:nvGrpSpPr>
        <p:grpSpPr>
          <a:xfrm>
            <a:off x="6202705" y="1525453"/>
            <a:ext cx="364180" cy="312461"/>
            <a:chOff x="6202705" y="1525453"/>
            <a:chExt cx="364180" cy="312461"/>
          </a:xfrm>
        </p:grpSpPr>
        <p:sp>
          <p:nvSpPr>
            <p:cNvPr id="7906" name="Google Shape;7906;p55"/>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55"/>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55"/>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55"/>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55"/>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55"/>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55"/>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3" name="Google Shape;7913;p55"/>
          <p:cNvGrpSpPr/>
          <p:nvPr/>
        </p:nvGrpSpPr>
        <p:grpSpPr>
          <a:xfrm>
            <a:off x="7087217" y="1503602"/>
            <a:ext cx="362398" cy="356163"/>
            <a:chOff x="7087217" y="1503602"/>
            <a:chExt cx="362398" cy="356163"/>
          </a:xfrm>
        </p:grpSpPr>
        <p:sp>
          <p:nvSpPr>
            <p:cNvPr id="7914" name="Google Shape;7914;p55"/>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55"/>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55"/>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55"/>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55"/>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55"/>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55"/>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55"/>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55"/>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55"/>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55"/>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55"/>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55"/>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55"/>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55"/>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55"/>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55"/>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55"/>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5"/>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55"/>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55"/>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5" name="Google Shape;7935;p55"/>
          <p:cNvGrpSpPr/>
          <p:nvPr/>
        </p:nvGrpSpPr>
        <p:grpSpPr>
          <a:xfrm>
            <a:off x="7968952" y="1500877"/>
            <a:ext cx="378747" cy="361455"/>
            <a:chOff x="7968952" y="1500877"/>
            <a:chExt cx="378747" cy="361455"/>
          </a:xfrm>
        </p:grpSpPr>
        <p:sp>
          <p:nvSpPr>
            <p:cNvPr id="7936" name="Google Shape;7936;p55"/>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55"/>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55"/>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55"/>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55"/>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55"/>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55"/>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55"/>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5"/>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55"/>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55"/>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55"/>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55"/>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55"/>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55"/>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55"/>
          <p:cNvGrpSpPr/>
          <p:nvPr/>
        </p:nvGrpSpPr>
        <p:grpSpPr>
          <a:xfrm>
            <a:off x="5761445" y="1541723"/>
            <a:ext cx="362163" cy="279737"/>
            <a:chOff x="5761445" y="1541723"/>
            <a:chExt cx="362163" cy="279737"/>
          </a:xfrm>
        </p:grpSpPr>
        <p:sp>
          <p:nvSpPr>
            <p:cNvPr id="7952" name="Google Shape;7952;p55"/>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55"/>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55"/>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55"/>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55"/>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55"/>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8" name="Google Shape;7958;p55"/>
          <p:cNvGrpSpPr/>
          <p:nvPr/>
        </p:nvGrpSpPr>
        <p:grpSpPr>
          <a:xfrm>
            <a:off x="6204958" y="3355575"/>
            <a:ext cx="358390" cy="362320"/>
            <a:chOff x="6204958" y="3355575"/>
            <a:chExt cx="358390" cy="362320"/>
          </a:xfrm>
        </p:grpSpPr>
        <p:sp>
          <p:nvSpPr>
            <p:cNvPr id="7959" name="Google Shape;7959;p55"/>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55"/>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55"/>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55"/>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55"/>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55"/>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55"/>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55"/>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55"/>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5"/>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55"/>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55"/>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55"/>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55"/>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55"/>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55"/>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55"/>
          <p:cNvGrpSpPr/>
          <p:nvPr/>
        </p:nvGrpSpPr>
        <p:grpSpPr>
          <a:xfrm>
            <a:off x="4939970" y="1499855"/>
            <a:ext cx="242979" cy="362660"/>
            <a:chOff x="4939970" y="1499855"/>
            <a:chExt cx="242979" cy="362660"/>
          </a:xfrm>
        </p:grpSpPr>
        <p:sp>
          <p:nvSpPr>
            <p:cNvPr id="7976" name="Google Shape;7976;p55"/>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55"/>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5"/>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55"/>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55"/>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55"/>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2" name="Google Shape;7982;p55"/>
          <p:cNvGrpSpPr/>
          <p:nvPr/>
        </p:nvGrpSpPr>
        <p:grpSpPr>
          <a:xfrm>
            <a:off x="8023448" y="3355496"/>
            <a:ext cx="284322" cy="362163"/>
            <a:chOff x="8023448" y="3355496"/>
            <a:chExt cx="284322" cy="362163"/>
          </a:xfrm>
        </p:grpSpPr>
        <p:sp>
          <p:nvSpPr>
            <p:cNvPr id="7983" name="Google Shape;7983;p55"/>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55"/>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55"/>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5"/>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55"/>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55"/>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55"/>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55"/>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55"/>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2" name="Google Shape;7992;p55"/>
          <p:cNvGrpSpPr/>
          <p:nvPr/>
        </p:nvGrpSpPr>
        <p:grpSpPr>
          <a:xfrm>
            <a:off x="6644201" y="3355496"/>
            <a:ext cx="366695" cy="361979"/>
            <a:chOff x="6644201" y="3355496"/>
            <a:chExt cx="366695" cy="361979"/>
          </a:xfrm>
        </p:grpSpPr>
        <p:sp>
          <p:nvSpPr>
            <p:cNvPr id="7993" name="Google Shape;7993;p55"/>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55"/>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55"/>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55"/>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55"/>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55"/>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5"/>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55"/>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55"/>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55"/>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55"/>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55"/>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55"/>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55"/>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55"/>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55"/>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55"/>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55"/>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55"/>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55"/>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55"/>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55"/>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55"/>
          <p:cNvGrpSpPr/>
          <p:nvPr/>
        </p:nvGrpSpPr>
        <p:grpSpPr>
          <a:xfrm>
            <a:off x="7955145" y="2019192"/>
            <a:ext cx="365176" cy="271013"/>
            <a:chOff x="7955145" y="2019192"/>
            <a:chExt cx="365176" cy="271013"/>
          </a:xfrm>
        </p:grpSpPr>
        <p:sp>
          <p:nvSpPr>
            <p:cNvPr id="8016" name="Google Shape;8016;p55"/>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55"/>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55"/>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55"/>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55"/>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55"/>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55"/>
          <p:cNvGrpSpPr/>
          <p:nvPr/>
        </p:nvGrpSpPr>
        <p:grpSpPr>
          <a:xfrm>
            <a:off x="7518155" y="2009471"/>
            <a:ext cx="361927" cy="290270"/>
            <a:chOff x="7518155" y="2009471"/>
            <a:chExt cx="361927" cy="290270"/>
          </a:xfrm>
        </p:grpSpPr>
        <p:sp>
          <p:nvSpPr>
            <p:cNvPr id="8023" name="Google Shape;8023;p55"/>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55"/>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55"/>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55"/>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55"/>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55"/>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55"/>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55"/>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55"/>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55"/>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55"/>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55"/>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55"/>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55"/>
          <p:cNvGrpSpPr/>
          <p:nvPr/>
        </p:nvGrpSpPr>
        <p:grpSpPr>
          <a:xfrm>
            <a:off x="7079672" y="1991053"/>
            <a:ext cx="362163" cy="327264"/>
            <a:chOff x="7079672" y="1991053"/>
            <a:chExt cx="362163" cy="327264"/>
          </a:xfrm>
        </p:grpSpPr>
        <p:sp>
          <p:nvSpPr>
            <p:cNvPr id="8037" name="Google Shape;8037;p55"/>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55"/>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55"/>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55"/>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55"/>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55"/>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55"/>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55"/>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55"/>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5"/>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55"/>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55"/>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55"/>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55"/>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55"/>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55"/>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3" name="Google Shape;8053;p55"/>
          <p:cNvGrpSpPr/>
          <p:nvPr/>
        </p:nvGrpSpPr>
        <p:grpSpPr>
          <a:xfrm>
            <a:off x="6641188" y="2035514"/>
            <a:ext cx="361901" cy="238132"/>
            <a:chOff x="6641188" y="2035514"/>
            <a:chExt cx="361901" cy="238132"/>
          </a:xfrm>
        </p:grpSpPr>
        <p:sp>
          <p:nvSpPr>
            <p:cNvPr id="8054" name="Google Shape;8054;p55"/>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55"/>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55"/>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55"/>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55"/>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55"/>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55"/>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55"/>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55"/>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55"/>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55"/>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55"/>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55"/>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55"/>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55"/>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55"/>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55"/>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55"/>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55"/>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55"/>
          <p:cNvGrpSpPr/>
          <p:nvPr/>
        </p:nvGrpSpPr>
        <p:grpSpPr>
          <a:xfrm>
            <a:off x="6202443" y="1986677"/>
            <a:ext cx="362425" cy="335884"/>
            <a:chOff x="6202443" y="1986677"/>
            <a:chExt cx="362425" cy="335884"/>
          </a:xfrm>
        </p:grpSpPr>
        <p:sp>
          <p:nvSpPr>
            <p:cNvPr id="8074" name="Google Shape;8074;p55"/>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55"/>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55"/>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55"/>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55"/>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5"/>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5"/>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55"/>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55"/>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55"/>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55"/>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55"/>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55"/>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55"/>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55"/>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55"/>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55"/>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55"/>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55"/>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55"/>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55"/>
          <p:cNvGrpSpPr/>
          <p:nvPr/>
        </p:nvGrpSpPr>
        <p:grpSpPr>
          <a:xfrm>
            <a:off x="5764222" y="2016598"/>
            <a:ext cx="374293" cy="276069"/>
            <a:chOff x="5764222" y="2016598"/>
            <a:chExt cx="374293" cy="276069"/>
          </a:xfrm>
        </p:grpSpPr>
        <p:sp>
          <p:nvSpPr>
            <p:cNvPr id="8095" name="Google Shape;8095;p55"/>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55"/>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55"/>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55"/>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55"/>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55"/>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55"/>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55"/>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55"/>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55"/>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55"/>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55"/>
          <p:cNvGrpSpPr/>
          <p:nvPr/>
        </p:nvGrpSpPr>
        <p:grpSpPr>
          <a:xfrm>
            <a:off x="5325477" y="2016441"/>
            <a:ext cx="361927" cy="276515"/>
            <a:chOff x="5325477" y="2016441"/>
            <a:chExt cx="361927" cy="276515"/>
          </a:xfrm>
        </p:grpSpPr>
        <p:sp>
          <p:nvSpPr>
            <p:cNvPr id="8107" name="Google Shape;8107;p55"/>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55"/>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55"/>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55"/>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55"/>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55"/>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55"/>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55"/>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55"/>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55"/>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55"/>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55"/>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55"/>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55"/>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55"/>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55"/>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55"/>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55"/>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55"/>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55"/>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7" name="Google Shape;8127;p55"/>
          <p:cNvGrpSpPr/>
          <p:nvPr/>
        </p:nvGrpSpPr>
        <p:grpSpPr>
          <a:xfrm>
            <a:off x="4870671" y="2017200"/>
            <a:ext cx="364180" cy="274812"/>
            <a:chOff x="4870671" y="2017200"/>
            <a:chExt cx="364180" cy="274812"/>
          </a:xfrm>
        </p:grpSpPr>
        <p:sp>
          <p:nvSpPr>
            <p:cNvPr id="8128" name="Google Shape;8128;p55"/>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55"/>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55"/>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55"/>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55"/>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55"/>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55"/>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55"/>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55"/>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55"/>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55"/>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55"/>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55"/>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1" name="Google Shape;8141;p55"/>
          <p:cNvGrpSpPr/>
          <p:nvPr/>
        </p:nvGrpSpPr>
        <p:grpSpPr>
          <a:xfrm>
            <a:off x="7144726" y="3355496"/>
            <a:ext cx="260690" cy="362032"/>
            <a:chOff x="7144726" y="3355496"/>
            <a:chExt cx="260690" cy="362032"/>
          </a:xfrm>
        </p:grpSpPr>
        <p:sp>
          <p:nvSpPr>
            <p:cNvPr id="8142" name="Google Shape;8142;p55"/>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55"/>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55"/>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55"/>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55"/>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55"/>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8" name="Google Shape;8148;p55"/>
          <p:cNvGrpSpPr/>
          <p:nvPr/>
        </p:nvGrpSpPr>
        <p:grpSpPr>
          <a:xfrm>
            <a:off x="6705719" y="4278051"/>
            <a:ext cx="261712" cy="361770"/>
            <a:chOff x="6705719" y="4278051"/>
            <a:chExt cx="261712" cy="361770"/>
          </a:xfrm>
        </p:grpSpPr>
        <p:sp>
          <p:nvSpPr>
            <p:cNvPr id="8149" name="Google Shape;8149;p55"/>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55"/>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5"/>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55"/>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55"/>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55"/>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55"/>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55"/>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55"/>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55"/>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55"/>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55"/>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55"/>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55"/>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55"/>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55"/>
          <p:cNvGrpSpPr/>
          <p:nvPr/>
        </p:nvGrpSpPr>
        <p:grpSpPr>
          <a:xfrm>
            <a:off x="5750650" y="2891652"/>
            <a:ext cx="320216" cy="361403"/>
            <a:chOff x="5750650" y="2891652"/>
            <a:chExt cx="320216" cy="361403"/>
          </a:xfrm>
        </p:grpSpPr>
        <p:sp>
          <p:nvSpPr>
            <p:cNvPr id="8165" name="Google Shape;8165;p55"/>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55"/>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55"/>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55"/>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55"/>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55"/>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55"/>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55"/>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55"/>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55"/>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55"/>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55"/>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55"/>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55"/>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55"/>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0" name="Google Shape;8180;p55"/>
          <p:cNvGrpSpPr/>
          <p:nvPr/>
        </p:nvGrpSpPr>
        <p:grpSpPr>
          <a:xfrm>
            <a:off x="6658009" y="2891390"/>
            <a:ext cx="315972" cy="361927"/>
            <a:chOff x="6658009" y="2891390"/>
            <a:chExt cx="315972" cy="361927"/>
          </a:xfrm>
        </p:grpSpPr>
        <p:sp>
          <p:nvSpPr>
            <p:cNvPr id="8181" name="Google Shape;8181;p55"/>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55"/>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55"/>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55"/>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55"/>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55"/>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55"/>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8" name="Google Shape;8188;p55"/>
          <p:cNvGrpSpPr/>
          <p:nvPr/>
        </p:nvGrpSpPr>
        <p:grpSpPr>
          <a:xfrm>
            <a:off x="6203465" y="2891206"/>
            <a:ext cx="320478" cy="362110"/>
            <a:chOff x="6203465" y="2891206"/>
            <a:chExt cx="320478" cy="362110"/>
          </a:xfrm>
        </p:grpSpPr>
        <p:sp>
          <p:nvSpPr>
            <p:cNvPr id="8189" name="Google Shape;8189;p55"/>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55"/>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55"/>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55"/>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55"/>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4" name="Google Shape;8194;p55"/>
          <p:cNvGrpSpPr/>
          <p:nvPr/>
        </p:nvGrpSpPr>
        <p:grpSpPr>
          <a:xfrm>
            <a:off x="7567280" y="2891259"/>
            <a:ext cx="307116" cy="362294"/>
            <a:chOff x="7567280" y="2891259"/>
            <a:chExt cx="307116" cy="362294"/>
          </a:xfrm>
        </p:grpSpPr>
        <p:sp>
          <p:nvSpPr>
            <p:cNvPr id="8195" name="Google Shape;8195;p55"/>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55"/>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55"/>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55"/>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55"/>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55"/>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55"/>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55"/>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55"/>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55"/>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55"/>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55"/>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7" name="Google Shape;8207;p55"/>
          <p:cNvGrpSpPr/>
          <p:nvPr/>
        </p:nvGrpSpPr>
        <p:grpSpPr>
          <a:xfrm>
            <a:off x="7112579" y="2891521"/>
            <a:ext cx="338556" cy="361534"/>
            <a:chOff x="7112579" y="2891521"/>
            <a:chExt cx="338556" cy="361534"/>
          </a:xfrm>
        </p:grpSpPr>
        <p:sp>
          <p:nvSpPr>
            <p:cNvPr id="8208" name="Google Shape;8208;p55"/>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55"/>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0" name="Google Shape;8210;p55"/>
          <p:cNvGrpSpPr/>
          <p:nvPr/>
        </p:nvGrpSpPr>
        <p:grpSpPr>
          <a:xfrm>
            <a:off x="7155259" y="3805036"/>
            <a:ext cx="207478" cy="361272"/>
            <a:chOff x="7155259" y="3805036"/>
            <a:chExt cx="207478" cy="361272"/>
          </a:xfrm>
        </p:grpSpPr>
        <p:sp>
          <p:nvSpPr>
            <p:cNvPr id="8211" name="Google Shape;8211;p55"/>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55"/>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55"/>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55"/>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55"/>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55"/>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55"/>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55"/>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55"/>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55"/>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55"/>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55"/>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3" name="Google Shape;8223;p55"/>
          <p:cNvGrpSpPr/>
          <p:nvPr/>
        </p:nvGrpSpPr>
        <p:grpSpPr>
          <a:xfrm>
            <a:off x="4915368" y="2891390"/>
            <a:ext cx="182850" cy="361927"/>
            <a:chOff x="4915368" y="2891390"/>
            <a:chExt cx="182850" cy="361927"/>
          </a:xfrm>
        </p:grpSpPr>
        <p:sp>
          <p:nvSpPr>
            <p:cNvPr id="8224" name="Google Shape;8224;p55"/>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55"/>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55"/>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55"/>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55"/>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55"/>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55"/>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55"/>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55"/>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55"/>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55"/>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5" name="Google Shape;8235;p55"/>
          <p:cNvGrpSpPr/>
          <p:nvPr/>
        </p:nvGrpSpPr>
        <p:grpSpPr>
          <a:xfrm>
            <a:off x="8028714" y="2891652"/>
            <a:ext cx="289589" cy="361403"/>
            <a:chOff x="8028714" y="2891652"/>
            <a:chExt cx="289589" cy="361403"/>
          </a:xfrm>
        </p:grpSpPr>
        <p:sp>
          <p:nvSpPr>
            <p:cNvPr id="8236" name="Google Shape;8236;p55"/>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55"/>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55"/>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55"/>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55"/>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55"/>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55"/>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55"/>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55"/>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55"/>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55"/>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55"/>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55"/>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55"/>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55"/>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55"/>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55"/>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55"/>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55"/>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55"/>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6" name="Google Shape;8256;p55"/>
          <p:cNvGrpSpPr/>
          <p:nvPr/>
        </p:nvGrpSpPr>
        <p:grpSpPr>
          <a:xfrm>
            <a:off x="7551822" y="3804774"/>
            <a:ext cx="293335" cy="361927"/>
            <a:chOff x="7551822" y="3804774"/>
            <a:chExt cx="293335" cy="361927"/>
          </a:xfrm>
        </p:grpSpPr>
        <p:sp>
          <p:nvSpPr>
            <p:cNvPr id="8257" name="Google Shape;8257;p55"/>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55"/>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55"/>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55"/>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55"/>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55"/>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55"/>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55"/>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55"/>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55"/>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55"/>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8" name="Google Shape;8268;p55"/>
          <p:cNvGrpSpPr/>
          <p:nvPr/>
        </p:nvGrpSpPr>
        <p:grpSpPr>
          <a:xfrm>
            <a:off x="6263725" y="4277658"/>
            <a:ext cx="210491" cy="362163"/>
            <a:chOff x="6263725" y="4277658"/>
            <a:chExt cx="210491" cy="362163"/>
          </a:xfrm>
        </p:grpSpPr>
        <p:sp>
          <p:nvSpPr>
            <p:cNvPr id="8269" name="Google Shape;8269;p55"/>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55"/>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55"/>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55"/>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55"/>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55"/>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55"/>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55"/>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55"/>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55"/>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55"/>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55"/>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55"/>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55"/>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55"/>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55"/>
          <p:cNvGrpSpPr/>
          <p:nvPr/>
        </p:nvGrpSpPr>
        <p:grpSpPr>
          <a:xfrm>
            <a:off x="7987790" y="3804695"/>
            <a:ext cx="336303" cy="362005"/>
            <a:chOff x="7987790" y="3804695"/>
            <a:chExt cx="336303" cy="362005"/>
          </a:xfrm>
        </p:grpSpPr>
        <p:sp>
          <p:nvSpPr>
            <p:cNvPr id="8285" name="Google Shape;8285;p55"/>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55"/>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55"/>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55"/>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55"/>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55"/>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55"/>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55"/>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55"/>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55"/>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5" name="Google Shape;8295;p55"/>
          <p:cNvGrpSpPr/>
          <p:nvPr/>
        </p:nvGrpSpPr>
        <p:grpSpPr>
          <a:xfrm>
            <a:off x="5273444" y="2891285"/>
            <a:ext cx="371123" cy="362267"/>
            <a:chOff x="5273444" y="2891285"/>
            <a:chExt cx="371123" cy="362267"/>
          </a:xfrm>
        </p:grpSpPr>
        <p:sp>
          <p:nvSpPr>
            <p:cNvPr id="8296" name="Google Shape;8296;p55"/>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55"/>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55"/>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55"/>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55"/>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55"/>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55"/>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55"/>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55"/>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55"/>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55"/>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55"/>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55"/>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55"/>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55"/>
          <p:cNvGrpSpPr/>
          <p:nvPr/>
        </p:nvGrpSpPr>
        <p:grpSpPr>
          <a:xfrm>
            <a:off x="7630397" y="3358399"/>
            <a:ext cx="214759" cy="357030"/>
            <a:chOff x="2235125" y="238075"/>
            <a:chExt cx="3144350" cy="5227375"/>
          </a:xfrm>
        </p:grpSpPr>
        <p:sp>
          <p:nvSpPr>
            <p:cNvPr id="8311" name="Google Shape;8311;p55"/>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55"/>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55"/>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55"/>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55"/>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55"/>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55"/>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55"/>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55"/>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55"/>
          <p:cNvGrpSpPr/>
          <p:nvPr/>
        </p:nvGrpSpPr>
        <p:grpSpPr>
          <a:xfrm>
            <a:off x="2810729" y="4267107"/>
            <a:ext cx="342496" cy="351944"/>
            <a:chOff x="2810729" y="4267107"/>
            <a:chExt cx="342496" cy="351944"/>
          </a:xfrm>
        </p:grpSpPr>
        <p:sp>
          <p:nvSpPr>
            <p:cNvPr id="8321" name="Google Shape;8321;p55"/>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55"/>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55"/>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55"/>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55"/>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55"/>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55"/>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55"/>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55"/>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55"/>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55"/>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55"/>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55"/>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55"/>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55"/>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55"/>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55"/>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55"/>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55"/>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55"/>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55"/>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55"/>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55"/>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55"/>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55"/>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55"/>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55"/>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55"/>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55"/>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55"/>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1" name="Google Shape;8351;p55"/>
          <p:cNvGrpSpPr/>
          <p:nvPr/>
        </p:nvGrpSpPr>
        <p:grpSpPr>
          <a:xfrm>
            <a:off x="1779168" y="3805625"/>
            <a:ext cx="282381" cy="343454"/>
            <a:chOff x="1779168" y="3805625"/>
            <a:chExt cx="282381" cy="343454"/>
          </a:xfrm>
        </p:grpSpPr>
        <p:sp>
          <p:nvSpPr>
            <p:cNvPr id="8352" name="Google Shape;8352;p55"/>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55"/>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55"/>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55"/>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55"/>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55"/>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55"/>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55"/>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55"/>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55"/>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55"/>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55"/>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55"/>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55"/>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55"/>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55"/>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55"/>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55"/>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55"/>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55"/>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55"/>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55"/>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55"/>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55"/>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55"/>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55"/>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55"/>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55"/>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0" name="Google Shape;8380;p55"/>
          <p:cNvGrpSpPr/>
          <p:nvPr/>
        </p:nvGrpSpPr>
        <p:grpSpPr>
          <a:xfrm>
            <a:off x="2593522" y="2407029"/>
            <a:ext cx="391606" cy="364535"/>
            <a:chOff x="2593522" y="2407029"/>
            <a:chExt cx="391606" cy="364535"/>
          </a:xfrm>
        </p:grpSpPr>
        <p:sp>
          <p:nvSpPr>
            <p:cNvPr id="8381" name="Google Shape;8381;p55"/>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55"/>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55"/>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55"/>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55"/>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55"/>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55"/>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55"/>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55"/>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55"/>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55"/>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55"/>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55"/>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55"/>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55"/>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55"/>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55"/>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55"/>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55"/>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55"/>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55"/>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55"/>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55"/>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55"/>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55"/>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55"/>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55"/>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55"/>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55"/>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55"/>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55"/>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55"/>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55"/>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55"/>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55"/>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55"/>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55"/>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55"/>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55"/>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0" name="Google Shape;8420;p55"/>
          <p:cNvGrpSpPr/>
          <p:nvPr/>
        </p:nvGrpSpPr>
        <p:grpSpPr>
          <a:xfrm>
            <a:off x="3955047" y="2432242"/>
            <a:ext cx="322912" cy="334396"/>
            <a:chOff x="3955047" y="2432242"/>
            <a:chExt cx="322912" cy="334396"/>
          </a:xfrm>
        </p:grpSpPr>
        <p:sp>
          <p:nvSpPr>
            <p:cNvPr id="8421" name="Google Shape;8421;p55"/>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55"/>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55"/>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55"/>
          <p:cNvGrpSpPr/>
          <p:nvPr/>
        </p:nvGrpSpPr>
        <p:grpSpPr>
          <a:xfrm>
            <a:off x="1802465" y="1962854"/>
            <a:ext cx="265373" cy="351944"/>
            <a:chOff x="1802465" y="1962854"/>
            <a:chExt cx="265373" cy="351944"/>
          </a:xfrm>
        </p:grpSpPr>
        <p:sp>
          <p:nvSpPr>
            <p:cNvPr id="8425" name="Google Shape;8425;p55"/>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55"/>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55"/>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55"/>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55"/>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55"/>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55"/>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2" name="Google Shape;8432;p55"/>
          <p:cNvGrpSpPr/>
          <p:nvPr/>
        </p:nvGrpSpPr>
        <p:grpSpPr>
          <a:xfrm>
            <a:off x="3512070" y="1956222"/>
            <a:ext cx="373983" cy="363622"/>
            <a:chOff x="3512070" y="1956222"/>
            <a:chExt cx="373983" cy="363622"/>
          </a:xfrm>
        </p:grpSpPr>
        <p:sp>
          <p:nvSpPr>
            <p:cNvPr id="8433" name="Google Shape;8433;p55"/>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55"/>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55"/>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55"/>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55"/>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55"/>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55"/>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55"/>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55"/>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55"/>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55"/>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55"/>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55"/>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55"/>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55"/>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55"/>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55"/>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0" name="Google Shape;8450;p55"/>
          <p:cNvGrpSpPr/>
          <p:nvPr/>
        </p:nvGrpSpPr>
        <p:grpSpPr>
          <a:xfrm>
            <a:off x="842683" y="2394751"/>
            <a:ext cx="345640" cy="356660"/>
            <a:chOff x="842683" y="2394751"/>
            <a:chExt cx="345640" cy="356660"/>
          </a:xfrm>
        </p:grpSpPr>
        <p:sp>
          <p:nvSpPr>
            <p:cNvPr id="8451" name="Google Shape;8451;p55"/>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55"/>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55"/>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55"/>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55"/>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55"/>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55"/>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55"/>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55"/>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55"/>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55"/>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55"/>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55"/>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55"/>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55"/>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55"/>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55"/>
          <p:cNvGrpSpPr/>
          <p:nvPr/>
        </p:nvGrpSpPr>
        <p:grpSpPr>
          <a:xfrm>
            <a:off x="1290615" y="2399467"/>
            <a:ext cx="336836" cy="342511"/>
            <a:chOff x="1290615" y="2399467"/>
            <a:chExt cx="336836" cy="342511"/>
          </a:xfrm>
        </p:grpSpPr>
        <p:sp>
          <p:nvSpPr>
            <p:cNvPr id="8468" name="Google Shape;8468;p55"/>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55"/>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55"/>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55"/>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55"/>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55"/>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55"/>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55"/>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55"/>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55"/>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55"/>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55"/>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55"/>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55"/>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55"/>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55"/>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55"/>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55"/>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55"/>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7" name="Google Shape;8487;p55"/>
          <p:cNvGrpSpPr/>
          <p:nvPr/>
        </p:nvGrpSpPr>
        <p:grpSpPr>
          <a:xfrm>
            <a:off x="1748310" y="2408601"/>
            <a:ext cx="308508" cy="333378"/>
            <a:chOff x="1748310" y="2408601"/>
            <a:chExt cx="308508" cy="333378"/>
          </a:xfrm>
        </p:grpSpPr>
        <p:sp>
          <p:nvSpPr>
            <p:cNvPr id="8488" name="Google Shape;8488;p55"/>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55"/>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55"/>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55"/>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55"/>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55"/>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55"/>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55"/>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6" name="Google Shape;8496;p55"/>
          <p:cNvGrpSpPr/>
          <p:nvPr/>
        </p:nvGrpSpPr>
        <p:grpSpPr>
          <a:xfrm>
            <a:off x="3044614" y="2418033"/>
            <a:ext cx="376184" cy="315141"/>
            <a:chOff x="3044614" y="2418033"/>
            <a:chExt cx="376184" cy="315141"/>
          </a:xfrm>
        </p:grpSpPr>
        <p:sp>
          <p:nvSpPr>
            <p:cNvPr id="8497" name="Google Shape;8497;p55"/>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55"/>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55"/>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55"/>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55"/>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55"/>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55"/>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55"/>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55"/>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6" name="Google Shape;8506;p55"/>
          <p:cNvGrpSpPr/>
          <p:nvPr/>
        </p:nvGrpSpPr>
        <p:grpSpPr>
          <a:xfrm>
            <a:off x="3943638" y="3815072"/>
            <a:ext cx="357933" cy="342676"/>
            <a:chOff x="3943638" y="3815072"/>
            <a:chExt cx="357933" cy="342676"/>
          </a:xfrm>
        </p:grpSpPr>
        <p:sp>
          <p:nvSpPr>
            <p:cNvPr id="8507" name="Google Shape;8507;p55"/>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55"/>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55"/>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55"/>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55"/>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55"/>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55"/>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55"/>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55"/>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6" name="Google Shape;8516;p55"/>
          <p:cNvGrpSpPr/>
          <p:nvPr/>
        </p:nvGrpSpPr>
        <p:grpSpPr>
          <a:xfrm>
            <a:off x="3508282" y="3810341"/>
            <a:ext cx="351644" cy="351959"/>
            <a:chOff x="3508282" y="3810341"/>
            <a:chExt cx="351644" cy="351959"/>
          </a:xfrm>
        </p:grpSpPr>
        <p:sp>
          <p:nvSpPr>
            <p:cNvPr id="8517" name="Google Shape;8517;p55"/>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55"/>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55"/>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55"/>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55"/>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55"/>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55"/>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55"/>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55"/>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55"/>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55"/>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55"/>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55"/>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0" name="Google Shape;8530;p55"/>
          <p:cNvGrpSpPr/>
          <p:nvPr/>
        </p:nvGrpSpPr>
        <p:grpSpPr>
          <a:xfrm>
            <a:off x="2224585" y="1962854"/>
            <a:ext cx="303163" cy="351809"/>
            <a:chOff x="2224585" y="1962854"/>
            <a:chExt cx="303163" cy="351809"/>
          </a:xfrm>
        </p:grpSpPr>
        <p:sp>
          <p:nvSpPr>
            <p:cNvPr id="8531" name="Google Shape;8531;p55"/>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55"/>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55"/>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55"/>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55"/>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55"/>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55"/>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55"/>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9" name="Google Shape;8539;p55"/>
          <p:cNvGrpSpPr/>
          <p:nvPr/>
        </p:nvGrpSpPr>
        <p:grpSpPr>
          <a:xfrm>
            <a:off x="2622794" y="1990868"/>
            <a:ext cx="389090" cy="296231"/>
            <a:chOff x="2622794" y="1990868"/>
            <a:chExt cx="389090" cy="296231"/>
          </a:xfrm>
        </p:grpSpPr>
        <p:sp>
          <p:nvSpPr>
            <p:cNvPr id="8540" name="Google Shape;8540;p55"/>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55"/>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55"/>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55"/>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55"/>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55"/>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55"/>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55"/>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55"/>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9" name="Google Shape;8549;p55"/>
          <p:cNvGrpSpPr/>
          <p:nvPr/>
        </p:nvGrpSpPr>
        <p:grpSpPr>
          <a:xfrm>
            <a:off x="3977326" y="1952149"/>
            <a:ext cx="327074" cy="375241"/>
            <a:chOff x="3977326" y="1952149"/>
            <a:chExt cx="327074" cy="375241"/>
          </a:xfrm>
        </p:grpSpPr>
        <p:sp>
          <p:nvSpPr>
            <p:cNvPr id="8550" name="Google Shape;8550;p55"/>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55"/>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55"/>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55"/>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55"/>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55"/>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55"/>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55"/>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55"/>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55"/>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55"/>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55"/>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55"/>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55"/>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55"/>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55"/>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55"/>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7" name="Google Shape;8567;p55"/>
          <p:cNvGrpSpPr/>
          <p:nvPr/>
        </p:nvGrpSpPr>
        <p:grpSpPr>
          <a:xfrm>
            <a:off x="1341612" y="3340055"/>
            <a:ext cx="259399" cy="370524"/>
            <a:chOff x="1341612" y="3340055"/>
            <a:chExt cx="259399" cy="370524"/>
          </a:xfrm>
        </p:grpSpPr>
        <p:sp>
          <p:nvSpPr>
            <p:cNvPr id="8568" name="Google Shape;8568;p55"/>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55"/>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55"/>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55"/>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55"/>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55"/>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55"/>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55"/>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55"/>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55"/>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55"/>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55"/>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55"/>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55"/>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55"/>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55"/>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55"/>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55"/>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6" name="Google Shape;8586;p55"/>
          <p:cNvGrpSpPr/>
          <p:nvPr/>
        </p:nvGrpSpPr>
        <p:grpSpPr>
          <a:xfrm>
            <a:off x="2179892" y="3844972"/>
            <a:ext cx="351629" cy="282381"/>
            <a:chOff x="2179892" y="3844972"/>
            <a:chExt cx="351629" cy="282381"/>
          </a:xfrm>
        </p:grpSpPr>
        <p:sp>
          <p:nvSpPr>
            <p:cNvPr id="8587" name="Google Shape;8587;p55"/>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55"/>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55"/>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55"/>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55"/>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55"/>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55"/>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55"/>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55"/>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55"/>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55"/>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55"/>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55"/>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55"/>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55"/>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55"/>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55"/>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55"/>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55"/>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55"/>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55"/>
          <p:cNvGrpSpPr/>
          <p:nvPr/>
        </p:nvGrpSpPr>
        <p:grpSpPr>
          <a:xfrm>
            <a:off x="3131170" y="3816884"/>
            <a:ext cx="220051" cy="338169"/>
            <a:chOff x="3131170" y="3816884"/>
            <a:chExt cx="220051" cy="338169"/>
          </a:xfrm>
        </p:grpSpPr>
        <p:sp>
          <p:nvSpPr>
            <p:cNvPr id="8608" name="Google Shape;8608;p55"/>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55"/>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55"/>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55"/>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55"/>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55"/>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55"/>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55"/>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55"/>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7" name="Google Shape;8617;p55"/>
          <p:cNvGrpSpPr/>
          <p:nvPr/>
        </p:nvGrpSpPr>
        <p:grpSpPr>
          <a:xfrm>
            <a:off x="903502" y="3359564"/>
            <a:ext cx="247990" cy="333393"/>
            <a:chOff x="903502" y="3359564"/>
            <a:chExt cx="247990" cy="333393"/>
          </a:xfrm>
        </p:grpSpPr>
        <p:sp>
          <p:nvSpPr>
            <p:cNvPr id="8618" name="Google Shape;8618;p55"/>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55"/>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55"/>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55"/>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55"/>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55"/>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55"/>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55"/>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55"/>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55"/>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55"/>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55"/>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55"/>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55"/>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55"/>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55"/>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55"/>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55"/>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55"/>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55"/>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55"/>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55"/>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0" name="Google Shape;8640;p55"/>
          <p:cNvGrpSpPr/>
          <p:nvPr/>
        </p:nvGrpSpPr>
        <p:grpSpPr>
          <a:xfrm>
            <a:off x="2616191" y="2890461"/>
            <a:ext cx="365793" cy="361152"/>
            <a:chOff x="2616191" y="2890461"/>
            <a:chExt cx="365793" cy="361152"/>
          </a:xfrm>
        </p:grpSpPr>
        <p:sp>
          <p:nvSpPr>
            <p:cNvPr id="8641" name="Google Shape;8641;p55"/>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55"/>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55"/>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55"/>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55"/>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55"/>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55"/>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55"/>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55"/>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55"/>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55"/>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55"/>
          <p:cNvGrpSpPr/>
          <p:nvPr/>
        </p:nvGrpSpPr>
        <p:grpSpPr>
          <a:xfrm>
            <a:off x="3049959" y="1945861"/>
            <a:ext cx="402940" cy="388536"/>
            <a:chOff x="3049959" y="1945861"/>
            <a:chExt cx="402940" cy="388536"/>
          </a:xfrm>
        </p:grpSpPr>
        <p:sp>
          <p:nvSpPr>
            <p:cNvPr id="8653" name="Google Shape;8653;p55"/>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55"/>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55"/>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55"/>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55"/>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55"/>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9" name="Google Shape;8659;p55"/>
          <p:cNvGrpSpPr/>
          <p:nvPr/>
        </p:nvGrpSpPr>
        <p:grpSpPr>
          <a:xfrm>
            <a:off x="2483025" y="4268679"/>
            <a:ext cx="202428" cy="349114"/>
            <a:chOff x="2483025" y="4268679"/>
            <a:chExt cx="202428" cy="349114"/>
          </a:xfrm>
        </p:grpSpPr>
        <p:sp>
          <p:nvSpPr>
            <p:cNvPr id="8660" name="Google Shape;8660;p55"/>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55"/>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55"/>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55"/>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55"/>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55"/>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6" name="Google Shape;8666;p55"/>
          <p:cNvGrpSpPr/>
          <p:nvPr/>
        </p:nvGrpSpPr>
        <p:grpSpPr>
          <a:xfrm>
            <a:off x="862507" y="2885984"/>
            <a:ext cx="329590" cy="365000"/>
            <a:chOff x="862507" y="2885984"/>
            <a:chExt cx="329590" cy="365000"/>
          </a:xfrm>
        </p:grpSpPr>
        <p:sp>
          <p:nvSpPr>
            <p:cNvPr id="8667" name="Google Shape;8667;p55"/>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55"/>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55"/>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55"/>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55"/>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55"/>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55"/>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4" name="Google Shape;8674;p55"/>
          <p:cNvGrpSpPr/>
          <p:nvPr/>
        </p:nvGrpSpPr>
        <p:grpSpPr>
          <a:xfrm>
            <a:off x="3082075" y="2871805"/>
            <a:ext cx="318884" cy="379807"/>
            <a:chOff x="3082075" y="2871805"/>
            <a:chExt cx="318884" cy="379807"/>
          </a:xfrm>
        </p:grpSpPr>
        <p:sp>
          <p:nvSpPr>
            <p:cNvPr id="8675" name="Google Shape;8675;p55"/>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55"/>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55"/>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55"/>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55"/>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55"/>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55"/>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55"/>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55"/>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55"/>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55"/>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55"/>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55"/>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55"/>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55"/>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55"/>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55"/>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55"/>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55"/>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55"/>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5" name="Google Shape;8695;p55"/>
          <p:cNvGrpSpPr/>
          <p:nvPr/>
        </p:nvGrpSpPr>
        <p:grpSpPr>
          <a:xfrm>
            <a:off x="2594780" y="1516494"/>
            <a:ext cx="410187" cy="324244"/>
            <a:chOff x="2594780" y="1516494"/>
            <a:chExt cx="410187" cy="324244"/>
          </a:xfrm>
        </p:grpSpPr>
        <p:sp>
          <p:nvSpPr>
            <p:cNvPr id="8696" name="Google Shape;8696;p55"/>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55"/>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55"/>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55"/>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55"/>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55"/>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55"/>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55"/>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4" name="Google Shape;8704;p55"/>
          <p:cNvGrpSpPr/>
          <p:nvPr/>
        </p:nvGrpSpPr>
        <p:grpSpPr>
          <a:xfrm>
            <a:off x="1742965" y="1502959"/>
            <a:ext cx="333692" cy="333363"/>
            <a:chOff x="1742965" y="1502959"/>
            <a:chExt cx="333692" cy="333363"/>
          </a:xfrm>
        </p:grpSpPr>
        <p:sp>
          <p:nvSpPr>
            <p:cNvPr id="8705" name="Google Shape;8705;p55"/>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55"/>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55"/>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55"/>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9" name="Google Shape;8709;p55"/>
          <p:cNvGrpSpPr/>
          <p:nvPr/>
        </p:nvGrpSpPr>
        <p:grpSpPr>
          <a:xfrm>
            <a:off x="3051531" y="1516809"/>
            <a:ext cx="390034" cy="296545"/>
            <a:chOff x="3051531" y="1516809"/>
            <a:chExt cx="390034" cy="296545"/>
          </a:xfrm>
        </p:grpSpPr>
        <p:sp>
          <p:nvSpPr>
            <p:cNvPr id="8710" name="Google Shape;8710;p55"/>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55"/>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55"/>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55"/>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55"/>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55"/>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55"/>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55"/>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55"/>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55"/>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55"/>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55"/>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55"/>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55"/>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55"/>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5" name="Google Shape;8725;p55"/>
          <p:cNvGrpSpPr/>
          <p:nvPr/>
        </p:nvGrpSpPr>
        <p:grpSpPr>
          <a:xfrm>
            <a:off x="3514900" y="1489020"/>
            <a:ext cx="354145" cy="351869"/>
            <a:chOff x="3514900" y="1489020"/>
            <a:chExt cx="354145" cy="351869"/>
          </a:xfrm>
        </p:grpSpPr>
        <p:sp>
          <p:nvSpPr>
            <p:cNvPr id="8726" name="Google Shape;8726;p55"/>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55"/>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55"/>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55"/>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55"/>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55"/>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55"/>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55"/>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55"/>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55"/>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55"/>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55"/>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55"/>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55"/>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55"/>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55"/>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55"/>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55"/>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55"/>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55"/>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55"/>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55"/>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8" name="Google Shape;8748;p55"/>
          <p:cNvGrpSpPr/>
          <p:nvPr/>
        </p:nvGrpSpPr>
        <p:grpSpPr>
          <a:xfrm>
            <a:off x="3066324" y="3350446"/>
            <a:ext cx="346598" cy="333183"/>
            <a:chOff x="3066324" y="3350446"/>
            <a:chExt cx="346598" cy="333183"/>
          </a:xfrm>
        </p:grpSpPr>
        <p:sp>
          <p:nvSpPr>
            <p:cNvPr id="8749" name="Google Shape;8749;p55"/>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55"/>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55"/>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55"/>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55"/>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55"/>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55"/>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55"/>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55"/>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55"/>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55"/>
          <p:cNvGrpSpPr/>
          <p:nvPr/>
        </p:nvGrpSpPr>
        <p:grpSpPr>
          <a:xfrm>
            <a:off x="1282755" y="1952089"/>
            <a:ext cx="363278" cy="363338"/>
            <a:chOff x="1282755" y="1952089"/>
            <a:chExt cx="363278" cy="363338"/>
          </a:xfrm>
        </p:grpSpPr>
        <p:sp>
          <p:nvSpPr>
            <p:cNvPr id="8760" name="Google Shape;8760;p55"/>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55"/>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55"/>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55"/>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55"/>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55"/>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55"/>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55"/>
          <p:cNvGrpSpPr/>
          <p:nvPr/>
        </p:nvGrpSpPr>
        <p:grpSpPr>
          <a:xfrm>
            <a:off x="3510094" y="2909281"/>
            <a:ext cx="355133" cy="343574"/>
            <a:chOff x="3510094" y="2909281"/>
            <a:chExt cx="355133" cy="343574"/>
          </a:xfrm>
        </p:grpSpPr>
        <p:sp>
          <p:nvSpPr>
            <p:cNvPr id="8768" name="Google Shape;8768;p55"/>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55"/>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55"/>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55"/>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55"/>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55"/>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55"/>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55"/>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55"/>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55"/>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55"/>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55"/>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55"/>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1" name="Google Shape;8781;p55"/>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2" name="Google Shape;8782;p55"/>
          <p:cNvGrpSpPr/>
          <p:nvPr/>
        </p:nvGrpSpPr>
        <p:grpSpPr>
          <a:xfrm>
            <a:off x="2163842" y="1506972"/>
            <a:ext cx="382787" cy="331566"/>
            <a:chOff x="2163842" y="1506972"/>
            <a:chExt cx="382787" cy="331566"/>
          </a:xfrm>
        </p:grpSpPr>
        <p:sp>
          <p:nvSpPr>
            <p:cNvPr id="8783" name="Google Shape;8783;p55"/>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55"/>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55"/>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55"/>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55"/>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55"/>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55"/>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55"/>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1" name="Google Shape;8791;p55"/>
          <p:cNvGrpSpPr/>
          <p:nvPr/>
        </p:nvGrpSpPr>
        <p:grpSpPr>
          <a:xfrm>
            <a:off x="1738877" y="3349652"/>
            <a:ext cx="357918" cy="350536"/>
            <a:chOff x="1738877" y="3349652"/>
            <a:chExt cx="357918" cy="350536"/>
          </a:xfrm>
        </p:grpSpPr>
        <p:sp>
          <p:nvSpPr>
            <p:cNvPr id="8792" name="Google Shape;8792;p55"/>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55"/>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55"/>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55"/>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55"/>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55"/>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55"/>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55"/>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55"/>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55"/>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55"/>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55"/>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55"/>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55"/>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55"/>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55"/>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55"/>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55"/>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0" name="Google Shape;8810;p55"/>
          <p:cNvGrpSpPr/>
          <p:nvPr/>
        </p:nvGrpSpPr>
        <p:grpSpPr>
          <a:xfrm>
            <a:off x="1971819" y="4276854"/>
            <a:ext cx="383281" cy="333947"/>
            <a:chOff x="1971819" y="4276854"/>
            <a:chExt cx="383281" cy="333947"/>
          </a:xfrm>
        </p:grpSpPr>
        <p:sp>
          <p:nvSpPr>
            <p:cNvPr id="8811" name="Google Shape;8811;p55"/>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55"/>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55"/>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55"/>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55"/>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55"/>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55"/>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55"/>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55"/>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55"/>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55"/>
          <p:cNvGrpSpPr/>
          <p:nvPr/>
        </p:nvGrpSpPr>
        <p:grpSpPr>
          <a:xfrm>
            <a:off x="1825119" y="2885819"/>
            <a:ext cx="175987" cy="361391"/>
            <a:chOff x="1825119" y="2885819"/>
            <a:chExt cx="175987" cy="361391"/>
          </a:xfrm>
        </p:grpSpPr>
        <p:sp>
          <p:nvSpPr>
            <p:cNvPr id="8822" name="Google Shape;8822;p55"/>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55"/>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55"/>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55"/>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55"/>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55"/>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55"/>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55"/>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55"/>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55"/>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2" name="Google Shape;8832;p55"/>
          <p:cNvGrpSpPr/>
          <p:nvPr/>
        </p:nvGrpSpPr>
        <p:grpSpPr>
          <a:xfrm>
            <a:off x="3504824" y="3405844"/>
            <a:ext cx="369896" cy="226339"/>
            <a:chOff x="3504824" y="3405844"/>
            <a:chExt cx="369896" cy="226339"/>
          </a:xfrm>
        </p:grpSpPr>
        <p:sp>
          <p:nvSpPr>
            <p:cNvPr id="8833" name="Google Shape;8833;p55"/>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55"/>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55"/>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55"/>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55"/>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55"/>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55"/>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55"/>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55"/>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55"/>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55"/>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55"/>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55"/>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55"/>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55"/>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55"/>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9" name="Google Shape;8849;p55"/>
          <p:cNvGrpSpPr/>
          <p:nvPr/>
        </p:nvGrpSpPr>
        <p:grpSpPr>
          <a:xfrm>
            <a:off x="1295661" y="3819594"/>
            <a:ext cx="345640" cy="342900"/>
            <a:chOff x="1295661" y="3819594"/>
            <a:chExt cx="345640" cy="342900"/>
          </a:xfrm>
        </p:grpSpPr>
        <p:sp>
          <p:nvSpPr>
            <p:cNvPr id="8850" name="Google Shape;8850;p55"/>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55"/>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55"/>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55"/>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55"/>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55"/>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55"/>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55"/>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55"/>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55"/>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55"/>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55"/>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55"/>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55"/>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55"/>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55"/>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55"/>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7" name="Google Shape;8867;p55"/>
          <p:cNvGrpSpPr/>
          <p:nvPr/>
        </p:nvGrpSpPr>
        <p:grpSpPr>
          <a:xfrm>
            <a:off x="3486572" y="2433470"/>
            <a:ext cx="379328" cy="281738"/>
            <a:chOff x="3486572" y="2433470"/>
            <a:chExt cx="379328" cy="281738"/>
          </a:xfrm>
        </p:grpSpPr>
        <p:sp>
          <p:nvSpPr>
            <p:cNvPr id="8868" name="Google Shape;8868;p55"/>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55"/>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55"/>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55"/>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55"/>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55"/>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55"/>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75" name="Google Shape;8875;p55"/>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6" name="Google Shape;8876;p55"/>
          <p:cNvGrpSpPr/>
          <p:nvPr/>
        </p:nvGrpSpPr>
        <p:grpSpPr>
          <a:xfrm>
            <a:off x="3997149" y="3329634"/>
            <a:ext cx="270733" cy="355762"/>
            <a:chOff x="3997149" y="3329634"/>
            <a:chExt cx="270733" cy="355762"/>
          </a:xfrm>
        </p:grpSpPr>
        <p:sp>
          <p:nvSpPr>
            <p:cNvPr id="8877" name="Google Shape;8877;p55"/>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55"/>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55"/>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55"/>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55"/>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55"/>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55"/>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55"/>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55"/>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55"/>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55"/>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55"/>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55"/>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55"/>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55"/>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55"/>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55"/>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55"/>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55"/>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55"/>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55"/>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8" name="Google Shape;8898;p55"/>
          <p:cNvGrpSpPr/>
          <p:nvPr/>
        </p:nvGrpSpPr>
        <p:grpSpPr>
          <a:xfrm>
            <a:off x="3954343" y="2899354"/>
            <a:ext cx="345655" cy="343529"/>
            <a:chOff x="3954343" y="2899354"/>
            <a:chExt cx="345655" cy="343529"/>
          </a:xfrm>
        </p:grpSpPr>
        <p:sp>
          <p:nvSpPr>
            <p:cNvPr id="8899" name="Google Shape;8899;p55"/>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55"/>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55"/>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55"/>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55"/>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55"/>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55"/>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55"/>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55"/>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55"/>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55"/>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55"/>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55"/>
          <p:cNvGrpSpPr/>
          <p:nvPr/>
        </p:nvGrpSpPr>
        <p:grpSpPr>
          <a:xfrm>
            <a:off x="2166043" y="3351344"/>
            <a:ext cx="369566" cy="349803"/>
            <a:chOff x="2166043" y="3351344"/>
            <a:chExt cx="369566" cy="349803"/>
          </a:xfrm>
        </p:grpSpPr>
        <p:sp>
          <p:nvSpPr>
            <p:cNvPr id="8912" name="Google Shape;8912;p55"/>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55"/>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55"/>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55"/>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55"/>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55"/>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55"/>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55"/>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55"/>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1" name="Google Shape;8921;p55"/>
          <p:cNvGrpSpPr/>
          <p:nvPr/>
        </p:nvGrpSpPr>
        <p:grpSpPr>
          <a:xfrm>
            <a:off x="2619649" y="3352332"/>
            <a:ext cx="365793" cy="329275"/>
            <a:chOff x="2619649" y="3352332"/>
            <a:chExt cx="365793" cy="329275"/>
          </a:xfrm>
        </p:grpSpPr>
        <p:sp>
          <p:nvSpPr>
            <p:cNvPr id="8922" name="Google Shape;8922;p55"/>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55"/>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55"/>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55"/>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55"/>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55"/>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55"/>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55"/>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55"/>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55"/>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2" name="Google Shape;8932;p55"/>
          <p:cNvGrpSpPr/>
          <p:nvPr/>
        </p:nvGrpSpPr>
        <p:grpSpPr>
          <a:xfrm>
            <a:off x="1293760" y="1498228"/>
            <a:ext cx="340624" cy="351944"/>
            <a:chOff x="1293760" y="1498228"/>
            <a:chExt cx="340624" cy="351944"/>
          </a:xfrm>
        </p:grpSpPr>
        <p:sp>
          <p:nvSpPr>
            <p:cNvPr id="8933" name="Google Shape;8933;p55"/>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55"/>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55"/>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55"/>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55"/>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55"/>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55"/>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55"/>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55"/>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55"/>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55"/>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55"/>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55"/>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55"/>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7" name="Google Shape;8947;p55"/>
          <p:cNvGrpSpPr/>
          <p:nvPr/>
        </p:nvGrpSpPr>
        <p:grpSpPr>
          <a:xfrm>
            <a:off x="849601" y="1952074"/>
            <a:ext cx="406713" cy="383745"/>
            <a:chOff x="849601" y="1952074"/>
            <a:chExt cx="406713" cy="383745"/>
          </a:xfrm>
        </p:grpSpPr>
        <p:sp>
          <p:nvSpPr>
            <p:cNvPr id="8948" name="Google Shape;8948;p55"/>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55"/>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55"/>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55"/>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55"/>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55"/>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55"/>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5" name="Google Shape;8955;p55"/>
          <p:cNvGrpSpPr/>
          <p:nvPr/>
        </p:nvGrpSpPr>
        <p:grpSpPr>
          <a:xfrm>
            <a:off x="2253871" y="2893365"/>
            <a:ext cx="203985" cy="355417"/>
            <a:chOff x="2253871" y="2893365"/>
            <a:chExt cx="203985" cy="355417"/>
          </a:xfrm>
        </p:grpSpPr>
        <p:sp>
          <p:nvSpPr>
            <p:cNvPr id="8956" name="Google Shape;8956;p55"/>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55"/>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55"/>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55"/>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55"/>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55"/>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55"/>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55"/>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55"/>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55"/>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55"/>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55"/>
          <p:cNvGrpSpPr/>
          <p:nvPr/>
        </p:nvGrpSpPr>
        <p:grpSpPr>
          <a:xfrm>
            <a:off x="2191541" y="2408601"/>
            <a:ext cx="308823" cy="342571"/>
            <a:chOff x="2191541" y="2408601"/>
            <a:chExt cx="308823" cy="342571"/>
          </a:xfrm>
        </p:grpSpPr>
        <p:sp>
          <p:nvSpPr>
            <p:cNvPr id="8968" name="Google Shape;8968;p55"/>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55"/>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55"/>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55"/>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55"/>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55"/>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55"/>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55"/>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55"/>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55"/>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55"/>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55"/>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55"/>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1" name="Google Shape;8981;p55"/>
          <p:cNvGrpSpPr/>
          <p:nvPr/>
        </p:nvGrpSpPr>
        <p:grpSpPr>
          <a:xfrm>
            <a:off x="847400" y="1503588"/>
            <a:ext cx="342496" cy="341553"/>
            <a:chOff x="847400" y="1503588"/>
            <a:chExt cx="342496" cy="341553"/>
          </a:xfrm>
        </p:grpSpPr>
        <p:sp>
          <p:nvSpPr>
            <p:cNvPr id="8982" name="Google Shape;8982;p55"/>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55"/>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55"/>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55"/>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55"/>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55"/>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55"/>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55"/>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55"/>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55"/>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55"/>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55"/>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55"/>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55"/>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55"/>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55"/>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55"/>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55"/>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55"/>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55"/>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2" name="Google Shape;9002;p55"/>
          <p:cNvGrpSpPr/>
          <p:nvPr/>
        </p:nvGrpSpPr>
        <p:grpSpPr>
          <a:xfrm>
            <a:off x="1329963" y="2899669"/>
            <a:ext cx="280495" cy="361077"/>
            <a:chOff x="1329963" y="2899669"/>
            <a:chExt cx="280495" cy="361077"/>
          </a:xfrm>
        </p:grpSpPr>
        <p:sp>
          <p:nvSpPr>
            <p:cNvPr id="9003" name="Google Shape;9003;p55"/>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55"/>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55"/>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55"/>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55"/>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55"/>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55"/>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55"/>
          <p:cNvGrpSpPr/>
          <p:nvPr/>
        </p:nvGrpSpPr>
        <p:grpSpPr>
          <a:xfrm>
            <a:off x="937429" y="3800908"/>
            <a:ext cx="195496" cy="343439"/>
            <a:chOff x="937429" y="3800908"/>
            <a:chExt cx="195496" cy="343439"/>
          </a:xfrm>
        </p:grpSpPr>
        <p:sp>
          <p:nvSpPr>
            <p:cNvPr id="9011" name="Google Shape;9011;p55"/>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55"/>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55"/>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55"/>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55"/>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55"/>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55"/>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55"/>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55"/>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55"/>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55"/>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55"/>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55"/>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4" name="Google Shape;9024;p55"/>
          <p:cNvGrpSpPr/>
          <p:nvPr/>
        </p:nvGrpSpPr>
        <p:grpSpPr>
          <a:xfrm>
            <a:off x="2687659" y="3810655"/>
            <a:ext cx="365164" cy="342511"/>
            <a:chOff x="2611459" y="3810655"/>
            <a:chExt cx="365164" cy="342511"/>
          </a:xfrm>
        </p:grpSpPr>
        <p:sp>
          <p:nvSpPr>
            <p:cNvPr id="9025" name="Google Shape;9025;p55"/>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55"/>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55"/>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55"/>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55"/>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55"/>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55"/>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55"/>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55"/>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55"/>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55"/>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6" name="Google Shape;9036;p55"/>
          <p:cNvGrpSpPr/>
          <p:nvPr/>
        </p:nvGrpSpPr>
        <p:grpSpPr>
          <a:xfrm>
            <a:off x="3952456" y="1524280"/>
            <a:ext cx="370195" cy="300154"/>
            <a:chOff x="3952456" y="1524280"/>
            <a:chExt cx="370195" cy="300154"/>
          </a:xfrm>
        </p:grpSpPr>
        <p:sp>
          <p:nvSpPr>
            <p:cNvPr id="9037" name="Google Shape;9037;p55"/>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55"/>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55"/>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55"/>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55"/>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55"/>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46" name="Shape 9046"/>
        <p:cNvGrpSpPr/>
        <p:nvPr/>
      </p:nvGrpSpPr>
      <p:grpSpPr>
        <a:xfrm>
          <a:off x="0" y="0"/>
          <a:ext cx="0" cy="0"/>
          <a:chOff x="0" y="0"/>
          <a:chExt cx="0" cy="0"/>
        </a:xfrm>
      </p:grpSpPr>
      <p:sp>
        <p:nvSpPr>
          <p:cNvPr id="9047" name="Google Shape;9047;p56"/>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048" name="Google Shape;9048;p56"/>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049" name="Google Shape;9049;p56"/>
          <p:cNvGrpSpPr/>
          <p:nvPr/>
        </p:nvGrpSpPr>
        <p:grpSpPr>
          <a:xfrm>
            <a:off x="908482" y="1502585"/>
            <a:ext cx="257112" cy="362808"/>
            <a:chOff x="908482" y="1502585"/>
            <a:chExt cx="257112" cy="362808"/>
          </a:xfrm>
        </p:grpSpPr>
        <p:sp>
          <p:nvSpPr>
            <p:cNvPr id="9050" name="Google Shape;9050;p56"/>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56"/>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56"/>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56"/>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56"/>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56"/>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56"/>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56"/>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56"/>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56"/>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56"/>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56"/>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56"/>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56"/>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56"/>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56"/>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56"/>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56"/>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56"/>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56"/>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0" name="Google Shape;9070;p56"/>
          <p:cNvGrpSpPr/>
          <p:nvPr/>
        </p:nvGrpSpPr>
        <p:grpSpPr>
          <a:xfrm>
            <a:off x="1303537" y="1502716"/>
            <a:ext cx="362939" cy="362677"/>
            <a:chOff x="1303537" y="1502716"/>
            <a:chExt cx="362939" cy="362677"/>
          </a:xfrm>
        </p:grpSpPr>
        <p:sp>
          <p:nvSpPr>
            <p:cNvPr id="9071" name="Google Shape;9071;p56"/>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56"/>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56"/>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56"/>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56"/>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56"/>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56"/>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56"/>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56"/>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56"/>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56"/>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56"/>
          <p:cNvGrpSpPr/>
          <p:nvPr/>
        </p:nvGrpSpPr>
        <p:grpSpPr>
          <a:xfrm>
            <a:off x="1751901" y="1502716"/>
            <a:ext cx="362677" cy="362677"/>
            <a:chOff x="1751901" y="1502716"/>
            <a:chExt cx="362677" cy="362677"/>
          </a:xfrm>
        </p:grpSpPr>
        <p:sp>
          <p:nvSpPr>
            <p:cNvPr id="9083" name="Google Shape;9083;p56"/>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56"/>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56"/>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56"/>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56"/>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56"/>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56"/>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56"/>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56"/>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56"/>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56"/>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56"/>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56"/>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56"/>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56"/>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56"/>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56"/>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56"/>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56"/>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2" name="Google Shape;9102;p56"/>
          <p:cNvGrpSpPr/>
          <p:nvPr/>
        </p:nvGrpSpPr>
        <p:grpSpPr>
          <a:xfrm>
            <a:off x="3095178" y="1502716"/>
            <a:ext cx="334290" cy="362677"/>
            <a:chOff x="3095178" y="1502716"/>
            <a:chExt cx="334290" cy="362677"/>
          </a:xfrm>
        </p:grpSpPr>
        <p:sp>
          <p:nvSpPr>
            <p:cNvPr id="9103" name="Google Shape;9103;p56"/>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56"/>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56"/>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56"/>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56"/>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56"/>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56"/>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56"/>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56"/>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56"/>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56"/>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56"/>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56"/>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56"/>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56"/>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56"/>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56"/>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56"/>
          <p:cNvGrpSpPr/>
          <p:nvPr/>
        </p:nvGrpSpPr>
        <p:grpSpPr>
          <a:xfrm>
            <a:off x="3542281" y="1505605"/>
            <a:ext cx="366196" cy="357005"/>
            <a:chOff x="3542281" y="1505605"/>
            <a:chExt cx="366196" cy="357005"/>
          </a:xfrm>
        </p:grpSpPr>
        <p:sp>
          <p:nvSpPr>
            <p:cNvPr id="9121" name="Google Shape;9121;p56"/>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56"/>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56"/>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56"/>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56"/>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56"/>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56"/>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56"/>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56"/>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56"/>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56"/>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56"/>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56"/>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56"/>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56"/>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56"/>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56"/>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56"/>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56"/>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56"/>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56"/>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56"/>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56"/>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56"/>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56"/>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56"/>
          <p:cNvGrpSpPr/>
          <p:nvPr/>
        </p:nvGrpSpPr>
        <p:grpSpPr>
          <a:xfrm>
            <a:off x="1748382" y="3384797"/>
            <a:ext cx="364673" cy="340067"/>
            <a:chOff x="1748382" y="3384797"/>
            <a:chExt cx="364673" cy="340067"/>
          </a:xfrm>
        </p:grpSpPr>
        <p:sp>
          <p:nvSpPr>
            <p:cNvPr id="9147" name="Google Shape;9147;p56"/>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56"/>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56"/>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56"/>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56"/>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56"/>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56"/>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56"/>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56"/>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56"/>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56"/>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56"/>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56"/>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56"/>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56"/>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2" name="Google Shape;9162;p56"/>
          <p:cNvGrpSpPr/>
          <p:nvPr/>
        </p:nvGrpSpPr>
        <p:grpSpPr>
          <a:xfrm>
            <a:off x="6221064" y="3811049"/>
            <a:ext cx="364673" cy="339804"/>
            <a:chOff x="6221064" y="3811049"/>
            <a:chExt cx="364673" cy="339804"/>
          </a:xfrm>
        </p:grpSpPr>
        <p:sp>
          <p:nvSpPr>
            <p:cNvPr id="9163" name="Google Shape;9163;p56"/>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56"/>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56"/>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56"/>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56"/>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56"/>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56"/>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56"/>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56"/>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56"/>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56"/>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56"/>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56"/>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56"/>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56"/>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8" name="Google Shape;9178;p56"/>
          <p:cNvGrpSpPr/>
          <p:nvPr/>
        </p:nvGrpSpPr>
        <p:grpSpPr>
          <a:xfrm>
            <a:off x="2182643" y="3386320"/>
            <a:ext cx="382030" cy="320451"/>
            <a:chOff x="2182643" y="3386320"/>
            <a:chExt cx="382030" cy="320451"/>
          </a:xfrm>
        </p:grpSpPr>
        <p:sp>
          <p:nvSpPr>
            <p:cNvPr id="9179" name="Google Shape;9179;p56"/>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56"/>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56"/>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56"/>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56"/>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56"/>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56"/>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56"/>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56"/>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56"/>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56"/>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56"/>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56"/>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56"/>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56"/>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56"/>
          <p:cNvGrpSpPr/>
          <p:nvPr/>
        </p:nvGrpSpPr>
        <p:grpSpPr>
          <a:xfrm>
            <a:off x="3084386" y="3389340"/>
            <a:ext cx="353880" cy="330745"/>
            <a:chOff x="3084386" y="3389340"/>
            <a:chExt cx="353880" cy="330745"/>
          </a:xfrm>
        </p:grpSpPr>
        <p:sp>
          <p:nvSpPr>
            <p:cNvPr id="9195" name="Google Shape;9195;p56"/>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56"/>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56"/>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56"/>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56"/>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56"/>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56"/>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56"/>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56"/>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56"/>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56"/>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56"/>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56"/>
          <p:cNvGrpSpPr/>
          <p:nvPr/>
        </p:nvGrpSpPr>
        <p:grpSpPr>
          <a:xfrm>
            <a:off x="863499" y="1970906"/>
            <a:ext cx="347078" cy="364016"/>
            <a:chOff x="863499" y="1970906"/>
            <a:chExt cx="347078" cy="364016"/>
          </a:xfrm>
        </p:grpSpPr>
        <p:sp>
          <p:nvSpPr>
            <p:cNvPr id="9208" name="Google Shape;9208;p56"/>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56"/>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56"/>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56"/>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56"/>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56"/>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56"/>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56"/>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56"/>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56"/>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56"/>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56"/>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56"/>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56"/>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56"/>
          <p:cNvGrpSpPr/>
          <p:nvPr/>
        </p:nvGrpSpPr>
        <p:grpSpPr>
          <a:xfrm>
            <a:off x="1749879" y="1970906"/>
            <a:ext cx="364436" cy="364174"/>
            <a:chOff x="1749879" y="1970906"/>
            <a:chExt cx="364436" cy="364174"/>
          </a:xfrm>
        </p:grpSpPr>
        <p:sp>
          <p:nvSpPr>
            <p:cNvPr id="9223" name="Google Shape;9223;p56"/>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56"/>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56"/>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56"/>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56"/>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56"/>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56"/>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56"/>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56"/>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56"/>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56"/>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56"/>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56"/>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56"/>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56"/>
          <p:cNvGrpSpPr/>
          <p:nvPr/>
        </p:nvGrpSpPr>
        <p:grpSpPr>
          <a:xfrm>
            <a:off x="2186425" y="1976158"/>
            <a:ext cx="396106" cy="353985"/>
            <a:chOff x="2186425" y="1976158"/>
            <a:chExt cx="396106" cy="353985"/>
          </a:xfrm>
        </p:grpSpPr>
        <p:sp>
          <p:nvSpPr>
            <p:cNvPr id="9238" name="Google Shape;9238;p56"/>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56"/>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56"/>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56"/>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56"/>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56"/>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56"/>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56"/>
          <p:cNvGrpSpPr/>
          <p:nvPr/>
        </p:nvGrpSpPr>
        <p:grpSpPr>
          <a:xfrm>
            <a:off x="2659157" y="2017412"/>
            <a:ext cx="319190" cy="271240"/>
            <a:chOff x="2659157" y="2017412"/>
            <a:chExt cx="319190" cy="271240"/>
          </a:xfrm>
        </p:grpSpPr>
        <p:sp>
          <p:nvSpPr>
            <p:cNvPr id="9246" name="Google Shape;9246;p56"/>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56"/>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56"/>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56"/>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56"/>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56"/>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56"/>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56"/>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56"/>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56"/>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56"/>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56"/>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56"/>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56"/>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56"/>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56"/>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56"/>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56"/>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56"/>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56"/>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56"/>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56"/>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56"/>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56"/>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56"/>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56"/>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56"/>
          <p:cNvGrpSpPr/>
          <p:nvPr/>
        </p:nvGrpSpPr>
        <p:grpSpPr>
          <a:xfrm>
            <a:off x="3111775" y="1993516"/>
            <a:ext cx="318928" cy="319217"/>
            <a:chOff x="3111775" y="1993516"/>
            <a:chExt cx="318928" cy="319217"/>
          </a:xfrm>
        </p:grpSpPr>
        <p:sp>
          <p:nvSpPr>
            <p:cNvPr id="9273" name="Google Shape;9273;p56"/>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56"/>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56"/>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56"/>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56"/>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56"/>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56"/>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56"/>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56"/>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56"/>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56"/>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56"/>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56"/>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56"/>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56"/>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56"/>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56"/>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56"/>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56"/>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56"/>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56"/>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56"/>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56"/>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56"/>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56"/>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56"/>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56"/>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56"/>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56"/>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56"/>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3" name="Google Shape;9303;p56"/>
          <p:cNvGrpSpPr/>
          <p:nvPr/>
        </p:nvGrpSpPr>
        <p:grpSpPr>
          <a:xfrm>
            <a:off x="4023785" y="1970407"/>
            <a:ext cx="288807" cy="355377"/>
            <a:chOff x="4023785" y="1970407"/>
            <a:chExt cx="288807" cy="355377"/>
          </a:xfrm>
        </p:grpSpPr>
        <p:sp>
          <p:nvSpPr>
            <p:cNvPr id="9304" name="Google Shape;9304;p56"/>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56"/>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56"/>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56"/>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56"/>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56"/>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56"/>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56"/>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56"/>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56"/>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56"/>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56"/>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56"/>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56"/>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56"/>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56"/>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56"/>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56"/>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56"/>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56"/>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56"/>
          <p:cNvGrpSpPr/>
          <p:nvPr/>
        </p:nvGrpSpPr>
        <p:grpSpPr>
          <a:xfrm>
            <a:off x="3544540" y="3380963"/>
            <a:ext cx="320188" cy="319269"/>
            <a:chOff x="3544540" y="3380963"/>
            <a:chExt cx="320188" cy="319269"/>
          </a:xfrm>
        </p:grpSpPr>
        <p:sp>
          <p:nvSpPr>
            <p:cNvPr id="9325" name="Google Shape;9325;p56"/>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56"/>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56"/>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56"/>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56"/>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56"/>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56"/>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56"/>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56"/>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56"/>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56"/>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56"/>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56"/>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56"/>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56"/>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56"/>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1" name="Google Shape;9341;p56"/>
          <p:cNvGrpSpPr/>
          <p:nvPr/>
        </p:nvGrpSpPr>
        <p:grpSpPr>
          <a:xfrm>
            <a:off x="3944637" y="3354834"/>
            <a:ext cx="415696" cy="371605"/>
            <a:chOff x="3944637" y="3354834"/>
            <a:chExt cx="415696" cy="371605"/>
          </a:xfrm>
        </p:grpSpPr>
        <p:sp>
          <p:nvSpPr>
            <p:cNvPr id="9342" name="Google Shape;9342;p56"/>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56"/>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56"/>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56"/>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56"/>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56"/>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56"/>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56"/>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56"/>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56"/>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56"/>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56"/>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56"/>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56"/>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56"/>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56"/>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56"/>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56"/>
          <p:cNvGrpSpPr/>
          <p:nvPr/>
        </p:nvGrpSpPr>
        <p:grpSpPr>
          <a:xfrm>
            <a:off x="1314619" y="3821527"/>
            <a:ext cx="346317" cy="332136"/>
            <a:chOff x="1314619" y="3821527"/>
            <a:chExt cx="346317" cy="332136"/>
          </a:xfrm>
        </p:grpSpPr>
        <p:sp>
          <p:nvSpPr>
            <p:cNvPr id="9360" name="Google Shape;9360;p56"/>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56"/>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56"/>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56"/>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56"/>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56"/>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56"/>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56"/>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56"/>
          <p:cNvGrpSpPr/>
          <p:nvPr/>
        </p:nvGrpSpPr>
        <p:grpSpPr>
          <a:xfrm>
            <a:off x="1751139" y="3790934"/>
            <a:ext cx="386258" cy="380507"/>
            <a:chOff x="1751139" y="3790934"/>
            <a:chExt cx="386258" cy="380507"/>
          </a:xfrm>
        </p:grpSpPr>
        <p:sp>
          <p:nvSpPr>
            <p:cNvPr id="9369" name="Google Shape;9369;p56"/>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56"/>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56"/>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56"/>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56"/>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56"/>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56"/>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56"/>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56"/>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56"/>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56"/>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56"/>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56"/>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56"/>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56"/>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56"/>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56"/>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56"/>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7" name="Google Shape;9387;p56"/>
          <p:cNvGrpSpPr/>
          <p:nvPr/>
        </p:nvGrpSpPr>
        <p:grpSpPr>
          <a:xfrm>
            <a:off x="2189681" y="3821606"/>
            <a:ext cx="395607" cy="318928"/>
            <a:chOff x="2189681" y="3821606"/>
            <a:chExt cx="395607" cy="318928"/>
          </a:xfrm>
        </p:grpSpPr>
        <p:sp>
          <p:nvSpPr>
            <p:cNvPr id="9388" name="Google Shape;9388;p56"/>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56"/>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56"/>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56"/>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56"/>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56"/>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56"/>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56"/>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56"/>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56"/>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56"/>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56"/>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56"/>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56"/>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56"/>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56"/>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56"/>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56"/>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56"/>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56"/>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56"/>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56"/>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56"/>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56"/>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56"/>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56"/>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56"/>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56"/>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56"/>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56"/>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8" name="Google Shape;9418;p56"/>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19" name="Google Shape;9419;p56"/>
          <p:cNvGrpSpPr/>
          <p:nvPr/>
        </p:nvGrpSpPr>
        <p:grpSpPr>
          <a:xfrm>
            <a:off x="1277409" y="1961347"/>
            <a:ext cx="420475" cy="383055"/>
            <a:chOff x="1277409" y="1961347"/>
            <a:chExt cx="420475" cy="383055"/>
          </a:xfrm>
        </p:grpSpPr>
        <p:sp>
          <p:nvSpPr>
            <p:cNvPr id="9420" name="Google Shape;9420;p56"/>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56"/>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56"/>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56"/>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56"/>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56"/>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56"/>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56"/>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56"/>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56"/>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56"/>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56"/>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56"/>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56"/>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56"/>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56"/>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56"/>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56"/>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56"/>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56"/>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56"/>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56"/>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56"/>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56"/>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56"/>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56"/>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56"/>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7" name="Google Shape;9447;p56"/>
          <p:cNvGrpSpPr/>
          <p:nvPr/>
        </p:nvGrpSpPr>
        <p:grpSpPr>
          <a:xfrm>
            <a:off x="2215075" y="2432819"/>
            <a:ext cx="380008" cy="351648"/>
            <a:chOff x="2215075" y="2432819"/>
            <a:chExt cx="380008" cy="351648"/>
          </a:xfrm>
        </p:grpSpPr>
        <p:sp>
          <p:nvSpPr>
            <p:cNvPr id="9448" name="Google Shape;9448;p56"/>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56"/>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56"/>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56"/>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56"/>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56"/>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56"/>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56"/>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56"/>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56"/>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56"/>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56"/>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56"/>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56"/>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56"/>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56"/>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56"/>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56"/>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56"/>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56"/>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56"/>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56"/>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56"/>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56"/>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56"/>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56"/>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56"/>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56"/>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56"/>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56"/>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56"/>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9" name="Google Shape;9479;p56"/>
          <p:cNvGrpSpPr/>
          <p:nvPr/>
        </p:nvGrpSpPr>
        <p:grpSpPr>
          <a:xfrm>
            <a:off x="2661416" y="2422342"/>
            <a:ext cx="344059" cy="340671"/>
            <a:chOff x="2661416" y="2422342"/>
            <a:chExt cx="344059" cy="340671"/>
          </a:xfrm>
        </p:grpSpPr>
        <p:sp>
          <p:nvSpPr>
            <p:cNvPr id="9480" name="Google Shape;9480;p56"/>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56"/>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56"/>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56"/>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56"/>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56"/>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56"/>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56"/>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56"/>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56"/>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56"/>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56"/>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56"/>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3" name="Google Shape;9493;p56"/>
          <p:cNvGrpSpPr/>
          <p:nvPr/>
        </p:nvGrpSpPr>
        <p:grpSpPr>
          <a:xfrm>
            <a:off x="4066510" y="2422342"/>
            <a:ext cx="206876" cy="348470"/>
            <a:chOff x="4066510" y="2422342"/>
            <a:chExt cx="206876" cy="348470"/>
          </a:xfrm>
        </p:grpSpPr>
        <p:sp>
          <p:nvSpPr>
            <p:cNvPr id="9494" name="Google Shape;9494;p56"/>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56"/>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56"/>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56"/>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56"/>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56"/>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56"/>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56"/>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56"/>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56"/>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56"/>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56"/>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06" name="Google Shape;9506;p56"/>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7" name="Google Shape;9507;p56"/>
          <p:cNvGrpSpPr/>
          <p:nvPr/>
        </p:nvGrpSpPr>
        <p:grpSpPr>
          <a:xfrm>
            <a:off x="2617693" y="3817325"/>
            <a:ext cx="420475" cy="326491"/>
            <a:chOff x="2617693" y="3817325"/>
            <a:chExt cx="420475" cy="326491"/>
          </a:xfrm>
        </p:grpSpPr>
        <p:sp>
          <p:nvSpPr>
            <p:cNvPr id="9508" name="Google Shape;9508;p56"/>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56"/>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56"/>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56"/>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56"/>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56"/>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56"/>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56"/>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56"/>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56"/>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56"/>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56"/>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56"/>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56"/>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56"/>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56"/>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56"/>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56"/>
          <p:cNvGrpSpPr/>
          <p:nvPr/>
        </p:nvGrpSpPr>
        <p:grpSpPr>
          <a:xfrm>
            <a:off x="3545301" y="2423523"/>
            <a:ext cx="358134" cy="356637"/>
            <a:chOff x="3545301" y="2423523"/>
            <a:chExt cx="358134" cy="356637"/>
          </a:xfrm>
        </p:grpSpPr>
        <p:sp>
          <p:nvSpPr>
            <p:cNvPr id="9526" name="Google Shape;9526;p56"/>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56"/>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56"/>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56"/>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56"/>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56"/>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56"/>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56"/>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56"/>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5" name="Google Shape;9535;p56"/>
          <p:cNvGrpSpPr/>
          <p:nvPr/>
        </p:nvGrpSpPr>
        <p:grpSpPr>
          <a:xfrm>
            <a:off x="5766424" y="4275195"/>
            <a:ext cx="358160" cy="356926"/>
            <a:chOff x="5766424" y="4275195"/>
            <a:chExt cx="358160" cy="356926"/>
          </a:xfrm>
        </p:grpSpPr>
        <p:sp>
          <p:nvSpPr>
            <p:cNvPr id="9536" name="Google Shape;9536;p56"/>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56"/>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56"/>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56"/>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56"/>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56"/>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56"/>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56"/>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56"/>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56"/>
          <p:cNvGrpSpPr/>
          <p:nvPr/>
        </p:nvGrpSpPr>
        <p:grpSpPr>
          <a:xfrm>
            <a:off x="3531462" y="3824599"/>
            <a:ext cx="377251" cy="324232"/>
            <a:chOff x="3531462" y="3824599"/>
            <a:chExt cx="377251" cy="324232"/>
          </a:xfrm>
        </p:grpSpPr>
        <p:sp>
          <p:nvSpPr>
            <p:cNvPr id="9546" name="Google Shape;9546;p56"/>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56"/>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56"/>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56"/>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56"/>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56"/>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56"/>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56"/>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56"/>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56"/>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56"/>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7" name="Google Shape;9557;p56"/>
          <p:cNvGrpSpPr/>
          <p:nvPr/>
        </p:nvGrpSpPr>
        <p:grpSpPr>
          <a:xfrm>
            <a:off x="4030586" y="3805246"/>
            <a:ext cx="286523" cy="340566"/>
            <a:chOff x="4030586" y="3805246"/>
            <a:chExt cx="286523" cy="340566"/>
          </a:xfrm>
        </p:grpSpPr>
        <p:sp>
          <p:nvSpPr>
            <p:cNvPr id="9558" name="Google Shape;9558;p56"/>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56"/>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56"/>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56"/>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56"/>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56"/>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56"/>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56"/>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56"/>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56"/>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56"/>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56"/>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56"/>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56"/>
          <p:cNvGrpSpPr/>
          <p:nvPr/>
        </p:nvGrpSpPr>
        <p:grpSpPr>
          <a:xfrm>
            <a:off x="2180884" y="2888719"/>
            <a:ext cx="376752" cy="374468"/>
            <a:chOff x="2180884" y="2888719"/>
            <a:chExt cx="376752" cy="374468"/>
          </a:xfrm>
        </p:grpSpPr>
        <p:sp>
          <p:nvSpPr>
            <p:cNvPr id="9572" name="Google Shape;9572;p56"/>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56"/>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56"/>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56"/>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56"/>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56"/>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56"/>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56"/>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56"/>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56"/>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56"/>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56"/>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56"/>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56"/>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6" name="Google Shape;9586;p56"/>
          <p:cNvGrpSpPr/>
          <p:nvPr/>
        </p:nvGrpSpPr>
        <p:grpSpPr>
          <a:xfrm>
            <a:off x="3954432" y="2942999"/>
            <a:ext cx="378249" cy="265909"/>
            <a:chOff x="3954432" y="2942999"/>
            <a:chExt cx="378249" cy="265909"/>
          </a:xfrm>
        </p:grpSpPr>
        <p:sp>
          <p:nvSpPr>
            <p:cNvPr id="9587" name="Google Shape;9587;p56"/>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56"/>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56"/>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56"/>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56"/>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56"/>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56"/>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56"/>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56"/>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6" name="Google Shape;9596;p56"/>
          <p:cNvGrpSpPr/>
          <p:nvPr/>
        </p:nvGrpSpPr>
        <p:grpSpPr>
          <a:xfrm>
            <a:off x="1752137" y="4266608"/>
            <a:ext cx="378512" cy="374756"/>
            <a:chOff x="1752137" y="4266608"/>
            <a:chExt cx="378512" cy="374756"/>
          </a:xfrm>
        </p:grpSpPr>
        <p:sp>
          <p:nvSpPr>
            <p:cNvPr id="9597" name="Google Shape;9597;p56"/>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56"/>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56"/>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56"/>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56"/>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56"/>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56"/>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56"/>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56"/>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56"/>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56"/>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56"/>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56"/>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56"/>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56"/>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56"/>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56"/>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56"/>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56"/>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56"/>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56"/>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56"/>
          <p:cNvGrpSpPr/>
          <p:nvPr/>
        </p:nvGrpSpPr>
        <p:grpSpPr>
          <a:xfrm>
            <a:off x="3117788" y="3812546"/>
            <a:ext cx="341065" cy="341065"/>
            <a:chOff x="3117788" y="3812546"/>
            <a:chExt cx="341065" cy="341065"/>
          </a:xfrm>
        </p:grpSpPr>
        <p:sp>
          <p:nvSpPr>
            <p:cNvPr id="9619" name="Google Shape;9619;p56"/>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56"/>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56"/>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56"/>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56"/>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56"/>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56"/>
          <p:cNvGrpSpPr/>
          <p:nvPr/>
        </p:nvGrpSpPr>
        <p:grpSpPr>
          <a:xfrm>
            <a:off x="3994400" y="4299932"/>
            <a:ext cx="338281" cy="322657"/>
            <a:chOff x="3994400" y="4299932"/>
            <a:chExt cx="338281" cy="322657"/>
          </a:xfrm>
        </p:grpSpPr>
        <p:sp>
          <p:nvSpPr>
            <p:cNvPr id="9626" name="Google Shape;9626;p56"/>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56"/>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56"/>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56"/>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56"/>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56"/>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56"/>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56"/>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34" name="Google Shape;9634;p56"/>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56"/>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36" name="Google Shape;9636;p56"/>
          <p:cNvGrpSpPr/>
          <p:nvPr/>
        </p:nvGrpSpPr>
        <p:grpSpPr>
          <a:xfrm>
            <a:off x="3573426" y="1965628"/>
            <a:ext cx="302358" cy="374993"/>
            <a:chOff x="3573426" y="1965628"/>
            <a:chExt cx="302358" cy="374993"/>
          </a:xfrm>
        </p:grpSpPr>
        <p:sp>
          <p:nvSpPr>
            <p:cNvPr id="9637" name="Google Shape;9637;p56"/>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56"/>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56"/>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56"/>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56"/>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56"/>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56"/>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56"/>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56"/>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56"/>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56"/>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56"/>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56"/>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56"/>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56"/>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56"/>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56"/>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56"/>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56"/>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56"/>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56"/>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56"/>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56"/>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56"/>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56"/>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56"/>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56"/>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56"/>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56"/>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56"/>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56"/>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56"/>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56"/>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56"/>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56"/>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56"/>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56"/>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56"/>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56"/>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56"/>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56"/>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56"/>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56"/>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56"/>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56"/>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56"/>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56"/>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56"/>
          <p:cNvGrpSpPr/>
          <p:nvPr/>
        </p:nvGrpSpPr>
        <p:grpSpPr>
          <a:xfrm>
            <a:off x="3513632" y="2908572"/>
            <a:ext cx="355876" cy="331007"/>
            <a:chOff x="3513632" y="2908572"/>
            <a:chExt cx="355876" cy="331007"/>
          </a:xfrm>
        </p:grpSpPr>
        <p:sp>
          <p:nvSpPr>
            <p:cNvPr id="9685" name="Google Shape;9685;p56"/>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56"/>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56"/>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56"/>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56"/>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56"/>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56"/>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56"/>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56"/>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56"/>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56"/>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56"/>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56"/>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56"/>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56"/>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56"/>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56"/>
          <p:cNvGrpSpPr/>
          <p:nvPr/>
        </p:nvGrpSpPr>
        <p:grpSpPr>
          <a:xfrm>
            <a:off x="2694083" y="2888430"/>
            <a:ext cx="235762" cy="374756"/>
            <a:chOff x="2694083" y="2888430"/>
            <a:chExt cx="235762" cy="374756"/>
          </a:xfrm>
        </p:grpSpPr>
        <p:sp>
          <p:nvSpPr>
            <p:cNvPr id="9702" name="Google Shape;9702;p56"/>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56"/>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56"/>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56"/>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56"/>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56"/>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56"/>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56"/>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56"/>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1" name="Google Shape;9711;p56"/>
          <p:cNvGrpSpPr/>
          <p:nvPr/>
        </p:nvGrpSpPr>
        <p:grpSpPr>
          <a:xfrm>
            <a:off x="871534" y="4300588"/>
            <a:ext cx="357661" cy="311155"/>
            <a:chOff x="871534" y="4300588"/>
            <a:chExt cx="357661" cy="311155"/>
          </a:xfrm>
        </p:grpSpPr>
        <p:sp>
          <p:nvSpPr>
            <p:cNvPr id="9712" name="Google Shape;9712;p56"/>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56"/>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56"/>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56"/>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56"/>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56"/>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56"/>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56"/>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56"/>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56"/>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56"/>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56"/>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56"/>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56"/>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56"/>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56"/>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56"/>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56"/>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56"/>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56"/>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56"/>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3" name="Google Shape;9733;p56"/>
          <p:cNvGrpSpPr/>
          <p:nvPr/>
        </p:nvGrpSpPr>
        <p:grpSpPr>
          <a:xfrm>
            <a:off x="916019" y="3821606"/>
            <a:ext cx="250100" cy="336785"/>
            <a:chOff x="916019" y="3821606"/>
            <a:chExt cx="250100" cy="336785"/>
          </a:xfrm>
        </p:grpSpPr>
        <p:sp>
          <p:nvSpPr>
            <p:cNvPr id="9734" name="Google Shape;9734;p56"/>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56"/>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56"/>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56"/>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56"/>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56"/>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56"/>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56"/>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56"/>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56"/>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56"/>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56"/>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56"/>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7" name="Google Shape;9747;p56"/>
          <p:cNvGrpSpPr/>
          <p:nvPr/>
        </p:nvGrpSpPr>
        <p:grpSpPr>
          <a:xfrm>
            <a:off x="849686" y="2909570"/>
            <a:ext cx="374730" cy="332504"/>
            <a:chOff x="849686" y="2909570"/>
            <a:chExt cx="374730" cy="332504"/>
          </a:xfrm>
        </p:grpSpPr>
        <p:sp>
          <p:nvSpPr>
            <p:cNvPr id="9748" name="Google Shape;9748;p56"/>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56"/>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56"/>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56"/>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56"/>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56"/>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56"/>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56"/>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56"/>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56"/>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56"/>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9" name="Google Shape;9759;p56"/>
          <p:cNvGrpSpPr/>
          <p:nvPr/>
        </p:nvGrpSpPr>
        <p:grpSpPr>
          <a:xfrm>
            <a:off x="1735567" y="2420241"/>
            <a:ext cx="417718" cy="372866"/>
            <a:chOff x="1735567" y="2420241"/>
            <a:chExt cx="417718" cy="372866"/>
          </a:xfrm>
        </p:grpSpPr>
        <p:sp>
          <p:nvSpPr>
            <p:cNvPr id="9760" name="Google Shape;9760;p56"/>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56"/>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56"/>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56"/>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56"/>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56"/>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56"/>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56"/>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56"/>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56"/>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56"/>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56"/>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2" name="Google Shape;9772;p56"/>
          <p:cNvGrpSpPr/>
          <p:nvPr/>
        </p:nvGrpSpPr>
        <p:grpSpPr>
          <a:xfrm>
            <a:off x="3599318" y="4299590"/>
            <a:ext cx="251098" cy="309028"/>
            <a:chOff x="3599318" y="4299590"/>
            <a:chExt cx="251098" cy="309028"/>
          </a:xfrm>
        </p:grpSpPr>
        <p:sp>
          <p:nvSpPr>
            <p:cNvPr id="9773" name="Google Shape;9773;p56"/>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56"/>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56"/>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56"/>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56"/>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56"/>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56"/>
          <p:cNvGrpSpPr/>
          <p:nvPr/>
        </p:nvGrpSpPr>
        <p:grpSpPr>
          <a:xfrm>
            <a:off x="3105998" y="2433240"/>
            <a:ext cx="345818" cy="345056"/>
            <a:chOff x="3105998" y="2433240"/>
            <a:chExt cx="345818" cy="345056"/>
          </a:xfrm>
        </p:grpSpPr>
        <p:sp>
          <p:nvSpPr>
            <p:cNvPr id="9780" name="Google Shape;9780;p56"/>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56"/>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56"/>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56"/>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56"/>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56"/>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56"/>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56"/>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56"/>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56"/>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56"/>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56"/>
          <p:cNvGrpSpPr/>
          <p:nvPr/>
        </p:nvGrpSpPr>
        <p:grpSpPr>
          <a:xfrm>
            <a:off x="1737326" y="2900773"/>
            <a:ext cx="374730" cy="350361"/>
            <a:chOff x="1737326" y="2900773"/>
            <a:chExt cx="374730" cy="350361"/>
          </a:xfrm>
        </p:grpSpPr>
        <p:sp>
          <p:nvSpPr>
            <p:cNvPr id="9792" name="Google Shape;9792;p56"/>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56"/>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56"/>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56"/>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56"/>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56"/>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56"/>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56"/>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56"/>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56"/>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56"/>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56"/>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56"/>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56"/>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56"/>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56"/>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56"/>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9" name="Google Shape;9809;p56"/>
          <p:cNvGrpSpPr/>
          <p:nvPr/>
        </p:nvGrpSpPr>
        <p:grpSpPr>
          <a:xfrm>
            <a:off x="4000676" y="1579396"/>
            <a:ext cx="327226" cy="211603"/>
            <a:chOff x="4000676" y="1579396"/>
            <a:chExt cx="327226" cy="211603"/>
          </a:xfrm>
        </p:grpSpPr>
        <p:sp>
          <p:nvSpPr>
            <p:cNvPr id="9810" name="Google Shape;9810;p56"/>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56"/>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56"/>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56"/>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56"/>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56"/>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56"/>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56"/>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56"/>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56"/>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56"/>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56"/>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56"/>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56"/>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56"/>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56"/>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6" name="Google Shape;9826;p56"/>
          <p:cNvGrpSpPr/>
          <p:nvPr/>
        </p:nvGrpSpPr>
        <p:grpSpPr>
          <a:xfrm>
            <a:off x="2635523" y="1515584"/>
            <a:ext cx="371054" cy="336469"/>
            <a:chOff x="2635523" y="1515584"/>
            <a:chExt cx="371054" cy="336469"/>
          </a:xfrm>
        </p:grpSpPr>
        <p:sp>
          <p:nvSpPr>
            <p:cNvPr id="9827" name="Google Shape;9827;p56"/>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56"/>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56"/>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56"/>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56"/>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56"/>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56"/>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4" name="Google Shape;9834;p56"/>
          <p:cNvGrpSpPr/>
          <p:nvPr/>
        </p:nvGrpSpPr>
        <p:grpSpPr>
          <a:xfrm>
            <a:off x="2231907" y="1520731"/>
            <a:ext cx="311627" cy="326569"/>
            <a:chOff x="2231907" y="1520731"/>
            <a:chExt cx="311627" cy="326569"/>
          </a:xfrm>
        </p:grpSpPr>
        <p:sp>
          <p:nvSpPr>
            <p:cNvPr id="9835" name="Google Shape;9835;p56"/>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56"/>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56"/>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56"/>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56"/>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56"/>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56"/>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56"/>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56"/>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56"/>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5" name="Google Shape;9845;p56"/>
          <p:cNvGrpSpPr/>
          <p:nvPr/>
        </p:nvGrpSpPr>
        <p:grpSpPr>
          <a:xfrm>
            <a:off x="1340249" y="4301533"/>
            <a:ext cx="311890" cy="304695"/>
            <a:chOff x="1340249" y="4301533"/>
            <a:chExt cx="311890" cy="304695"/>
          </a:xfrm>
        </p:grpSpPr>
        <p:sp>
          <p:nvSpPr>
            <p:cNvPr id="9846" name="Google Shape;9846;p56"/>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56"/>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56"/>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56"/>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56"/>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56"/>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56"/>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56"/>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56"/>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56"/>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56"/>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56"/>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56"/>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56"/>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0" name="Google Shape;9860;p56"/>
          <p:cNvGrpSpPr/>
          <p:nvPr/>
        </p:nvGrpSpPr>
        <p:grpSpPr>
          <a:xfrm>
            <a:off x="1330690" y="3377024"/>
            <a:ext cx="306874" cy="332268"/>
            <a:chOff x="1330690" y="3377024"/>
            <a:chExt cx="306874" cy="332268"/>
          </a:xfrm>
        </p:grpSpPr>
        <p:sp>
          <p:nvSpPr>
            <p:cNvPr id="9861" name="Google Shape;9861;p56"/>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56"/>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56"/>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56"/>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56"/>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56"/>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56"/>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56"/>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56"/>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56"/>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56"/>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56"/>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56"/>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56"/>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56"/>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56"/>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56"/>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56"/>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56"/>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56"/>
          <p:cNvGrpSpPr/>
          <p:nvPr/>
        </p:nvGrpSpPr>
        <p:grpSpPr>
          <a:xfrm>
            <a:off x="2650597" y="3381777"/>
            <a:ext cx="341511" cy="324994"/>
            <a:chOff x="2650597" y="3381777"/>
            <a:chExt cx="341511" cy="324994"/>
          </a:xfrm>
        </p:grpSpPr>
        <p:sp>
          <p:nvSpPr>
            <p:cNvPr id="9881" name="Google Shape;9881;p56"/>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56"/>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56"/>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56"/>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56"/>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56"/>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56"/>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56"/>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56"/>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56"/>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56"/>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56"/>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56"/>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56"/>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56"/>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56"/>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56"/>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56"/>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56"/>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56"/>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56"/>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56"/>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56"/>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56"/>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56"/>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56"/>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56"/>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56"/>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56"/>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56"/>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56"/>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56"/>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56"/>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56"/>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56"/>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6" name="Google Shape;9916;p56"/>
          <p:cNvGrpSpPr/>
          <p:nvPr/>
        </p:nvGrpSpPr>
        <p:grpSpPr>
          <a:xfrm>
            <a:off x="1295502" y="2437362"/>
            <a:ext cx="402645" cy="323917"/>
            <a:chOff x="1295502" y="2437362"/>
            <a:chExt cx="402645" cy="323917"/>
          </a:xfrm>
        </p:grpSpPr>
        <p:sp>
          <p:nvSpPr>
            <p:cNvPr id="9917" name="Google Shape;9917;p56"/>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56"/>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56"/>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56"/>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56"/>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56"/>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56"/>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56"/>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56"/>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56"/>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56"/>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56"/>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56"/>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56"/>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56"/>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56"/>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56"/>
          <p:cNvGrpSpPr/>
          <p:nvPr/>
        </p:nvGrpSpPr>
        <p:grpSpPr>
          <a:xfrm>
            <a:off x="882590" y="2438360"/>
            <a:ext cx="337310" cy="337047"/>
            <a:chOff x="882590" y="2438360"/>
            <a:chExt cx="337310" cy="337047"/>
          </a:xfrm>
        </p:grpSpPr>
        <p:sp>
          <p:nvSpPr>
            <p:cNvPr id="9934" name="Google Shape;9934;p56"/>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56"/>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56"/>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56"/>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56"/>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56"/>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56"/>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56"/>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56"/>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56"/>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56"/>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56"/>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56"/>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56"/>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56"/>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56"/>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56"/>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56"/>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56"/>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56"/>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56"/>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56"/>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56"/>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56"/>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8" name="Google Shape;9958;p56"/>
          <p:cNvGrpSpPr/>
          <p:nvPr/>
        </p:nvGrpSpPr>
        <p:grpSpPr>
          <a:xfrm>
            <a:off x="4885060" y="1518788"/>
            <a:ext cx="385786" cy="342588"/>
            <a:chOff x="4885060" y="1518788"/>
            <a:chExt cx="385786" cy="342588"/>
          </a:xfrm>
        </p:grpSpPr>
        <p:sp>
          <p:nvSpPr>
            <p:cNvPr id="9959" name="Google Shape;9959;p56"/>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56"/>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56"/>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56"/>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56"/>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56"/>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56"/>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56"/>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56"/>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56"/>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56"/>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56"/>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56"/>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56"/>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56"/>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56"/>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56"/>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56"/>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56"/>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8" name="Google Shape;9978;p56"/>
          <p:cNvGrpSpPr/>
          <p:nvPr/>
        </p:nvGrpSpPr>
        <p:grpSpPr>
          <a:xfrm>
            <a:off x="5394478" y="1514533"/>
            <a:ext cx="249076" cy="351096"/>
            <a:chOff x="5394478" y="1514533"/>
            <a:chExt cx="249076" cy="351096"/>
          </a:xfrm>
        </p:grpSpPr>
        <p:sp>
          <p:nvSpPr>
            <p:cNvPr id="9979" name="Google Shape;9979;p56"/>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56"/>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56"/>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56"/>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56"/>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56"/>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56"/>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56"/>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56"/>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56"/>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56"/>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56"/>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56"/>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56"/>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56"/>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56"/>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56"/>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56"/>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56"/>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56"/>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9" name="Google Shape;9999;p56"/>
          <p:cNvGrpSpPr/>
          <p:nvPr/>
        </p:nvGrpSpPr>
        <p:grpSpPr>
          <a:xfrm>
            <a:off x="5782259" y="1512012"/>
            <a:ext cx="356138" cy="356138"/>
            <a:chOff x="5782259" y="1512012"/>
            <a:chExt cx="356138" cy="356138"/>
          </a:xfrm>
        </p:grpSpPr>
        <p:sp>
          <p:nvSpPr>
            <p:cNvPr id="10000" name="Google Shape;10000;p56"/>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56"/>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56"/>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56"/>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56"/>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56"/>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56"/>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56"/>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56"/>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56"/>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56"/>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56"/>
          <p:cNvGrpSpPr/>
          <p:nvPr/>
        </p:nvGrpSpPr>
        <p:grpSpPr>
          <a:xfrm>
            <a:off x="6229598" y="1518052"/>
            <a:ext cx="343560" cy="343822"/>
            <a:chOff x="6229598" y="1518052"/>
            <a:chExt cx="343560" cy="343822"/>
          </a:xfrm>
        </p:grpSpPr>
        <p:sp>
          <p:nvSpPr>
            <p:cNvPr id="10012" name="Google Shape;10012;p56"/>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56"/>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56"/>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56"/>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56"/>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56"/>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56"/>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56"/>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56"/>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56"/>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56"/>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56"/>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56"/>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56"/>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56"/>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56"/>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56"/>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56"/>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56"/>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56"/>
          <p:cNvGrpSpPr/>
          <p:nvPr/>
        </p:nvGrpSpPr>
        <p:grpSpPr>
          <a:xfrm>
            <a:off x="870773" y="3357985"/>
            <a:ext cx="342824" cy="351228"/>
            <a:chOff x="870773" y="3357985"/>
            <a:chExt cx="342824" cy="351228"/>
          </a:xfrm>
        </p:grpSpPr>
        <p:sp>
          <p:nvSpPr>
            <p:cNvPr id="10032" name="Google Shape;10032;p56"/>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56"/>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56"/>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56"/>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56"/>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56"/>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56"/>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56"/>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56"/>
          <p:cNvGrpSpPr/>
          <p:nvPr/>
        </p:nvGrpSpPr>
        <p:grpSpPr>
          <a:xfrm>
            <a:off x="2743084" y="4299590"/>
            <a:ext cx="159372" cy="308896"/>
            <a:chOff x="2743084" y="4299590"/>
            <a:chExt cx="159372" cy="308896"/>
          </a:xfrm>
        </p:grpSpPr>
        <p:sp>
          <p:nvSpPr>
            <p:cNvPr id="10041" name="Google Shape;10041;p56"/>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56"/>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56"/>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56"/>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56"/>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56"/>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56"/>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56"/>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56"/>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56"/>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56"/>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56"/>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56"/>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56"/>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56"/>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6" name="Google Shape;10056;p56"/>
          <p:cNvGrpSpPr/>
          <p:nvPr/>
        </p:nvGrpSpPr>
        <p:grpSpPr>
          <a:xfrm>
            <a:off x="1293506" y="2939716"/>
            <a:ext cx="374730" cy="272211"/>
            <a:chOff x="1293506" y="2939716"/>
            <a:chExt cx="374730" cy="272211"/>
          </a:xfrm>
        </p:grpSpPr>
        <p:sp>
          <p:nvSpPr>
            <p:cNvPr id="10057" name="Google Shape;10057;p56"/>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56"/>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56"/>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56"/>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56"/>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56"/>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56"/>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56"/>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56"/>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56"/>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56"/>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56"/>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56"/>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56"/>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56"/>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56"/>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56"/>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56"/>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56"/>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56"/>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56"/>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56"/>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56"/>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56"/>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56"/>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56"/>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56"/>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56"/>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56"/>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56"/>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7" name="Google Shape;10087;p56"/>
          <p:cNvGrpSpPr/>
          <p:nvPr/>
        </p:nvGrpSpPr>
        <p:grpSpPr>
          <a:xfrm>
            <a:off x="6669900" y="1505474"/>
            <a:ext cx="345083" cy="369216"/>
            <a:chOff x="6669900" y="1505474"/>
            <a:chExt cx="345083" cy="369216"/>
          </a:xfrm>
        </p:grpSpPr>
        <p:sp>
          <p:nvSpPr>
            <p:cNvPr id="10088" name="Google Shape;10088;p56"/>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56"/>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56"/>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56"/>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56"/>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56"/>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56"/>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56"/>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56"/>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56"/>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56"/>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56"/>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56"/>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56"/>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56"/>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56"/>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56"/>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56"/>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56"/>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56"/>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56"/>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56"/>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56"/>
          <p:cNvGrpSpPr/>
          <p:nvPr/>
        </p:nvGrpSpPr>
        <p:grpSpPr>
          <a:xfrm>
            <a:off x="7117003" y="1518000"/>
            <a:ext cx="333003" cy="344085"/>
            <a:chOff x="7117003" y="1518000"/>
            <a:chExt cx="333003" cy="344085"/>
          </a:xfrm>
        </p:grpSpPr>
        <p:sp>
          <p:nvSpPr>
            <p:cNvPr id="10111" name="Google Shape;10111;p56"/>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56"/>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56"/>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56"/>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56"/>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56"/>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56"/>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56"/>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56"/>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56"/>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56"/>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56"/>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56"/>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56"/>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56"/>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56"/>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56"/>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56"/>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56"/>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56"/>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56"/>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56"/>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56"/>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56"/>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56"/>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56"/>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56"/>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56"/>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56"/>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56"/>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56"/>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56"/>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56"/>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56"/>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56"/>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56"/>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56"/>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56"/>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9" name="Google Shape;10149;p56"/>
          <p:cNvGrpSpPr/>
          <p:nvPr/>
        </p:nvGrpSpPr>
        <p:grpSpPr>
          <a:xfrm>
            <a:off x="2200238" y="4289165"/>
            <a:ext cx="374756" cy="329300"/>
            <a:chOff x="2200238" y="4289165"/>
            <a:chExt cx="374756" cy="329300"/>
          </a:xfrm>
        </p:grpSpPr>
        <p:sp>
          <p:nvSpPr>
            <p:cNvPr id="10150" name="Google Shape;10150;p56"/>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56"/>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56"/>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56"/>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56"/>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56"/>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56"/>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56"/>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56"/>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56"/>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56"/>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56"/>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56"/>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56"/>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56"/>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56"/>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56"/>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56"/>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56"/>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56"/>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56"/>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56"/>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56"/>
          <p:cNvGrpSpPr/>
          <p:nvPr/>
        </p:nvGrpSpPr>
        <p:grpSpPr>
          <a:xfrm>
            <a:off x="7556043" y="1499959"/>
            <a:ext cx="337283" cy="380192"/>
            <a:chOff x="7556043" y="1499959"/>
            <a:chExt cx="337283" cy="380192"/>
          </a:xfrm>
        </p:grpSpPr>
        <p:sp>
          <p:nvSpPr>
            <p:cNvPr id="10173" name="Google Shape;10173;p56"/>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56"/>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56"/>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56"/>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56"/>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56"/>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56"/>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56"/>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56"/>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56"/>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56"/>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56"/>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56"/>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56"/>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56"/>
          <p:cNvGrpSpPr/>
          <p:nvPr/>
        </p:nvGrpSpPr>
        <p:grpSpPr>
          <a:xfrm>
            <a:off x="7992826" y="1517790"/>
            <a:ext cx="317431" cy="344584"/>
            <a:chOff x="7992826" y="1517790"/>
            <a:chExt cx="317431" cy="344584"/>
          </a:xfrm>
        </p:grpSpPr>
        <p:sp>
          <p:nvSpPr>
            <p:cNvPr id="10188" name="Google Shape;10188;p56"/>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56"/>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56"/>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56"/>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56"/>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56"/>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56"/>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56"/>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56"/>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56"/>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56"/>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56"/>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56"/>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56"/>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56"/>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56"/>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56"/>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5" name="Google Shape;10205;p56"/>
          <p:cNvGrpSpPr/>
          <p:nvPr/>
        </p:nvGrpSpPr>
        <p:grpSpPr>
          <a:xfrm>
            <a:off x="4864446" y="3340207"/>
            <a:ext cx="395607" cy="387414"/>
            <a:chOff x="4864446" y="3340207"/>
            <a:chExt cx="395607" cy="387414"/>
          </a:xfrm>
        </p:grpSpPr>
        <p:sp>
          <p:nvSpPr>
            <p:cNvPr id="10206" name="Google Shape;10206;p56"/>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56"/>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56"/>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56"/>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56"/>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56"/>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56"/>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56"/>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56"/>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56"/>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56"/>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56"/>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56"/>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56"/>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56"/>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56"/>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56"/>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56"/>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56"/>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56"/>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56"/>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56"/>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56"/>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56"/>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56"/>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1" name="Google Shape;10231;p56"/>
          <p:cNvGrpSpPr/>
          <p:nvPr/>
        </p:nvGrpSpPr>
        <p:grpSpPr>
          <a:xfrm>
            <a:off x="3130367" y="4324485"/>
            <a:ext cx="297342" cy="258871"/>
            <a:chOff x="3130367" y="4324485"/>
            <a:chExt cx="297342" cy="258871"/>
          </a:xfrm>
        </p:grpSpPr>
        <p:sp>
          <p:nvSpPr>
            <p:cNvPr id="10232" name="Google Shape;10232;p56"/>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56"/>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56"/>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56"/>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56"/>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56"/>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56"/>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56"/>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56"/>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56"/>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56"/>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56"/>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56"/>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56"/>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56"/>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56"/>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56"/>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56"/>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56"/>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56"/>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56"/>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56"/>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56"/>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5" name="Google Shape;10255;p56"/>
          <p:cNvGrpSpPr/>
          <p:nvPr/>
        </p:nvGrpSpPr>
        <p:grpSpPr>
          <a:xfrm>
            <a:off x="5302988" y="3389839"/>
            <a:ext cx="394609" cy="286523"/>
            <a:chOff x="5302988" y="3389839"/>
            <a:chExt cx="394609" cy="286523"/>
          </a:xfrm>
        </p:grpSpPr>
        <p:sp>
          <p:nvSpPr>
            <p:cNvPr id="10256" name="Google Shape;10256;p56"/>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56"/>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56"/>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56"/>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56"/>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56"/>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56"/>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56"/>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56"/>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56"/>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56"/>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56"/>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56"/>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56"/>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56"/>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56"/>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56"/>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56"/>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56"/>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56"/>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56"/>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56"/>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56"/>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56"/>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56"/>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56"/>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56"/>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56"/>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56"/>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56"/>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56"/>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56"/>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56"/>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9" name="Google Shape;10289;p56"/>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0" name="Google Shape;10290;p56"/>
          <p:cNvGrpSpPr/>
          <p:nvPr/>
        </p:nvGrpSpPr>
        <p:grpSpPr>
          <a:xfrm>
            <a:off x="3060752" y="2903609"/>
            <a:ext cx="390565" cy="359578"/>
            <a:chOff x="3060752" y="2903609"/>
            <a:chExt cx="390565" cy="359578"/>
          </a:xfrm>
        </p:grpSpPr>
        <p:sp>
          <p:nvSpPr>
            <p:cNvPr id="10291" name="Google Shape;10291;p56"/>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56"/>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56"/>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56"/>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56"/>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56"/>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56"/>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56"/>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56"/>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56"/>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56"/>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56"/>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56"/>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56"/>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56"/>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56"/>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56"/>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56"/>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56"/>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56"/>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56"/>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56"/>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56"/>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56"/>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56"/>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56"/>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56"/>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56"/>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56"/>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56"/>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56"/>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56"/>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56"/>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56"/>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5" name="Google Shape;10325;p56"/>
          <p:cNvGrpSpPr/>
          <p:nvPr/>
        </p:nvGrpSpPr>
        <p:grpSpPr>
          <a:xfrm>
            <a:off x="5741031" y="3386057"/>
            <a:ext cx="394609" cy="294585"/>
            <a:chOff x="5741031" y="3386057"/>
            <a:chExt cx="394609" cy="294585"/>
          </a:xfrm>
        </p:grpSpPr>
        <p:sp>
          <p:nvSpPr>
            <p:cNvPr id="10326" name="Google Shape;10326;p56"/>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56"/>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56"/>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56"/>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56"/>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56"/>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56"/>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56"/>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56"/>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56"/>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56"/>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56"/>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56"/>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56"/>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56"/>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56"/>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56"/>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56"/>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56"/>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56"/>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56"/>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56"/>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56"/>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56"/>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56"/>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56"/>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56"/>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56"/>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56"/>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56"/>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6" name="Google Shape;10356;p56"/>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7" name="Google Shape;10357;p56"/>
          <p:cNvGrpSpPr/>
          <p:nvPr/>
        </p:nvGrpSpPr>
        <p:grpSpPr>
          <a:xfrm>
            <a:off x="6179074" y="3368726"/>
            <a:ext cx="394609" cy="328749"/>
            <a:chOff x="6179074" y="3368726"/>
            <a:chExt cx="394609" cy="328749"/>
          </a:xfrm>
        </p:grpSpPr>
        <p:sp>
          <p:nvSpPr>
            <p:cNvPr id="10358" name="Google Shape;10358;p56"/>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56"/>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56"/>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56"/>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56"/>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56"/>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56"/>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56"/>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56"/>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56"/>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56"/>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56"/>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56"/>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56"/>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56"/>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56"/>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56"/>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56"/>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56"/>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56"/>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56"/>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56"/>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56"/>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56"/>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56"/>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56"/>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56"/>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56"/>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56"/>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56"/>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56"/>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56"/>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56"/>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56"/>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56"/>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56"/>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56"/>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56"/>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56"/>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56"/>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56"/>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56"/>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56"/>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56"/>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56"/>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56"/>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56"/>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56"/>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56"/>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56"/>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56"/>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56"/>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56"/>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56"/>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56"/>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56"/>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56"/>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56"/>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56"/>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56"/>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56"/>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56"/>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56"/>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56"/>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56"/>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56"/>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56"/>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56"/>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56"/>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56"/>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56"/>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56"/>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56"/>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56"/>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56"/>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56"/>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56"/>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56"/>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56"/>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56"/>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56"/>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56"/>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56"/>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1" name="Google Shape;10441;p56"/>
          <p:cNvGrpSpPr/>
          <p:nvPr/>
        </p:nvGrpSpPr>
        <p:grpSpPr>
          <a:xfrm>
            <a:off x="7054924" y="3367728"/>
            <a:ext cx="394583" cy="331007"/>
            <a:chOff x="7054924" y="3367728"/>
            <a:chExt cx="394583" cy="331007"/>
          </a:xfrm>
        </p:grpSpPr>
        <p:sp>
          <p:nvSpPr>
            <p:cNvPr id="10442" name="Google Shape;10442;p56"/>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56"/>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56"/>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56"/>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56"/>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56"/>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56"/>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56"/>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56"/>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56"/>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56"/>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56"/>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56"/>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56"/>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56"/>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7" name="Google Shape;10457;p56"/>
          <p:cNvGrpSpPr/>
          <p:nvPr/>
        </p:nvGrpSpPr>
        <p:grpSpPr>
          <a:xfrm>
            <a:off x="7492967" y="3361425"/>
            <a:ext cx="394583" cy="343586"/>
            <a:chOff x="7492967" y="3361425"/>
            <a:chExt cx="394583" cy="343586"/>
          </a:xfrm>
        </p:grpSpPr>
        <p:sp>
          <p:nvSpPr>
            <p:cNvPr id="10458" name="Google Shape;10458;p56"/>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56"/>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56"/>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56"/>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56"/>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56"/>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56"/>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56"/>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56"/>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56"/>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56"/>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56"/>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56"/>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56"/>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56"/>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56"/>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56"/>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56"/>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56"/>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56"/>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56"/>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56"/>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56"/>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56"/>
          <p:cNvGrpSpPr/>
          <p:nvPr/>
        </p:nvGrpSpPr>
        <p:grpSpPr>
          <a:xfrm>
            <a:off x="7935527" y="3353154"/>
            <a:ext cx="385287" cy="360156"/>
            <a:chOff x="7935527" y="3353154"/>
            <a:chExt cx="385287" cy="360156"/>
          </a:xfrm>
        </p:grpSpPr>
        <p:sp>
          <p:nvSpPr>
            <p:cNvPr id="10482" name="Google Shape;10482;p56"/>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56"/>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56"/>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56"/>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56"/>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56"/>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56"/>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56"/>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56"/>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56"/>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56"/>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56"/>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4" name="Google Shape;10494;p56"/>
          <p:cNvGrpSpPr/>
          <p:nvPr/>
        </p:nvGrpSpPr>
        <p:grpSpPr>
          <a:xfrm>
            <a:off x="5319821" y="1986242"/>
            <a:ext cx="348103" cy="348103"/>
            <a:chOff x="5319821" y="1986242"/>
            <a:chExt cx="348103" cy="348103"/>
          </a:xfrm>
        </p:grpSpPr>
        <p:sp>
          <p:nvSpPr>
            <p:cNvPr id="10495" name="Google Shape;10495;p56"/>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56"/>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56"/>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56"/>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56"/>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56"/>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56"/>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56"/>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56"/>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56"/>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56"/>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56"/>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56"/>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56"/>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56"/>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56"/>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56"/>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56"/>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56"/>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56"/>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56"/>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56"/>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56"/>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56"/>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56"/>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56"/>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56"/>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56"/>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56"/>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56"/>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56"/>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56"/>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56"/>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56"/>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56"/>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56"/>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56"/>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2" name="Google Shape;10532;p56"/>
          <p:cNvGrpSpPr/>
          <p:nvPr/>
        </p:nvGrpSpPr>
        <p:grpSpPr>
          <a:xfrm>
            <a:off x="5765926" y="1976683"/>
            <a:ext cx="348339" cy="348103"/>
            <a:chOff x="5765926" y="1976683"/>
            <a:chExt cx="348339" cy="348103"/>
          </a:xfrm>
        </p:grpSpPr>
        <p:sp>
          <p:nvSpPr>
            <p:cNvPr id="10533" name="Google Shape;10533;p56"/>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56"/>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56"/>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56"/>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56"/>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56"/>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56"/>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56"/>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56"/>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56"/>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56"/>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56"/>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56"/>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56"/>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7" name="Google Shape;10547;p56"/>
          <p:cNvGrpSpPr/>
          <p:nvPr/>
        </p:nvGrpSpPr>
        <p:grpSpPr>
          <a:xfrm>
            <a:off x="6191390" y="1981489"/>
            <a:ext cx="389068" cy="347787"/>
            <a:chOff x="6191390" y="1981489"/>
            <a:chExt cx="389068" cy="347787"/>
          </a:xfrm>
        </p:grpSpPr>
        <p:sp>
          <p:nvSpPr>
            <p:cNvPr id="10548" name="Google Shape;10548;p56"/>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56"/>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56"/>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56"/>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56"/>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56"/>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56"/>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56"/>
          <p:cNvGrpSpPr/>
          <p:nvPr/>
        </p:nvGrpSpPr>
        <p:grpSpPr>
          <a:xfrm>
            <a:off x="6657846" y="2007591"/>
            <a:ext cx="348103" cy="295714"/>
            <a:chOff x="6657846" y="2007591"/>
            <a:chExt cx="348103" cy="295714"/>
          </a:xfrm>
        </p:grpSpPr>
        <p:sp>
          <p:nvSpPr>
            <p:cNvPr id="10556" name="Google Shape;10556;p56"/>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56"/>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56"/>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56"/>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56"/>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56"/>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56"/>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56"/>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56"/>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56"/>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56"/>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56"/>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56"/>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56"/>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56"/>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56"/>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56"/>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56"/>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56"/>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56"/>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56"/>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56"/>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56"/>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56"/>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56"/>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56"/>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2" name="Google Shape;10582;p56"/>
          <p:cNvGrpSpPr/>
          <p:nvPr/>
        </p:nvGrpSpPr>
        <p:grpSpPr>
          <a:xfrm>
            <a:off x="7104188" y="1971904"/>
            <a:ext cx="347341" cy="348103"/>
            <a:chOff x="7104188" y="1971904"/>
            <a:chExt cx="347341" cy="348103"/>
          </a:xfrm>
        </p:grpSpPr>
        <p:sp>
          <p:nvSpPr>
            <p:cNvPr id="10583" name="Google Shape;10583;p56"/>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56"/>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56"/>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56"/>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56"/>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56"/>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56"/>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56"/>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56"/>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56"/>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56"/>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56"/>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56"/>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56"/>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56"/>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56"/>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56"/>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56"/>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56"/>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56"/>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56"/>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56"/>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56"/>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56"/>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56"/>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56"/>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56"/>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56"/>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56"/>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56"/>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3" name="Google Shape;10613;p56"/>
          <p:cNvGrpSpPr/>
          <p:nvPr/>
        </p:nvGrpSpPr>
        <p:grpSpPr>
          <a:xfrm>
            <a:off x="7551264" y="1971904"/>
            <a:ext cx="344321" cy="348155"/>
            <a:chOff x="7551264" y="1971904"/>
            <a:chExt cx="344321" cy="348155"/>
          </a:xfrm>
        </p:grpSpPr>
        <p:sp>
          <p:nvSpPr>
            <p:cNvPr id="10614" name="Google Shape;10614;p56"/>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56"/>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56"/>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56"/>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56"/>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56"/>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56"/>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56"/>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56"/>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56"/>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56"/>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56"/>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56"/>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56"/>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56"/>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56"/>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56"/>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56"/>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56"/>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3" name="Google Shape;10633;p56"/>
          <p:cNvGrpSpPr/>
          <p:nvPr/>
        </p:nvGrpSpPr>
        <p:grpSpPr>
          <a:xfrm>
            <a:off x="7992065" y="1971904"/>
            <a:ext cx="351621" cy="348103"/>
            <a:chOff x="7992065" y="1971904"/>
            <a:chExt cx="351621" cy="348103"/>
          </a:xfrm>
        </p:grpSpPr>
        <p:sp>
          <p:nvSpPr>
            <p:cNvPr id="10634" name="Google Shape;10634;p56"/>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56"/>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56"/>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56"/>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56"/>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56"/>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56"/>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56"/>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56"/>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56"/>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56"/>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56"/>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56"/>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56"/>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56"/>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9" name="Google Shape;10649;p56"/>
          <p:cNvGrpSpPr/>
          <p:nvPr/>
        </p:nvGrpSpPr>
        <p:grpSpPr>
          <a:xfrm>
            <a:off x="4911189" y="3793455"/>
            <a:ext cx="296580" cy="364935"/>
            <a:chOff x="4911189" y="3793455"/>
            <a:chExt cx="296580" cy="364935"/>
          </a:xfrm>
        </p:grpSpPr>
        <p:sp>
          <p:nvSpPr>
            <p:cNvPr id="10650" name="Google Shape;10650;p56"/>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56"/>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56"/>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56"/>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56"/>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56"/>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56"/>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56"/>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56"/>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56"/>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56"/>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56"/>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56"/>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56"/>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56"/>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56"/>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56"/>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56"/>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56"/>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56"/>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0" name="Google Shape;10670;p56"/>
          <p:cNvGrpSpPr/>
          <p:nvPr/>
        </p:nvGrpSpPr>
        <p:grpSpPr>
          <a:xfrm>
            <a:off x="5341433" y="3793271"/>
            <a:ext cx="330272" cy="329117"/>
            <a:chOff x="5341433" y="3793271"/>
            <a:chExt cx="330272" cy="329117"/>
          </a:xfrm>
        </p:grpSpPr>
        <p:sp>
          <p:nvSpPr>
            <p:cNvPr id="10671" name="Google Shape;10671;p56"/>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56"/>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56"/>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56"/>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56"/>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56"/>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56"/>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56"/>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56"/>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56"/>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56"/>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56"/>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56"/>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56"/>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56"/>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56"/>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7" name="Google Shape;10687;p56"/>
          <p:cNvGrpSpPr/>
          <p:nvPr/>
        </p:nvGrpSpPr>
        <p:grpSpPr>
          <a:xfrm>
            <a:off x="5744051" y="3766250"/>
            <a:ext cx="428511" cy="383186"/>
            <a:chOff x="5744051" y="3766250"/>
            <a:chExt cx="428511" cy="383186"/>
          </a:xfrm>
        </p:grpSpPr>
        <p:sp>
          <p:nvSpPr>
            <p:cNvPr id="10688" name="Google Shape;10688;p56"/>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56"/>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56"/>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56"/>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56"/>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56"/>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56"/>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56"/>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56"/>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56"/>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56"/>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56"/>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56"/>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56"/>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56"/>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56"/>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56"/>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5" name="Google Shape;10705;p56"/>
          <p:cNvGrpSpPr/>
          <p:nvPr/>
        </p:nvGrpSpPr>
        <p:grpSpPr>
          <a:xfrm>
            <a:off x="6678697" y="3793324"/>
            <a:ext cx="342824" cy="328985"/>
            <a:chOff x="6678697" y="3793324"/>
            <a:chExt cx="342824" cy="328985"/>
          </a:xfrm>
        </p:grpSpPr>
        <p:sp>
          <p:nvSpPr>
            <p:cNvPr id="10706" name="Google Shape;10706;p56"/>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56"/>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56"/>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56"/>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56"/>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56"/>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56"/>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56"/>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4" name="Google Shape;10714;p56"/>
          <p:cNvGrpSpPr/>
          <p:nvPr/>
        </p:nvGrpSpPr>
        <p:grpSpPr>
          <a:xfrm>
            <a:off x="7101903" y="3762022"/>
            <a:ext cx="398627" cy="392088"/>
            <a:chOff x="7101903" y="3762022"/>
            <a:chExt cx="398627" cy="392088"/>
          </a:xfrm>
        </p:grpSpPr>
        <p:sp>
          <p:nvSpPr>
            <p:cNvPr id="10715" name="Google Shape;10715;p56"/>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56"/>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56"/>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56"/>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56"/>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56"/>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56"/>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56"/>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56"/>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56"/>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56"/>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56"/>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56"/>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56"/>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56"/>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56"/>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56"/>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56"/>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3" name="Google Shape;10733;p56"/>
          <p:cNvGrpSpPr/>
          <p:nvPr/>
        </p:nvGrpSpPr>
        <p:grpSpPr>
          <a:xfrm>
            <a:off x="7541469" y="3793455"/>
            <a:ext cx="407897" cy="328985"/>
            <a:chOff x="7541469" y="3793455"/>
            <a:chExt cx="407897" cy="328985"/>
          </a:xfrm>
        </p:grpSpPr>
        <p:sp>
          <p:nvSpPr>
            <p:cNvPr id="10734" name="Google Shape;10734;p56"/>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56"/>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56"/>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56"/>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56"/>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56"/>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56"/>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56"/>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56"/>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56"/>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56"/>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56"/>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56"/>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56"/>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56"/>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56"/>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56"/>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56"/>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56"/>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56"/>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56"/>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56"/>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56"/>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56"/>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56"/>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56"/>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56"/>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56"/>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56"/>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56"/>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56"/>
          <p:cNvGrpSpPr/>
          <p:nvPr/>
        </p:nvGrpSpPr>
        <p:grpSpPr>
          <a:xfrm>
            <a:off x="5310288" y="2956312"/>
            <a:ext cx="432292" cy="264412"/>
            <a:chOff x="5310288" y="2956312"/>
            <a:chExt cx="432292" cy="264412"/>
          </a:xfrm>
        </p:grpSpPr>
        <p:sp>
          <p:nvSpPr>
            <p:cNvPr id="10765" name="Google Shape;10765;p56"/>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56"/>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56"/>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56"/>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56"/>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56"/>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56"/>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56"/>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56"/>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56"/>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56"/>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56"/>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56"/>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56"/>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56"/>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56"/>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56"/>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56"/>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56"/>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56"/>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56"/>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56"/>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56"/>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56"/>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56"/>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56"/>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56"/>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2" name="Google Shape;10792;p56"/>
          <p:cNvGrpSpPr/>
          <p:nvPr/>
        </p:nvGrpSpPr>
        <p:grpSpPr>
          <a:xfrm>
            <a:off x="4879047" y="2432320"/>
            <a:ext cx="398075" cy="340303"/>
            <a:chOff x="4879047" y="2432320"/>
            <a:chExt cx="398075" cy="340303"/>
          </a:xfrm>
        </p:grpSpPr>
        <p:sp>
          <p:nvSpPr>
            <p:cNvPr id="10793" name="Google Shape;10793;p56"/>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56"/>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56"/>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56"/>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56"/>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56"/>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56"/>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56"/>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56"/>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56"/>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56"/>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56"/>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56"/>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56"/>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56"/>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56"/>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56"/>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56"/>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56"/>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56"/>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56"/>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56"/>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56"/>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56"/>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56"/>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56"/>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56"/>
          <p:cNvGrpSpPr/>
          <p:nvPr/>
        </p:nvGrpSpPr>
        <p:grpSpPr>
          <a:xfrm>
            <a:off x="5388701" y="2393823"/>
            <a:ext cx="280982" cy="395896"/>
            <a:chOff x="5388701" y="2393823"/>
            <a:chExt cx="280982" cy="395896"/>
          </a:xfrm>
        </p:grpSpPr>
        <p:sp>
          <p:nvSpPr>
            <p:cNvPr id="10820" name="Google Shape;10820;p56"/>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56"/>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56"/>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56"/>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56"/>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56"/>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56"/>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56"/>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56"/>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56"/>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56"/>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56"/>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56"/>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56"/>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56"/>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56"/>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56"/>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56"/>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56"/>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56"/>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56"/>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56"/>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56"/>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56"/>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56"/>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56"/>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56"/>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56"/>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56"/>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56"/>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0" name="Google Shape;10850;p56"/>
          <p:cNvGrpSpPr/>
          <p:nvPr/>
        </p:nvGrpSpPr>
        <p:grpSpPr>
          <a:xfrm>
            <a:off x="5743289" y="2439122"/>
            <a:ext cx="444871" cy="316407"/>
            <a:chOff x="5743289" y="2439122"/>
            <a:chExt cx="444871" cy="316407"/>
          </a:xfrm>
        </p:grpSpPr>
        <p:sp>
          <p:nvSpPr>
            <p:cNvPr id="10851" name="Google Shape;10851;p56"/>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56"/>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56"/>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56"/>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56"/>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56"/>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56"/>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56"/>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56"/>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56"/>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56"/>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56"/>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56"/>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56"/>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56"/>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56"/>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56"/>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56"/>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56"/>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56"/>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56"/>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56"/>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56"/>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56"/>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56"/>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56"/>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56"/>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56"/>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56"/>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0" name="Google Shape;10880;p56"/>
          <p:cNvGrpSpPr/>
          <p:nvPr/>
        </p:nvGrpSpPr>
        <p:grpSpPr>
          <a:xfrm>
            <a:off x="6230360" y="2432583"/>
            <a:ext cx="351359" cy="363412"/>
            <a:chOff x="6230360" y="2432583"/>
            <a:chExt cx="351359" cy="363412"/>
          </a:xfrm>
        </p:grpSpPr>
        <p:sp>
          <p:nvSpPr>
            <p:cNvPr id="10881" name="Google Shape;10881;p56"/>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56"/>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56"/>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56"/>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56"/>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56"/>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56"/>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56"/>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56"/>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56"/>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56"/>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56"/>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56"/>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56"/>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56"/>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56"/>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56"/>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56"/>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56"/>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56"/>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56"/>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2" name="Google Shape;10902;p56"/>
          <p:cNvGrpSpPr/>
          <p:nvPr/>
        </p:nvGrpSpPr>
        <p:grpSpPr>
          <a:xfrm>
            <a:off x="6633976" y="2459552"/>
            <a:ext cx="387781" cy="286680"/>
            <a:chOff x="6633976" y="2459552"/>
            <a:chExt cx="387781" cy="286680"/>
          </a:xfrm>
        </p:grpSpPr>
        <p:sp>
          <p:nvSpPr>
            <p:cNvPr id="10903" name="Google Shape;10903;p56"/>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56"/>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56"/>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56"/>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56"/>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56"/>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56"/>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0" name="Google Shape;10910;p56"/>
          <p:cNvGrpSpPr/>
          <p:nvPr/>
        </p:nvGrpSpPr>
        <p:grpSpPr>
          <a:xfrm>
            <a:off x="7091110" y="2428565"/>
            <a:ext cx="376989" cy="348864"/>
            <a:chOff x="7091110" y="2428565"/>
            <a:chExt cx="376989" cy="348864"/>
          </a:xfrm>
        </p:grpSpPr>
        <p:sp>
          <p:nvSpPr>
            <p:cNvPr id="10911" name="Google Shape;10911;p56"/>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56"/>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56"/>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56"/>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56"/>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56"/>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56"/>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56"/>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56"/>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56"/>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56"/>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56"/>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56"/>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56"/>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56"/>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56"/>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56"/>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56"/>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56"/>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56"/>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56"/>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56"/>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56"/>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56"/>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56"/>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56"/>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56"/>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56"/>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56"/>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56"/>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56"/>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2" name="Google Shape;10942;p56"/>
          <p:cNvGrpSpPr/>
          <p:nvPr/>
        </p:nvGrpSpPr>
        <p:grpSpPr>
          <a:xfrm>
            <a:off x="7536427" y="2415225"/>
            <a:ext cx="369715" cy="375492"/>
            <a:chOff x="7536427" y="2415225"/>
            <a:chExt cx="369715" cy="375492"/>
          </a:xfrm>
        </p:grpSpPr>
        <p:sp>
          <p:nvSpPr>
            <p:cNvPr id="10943" name="Google Shape;10943;p56"/>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56"/>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56"/>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56"/>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56"/>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56"/>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56"/>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56"/>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56"/>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56"/>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56"/>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56"/>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56"/>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56"/>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56"/>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56"/>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56"/>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56"/>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56"/>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56"/>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56"/>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56"/>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56"/>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56"/>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56"/>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56"/>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56"/>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56"/>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56"/>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56"/>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56"/>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56"/>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56"/>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56"/>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56"/>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56"/>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56"/>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56"/>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1" name="Google Shape;10981;p56"/>
          <p:cNvGrpSpPr/>
          <p:nvPr/>
        </p:nvGrpSpPr>
        <p:grpSpPr>
          <a:xfrm>
            <a:off x="7980773" y="2428802"/>
            <a:ext cx="353381" cy="358160"/>
            <a:chOff x="7980773" y="2428802"/>
            <a:chExt cx="353381" cy="358160"/>
          </a:xfrm>
        </p:grpSpPr>
        <p:sp>
          <p:nvSpPr>
            <p:cNvPr id="10982" name="Google Shape;10982;p56"/>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56"/>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56"/>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56"/>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56"/>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56"/>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56"/>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56"/>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56"/>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56"/>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56"/>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56"/>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56"/>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56"/>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56"/>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56"/>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56"/>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56"/>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56"/>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56"/>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56"/>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56"/>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56"/>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56"/>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56"/>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56"/>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56"/>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56"/>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56"/>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56"/>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2" name="Google Shape;11012;p56"/>
          <p:cNvGrpSpPr/>
          <p:nvPr/>
        </p:nvGrpSpPr>
        <p:grpSpPr>
          <a:xfrm>
            <a:off x="4886058" y="4291240"/>
            <a:ext cx="346343" cy="343953"/>
            <a:chOff x="4886058" y="4291240"/>
            <a:chExt cx="346343" cy="343953"/>
          </a:xfrm>
        </p:grpSpPr>
        <p:sp>
          <p:nvSpPr>
            <p:cNvPr id="11013" name="Google Shape;11013;p56"/>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56"/>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56"/>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56"/>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56"/>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56"/>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56"/>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56"/>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56"/>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56"/>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56"/>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56"/>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56"/>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6" name="Google Shape;11026;p56"/>
          <p:cNvGrpSpPr/>
          <p:nvPr/>
        </p:nvGrpSpPr>
        <p:grpSpPr>
          <a:xfrm>
            <a:off x="5344216" y="4291056"/>
            <a:ext cx="304616" cy="343560"/>
            <a:chOff x="5344216" y="4291056"/>
            <a:chExt cx="304616" cy="343560"/>
          </a:xfrm>
        </p:grpSpPr>
        <p:sp>
          <p:nvSpPr>
            <p:cNvPr id="11027" name="Google Shape;11027;p56"/>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56"/>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56"/>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56"/>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56"/>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56"/>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56"/>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56"/>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56"/>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56"/>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56"/>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56"/>
          <p:cNvGrpSpPr/>
          <p:nvPr/>
        </p:nvGrpSpPr>
        <p:grpSpPr>
          <a:xfrm>
            <a:off x="6279999" y="4264422"/>
            <a:ext cx="204093" cy="343743"/>
            <a:chOff x="6271562" y="4290872"/>
            <a:chExt cx="204093" cy="343743"/>
          </a:xfrm>
        </p:grpSpPr>
        <p:sp>
          <p:nvSpPr>
            <p:cNvPr id="11039" name="Google Shape;11039;p56"/>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56"/>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56"/>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56"/>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56"/>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56"/>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56"/>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56"/>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56"/>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56"/>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56"/>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56"/>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1" name="Google Shape;11051;p56"/>
          <p:cNvGrpSpPr/>
          <p:nvPr/>
        </p:nvGrpSpPr>
        <p:grpSpPr>
          <a:xfrm>
            <a:off x="6639491" y="4329238"/>
            <a:ext cx="344085" cy="267195"/>
            <a:chOff x="6639491" y="4329238"/>
            <a:chExt cx="344085" cy="267195"/>
          </a:xfrm>
        </p:grpSpPr>
        <p:sp>
          <p:nvSpPr>
            <p:cNvPr id="11052" name="Google Shape;11052;p56"/>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56"/>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56"/>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56"/>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56"/>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56"/>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56"/>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56"/>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56"/>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56"/>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56"/>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56"/>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56"/>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56"/>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56"/>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56"/>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56"/>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56"/>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0" name="Google Shape;11070;p56"/>
          <p:cNvGrpSpPr/>
          <p:nvPr/>
        </p:nvGrpSpPr>
        <p:grpSpPr>
          <a:xfrm>
            <a:off x="7133336" y="4291056"/>
            <a:ext cx="232979" cy="343560"/>
            <a:chOff x="7133336" y="4291056"/>
            <a:chExt cx="232979" cy="343560"/>
          </a:xfrm>
        </p:grpSpPr>
        <p:sp>
          <p:nvSpPr>
            <p:cNvPr id="11071" name="Google Shape;11071;p56"/>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56"/>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56"/>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56"/>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56"/>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56"/>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56"/>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56"/>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56"/>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56"/>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56"/>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56"/>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56"/>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56"/>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56"/>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56"/>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56"/>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8" name="Google Shape;11088;p56"/>
          <p:cNvGrpSpPr/>
          <p:nvPr/>
        </p:nvGrpSpPr>
        <p:grpSpPr>
          <a:xfrm>
            <a:off x="7571379" y="4291056"/>
            <a:ext cx="232979" cy="343560"/>
            <a:chOff x="7571379" y="4291056"/>
            <a:chExt cx="232979" cy="343560"/>
          </a:xfrm>
        </p:grpSpPr>
        <p:sp>
          <p:nvSpPr>
            <p:cNvPr id="11089" name="Google Shape;11089;p56"/>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56"/>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56"/>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56"/>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56"/>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56"/>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56"/>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56"/>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56"/>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56"/>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56"/>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56"/>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56"/>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56"/>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56"/>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56"/>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56"/>
          <p:cNvGrpSpPr/>
          <p:nvPr/>
        </p:nvGrpSpPr>
        <p:grpSpPr>
          <a:xfrm>
            <a:off x="6666381" y="3347875"/>
            <a:ext cx="295819" cy="370712"/>
            <a:chOff x="6666381" y="3347875"/>
            <a:chExt cx="295819" cy="370712"/>
          </a:xfrm>
        </p:grpSpPr>
        <p:sp>
          <p:nvSpPr>
            <p:cNvPr id="11106" name="Google Shape;11106;p56"/>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56"/>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56"/>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56"/>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56"/>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56"/>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56"/>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56"/>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56"/>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56"/>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56"/>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56"/>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56"/>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56"/>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56"/>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56"/>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56"/>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56"/>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56"/>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56"/>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56"/>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56"/>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56"/>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56"/>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56"/>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56"/>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56"/>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56"/>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56"/>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56"/>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56"/>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56"/>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56"/>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56"/>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56"/>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56"/>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56"/>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56"/>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56"/>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56"/>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6" name="Google Shape;11146;p56"/>
          <p:cNvGrpSpPr/>
          <p:nvPr/>
        </p:nvGrpSpPr>
        <p:grpSpPr>
          <a:xfrm>
            <a:off x="4877760" y="2887459"/>
            <a:ext cx="389567" cy="390329"/>
            <a:chOff x="4877760" y="2887459"/>
            <a:chExt cx="389567" cy="390329"/>
          </a:xfrm>
        </p:grpSpPr>
        <p:sp>
          <p:nvSpPr>
            <p:cNvPr id="11147" name="Google Shape;11147;p56"/>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56"/>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56"/>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56"/>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56"/>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56"/>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56"/>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56"/>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56"/>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56"/>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56"/>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56"/>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56"/>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56"/>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56"/>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56"/>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56"/>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56"/>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56"/>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56"/>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56"/>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56"/>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56"/>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56"/>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56"/>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56"/>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56"/>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56"/>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56"/>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56"/>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56"/>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56"/>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56"/>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56"/>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56"/>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56"/>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56"/>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56"/>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56"/>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56"/>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56"/>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56"/>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56"/>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56"/>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1" name="Google Shape;11191;p56"/>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56"/>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56"/>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56"/>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56"/>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96" name="Google Shape;11196;p56"/>
          <p:cNvGrpSpPr/>
          <p:nvPr/>
        </p:nvGrpSpPr>
        <p:grpSpPr>
          <a:xfrm>
            <a:off x="5779239" y="2887695"/>
            <a:ext cx="314411" cy="389830"/>
            <a:chOff x="5779239" y="2887695"/>
            <a:chExt cx="314411" cy="389830"/>
          </a:xfrm>
        </p:grpSpPr>
        <p:sp>
          <p:nvSpPr>
            <p:cNvPr id="11197" name="Google Shape;11197;p56"/>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56"/>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56"/>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56"/>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56"/>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56"/>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56"/>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56"/>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56"/>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56"/>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56"/>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56"/>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56"/>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56"/>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56"/>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56"/>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56"/>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56"/>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56"/>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56"/>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56"/>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56"/>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56"/>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56"/>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56"/>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56"/>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56"/>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56"/>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56"/>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56"/>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56"/>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56"/>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56"/>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56"/>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56"/>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56"/>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56"/>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56"/>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56"/>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56"/>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56"/>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56"/>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56"/>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56"/>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1" name="Google Shape;11241;p56"/>
          <p:cNvGrpSpPr/>
          <p:nvPr/>
        </p:nvGrpSpPr>
        <p:grpSpPr>
          <a:xfrm>
            <a:off x="6190130" y="2940977"/>
            <a:ext cx="389830" cy="283004"/>
            <a:chOff x="6190130" y="2940977"/>
            <a:chExt cx="389830" cy="283004"/>
          </a:xfrm>
        </p:grpSpPr>
        <p:sp>
          <p:nvSpPr>
            <p:cNvPr id="11242" name="Google Shape;11242;p56"/>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56"/>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56"/>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56"/>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56"/>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56"/>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56"/>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56"/>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56"/>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56"/>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56"/>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56"/>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56"/>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56"/>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56"/>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56"/>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56"/>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56"/>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56"/>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56"/>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56"/>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56"/>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56"/>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56"/>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56"/>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56"/>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56"/>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56"/>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56"/>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56"/>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2" name="Google Shape;11272;p56"/>
          <p:cNvGrpSpPr/>
          <p:nvPr/>
        </p:nvGrpSpPr>
        <p:grpSpPr>
          <a:xfrm>
            <a:off x="6633976" y="2900274"/>
            <a:ext cx="389803" cy="364673"/>
            <a:chOff x="6633976" y="2900274"/>
            <a:chExt cx="389803" cy="364673"/>
          </a:xfrm>
        </p:grpSpPr>
        <p:sp>
          <p:nvSpPr>
            <p:cNvPr id="11273" name="Google Shape;11273;p56"/>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56"/>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56"/>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56"/>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56"/>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56"/>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56"/>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56"/>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56"/>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56"/>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56"/>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56"/>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56"/>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56"/>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56"/>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56"/>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56"/>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56"/>
          <p:cNvGrpSpPr/>
          <p:nvPr/>
        </p:nvGrpSpPr>
        <p:grpSpPr>
          <a:xfrm>
            <a:off x="7517835" y="2885437"/>
            <a:ext cx="364935" cy="382529"/>
            <a:chOff x="7517835" y="2885437"/>
            <a:chExt cx="364935" cy="382529"/>
          </a:xfrm>
        </p:grpSpPr>
        <p:sp>
          <p:nvSpPr>
            <p:cNvPr id="11291" name="Google Shape;11291;p56"/>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56"/>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56"/>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56"/>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56"/>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56"/>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56"/>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56"/>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56"/>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56"/>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56"/>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56"/>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56"/>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56"/>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56"/>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56"/>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56"/>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56"/>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56"/>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56"/>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56"/>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56"/>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56"/>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56"/>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56"/>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56"/>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56"/>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56"/>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56"/>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56"/>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56"/>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56"/>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56"/>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56"/>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56"/>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56"/>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56"/>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8" name="Google Shape;11328;p56"/>
          <p:cNvGrpSpPr/>
          <p:nvPr/>
        </p:nvGrpSpPr>
        <p:grpSpPr>
          <a:xfrm>
            <a:off x="7087591" y="2887144"/>
            <a:ext cx="358160" cy="385602"/>
            <a:chOff x="7087591" y="2887144"/>
            <a:chExt cx="358160" cy="385602"/>
          </a:xfrm>
        </p:grpSpPr>
        <p:sp>
          <p:nvSpPr>
            <p:cNvPr id="11329" name="Google Shape;11329;p56"/>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56"/>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56"/>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56"/>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56"/>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56"/>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56"/>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56"/>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56"/>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56"/>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56"/>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56"/>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56"/>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56"/>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56"/>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56"/>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56"/>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56"/>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56"/>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8" name="Google Shape;11348;p56"/>
          <p:cNvGrpSpPr/>
          <p:nvPr/>
        </p:nvGrpSpPr>
        <p:grpSpPr>
          <a:xfrm>
            <a:off x="7951362" y="2885437"/>
            <a:ext cx="382529" cy="382529"/>
            <a:chOff x="7951362" y="2885437"/>
            <a:chExt cx="382529" cy="382529"/>
          </a:xfrm>
        </p:grpSpPr>
        <p:sp>
          <p:nvSpPr>
            <p:cNvPr id="11349" name="Google Shape;11349;p56"/>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56"/>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56"/>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56"/>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56"/>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56"/>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56"/>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56"/>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56"/>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56"/>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56"/>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56"/>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56"/>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56"/>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56"/>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56"/>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56"/>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56"/>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56"/>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56"/>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56"/>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56"/>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56"/>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56"/>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56"/>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56"/>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56"/>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56"/>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56"/>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56"/>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56"/>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56"/>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56"/>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56"/>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56"/>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56"/>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56"/>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56"/>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56"/>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56"/>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56"/>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56"/>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56"/>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56"/>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56"/>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56"/>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56"/>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56"/>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56"/>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8" name="Google Shape;11398;p56"/>
          <p:cNvGrpSpPr/>
          <p:nvPr/>
        </p:nvGrpSpPr>
        <p:grpSpPr>
          <a:xfrm>
            <a:off x="8054406" y="3814489"/>
            <a:ext cx="276964" cy="336601"/>
            <a:chOff x="8054406" y="3814489"/>
            <a:chExt cx="276964" cy="336601"/>
          </a:xfrm>
        </p:grpSpPr>
        <p:sp>
          <p:nvSpPr>
            <p:cNvPr id="11399" name="Google Shape;11399;p56"/>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56"/>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56"/>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56"/>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56"/>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56"/>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56"/>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56"/>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56"/>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8" name="Google Shape;11408;p56"/>
          <p:cNvGrpSpPr/>
          <p:nvPr/>
        </p:nvGrpSpPr>
        <p:grpSpPr>
          <a:xfrm>
            <a:off x="7936787" y="4295074"/>
            <a:ext cx="378249" cy="335524"/>
            <a:chOff x="7936787" y="4295074"/>
            <a:chExt cx="378249" cy="335524"/>
          </a:xfrm>
        </p:grpSpPr>
        <p:sp>
          <p:nvSpPr>
            <p:cNvPr id="11409" name="Google Shape;11409;p56"/>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56"/>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56"/>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56"/>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56"/>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56"/>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56"/>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56"/>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56"/>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56"/>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56"/>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56"/>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56"/>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56"/>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56"/>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56"/>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56"/>
          <p:cNvGrpSpPr/>
          <p:nvPr/>
        </p:nvGrpSpPr>
        <p:grpSpPr>
          <a:xfrm>
            <a:off x="4886058" y="1965890"/>
            <a:ext cx="388569" cy="388307"/>
            <a:chOff x="4886058" y="1965890"/>
            <a:chExt cx="388569" cy="388307"/>
          </a:xfrm>
        </p:grpSpPr>
        <p:sp>
          <p:nvSpPr>
            <p:cNvPr id="11426" name="Google Shape;11426;p56"/>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56"/>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56"/>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56"/>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56"/>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56"/>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56"/>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56"/>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56"/>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56"/>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56"/>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440" name="Shape 11440"/>
        <p:cNvGrpSpPr/>
        <p:nvPr/>
      </p:nvGrpSpPr>
      <p:grpSpPr>
        <a:xfrm>
          <a:off x="0" y="0"/>
          <a:ext cx="0" cy="0"/>
          <a:chOff x="0" y="0"/>
          <a:chExt cx="0" cy="0"/>
        </a:xfrm>
      </p:grpSpPr>
      <p:sp>
        <p:nvSpPr>
          <p:cNvPr id="11441" name="Google Shape;11441;p5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42" name="Google Shape;11442;p5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443" name="Google Shape;11443;p57"/>
          <p:cNvGrpSpPr/>
          <p:nvPr/>
        </p:nvGrpSpPr>
        <p:grpSpPr>
          <a:xfrm>
            <a:off x="1765162" y="3346789"/>
            <a:ext cx="292801" cy="359258"/>
            <a:chOff x="1765162" y="3346789"/>
            <a:chExt cx="292801" cy="359258"/>
          </a:xfrm>
        </p:grpSpPr>
        <p:sp>
          <p:nvSpPr>
            <p:cNvPr id="11444" name="Google Shape;11444;p57"/>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57"/>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57"/>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57"/>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57"/>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57"/>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57"/>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57"/>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57"/>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57"/>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57"/>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57"/>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57"/>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57"/>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57"/>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9" name="Google Shape;11459;p57"/>
          <p:cNvGrpSpPr/>
          <p:nvPr/>
        </p:nvGrpSpPr>
        <p:grpSpPr>
          <a:xfrm>
            <a:off x="3077632" y="2445004"/>
            <a:ext cx="358996" cy="296309"/>
            <a:chOff x="3077632" y="2445004"/>
            <a:chExt cx="358996" cy="296309"/>
          </a:xfrm>
        </p:grpSpPr>
        <p:sp>
          <p:nvSpPr>
            <p:cNvPr id="11460" name="Google Shape;11460;p57"/>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57"/>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57"/>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57"/>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57"/>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57"/>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57"/>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57"/>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57"/>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57"/>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57"/>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57"/>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57"/>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57"/>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57"/>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57"/>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57"/>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57"/>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57"/>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57"/>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57"/>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57"/>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57"/>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57"/>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57"/>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57"/>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6" name="Google Shape;11486;p57"/>
          <p:cNvGrpSpPr/>
          <p:nvPr/>
        </p:nvGrpSpPr>
        <p:grpSpPr>
          <a:xfrm>
            <a:off x="2635237" y="2431780"/>
            <a:ext cx="359232" cy="323018"/>
            <a:chOff x="2635237" y="2431780"/>
            <a:chExt cx="359232" cy="323018"/>
          </a:xfrm>
        </p:grpSpPr>
        <p:sp>
          <p:nvSpPr>
            <p:cNvPr id="11487" name="Google Shape;11487;p57"/>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57"/>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57"/>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57"/>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57"/>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57"/>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57"/>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57"/>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57"/>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57"/>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57"/>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57"/>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57"/>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57"/>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57"/>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2" name="Google Shape;11502;p57"/>
          <p:cNvGrpSpPr/>
          <p:nvPr/>
        </p:nvGrpSpPr>
        <p:grpSpPr>
          <a:xfrm>
            <a:off x="4011651" y="3768132"/>
            <a:ext cx="373189" cy="358944"/>
            <a:chOff x="4011651" y="3768132"/>
            <a:chExt cx="373189" cy="358944"/>
          </a:xfrm>
        </p:grpSpPr>
        <p:sp>
          <p:nvSpPr>
            <p:cNvPr id="11503" name="Google Shape;11503;p57"/>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57"/>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57"/>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57"/>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57"/>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57"/>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57"/>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57"/>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57"/>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57"/>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3" name="Google Shape;11513;p57"/>
          <p:cNvGrpSpPr/>
          <p:nvPr/>
        </p:nvGrpSpPr>
        <p:grpSpPr>
          <a:xfrm>
            <a:off x="2189568" y="1961603"/>
            <a:ext cx="364993" cy="359049"/>
            <a:chOff x="2189568" y="1961603"/>
            <a:chExt cx="364993" cy="359049"/>
          </a:xfrm>
        </p:grpSpPr>
        <p:sp>
          <p:nvSpPr>
            <p:cNvPr id="11514" name="Google Shape;11514;p57"/>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57"/>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57"/>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57"/>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57"/>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57"/>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57"/>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57"/>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57"/>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57"/>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57"/>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57"/>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57"/>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57"/>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57"/>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57"/>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57"/>
          <p:cNvGrpSpPr/>
          <p:nvPr/>
        </p:nvGrpSpPr>
        <p:grpSpPr>
          <a:xfrm>
            <a:off x="2193077" y="2419971"/>
            <a:ext cx="378426" cy="346323"/>
            <a:chOff x="2193077" y="2419971"/>
            <a:chExt cx="378426" cy="346323"/>
          </a:xfrm>
        </p:grpSpPr>
        <p:sp>
          <p:nvSpPr>
            <p:cNvPr id="11531" name="Google Shape;11531;p57"/>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57"/>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57"/>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57"/>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57"/>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57"/>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57"/>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57"/>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57"/>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57"/>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57"/>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57"/>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57"/>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57"/>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57"/>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57"/>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57"/>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57"/>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57"/>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57"/>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57"/>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2" name="Google Shape;11552;p57"/>
          <p:cNvGrpSpPr/>
          <p:nvPr/>
        </p:nvGrpSpPr>
        <p:grpSpPr>
          <a:xfrm>
            <a:off x="861622" y="2881770"/>
            <a:ext cx="276802" cy="367140"/>
            <a:chOff x="861622" y="2881770"/>
            <a:chExt cx="276802" cy="367140"/>
          </a:xfrm>
        </p:grpSpPr>
        <p:sp>
          <p:nvSpPr>
            <p:cNvPr id="11553" name="Google Shape;11553;p57"/>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57"/>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57"/>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57"/>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57"/>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57"/>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57"/>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57"/>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57"/>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57"/>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57"/>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57"/>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57"/>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57"/>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57"/>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57"/>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57"/>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57"/>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57"/>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57"/>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57"/>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57"/>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5" name="Google Shape;11575;p57"/>
          <p:cNvGrpSpPr/>
          <p:nvPr/>
        </p:nvGrpSpPr>
        <p:grpSpPr>
          <a:xfrm>
            <a:off x="3968184" y="2881691"/>
            <a:ext cx="369444" cy="367140"/>
            <a:chOff x="3968184" y="2881691"/>
            <a:chExt cx="369444" cy="367140"/>
          </a:xfrm>
        </p:grpSpPr>
        <p:sp>
          <p:nvSpPr>
            <p:cNvPr id="11576" name="Google Shape;11576;p57"/>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57"/>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57"/>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57"/>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57"/>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57"/>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57"/>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57"/>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57"/>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57"/>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57"/>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57"/>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57"/>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57"/>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57"/>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57"/>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57"/>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57"/>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57"/>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57"/>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57"/>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57"/>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57"/>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57"/>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57"/>
          <p:cNvGrpSpPr/>
          <p:nvPr/>
        </p:nvGrpSpPr>
        <p:grpSpPr>
          <a:xfrm>
            <a:off x="3513796" y="2882084"/>
            <a:ext cx="371487" cy="366826"/>
            <a:chOff x="3513796" y="2882084"/>
            <a:chExt cx="371487" cy="366826"/>
          </a:xfrm>
        </p:grpSpPr>
        <p:sp>
          <p:nvSpPr>
            <p:cNvPr id="11601" name="Google Shape;11601;p57"/>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57"/>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57"/>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57"/>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57"/>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57"/>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57"/>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57"/>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57"/>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57"/>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57"/>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57"/>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57"/>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57"/>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57"/>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57"/>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57"/>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57"/>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57"/>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57"/>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57"/>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57"/>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57"/>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57"/>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57"/>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57"/>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57"/>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57"/>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57"/>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57"/>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57"/>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57"/>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57"/>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57"/>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57"/>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57"/>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57"/>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57"/>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57"/>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57"/>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57"/>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57"/>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57"/>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57"/>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57"/>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57"/>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57"/>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57"/>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57"/>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0" name="Google Shape;11650;p57"/>
          <p:cNvGrpSpPr/>
          <p:nvPr/>
        </p:nvGrpSpPr>
        <p:grpSpPr>
          <a:xfrm>
            <a:off x="873615" y="1500275"/>
            <a:ext cx="335011" cy="359232"/>
            <a:chOff x="873615" y="1500275"/>
            <a:chExt cx="335011" cy="359232"/>
          </a:xfrm>
        </p:grpSpPr>
        <p:sp>
          <p:nvSpPr>
            <p:cNvPr id="11651" name="Google Shape;11651;p57"/>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57"/>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57"/>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57"/>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57"/>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57"/>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57"/>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57"/>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57"/>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57"/>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57"/>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57"/>
          <p:cNvGrpSpPr/>
          <p:nvPr/>
        </p:nvGrpSpPr>
        <p:grpSpPr>
          <a:xfrm>
            <a:off x="2202058" y="3346737"/>
            <a:ext cx="337158" cy="359311"/>
            <a:chOff x="2202058" y="3346737"/>
            <a:chExt cx="337158" cy="359311"/>
          </a:xfrm>
        </p:grpSpPr>
        <p:sp>
          <p:nvSpPr>
            <p:cNvPr id="11663" name="Google Shape;11663;p57"/>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57"/>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57"/>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57"/>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57"/>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57"/>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57"/>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57"/>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57"/>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57"/>
          <p:cNvGrpSpPr/>
          <p:nvPr/>
        </p:nvGrpSpPr>
        <p:grpSpPr>
          <a:xfrm>
            <a:off x="2223059" y="3818172"/>
            <a:ext cx="359232" cy="306050"/>
            <a:chOff x="2223059" y="3818172"/>
            <a:chExt cx="359232" cy="306050"/>
          </a:xfrm>
        </p:grpSpPr>
        <p:sp>
          <p:nvSpPr>
            <p:cNvPr id="11673" name="Google Shape;11673;p57"/>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57"/>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57"/>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57"/>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57"/>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57"/>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57"/>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57"/>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57"/>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2" name="Google Shape;11682;p57"/>
          <p:cNvGrpSpPr/>
          <p:nvPr/>
        </p:nvGrpSpPr>
        <p:grpSpPr>
          <a:xfrm>
            <a:off x="1725989" y="1991820"/>
            <a:ext cx="378426" cy="298509"/>
            <a:chOff x="1725989" y="1991820"/>
            <a:chExt cx="378426" cy="298509"/>
          </a:xfrm>
        </p:grpSpPr>
        <p:sp>
          <p:nvSpPr>
            <p:cNvPr id="11683" name="Google Shape;11683;p57"/>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57"/>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57"/>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57"/>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57"/>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57"/>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57"/>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57"/>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57"/>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57"/>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57"/>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57"/>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5" name="Google Shape;11695;p57"/>
          <p:cNvGrpSpPr/>
          <p:nvPr/>
        </p:nvGrpSpPr>
        <p:grpSpPr>
          <a:xfrm>
            <a:off x="1768409" y="3791751"/>
            <a:ext cx="367978" cy="359075"/>
            <a:chOff x="1768409" y="3791751"/>
            <a:chExt cx="367978" cy="359075"/>
          </a:xfrm>
        </p:grpSpPr>
        <p:sp>
          <p:nvSpPr>
            <p:cNvPr id="11696" name="Google Shape;11696;p57"/>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57"/>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57"/>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57"/>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57"/>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57"/>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57"/>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57"/>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57"/>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57"/>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57"/>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57"/>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57"/>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57"/>
          <p:cNvGrpSpPr/>
          <p:nvPr/>
        </p:nvGrpSpPr>
        <p:grpSpPr>
          <a:xfrm>
            <a:off x="2668963" y="3791306"/>
            <a:ext cx="358735" cy="359311"/>
            <a:chOff x="2668963" y="3791306"/>
            <a:chExt cx="358735" cy="359311"/>
          </a:xfrm>
        </p:grpSpPr>
        <p:sp>
          <p:nvSpPr>
            <p:cNvPr id="11710" name="Google Shape;11710;p57"/>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57"/>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57"/>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57"/>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57"/>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57"/>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57"/>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57"/>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57"/>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57"/>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57"/>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57"/>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57"/>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57"/>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57"/>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57"/>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6" name="Google Shape;11726;p57"/>
          <p:cNvGrpSpPr/>
          <p:nvPr/>
        </p:nvGrpSpPr>
        <p:grpSpPr>
          <a:xfrm>
            <a:off x="849682" y="1995198"/>
            <a:ext cx="363893" cy="291727"/>
            <a:chOff x="849682" y="1995198"/>
            <a:chExt cx="363893" cy="291727"/>
          </a:xfrm>
        </p:grpSpPr>
        <p:sp>
          <p:nvSpPr>
            <p:cNvPr id="11727" name="Google Shape;11727;p57"/>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57"/>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57"/>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57"/>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57"/>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57"/>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57"/>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57"/>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57"/>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57"/>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57"/>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57"/>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57"/>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57"/>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57"/>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57"/>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57"/>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57"/>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5" name="Google Shape;11745;p57"/>
          <p:cNvGrpSpPr/>
          <p:nvPr/>
        </p:nvGrpSpPr>
        <p:grpSpPr>
          <a:xfrm>
            <a:off x="3065430" y="1990066"/>
            <a:ext cx="378190" cy="302044"/>
            <a:chOff x="3065430" y="1990066"/>
            <a:chExt cx="378190" cy="302044"/>
          </a:xfrm>
        </p:grpSpPr>
        <p:sp>
          <p:nvSpPr>
            <p:cNvPr id="11746" name="Google Shape;11746;p57"/>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57"/>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57"/>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57"/>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57"/>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57"/>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57"/>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57"/>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57"/>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57"/>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57"/>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57"/>
          <p:cNvGrpSpPr/>
          <p:nvPr/>
        </p:nvGrpSpPr>
        <p:grpSpPr>
          <a:xfrm>
            <a:off x="3568234" y="3791410"/>
            <a:ext cx="347501" cy="359284"/>
            <a:chOff x="3568234" y="3791410"/>
            <a:chExt cx="347501" cy="359284"/>
          </a:xfrm>
        </p:grpSpPr>
        <p:sp>
          <p:nvSpPr>
            <p:cNvPr id="11758" name="Google Shape;11758;p57"/>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57"/>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57"/>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57"/>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57"/>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57"/>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57"/>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57"/>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57"/>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57"/>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57"/>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9" name="Google Shape;11769;p57"/>
          <p:cNvGrpSpPr/>
          <p:nvPr/>
        </p:nvGrpSpPr>
        <p:grpSpPr>
          <a:xfrm>
            <a:off x="1759925" y="1501087"/>
            <a:ext cx="347004" cy="358420"/>
            <a:chOff x="1759925" y="1501087"/>
            <a:chExt cx="347004" cy="358420"/>
          </a:xfrm>
        </p:grpSpPr>
        <p:sp>
          <p:nvSpPr>
            <p:cNvPr id="11770" name="Google Shape;11770;p57"/>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57"/>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57"/>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57"/>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57"/>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57"/>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57"/>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57"/>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57"/>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57"/>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57"/>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57"/>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57"/>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57"/>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57"/>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57"/>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57"/>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57"/>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57"/>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57"/>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57"/>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57"/>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57"/>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57"/>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57"/>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57"/>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57"/>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7" name="Google Shape;11797;p57"/>
          <p:cNvGrpSpPr/>
          <p:nvPr/>
        </p:nvGrpSpPr>
        <p:grpSpPr>
          <a:xfrm>
            <a:off x="3519295" y="2413660"/>
            <a:ext cx="360227" cy="359311"/>
            <a:chOff x="3519295" y="2413660"/>
            <a:chExt cx="360227" cy="359311"/>
          </a:xfrm>
        </p:grpSpPr>
        <p:sp>
          <p:nvSpPr>
            <p:cNvPr id="11798" name="Google Shape;11798;p57"/>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57"/>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57"/>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57"/>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57"/>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57"/>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57"/>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57"/>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57"/>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57"/>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57"/>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57"/>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57"/>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57"/>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57"/>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57"/>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57"/>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57"/>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57"/>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57"/>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57"/>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57"/>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57"/>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57"/>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57"/>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57"/>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57"/>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57"/>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57"/>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57"/>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57"/>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57"/>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57"/>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57"/>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57"/>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3" name="Google Shape;11833;p57"/>
          <p:cNvGrpSpPr/>
          <p:nvPr/>
        </p:nvGrpSpPr>
        <p:grpSpPr>
          <a:xfrm>
            <a:off x="1330255" y="3845718"/>
            <a:ext cx="358996" cy="250774"/>
            <a:chOff x="1330255" y="3845718"/>
            <a:chExt cx="358996" cy="250774"/>
          </a:xfrm>
        </p:grpSpPr>
        <p:sp>
          <p:nvSpPr>
            <p:cNvPr id="11834" name="Google Shape;11834;p57"/>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57"/>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57"/>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57"/>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57"/>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57"/>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57"/>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57"/>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57"/>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57"/>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57"/>
          <p:cNvGrpSpPr/>
          <p:nvPr/>
        </p:nvGrpSpPr>
        <p:grpSpPr>
          <a:xfrm>
            <a:off x="3115103" y="3791384"/>
            <a:ext cx="373424" cy="359311"/>
            <a:chOff x="3115103" y="3791384"/>
            <a:chExt cx="373424" cy="359311"/>
          </a:xfrm>
        </p:grpSpPr>
        <p:sp>
          <p:nvSpPr>
            <p:cNvPr id="11845" name="Google Shape;11845;p57"/>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57"/>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57"/>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57"/>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57"/>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57"/>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57"/>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57"/>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57"/>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57"/>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57"/>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57"/>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57"/>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57"/>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57"/>
          <p:cNvGrpSpPr/>
          <p:nvPr/>
        </p:nvGrpSpPr>
        <p:grpSpPr>
          <a:xfrm>
            <a:off x="883853" y="3792641"/>
            <a:ext cx="378190" cy="357059"/>
            <a:chOff x="883853" y="3792641"/>
            <a:chExt cx="378190" cy="357059"/>
          </a:xfrm>
        </p:grpSpPr>
        <p:sp>
          <p:nvSpPr>
            <p:cNvPr id="11860" name="Google Shape;11860;p57"/>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57"/>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57"/>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57"/>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57"/>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57"/>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57"/>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57"/>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57"/>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57"/>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57"/>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57"/>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57"/>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57"/>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57"/>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57"/>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57"/>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57"/>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57"/>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57"/>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57"/>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57"/>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57"/>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57"/>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57"/>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57"/>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57"/>
          <p:cNvGrpSpPr/>
          <p:nvPr/>
        </p:nvGrpSpPr>
        <p:grpSpPr>
          <a:xfrm>
            <a:off x="3934196" y="2484805"/>
            <a:ext cx="401207" cy="214036"/>
            <a:chOff x="3934196" y="2484805"/>
            <a:chExt cx="401207" cy="214036"/>
          </a:xfrm>
        </p:grpSpPr>
        <p:sp>
          <p:nvSpPr>
            <p:cNvPr id="11887" name="Google Shape;11887;p57"/>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57"/>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57"/>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57"/>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57"/>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57"/>
          <p:cNvGrpSpPr/>
          <p:nvPr/>
        </p:nvGrpSpPr>
        <p:grpSpPr>
          <a:xfrm>
            <a:off x="3999894" y="1500197"/>
            <a:ext cx="342474" cy="359232"/>
            <a:chOff x="3999894" y="1500197"/>
            <a:chExt cx="342474" cy="359232"/>
          </a:xfrm>
        </p:grpSpPr>
        <p:sp>
          <p:nvSpPr>
            <p:cNvPr id="11893" name="Google Shape;11893;p57"/>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57"/>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57"/>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57"/>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57"/>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57"/>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57"/>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57"/>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57"/>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57"/>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3" name="Google Shape;11903;p57"/>
          <p:cNvGrpSpPr/>
          <p:nvPr/>
        </p:nvGrpSpPr>
        <p:grpSpPr>
          <a:xfrm>
            <a:off x="2233795" y="2882162"/>
            <a:ext cx="232601" cy="366747"/>
            <a:chOff x="2233795" y="2882162"/>
            <a:chExt cx="232601" cy="366747"/>
          </a:xfrm>
        </p:grpSpPr>
        <p:sp>
          <p:nvSpPr>
            <p:cNvPr id="11904" name="Google Shape;11904;p57"/>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57"/>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57"/>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57"/>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57"/>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57"/>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57"/>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57"/>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57"/>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57"/>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57"/>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57"/>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57"/>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57"/>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57"/>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57"/>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57"/>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57"/>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2" name="Google Shape;11922;p57"/>
          <p:cNvGrpSpPr/>
          <p:nvPr/>
        </p:nvGrpSpPr>
        <p:grpSpPr>
          <a:xfrm>
            <a:off x="3523772" y="3404422"/>
            <a:ext cx="362008" cy="244175"/>
            <a:chOff x="3523772" y="3404422"/>
            <a:chExt cx="362008" cy="244175"/>
          </a:xfrm>
        </p:grpSpPr>
        <p:sp>
          <p:nvSpPr>
            <p:cNvPr id="11923" name="Google Shape;11923;p57"/>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57"/>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57"/>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57"/>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57"/>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57"/>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57"/>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57"/>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57"/>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57"/>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57"/>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57"/>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57"/>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57"/>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57"/>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8" name="Google Shape;11938;p57"/>
          <p:cNvGrpSpPr/>
          <p:nvPr/>
        </p:nvGrpSpPr>
        <p:grpSpPr>
          <a:xfrm>
            <a:off x="3531026" y="1977314"/>
            <a:ext cx="359232" cy="327836"/>
            <a:chOff x="3531026" y="1977314"/>
            <a:chExt cx="359232" cy="327836"/>
          </a:xfrm>
        </p:grpSpPr>
        <p:sp>
          <p:nvSpPr>
            <p:cNvPr id="11939" name="Google Shape;11939;p57"/>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57"/>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57"/>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57"/>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57"/>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57"/>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57"/>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57"/>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57"/>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57"/>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9" name="Google Shape;11949;p57"/>
          <p:cNvGrpSpPr/>
          <p:nvPr/>
        </p:nvGrpSpPr>
        <p:grpSpPr>
          <a:xfrm>
            <a:off x="3123351" y="1500275"/>
            <a:ext cx="296781" cy="359232"/>
            <a:chOff x="3123351" y="1500275"/>
            <a:chExt cx="296781" cy="359232"/>
          </a:xfrm>
        </p:grpSpPr>
        <p:sp>
          <p:nvSpPr>
            <p:cNvPr id="11950" name="Google Shape;11950;p57"/>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57"/>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57"/>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57"/>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57"/>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57"/>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57"/>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57"/>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57"/>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57"/>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57"/>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1" name="Google Shape;11961;p57"/>
          <p:cNvGrpSpPr/>
          <p:nvPr/>
        </p:nvGrpSpPr>
        <p:grpSpPr>
          <a:xfrm>
            <a:off x="2659458" y="1500275"/>
            <a:ext cx="332261" cy="359232"/>
            <a:chOff x="2659458" y="1500275"/>
            <a:chExt cx="332261" cy="359232"/>
          </a:xfrm>
        </p:grpSpPr>
        <p:sp>
          <p:nvSpPr>
            <p:cNvPr id="11962" name="Google Shape;11962;p57"/>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57"/>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57"/>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57"/>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57"/>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57"/>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57"/>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57"/>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57"/>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57"/>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57"/>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57"/>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57"/>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57"/>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57"/>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57"/>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57"/>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57"/>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57"/>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57"/>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2" name="Google Shape;11982;p57"/>
          <p:cNvGrpSpPr/>
          <p:nvPr/>
        </p:nvGrpSpPr>
        <p:grpSpPr>
          <a:xfrm>
            <a:off x="1750184" y="2413530"/>
            <a:ext cx="359730" cy="359441"/>
            <a:chOff x="1750184" y="2413530"/>
            <a:chExt cx="359730" cy="359441"/>
          </a:xfrm>
        </p:grpSpPr>
        <p:sp>
          <p:nvSpPr>
            <p:cNvPr id="11983" name="Google Shape;11983;p57"/>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57"/>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57"/>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57"/>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57"/>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57"/>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57"/>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57"/>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57"/>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57"/>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57"/>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4" name="Google Shape;11994;p57"/>
          <p:cNvGrpSpPr/>
          <p:nvPr/>
        </p:nvGrpSpPr>
        <p:grpSpPr>
          <a:xfrm>
            <a:off x="2230050" y="1500223"/>
            <a:ext cx="316524" cy="359284"/>
            <a:chOff x="2230050" y="1500223"/>
            <a:chExt cx="316524" cy="359284"/>
          </a:xfrm>
        </p:grpSpPr>
        <p:sp>
          <p:nvSpPr>
            <p:cNvPr id="11995" name="Google Shape;11995;p57"/>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57"/>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57"/>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57"/>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57"/>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57"/>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57"/>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57"/>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57"/>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57"/>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57"/>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57"/>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57"/>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57"/>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57"/>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57"/>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57"/>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57"/>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57"/>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57"/>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5" name="Google Shape;12015;p57"/>
          <p:cNvGrpSpPr/>
          <p:nvPr/>
        </p:nvGrpSpPr>
        <p:grpSpPr>
          <a:xfrm>
            <a:off x="2690042" y="4262767"/>
            <a:ext cx="359389" cy="359232"/>
            <a:chOff x="2690042" y="4262767"/>
            <a:chExt cx="359389" cy="359232"/>
          </a:xfrm>
        </p:grpSpPr>
        <p:sp>
          <p:nvSpPr>
            <p:cNvPr id="12016" name="Google Shape;12016;p57"/>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57"/>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57"/>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57"/>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57"/>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57"/>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57"/>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3" name="Google Shape;12023;p57"/>
          <p:cNvGrpSpPr/>
          <p:nvPr/>
        </p:nvGrpSpPr>
        <p:grpSpPr>
          <a:xfrm>
            <a:off x="2689440" y="2882162"/>
            <a:ext cx="222337" cy="366721"/>
            <a:chOff x="2689440" y="2882162"/>
            <a:chExt cx="222337" cy="366721"/>
          </a:xfrm>
        </p:grpSpPr>
        <p:sp>
          <p:nvSpPr>
            <p:cNvPr id="12024" name="Google Shape;12024;p57"/>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57"/>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57"/>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57"/>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57"/>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57"/>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57"/>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57"/>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57"/>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3" name="Google Shape;12033;p57"/>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4" name="Google Shape;12034;p57"/>
          <p:cNvGrpSpPr/>
          <p:nvPr/>
        </p:nvGrpSpPr>
        <p:grpSpPr>
          <a:xfrm>
            <a:off x="2637986" y="1980142"/>
            <a:ext cx="359232" cy="322023"/>
            <a:chOff x="2637986" y="1980142"/>
            <a:chExt cx="359232" cy="322023"/>
          </a:xfrm>
        </p:grpSpPr>
        <p:sp>
          <p:nvSpPr>
            <p:cNvPr id="12035" name="Google Shape;12035;p57"/>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57"/>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57"/>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57"/>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57"/>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57"/>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57"/>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57"/>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57"/>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57"/>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57"/>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57"/>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57"/>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8" name="Google Shape;12048;p57"/>
          <p:cNvGrpSpPr/>
          <p:nvPr/>
        </p:nvGrpSpPr>
        <p:grpSpPr>
          <a:xfrm>
            <a:off x="1306531" y="3346972"/>
            <a:ext cx="323018" cy="359075"/>
            <a:chOff x="1306531" y="3346972"/>
            <a:chExt cx="323018" cy="359075"/>
          </a:xfrm>
        </p:grpSpPr>
        <p:sp>
          <p:nvSpPr>
            <p:cNvPr id="12049" name="Google Shape;12049;p57"/>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57"/>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57"/>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57"/>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57"/>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57"/>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57"/>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57"/>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57"/>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8" name="Google Shape;12058;p57"/>
          <p:cNvGrpSpPr/>
          <p:nvPr/>
        </p:nvGrpSpPr>
        <p:grpSpPr>
          <a:xfrm>
            <a:off x="1308024" y="2413975"/>
            <a:ext cx="360253" cy="357111"/>
            <a:chOff x="1308024" y="2413975"/>
            <a:chExt cx="360253" cy="357111"/>
          </a:xfrm>
        </p:grpSpPr>
        <p:sp>
          <p:nvSpPr>
            <p:cNvPr id="12059" name="Google Shape;12059;p57"/>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57"/>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57"/>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57"/>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57"/>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57"/>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57"/>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57"/>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57"/>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57"/>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57"/>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57"/>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57"/>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57"/>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57"/>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57"/>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57"/>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57"/>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57"/>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57"/>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57"/>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57"/>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57"/>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57"/>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57"/>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57"/>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57"/>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57"/>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57"/>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57"/>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9" name="Google Shape;12089;p57"/>
          <p:cNvGrpSpPr/>
          <p:nvPr/>
        </p:nvGrpSpPr>
        <p:grpSpPr>
          <a:xfrm>
            <a:off x="1298519" y="1970322"/>
            <a:ext cx="378452" cy="341321"/>
            <a:chOff x="1298519" y="1970322"/>
            <a:chExt cx="378452" cy="341321"/>
          </a:xfrm>
        </p:grpSpPr>
        <p:sp>
          <p:nvSpPr>
            <p:cNvPr id="12090" name="Google Shape;12090;p57"/>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57"/>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57"/>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57"/>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57"/>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57"/>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57"/>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57"/>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57"/>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57"/>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57"/>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57"/>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57"/>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57"/>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57"/>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57"/>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57"/>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57"/>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57"/>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57"/>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0" name="Google Shape;12110;p57"/>
          <p:cNvGrpSpPr/>
          <p:nvPr/>
        </p:nvGrpSpPr>
        <p:grpSpPr>
          <a:xfrm>
            <a:off x="3114815" y="3346868"/>
            <a:ext cx="283217" cy="359180"/>
            <a:chOff x="3114815" y="3346868"/>
            <a:chExt cx="283217" cy="359180"/>
          </a:xfrm>
        </p:grpSpPr>
        <p:sp>
          <p:nvSpPr>
            <p:cNvPr id="12111" name="Google Shape;12111;p57"/>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57"/>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57"/>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57"/>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57"/>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57"/>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57"/>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57"/>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57"/>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57"/>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57"/>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57"/>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57"/>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4" name="Google Shape;12124;p57"/>
          <p:cNvGrpSpPr/>
          <p:nvPr/>
        </p:nvGrpSpPr>
        <p:grpSpPr>
          <a:xfrm>
            <a:off x="3973186" y="3353231"/>
            <a:ext cx="378661" cy="346558"/>
            <a:chOff x="3973186" y="3353231"/>
            <a:chExt cx="378661" cy="346558"/>
          </a:xfrm>
        </p:grpSpPr>
        <p:sp>
          <p:nvSpPr>
            <p:cNvPr id="12125" name="Google Shape;12125;p57"/>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57"/>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57"/>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57"/>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57"/>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57"/>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57"/>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57"/>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57"/>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57"/>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57"/>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57"/>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57"/>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57"/>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57"/>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57"/>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57"/>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57"/>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3" name="Google Shape;12143;p57"/>
          <p:cNvGrpSpPr/>
          <p:nvPr/>
        </p:nvGrpSpPr>
        <p:grpSpPr>
          <a:xfrm>
            <a:off x="2152857" y="4263002"/>
            <a:ext cx="373241" cy="359127"/>
            <a:chOff x="2152857" y="4263002"/>
            <a:chExt cx="373241" cy="359127"/>
          </a:xfrm>
        </p:grpSpPr>
        <p:sp>
          <p:nvSpPr>
            <p:cNvPr id="12144" name="Google Shape;12144;p57"/>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57"/>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57"/>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57"/>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57"/>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57"/>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57"/>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57"/>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2" name="Google Shape;12152;p57"/>
          <p:cNvGrpSpPr/>
          <p:nvPr/>
        </p:nvGrpSpPr>
        <p:grpSpPr>
          <a:xfrm>
            <a:off x="859632" y="3346972"/>
            <a:ext cx="303537" cy="359127"/>
            <a:chOff x="859632" y="3346972"/>
            <a:chExt cx="303537" cy="359127"/>
          </a:xfrm>
        </p:grpSpPr>
        <p:sp>
          <p:nvSpPr>
            <p:cNvPr id="12153" name="Google Shape;12153;p57"/>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57"/>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57"/>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57"/>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57"/>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8" name="Google Shape;12158;p57"/>
          <p:cNvGrpSpPr/>
          <p:nvPr/>
        </p:nvGrpSpPr>
        <p:grpSpPr>
          <a:xfrm>
            <a:off x="1767911" y="2882241"/>
            <a:ext cx="265306" cy="366799"/>
            <a:chOff x="1767911" y="2882241"/>
            <a:chExt cx="265306" cy="366799"/>
          </a:xfrm>
        </p:grpSpPr>
        <p:sp>
          <p:nvSpPr>
            <p:cNvPr id="12159" name="Google Shape;12159;p57"/>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57"/>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57"/>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57"/>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57"/>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57"/>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57"/>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57"/>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57"/>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57"/>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57"/>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57"/>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57"/>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57"/>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57"/>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57"/>
          <p:cNvGrpSpPr/>
          <p:nvPr/>
        </p:nvGrpSpPr>
        <p:grpSpPr>
          <a:xfrm>
            <a:off x="1332009" y="1499935"/>
            <a:ext cx="331895" cy="359311"/>
            <a:chOff x="1332009" y="1499935"/>
            <a:chExt cx="331895" cy="359311"/>
          </a:xfrm>
        </p:grpSpPr>
        <p:sp>
          <p:nvSpPr>
            <p:cNvPr id="12175" name="Google Shape;12175;p57"/>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57"/>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57"/>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57"/>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57"/>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57"/>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57"/>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57"/>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57"/>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57"/>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57"/>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57"/>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57"/>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57"/>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57"/>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57"/>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57"/>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2" name="Google Shape;12192;p57"/>
          <p:cNvGrpSpPr/>
          <p:nvPr/>
        </p:nvGrpSpPr>
        <p:grpSpPr>
          <a:xfrm>
            <a:off x="2663464" y="3346815"/>
            <a:ext cx="289528" cy="359232"/>
            <a:chOff x="2663464" y="3346815"/>
            <a:chExt cx="289528" cy="359232"/>
          </a:xfrm>
        </p:grpSpPr>
        <p:sp>
          <p:nvSpPr>
            <p:cNvPr id="12193" name="Google Shape;12193;p57"/>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57"/>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57"/>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57"/>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57"/>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57"/>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57"/>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57"/>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57"/>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57"/>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57"/>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57"/>
          <p:cNvGrpSpPr/>
          <p:nvPr/>
        </p:nvGrpSpPr>
        <p:grpSpPr>
          <a:xfrm>
            <a:off x="1315775" y="2881927"/>
            <a:ext cx="269051" cy="366983"/>
            <a:chOff x="1315775" y="2881927"/>
            <a:chExt cx="269051" cy="366983"/>
          </a:xfrm>
        </p:grpSpPr>
        <p:sp>
          <p:nvSpPr>
            <p:cNvPr id="12205" name="Google Shape;12205;p57"/>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57"/>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57"/>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57"/>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57"/>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57"/>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57"/>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57"/>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57"/>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57"/>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57"/>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57"/>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57"/>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57"/>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57"/>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0" name="Google Shape;12220;p57"/>
          <p:cNvGrpSpPr/>
          <p:nvPr/>
        </p:nvGrpSpPr>
        <p:grpSpPr>
          <a:xfrm>
            <a:off x="3977427" y="1980142"/>
            <a:ext cx="359232" cy="322023"/>
            <a:chOff x="3977427" y="1980142"/>
            <a:chExt cx="359232" cy="322023"/>
          </a:xfrm>
        </p:grpSpPr>
        <p:sp>
          <p:nvSpPr>
            <p:cNvPr id="12221" name="Google Shape;12221;p57"/>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57"/>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57"/>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57"/>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57"/>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57"/>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57"/>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57"/>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57"/>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57"/>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1" name="Google Shape;12231;p57"/>
          <p:cNvGrpSpPr/>
          <p:nvPr/>
        </p:nvGrpSpPr>
        <p:grpSpPr>
          <a:xfrm>
            <a:off x="865628" y="2413608"/>
            <a:ext cx="361720" cy="359180"/>
            <a:chOff x="865628" y="2413608"/>
            <a:chExt cx="361720" cy="359180"/>
          </a:xfrm>
        </p:grpSpPr>
        <p:sp>
          <p:nvSpPr>
            <p:cNvPr id="12232" name="Google Shape;12232;p57"/>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57"/>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57"/>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57"/>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57"/>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57"/>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57"/>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57"/>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57"/>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57"/>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57"/>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57"/>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57"/>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5" name="Google Shape;12245;p57"/>
          <p:cNvGrpSpPr/>
          <p:nvPr/>
        </p:nvGrpSpPr>
        <p:grpSpPr>
          <a:xfrm>
            <a:off x="3117093" y="2881927"/>
            <a:ext cx="268815" cy="366983"/>
            <a:chOff x="3117093" y="2881927"/>
            <a:chExt cx="268815" cy="366983"/>
          </a:xfrm>
        </p:grpSpPr>
        <p:sp>
          <p:nvSpPr>
            <p:cNvPr id="12246" name="Google Shape;12246;p57"/>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57"/>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57"/>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57"/>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57"/>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57"/>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57"/>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57"/>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57"/>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57"/>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57"/>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57"/>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57"/>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57"/>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57"/>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1" name="Google Shape;12261;p57"/>
          <p:cNvGrpSpPr/>
          <p:nvPr/>
        </p:nvGrpSpPr>
        <p:grpSpPr>
          <a:xfrm>
            <a:off x="3534508" y="1508000"/>
            <a:ext cx="368502" cy="343521"/>
            <a:chOff x="3534508" y="1508000"/>
            <a:chExt cx="368502" cy="343521"/>
          </a:xfrm>
        </p:grpSpPr>
        <p:sp>
          <p:nvSpPr>
            <p:cNvPr id="12262" name="Google Shape;12262;p57"/>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57"/>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57"/>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57"/>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57"/>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57"/>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57"/>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57"/>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57"/>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57"/>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57"/>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57"/>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57"/>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57"/>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57"/>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7" name="Google Shape;12277;p57"/>
          <p:cNvGrpSpPr/>
          <p:nvPr/>
        </p:nvGrpSpPr>
        <p:grpSpPr>
          <a:xfrm>
            <a:off x="7147436" y="1502999"/>
            <a:ext cx="279054" cy="354754"/>
            <a:chOff x="7147436" y="1502999"/>
            <a:chExt cx="279054" cy="354754"/>
          </a:xfrm>
        </p:grpSpPr>
        <p:sp>
          <p:nvSpPr>
            <p:cNvPr id="12278" name="Google Shape;12278;p57"/>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57"/>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57"/>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57"/>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57"/>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57"/>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57"/>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57"/>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57"/>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57"/>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57"/>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57"/>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57"/>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57"/>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57"/>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57"/>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4" name="Google Shape;12294;p57"/>
          <p:cNvGrpSpPr/>
          <p:nvPr/>
        </p:nvGrpSpPr>
        <p:grpSpPr>
          <a:xfrm>
            <a:off x="7603081" y="1973072"/>
            <a:ext cx="276802" cy="354807"/>
            <a:chOff x="7603081" y="1973072"/>
            <a:chExt cx="276802" cy="354807"/>
          </a:xfrm>
        </p:grpSpPr>
        <p:sp>
          <p:nvSpPr>
            <p:cNvPr id="12295" name="Google Shape;12295;p57"/>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57"/>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57"/>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57"/>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57"/>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57"/>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57"/>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57"/>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57"/>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57"/>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57"/>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57"/>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57"/>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57"/>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9" name="Google Shape;12309;p57"/>
          <p:cNvGrpSpPr/>
          <p:nvPr/>
        </p:nvGrpSpPr>
        <p:grpSpPr>
          <a:xfrm>
            <a:off x="6696792" y="1502999"/>
            <a:ext cx="276802" cy="354754"/>
            <a:chOff x="6696792" y="1502999"/>
            <a:chExt cx="276802" cy="354754"/>
          </a:xfrm>
        </p:grpSpPr>
        <p:sp>
          <p:nvSpPr>
            <p:cNvPr id="12310" name="Google Shape;12310;p57"/>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57"/>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57"/>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57"/>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57"/>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57"/>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57"/>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57"/>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57"/>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57"/>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57"/>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57"/>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57"/>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57"/>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57"/>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5" name="Google Shape;12325;p57"/>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6" name="Google Shape;12326;p57"/>
          <p:cNvGrpSpPr/>
          <p:nvPr/>
        </p:nvGrpSpPr>
        <p:grpSpPr>
          <a:xfrm>
            <a:off x="6223393" y="1502999"/>
            <a:ext cx="320295" cy="354754"/>
            <a:chOff x="6223393" y="1502999"/>
            <a:chExt cx="320295" cy="354754"/>
          </a:xfrm>
        </p:grpSpPr>
        <p:sp>
          <p:nvSpPr>
            <p:cNvPr id="12327" name="Google Shape;12327;p57"/>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57"/>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57"/>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57"/>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57"/>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57"/>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57"/>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57"/>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57"/>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57"/>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57"/>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57"/>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57"/>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57"/>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57"/>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57"/>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57"/>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57"/>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57"/>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57"/>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57"/>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57"/>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57"/>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0" name="Google Shape;12350;p57"/>
          <p:cNvGrpSpPr/>
          <p:nvPr/>
        </p:nvGrpSpPr>
        <p:grpSpPr>
          <a:xfrm>
            <a:off x="5310611" y="1502972"/>
            <a:ext cx="339515" cy="354781"/>
            <a:chOff x="5310611" y="1502972"/>
            <a:chExt cx="339515" cy="354781"/>
          </a:xfrm>
        </p:grpSpPr>
        <p:sp>
          <p:nvSpPr>
            <p:cNvPr id="12351" name="Google Shape;12351;p57"/>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57"/>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57"/>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57"/>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57"/>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57"/>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57"/>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57"/>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57"/>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57"/>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57"/>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57"/>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57"/>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57"/>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57"/>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57"/>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57"/>
          <p:cNvGrpSpPr/>
          <p:nvPr/>
        </p:nvGrpSpPr>
        <p:grpSpPr>
          <a:xfrm>
            <a:off x="6253637" y="3790101"/>
            <a:ext cx="274550" cy="354833"/>
            <a:chOff x="6253637" y="3790101"/>
            <a:chExt cx="274550" cy="354833"/>
          </a:xfrm>
        </p:grpSpPr>
        <p:sp>
          <p:nvSpPr>
            <p:cNvPr id="12368" name="Google Shape;12368;p57"/>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57"/>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57"/>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57"/>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57"/>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57"/>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57"/>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57"/>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57"/>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57"/>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57"/>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57"/>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57"/>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57"/>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57"/>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57"/>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57"/>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5" name="Google Shape;12385;p57"/>
          <p:cNvGrpSpPr/>
          <p:nvPr/>
        </p:nvGrpSpPr>
        <p:grpSpPr>
          <a:xfrm>
            <a:off x="5802731" y="3790180"/>
            <a:ext cx="274576" cy="354754"/>
            <a:chOff x="5802731" y="3790180"/>
            <a:chExt cx="274576" cy="354754"/>
          </a:xfrm>
        </p:grpSpPr>
        <p:sp>
          <p:nvSpPr>
            <p:cNvPr id="12386" name="Google Shape;12386;p57"/>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57"/>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57"/>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57"/>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57"/>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57"/>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57"/>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57"/>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57"/>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57"/>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57"/>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57"/>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57"/>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57"/>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57"/>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57"/>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57"/>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57"/>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57"/>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57"/>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57"/>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57"/>
          <p:cNvGrpSpPr/>
          <p:nvPr/>
        </p:nvGrpSpPr>
        <p:grpSpPr>
          <a:xfrm>
            <a:off x="5352088" y="3790206"/>
            <a:ext cx="274550" cy="354728"/>
            <a:chOff x="5352088" y="3790206"/>
            <a:chExt cx="274550" cy="354728"/>
          </a:xfrm>
        </p:grpSpPr>
        <p:sp>
          <p:nvSpPr>
            <p:cNvPr id="12408" name="Google Shape;12408;p57"/>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57"/>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57"/>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57"/>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57"/>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57"/>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57"/>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57"/>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57"/>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57"/>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57"/>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57"/>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57"/>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57"/>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57"/>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57"/>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57"/>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57"/>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57"/>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57"/>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57"/>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57"/>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57"/>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57"/>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2" name="Google Shape;12432;p57"/>
          <p:cNvGrpSpPr/>
          <p:nvPr/>
        </p:nvGrpSpPr>
        <p:grpSpPr>
          <a:xfrm>
            <a:off x="4901706" y="3790075"/>
            <a:ext cx="274550" cy="354859"/>
            <a:chOff x="4901706" y="3790075"/>
            <a:chExt cx="274550" cy="354859"/>
          </a:xfrm>
        </p:grpSpPr>
        <p:sp>
          <p:nvSpPr>
            <p:cNvPr id="12433" name="Google Shape;12433;p57"/>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57"/>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57"/>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57"/>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57"/>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57"/>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57"/>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57"/>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57"/>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57"/>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57"/>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57"/>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57"/>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57"/>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57"/>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57"/>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57"/>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0" name="Google Shape;12450;p57"/>
          <p:cNvGrpSpPr/>
          <p:nvPr/>
        </p:nvGrpSpPr>
        <p:grpSpPr>
          <a:xfrm>
            <a:off x="8052704" y="1503208"/>
            <a:ext cx="275073" cy="354545"/>
            <a:chOff x="8052704" y="1503208"/>
            <a:chExt cx="275073" cy="354545"/>
          </a:xfrm>
        </p:grpSpPr>
        <p:sp>
          <p:nvSpPr>
            <p:cNvPr id="12451" name="Google Shape;12451;p57"/>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57"/>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57"/>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57"/>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57"/>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57"/>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57"/>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57"/>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57"/>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57"/>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57"/>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57"/>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57"/>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57"/>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57"/>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57"/>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57"/>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8" name="Google Shape;12468;p57"/>
          <p:cNvGrpSpPr/>
          <p:nvPr/>
        </p:nvGrpSpPr>
        <p:grpSpPr>
          <a:xfrm>
            <a:off x="5794745" y="1502999"/>
            <a:ext cx="274550" cy="354754"/>
            <a:chOff x="5794745" y="1502999"/>
            <a:chExt cx="274550" cy="354754"/>
          </a:xfrm>
        </p:grpSpPr>
        <p:sp>
          <p:nvSpPr>
            <p:cNvPr id="12469" name="Google Shape;12469;p57"/>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57"/>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57"/>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57"/>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57"/>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57"/>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57"/>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57"/>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57"/>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57"/>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57"/>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57"/>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57"/>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57"/>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57"/>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57"/>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57"/>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57"/>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57"/>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57"/>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57"/>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57"/>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57"/>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2" name="Google Shape;12492;p57"/>
          <p:cNvGrpSpPr/>
          <p:nvPr/>
        </p:nvGrpSpPr>
        <p:grpSpPr>
          <a:xfrm>
            <a:off x="4896940" y="1502999"/>
            <a:ext cx="263316" cy="354754"/>
            <a:chOff x="4896940" y="1502999"/>
            <a:chExt cx="263316" cy="354754"/>
          </a:xfrm>
        </p:grpSpPr>
        <p:sp>
          <p:nvSpPr>
            <p:cNvPr id="12493" name="Google Shape;12493;p57"/>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57"/>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57"/>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57"/>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57"/>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57"/>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57"/>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57"/>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57"/>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57"/>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57"/>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57"/>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57"/>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57"/>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57"/>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57"/>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57"/>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57"/>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57"/>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57"/>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57"/>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4" name="Google Shape;12514;p57"/>
          <p:cNvGrpSpPr/>
          <p:nvPr/>
        </p:nvGrpSpPr>
        <p:grpSpPr>
          <a:xfrm>
            <a:off x="6255392" y="4268082"/>
            <a:ext cx="274550" cy="354728"/>
            <a:chOff x="6255392" y="4268082"/>
            <a:chExt cx="274550" cy="354728"/>
          </a:xfrm>
        </p:grpSpPr>
        <p:sp>
          <p:nvSpPr>
            <p:cNvPr id="12515" name="Google Shape;12515;p57"/>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57"/>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57"/>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57"/>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57"/>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57"/>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57"/>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57"/>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57"/>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57"/>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57"/>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57"/>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57"/>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57"/>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57"/>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57"/>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57"/>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57"/>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57"/>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57"/>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5" name="Google Shape;12535;p57"/>
          <p:cNvGrpSpPr/>
          <p:nvPr/>
        </p:nvGrpSpPr>
        <p:grpSpPr>
          <a:xfrm>
            <a:off x="7604076" y="3790075"/>
            <a:ext cx="275807" cy="354859"/>
            <a:chOff x="7604076" y="3790075"/>
            <a:chExt cx="275807" cy="354859"/>
          </a:xfrm>
        </p:grpSpPr>
        <p:sp>
          <p:nvSpPr>
            <p:cNvPr id="12536" name="Google Shape;12536;p57"/>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57"/>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57"/>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57"/>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57"/>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57"/>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57"/>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57"/>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57"/>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57"/>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57"/>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57"/>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57"/>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57"/>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57"/>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57"/>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57"/>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57"/>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57"/>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57"/>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57"/>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57"/>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57"/>
          <p:cNvGrpSpPr/>
          <p:nvPr/>
        </p:nvGrpSpPr>
        <p:grpSpPr>
          <a:xfrm>
            <a:off x="7154427" y="3790206"/>
            <a:ext cx="274550" cy="354493"/>
            <a:chOff x="7154427" y="3790206"/>
            <a:chExt cx="274550" cy="354493"/>
          </a:xfrm>
        </p:grpSpPr>
        <p:sp>
          <p:nvSpPr>
            <p:cNvPr id="12559" name="Google Shape;12559;p57"/>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57"/>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57"/>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57"/>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57"/>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57"/>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57"/>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57"/>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57"/>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57"/>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57"/>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57"/>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57"/>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57"/>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57"/>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57"/>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57"/>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57"/>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57"/>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57"/>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9" name="Google Shape;12579;p57"/>
          <p:cNvGrpSpPr/>
          <p:nvPr/>
        </p:nvGrpSpPr>
        <p:grpSpPr>
          <a:xfrm>
            <a:off x="8054458" y="1973150"/>
            <a:ext cx="274576" cy="354728"/>
            <a:chOff x="8054458" y="1973150"/>
            <a:chExt cx="274576" cy="354728"/>
          </a:xfrm>
        </p:grpSpPr>
        <p:sp>
          <p:nvSpPr>
            <p:cNvPr id="12580" name="Google Shape;12580;p57"/>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57"/>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57"/>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57"/>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57"/>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57"/>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57"/>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57"/>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57"/>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57"/>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57"/>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57"/>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57"/>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57"/>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57"/>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57"/>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57"/>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57"/>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57"/>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57"/>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57"/>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57"/>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2" name="Google Shape;12602;p57"/>
          <p:cNvGrpSpPr/>
          <p:nvPr/>
        </p:nvGrpSpPr>
        <p:grpSpPr>
          <a:xfrm>
            <a:off x="7153930" y="1973150"/>
            <a:ext cx="274812" cy="354728"/>
            <a:chOff x="7153930" y="1973150"/>
            <a:chExt cx="274812" cy="354728"/>
          </a:xfrm>
        </p:grpSpPr>
        <p:sp>
          <p:nvSpPr>
            <p:cNvPr id="12603" name="Google Shape;12603;p57"/>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57"/>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57"/>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57"/>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57"/>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57"/>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57"/>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57"/>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57"/>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57"/>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57"/>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57"/>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57"/>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57"/>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57"/>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57"/>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57"/>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57"/>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57"/>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2" name="Google Shape;12622;p57"/>
          <p:cNvGrpSpPr/>
          <p:nvPr/>
        </p:nvGrpSpPr>
        <p:grpSpPr>
          <a:xfrm>
            <a:off x="6703522" y="1973098"/>
            <a:ext cx="274812" cy="354781"/>
            <a:chOff x="6703522" y="1973098"/>
            <a:chExt cx="274812" cy="354781"/>
          </a:xfrm>
        </p:grpSpPr>
        <p:sp>
          <p:nvSpPr>
            <p:cNvPr id="12623" name="Google Shape;12623;p57"/>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57"/>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57"/>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57"/>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57"/>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57"/>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57"/>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57"/>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57"/>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57"/>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57"/>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57"/>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57"/>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57"/>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57"/>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57"/>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57"/>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57"/>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57"/>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57"/>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57"/>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57"/>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57"/>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57"/>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57"/>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57"/>
          <p:cNvGrpSpPr/>
          <p:nvPr/>
        </p:nvGrpSpPr>
        <p:grpSpPr>
          <a:xfrm>
            <a:off x="6253375" y="1973150"/>
            <a:ext cx="274812" cy="354728"/>
            <a:chOff x="6253375" y="1973150"/>
            <a:chExt cx="274812" cy="354728"/>
          </a:xfrm>
        </p:grpSpPr>
        <p:sp>
          <p:nvSpPr>
            <p:cNvPr id="12649" name="Google Shape;12649;p57"/>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57"/>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57"/>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57"/>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57"/>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57"/>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57"/>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57"/>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57"/>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57"/>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57"/>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57"/>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57"/>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57"/>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57"/>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57"/>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57"/>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57"/>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57"/>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57"/>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57"/>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57"/>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57"/>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57"/>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57"/>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57"/>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57"/>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57"/>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57"/>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57"/>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57"/>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57"/>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57"/>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57"/>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57"/>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57"/>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57"/>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57"/>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57"/>
          <p:cNvGrpSpPr/>
          <p:nvPr/>
        </p:nvGrpSpPr>
        <p:grpSpPr>
          <a:xfrm>
            <a:off x="5802496" y="1973150"/>
            <a:ext cx="275309" cy="354728"/>
            <a:chOff x="5802496" y="1973150"/>
            <a:chExt cx="275309" cy="354728"/>
          </a:xfrm>
        </p:grpSpPr>
        <p:sp>
          <p:nvSpPr>
            <p:cNvPr id="12688" name="Google Shape;12688;p57"/>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57"/>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57"/>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57"/>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57"/>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57"/>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57"/>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57"/>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57"/>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57"/>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57"/>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57"/>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57"/>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57"/>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57"/>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57"/>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57"/>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57"/>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57"/>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57"/>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57"/>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57"/>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57"/>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57"/>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57"/>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57"/>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4" name="Google Shape;12714;p57"/>
          <p:cNvGrpSpPr/>
          <p:nvPr/>
        </p:nvGrpSpPr>
        <p:grpSpPr>
          <a:xfrm>
            <a:off x="5353083" y="1973150"/>
            <a:ext cx="274576" cy="354728"/>
            <a:chOff x="5353083" y="1973150"/>
            <a:chExt cx="274576" cy="354728"/>
          </a:xfrm>
        </p:grpSpPr>
        <p:sp>
          <p:nvSpPr>
            <p:cNvPr id="12715" name="Google Shape;12715;p57"/>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57"/>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57"/>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57"/>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57"/>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57"/>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57"/>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57"/>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57"/>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57"/>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57"/>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57"/>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57"/>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57"/>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57"/>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57"/>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57"/>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57"/>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57"/>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57"/>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57"/>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6" name="Google Shape;12736;p57"/>
          <p:cNvGrpSpPr/>
          <p:nvPr/>
        </p:nvGrpSpPr>
        <p:grpSpPr>
          <a:xfrm>
            <a:off x="4902701" y="1973150"/>
            <a:ext cx="274812" cy="354728"/>
            <a:chOff x="4902701" y="1973150"/>
            <a:chExt cx="274812" cy="354728"/>
          </a:xfrm>
        </p:grpSpPr>
        <p:sp>
          <p:nvSpPr>
            <p:cNvPr id="12737" name="Google Shape;12737;p57"/>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57"/>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57"/>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57"/>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57"/>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57"/>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57"/>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57"/>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57"/>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57"/>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57"/>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57"/>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57"/>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57"/>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57"/>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57"/>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57"/>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57"/>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57"/>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57"/>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57"/>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57"/>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57"/>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57"/>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57"/>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2" name="Google Shape;12762;p57"/>
          <p:cNvGrpSpPr/>
          <p:nvPr/>
        </p:nvGrpSpPr>
        <p:grpSpPr>
          <a:xfrm>
            <a:off x="4902701" y="2879989"/>
            <a:ext cx="272560" cy="354676"/>
            <a:chOff x="4902701" y="2879989"/>
            <a:chExt cx="272560" cy="354676"/>
          </a:xfrm>
        </p:grpSpPr>
        <p:sp>
          <p:nvSpPr>
            <p:cNvPr id="12763" name="Google Shape;12763;p57"/>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57"/>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57"/>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57"/>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57"/>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57"/>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57"/>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57"/>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57"/>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57"/>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57"/>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57"/>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57"/>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57"/>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57"/>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57"/>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57"/>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57"/>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57"/>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57"/>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57"/>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57"/>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57"/>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57"/>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7" name="Google Shape;12787;p57"/>
          <p:cNvGrpSpPr/>
          <p:nvPr/>
        </p:nvGrpSpPr>
        <p:grpSpPr>
          <a:xfrm>
            <a:off x="5803988" y="4268082"/>
            <a:ext cx="274550" cy="354728"/>
            <a:chOff x="5803988" y="4268082"/>
            <a:chExt cx="274550" cy="354728"/>
          </a:xfrm>
        </p:grpSpPr>
        <p:sp>
          <p:nvSpPr>
            <p:cNvPr id="12788" name="Google Shape;12788;p57"/>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57"/>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57"/>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57"/>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57"/>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57"/>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57"/>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57"/>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57"/>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57"/>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57"/>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57"/>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57"/>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57"/>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57"/>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57"/>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57"/>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57"/>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57"/>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57"/>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57"/>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57"/>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0" name="Google Shape;12810;p57"/>
          <p:cNvGrpSpPr/>
          <p:nvPr/>
        </p:nvGrpSpPr>
        <p:grpSpPr>
          <a:xfrm>
            <a:off x="5352349" y="4268082"/>
            <a:ext cx="274550" cy="354728"/>
            <a:chOff x="5352349" y="4268082"/>
            <a:chExt cx="274550" cy="354728"/>
          </a:xfrm>
        </p:grpSpPr>
        <p:sp>
          <p:nvSpPr>
            <p:cNvPr id="12811" name="Google Shape;12811;p57"/>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57"/>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57"/>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57"/>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57"/>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57"/>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57"/>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57"/>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57"/>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57"/>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57"/>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57"/>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57"/>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57"/>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57"/>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57"/>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57"/>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57"/>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57"/>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57"/>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57"/>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57"/>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3" name="Google Shape;12833;p57"/>
          <p:cNvGrpSpPr/>
          <p:nvPr/>
        </p:nvGrpSpPr>
        <p:grpSpPr>
          <a:xfrm>
            <a:off x="7606826" y="2419290"/>
            <a:ext cx="274550" cy="354728"/>
            <a:chOff x="7606826" y="2419290"/>
            <a:chExt cx="274550" cy="354728"/>
          </a:xfrm>
        </p:grpSpPr>
        <p:sp>
          <p:nvSpPr>
            <p:cNvPr id="12834" name="Google Shape;12834;p57"/>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57"/>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57"/>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57"/>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57"/>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57"/>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57"/>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57"/>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57"/>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57"/>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57"/>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57"/>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57"/>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57"/>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57"/>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9" name="Google Shape;12849;p57"/>
          <p:cNvGrpSpPr/>
          <p:nvPr/>
        </p:nvGrpSpPr>
        <p:grpSpPr>
          <a:xfrm>
            <a:off x="7156182" y="2419290"/>
            <a:ext cx="274550" cy="354728"/>
            <a:chOff x="7156182" y="2419290"/>
            <a:chExt cx="274550" cy="354728"/>
          </a:xfrm>
        </p:grpSpPr>
        <p:sp>
          <p:nvSpPr>
            <p:cNvPr id="12850" name="Google Shape;12850;p57"/>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57"/>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57"/>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57"/>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57"/>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57"/>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57"/>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57"/>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57"/>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57"/>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57"/>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57"/>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57"/>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57"/>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57"/>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5" name="Google Shape;12865;p57"/>
          <p:cNvGrpSpPr/>
          <p:nvPr/>
        </p:nvGrpSpPr>
        <p:grpSpPr>
          <a:xfrm>
            <a:off x="6705276" y="2419290"/>
            <a:ext cx="274812" cy="354728"/>
            <a:chOff x="6705276" y="2419290"/>
            <a:chExt cx="274812" cy="354728"/>
          </a:xfrm>
        </p:grpSpPr>
        <p:sp>
          <p:nvSpPr>
            <p:cNvPr id="12866" name="Google Shape;12866;p57"/>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57"/>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57"/>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57"/>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57"/>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57"/>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57"/>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57"/>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57"/>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57"/>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57"/>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57"/>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57"/>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57"/>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57"/>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57"/>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57"/>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57"/>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57"/>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57"/>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57"/>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57"/>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57"/>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57"/>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57"/>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57"/>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57"/>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57"/>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57"/>
          <p:cNvGrpSpPr/>
          <p:nvPr/>
        </p:nvGrpSpPr>
        <p:grpSpPr>
          <a:xfrm>
            <a:off x="4902936" y="2419290"/>
            <a:ext cx="274576" cy="354728"/>
            <a:chOff x="4902936" y="2419290"/>
            <a:chExt cx="274576" cy="354728"/>
          </a:xfrm>
        </p:grpSpPr>
        <p:sp>
          <p:nvSpPr>
            <p:cNvPr id="12895" name="Google Shape;12895;p57"/>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57"/>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57"/>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57"/>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57"/>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57"/>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57"/>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57"/>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57"/>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57"/>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57"/>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57"/>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57"/>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57"/>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57"/>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57"/>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57"/>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57"/>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57"/>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57"/>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5" name="Google Shape;12915;p57"/>
          <p:cNvGrpSpPr/>
          <p:nvPr/>
        </p:nvGrpSpPr>
        <p:grpSpPr>
          <a:xfrm>
            <a:off x="7608056" y="3345794"/>
            <a:ext cx="270334" cy="354754"/>
            <a:chOff x="7608056" y="3345794"/>
            <a:chExt cx="270334" cy="354754"/>
          </a:xfrm>
        </p:grpSpPr>
        <p:sp>
          <p:nvSpPr>
            <p:cNvPr id="12916" name="Google Shape;12916;p57"/>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57"/>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57"/>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57"/>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57"/>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57"/>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57"/>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57"/>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57"/>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57"/>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57"/>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57"/>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57"/>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57"/>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57"/>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57"/>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57"/>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57"/>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57"/>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5" name="Google Shape;12935;p57"/>
          <p:cNvGrpSpPr/>
          <p:nvPr/>
        </p:nvGrpSpPr>
        <p:grpSpPr>
          <a:xfrm>
            <a:off x="6712765" y="4268082"/>
            <a:ext cx="263316" cy="354728"/>
            <a:chOff x="6712765" y="4268082"/>
            <a:chExt cx="263316" cy="354728"/>
          </a:xfrm>
        </p:grpSpPr>
        <p:sp>
          <p:nvSpPr>
            <p:cNvPr id="12936" name="Google Shape;12936;p57"/>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57"/>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57"/>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57"/>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57"/>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57"/>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57"/>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57"/>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57"/>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57"/>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57"/>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57"/>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57"/>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57"/>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57"/>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57"/>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2" name="Google Shape;12952;p57"/>
          <p:cNvGrpSpPr/>
          <p:nvPr/>
        </p:nvGrpSpPr>
        <p:grpSpPr>
          <a:xfrm>
            <a:off x="5359341" y="2419159"/>
            <a:ext cx="262819" cy="354859"/>
            <a:chOff x="5359341" y="2419159"/>
            <a:chExt cx="262819" cy="354859"/>
          </a:xfrm>
        </p:grpSpPr>
        <p:sp>
          <p:nvSpPr>
            <p:cNvPr id="12953" name="Google Shape;12953;p57"/>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57"/>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57"/>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57"/>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57"/>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57"/>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57"/>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57"/>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57"/>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57"/>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57"/>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57"/>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57"/>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57"/>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57"/>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57"/>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57"/>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57"/>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57"/>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57"/>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57"/>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4" name="Google Shape;12974;p57"/>
          <p:cNvGrpSpPr/>
          <p:nvPr/>
        </p:nvGrpSpPr>
        <p:grpSpPr>
          <a:xfrm>
            <a:off x="6709282" y="3790206"/>
            <a:ext cx="263316" cy="354493"/>
            <a:chOff x="6709282" y="3790206"/>
            <a:chExt cx="263316" cy="354493"/>
          </a:xfrm>
        </p:grpSpPr>
        <p:sp>
          <p:nvSpPr>
            <p:cNvPr id="12975" name="Google Shape;12975;p57"/>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57"/>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57"/>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57"/>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57"/>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57"/>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57"/>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57"/>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57"/>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57"/>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57"/>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57"/>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57"/>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57"/>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57"/>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57"/>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1" name="Google Shape;12991;p57"/>
          <p:cNvGrpSpPr/>
          <p:nvPr/>
        </p:nvGrpSpPr>
        <p:grpSpPr>
          <a:xfrm>
            <a:off x="6260629" y="2419290"/>
            <a:ext cx="263055" cy="354493"/>
            <a:chOff x="6260629" y="2419290"/>
            <a:chExt cx="263055" cy="354493"/>
          </a:xfrm>
        </p:grpSpPr>
        <p:sp>
          <p:nvSpPr>
            <p:cNvPr id="12992" name="Google Shape;12992;p57"/>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57"/>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57"/>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57"/>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57"/>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57"/>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57"/>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57"/>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57"/>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57"/>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57"/>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57"/>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57"/>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57"/>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57"/>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7" name="Google Shape;13007;p57"/>
          <p:cNvGrpSpPr/>
          <p:nvPr/>
        </p:nvGrpSpPr>
        <p:grpSpPr>
          <a:xfrm>
            <a:off x="6260864" y="2879911"/>
            <a:ext cx="263343" cy="354754"/>
            <a:chOff x="6260864" y="2879911"/>
            <a:chExt cx="263343" cy="354754"/>
          </a:xfrm>
        </p:grpSpPr>
        <p:sp>
          <p:nvSpPr>
            <p:cNvPr id="13008" name="Google Shape;13008;p57"/>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57"/>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57"/>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57"/>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57"/>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57"/>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57"/>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57"/>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57"/>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57"/>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57"/>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57"/>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57"/>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57"/>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57"/>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57"/>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57"/>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57"/>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6" name="Google Shape;13026;p57"/>
          <p:cNvGrpSpPr/>
          <p:nvPr/>
        </p:nvGrpSpPr>
        <p:grpSpPr>
          <a:xfrm>
            <a:off x="8062968" y="2419290"/>
            <a:ext cx="263316" cy="354728"/>
            <a:chOff x="8062968" y="2419290"/>
            <a:chExt cx="263316" cy="354728"/>
          </a:xfrm>
        </p:grpSpPr>
        <p:sp>
          <p:nvSpPr>
            <p:cNvPr id="13027" name="Google Shape;13027;p57"/>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57"/>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57"/>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57"/>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57"/>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57"/>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57"/>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57"/>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57"/>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57"/>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57"/>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57"/>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57"/>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57"/>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57"/>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57"/>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57"/>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4" name="Google Shape;13044;p57"/>
          <p:cNvGrpSpPr/>
          <p:nvPr/>
        </p:nvGrpSpPr>
        <p:grpSpPr>
          <a:xfrm>
            <a:off x="5809723" y="2419290"/>
            <a:ext cx="263316" cy="354728"/>
            <a:chOff x="5809723" y="2419290"/>
            <a:chExt cx="263316" cy="354728"/>
          </a:xfrm>
        </p:grpSpPr>
        <p:sp>
          <p:nvSpPr>
            <p:cNvPr id="13045" name="Google Shape;13045;p57"/>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57"/>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57"/>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57"/>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57"/>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57"/>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57"/>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57"/>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57"/>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57"/>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57"/>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57"/>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57"/>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57"/>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57"/>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57"/>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57"/>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2" name="Google Shape;13062;p57"/>
          <p:cNvGrpSpPr/>
          <p:nvPr/>
        </p:nvGrpSpPr>
        <p:grpSpPr>
          <a:xfrm>
            <a:off x="7606826" y="1502999"/>
            <a:ext cx="263552" cy="354754"/>
            <a:chOff x="7606826" y="1502999"/>
            <a:chExt cx="263552" cy="354754"/>
          </a:xfrm>
        </p:grpSpPr>
        <p:sp>
          <p:nvSpPr>
            <p:cNvPr id="13063" name="Google Shape;13063;p57"/>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57"/>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57"/>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57"/>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57"/>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57"/>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57"/>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57"/>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57"/>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57"/>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57"/>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57"/>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57"/>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57"/>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57"/>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57"/>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57"/>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57"/>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1" name="Google Shape;13081;p57"/>
          <p:cNvGrpSpPr/>
          <p:nvPr/>
        </p:nvGrpSpPr>
        <p:grpSpPr>
          <a:xfrm>
            <a:off x="8060455" y="3790075"/>
            <a:ext cx="264076" cy="354623"/>
            <a:chOff x="8060455" y="3790075"/>
            <a:chExt cx="264076" cy="354623"/>
          </a:xfrm>
        </p:grpSpPr>
        <p:sp>
          <p:nvSpPr>
            <p:cNvPr id="13082" name="Google Shape;13082;p57"/>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57"/>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57"/>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57"/>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57"/>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57"/>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57"/>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57"/>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57"/>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57"/>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57"/>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57"/>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57"/>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57"/>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57"/>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57"/>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57"/>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57"/>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57"/>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57"/>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57"/>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57"/>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57"/>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5" name="Google Shape;13105;p57"/>
          <p:cNvGrpSpPr/>
          <p:nvPr/>
        </p:nvGrpSpPr>
        <p:grpSpPr>
          <a:xfrm>
            <a:off x="7614550" y="2879911"/>
            <a:ext cx="263316" cy="354754"/>
            <a:chOff x="7614550" y="2879911"/>
            <a:chExt cx="263316" cy="354754"/>
          </a:xfrm>
        </p:grpSpPr>
        <p:sp>
          <p:nvSpPr>
            <p:cNvPr id="13106" name="Google Shape;13106;p57"/>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57"/>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57"/>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57"/>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57"/>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57"/>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57"/>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57"/>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57"/>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57"/>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57"/>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57"/>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57"/>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57"/>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57"/>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57"/>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57"/>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57"/>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57"/>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5" name="Google Shape;13125;p57"/>
          <p:cNvGrpSpPr/>
          <p:nvPr/>
        </p:nvGrpSpPr>
        <p:grpSpPr>
          <a:xfrm>
            <a:off x="4900684" y="4268187"/>
            <a:ext cx="274576" cy="354623"/>
            <a:chOff x="4900684" y="4268187"/>
            <a:chExt cx="274576" cy="354623"/>
          </a:xfrm>
        </p:grpSpPr>
        <p:sp>
          <p:nvSpPr>
            <p:cNvPr id="13126" name="Google Shape;13126;p57"/>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57"/>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57"/>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57"/>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57"/>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57"/>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57"/>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57"/>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57"/>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57"/>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57"/>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57"/>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57"/>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57"/>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57"/>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1" name="Google Shape;13141;p57"/>
          <p:cNvGrpSpPr/>
          <p:nvPr/>
        </p:nvGrpSpPr>
        <p:grpSpPr>
          <a:xfrm>
            <a:off x="7161654" y="3345794"/>
            <a:ext cx="263343" cy="354754"/>
            <a:chOff x="7161654" y="3345794"/>
            <a:chExt cx="263343" cy="354754"/>
          </a:xfrm>
        </p:grpSpPr>
        <p:sp>
          <p:nvSpPr>
            <p:cNvPr id="13142" name="Google Shape;13142;p57"/>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57"/>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57"/>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57"/>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57"/>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57"/>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57"/>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57"/>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57"/>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57"/>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57"/>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57"/>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57"/>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57"/>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57"/>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57"/>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57"/>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57"/>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57"/>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1" name="Google Shape;13161;p57"/>
          <p:cNvGrpSpPr/>
          <p:nvPr/>
        </p:nvGrpSpPr>
        <p:grpSpPr>
          <a:xfrm>
            <a:off x="6711770" y="3345794"/>
            <a:ext cx="263081" cy="354754"/>
            <a:chOff x="6711770" y="3345794"/>
            <a:chExt cx="263081" cy="354754"/>
          </a:xfrm>
        </p:grpSpPr>
        <p:sp>
          <p:nvSpPr>
            <p:cNvPr id="13162" name="Google Shape;13162;p57"/>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57"/>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57"/>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57"/>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57"/>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57"/>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57"/>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57"/>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57"/>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57"/>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57"/>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57"/>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57"/>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57"/>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57"/>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57"/>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57"/>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9" name="Google Shape;13179;p57"/>
          <p:cNvGrpSpPr/>
          <p:nvPr/>
        </p:nvGrpSpPr>
        <p:grpSpPr>
          <a:xfrm>
            <a:off x="7163409" y="2880251"/>
            <a:ext cx="263316" cy="354414"/>
            <a:chOff x="7163409" y="2880251"/>
            <a:chExt cx="263316" cy="354414"/>
          </a:xfrm>
        </p:grpSpPr>
        <p:sp>
          <p:nvSpPr>
            <p:cNvPr id="13180" name="Google Shape;13180;p57"/>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57"/>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57"/>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57"/>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57"/>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57"/>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57"/>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57"/>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57"/>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57"/>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57"/>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57"/>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57"/>
          <p:cNvGrpSpPr/>
          <p:nvPr/>
        </p:nvGrpSpPr>
        <p:grpSpPr>
          <a:xfrm>
            <a:off x="6712032" y="2880172"/>
            <a:ext cx="263316" cy="354493"/>
            <a:chOff x="6712032" y="2880172"/>
            <a:chExt cx="263316" cy="354493"/>
          </a:xfrm>
        </p:grpSpPr>
        <p:sp>
          <p:nvSpPr>
            <p:cNvPr id="13193" name="Google Shape;13193;p57"/>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57"/>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57"/>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57"/>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57"/>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57"/>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57"/>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57"/>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57"/>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57"/>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57"/>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57"/>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57"/>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57"/>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57"/>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57"/>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57"/>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57"/>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57"/>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57"/>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57"/>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4" name="Google Shape;13214;p57"/>
          <p:cNvGrpSpPr/>
          <p:nvPr/>
        </p:nvGrpSpPr>
        <p:grpSpPr>
          <a:xfrm>
            <a:off x="6261624" y="3345794"/>
            <a:ext cx="263316" cy="354754"/>
            <a:chOff x="6261624" y="3345794"/>
            <a:chExt cx="263316" cy="354754"/>
          </a:xfrm>
        </p:grpSpPr>
        <p:sp>
          <p:nvSpPr>
            <p:cNvPr id="13215" name="Google Shape;13215;p57"/>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57"/>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57"/>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57"/>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57"/>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57"/>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57"/>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57"/>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57"/>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57"/>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57"/>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57"/>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57"/>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57"/>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57"/>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57"/>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57"/>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57"/>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57"/>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57"/>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57"/>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57"/>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57"/>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57"/>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57"/>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57"/>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57"/>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57"/>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3" name="Google Shape;13243;p57"/>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4" name="Google Shape;13244;p57"/>
          <p:cNvGrpSpPr/>
          <p:nvPr/>
        </p:nvGrpSpPr>
        <p:grpSpPr>
          <a:xfrm>
            <a:off x="5811739" y="3345794"/>
            <a:ext cx="263316" cy="354754"/>
            <a:chOff x="5811739" y="3345794"/>
            <a:chExt cx="263316" cy="354754"/>
          </a:xfrm>
        </p:grpSpPr>
        <p:sp>
          <p:nvSpPr>
            <p:cNvPr id="13245" name="Google Shape;13245;p57"/>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57"/>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57"/>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57"/>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57"/>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57"/>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57"/>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57"/>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57"/>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57"/>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57"/>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57"/>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57"/>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57"/>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57"/>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57"/>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57"/>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57"/>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57"/>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57"/>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57"/>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6" name="Google Shape;13266;p57"/>
          <p:cNvGrpSpPr/>
          <p:nvPr/>
        </p:nvGrpSpPr>
        <p:grpSpPr>
          <a:xfrm>
            <a:off x="5363818" y="3345794"/>
            <a:ext cx="259074" cy="354493"/>
            <a:chOff x="5363818" y="3345794"/>
            <a:chExt cx="259074" cy="354493"/>
          </a:xfrm>
        </p:grpSpPr>
        <p:sp>
          <p:nvSpPr>
            <p:cNvPr id="13267" name="Google Shape;13267;p57"/>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57"/>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57"/>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57"/>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57"/>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57"/>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57"/>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57"/>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57"/>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57"/>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57"/>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57"/>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57"/>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57"/>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57"/>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57"/>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57"/>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57"/>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57"/>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57"/>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57"/>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57"/>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57"/>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57"/>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57"/>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57"/>
          <p:cNvGrpSpPr/>
          <p:nvPr/>
        </p:nvGrpSpPr>
        <p:grpSpPr>
          <a:xfrm>
            <a:off x="4912939" y="3345663"/>
            <a:ext cx="261326" cy="354885"/>
            <a:chOff x="4912939" y="3345663"/>
            <a:chExt cx="261326" cy="354885"/>
          </a:xfrm>
        </p:grpSpPr>
        <p:sp>
          <p:nvSpPr>
            <p:cNvPr id="13293" name="Google Shape;13293;p57"/>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57"/>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57"/>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57"/>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57"/>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57"/>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57"/>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57"/>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57"/>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57"/>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57"/>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57"/>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57"/>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57"/>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57"/>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57"/>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57"/>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57"/>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57"/>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57"/>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57"/>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57"/>
          <p:cNvGrpSpPr/>
          <p:nvPr/>
        </p:nvGrpSpPr>
        <p:grpSpPr>
          <a:xfrm>
            <a:off x="5809723" y="2879911"/>
            <a:ext cx="263081" cy="355016"/>
            <a:chOff x="5809723" y="2879911"/>
            <a:chExt cx="263081" cy="355016"/>
          </a:xfrm>
        </p:grpSpPr>
        <p:sp>
          <p:nvSpPr>
            <p:cNvPr id="13315" name="Google Shape;13315;p57"/>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57"/>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57"/>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57"/>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57"/>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57"/>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57"/>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57"/>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57"/>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57"/>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57"/>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57"/>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57"/>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57"/>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57"/>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57"/>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57"/>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57"/>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57"/>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57"/>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57"/>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57"/>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7" name="Google Shape;13337;p57"/>
          <p:cNvGrpSpPr/>
          <p:nvPr/>
        </p:nvGrpSpPr>
        <p:grpSpPr>
          <a:xfrm>
            <a:off x="7616069" y="4268056"/>
            <a:ext cx="263316" cy="354754"/>
            <a:chOff x="7616069" y="4268056"/>
            <a:chExt cx="263316" cy="354754"/>
          </a:xfrm>
        </p:grpSpPr>
        <p:sp>
          <p:nvSpPr>
            <p:cNvPr id="13338" name="Google Shape;13338;p57"/>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57"/>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57"/>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57"/>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57"/>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57"/>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57"/>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57"/>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57"/>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57"/>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57"/>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57"/>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57"/>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57"/>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57"/>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57"/>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57"/>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57"/>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57"/>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57"/>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57"/>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9" name="Google Shape;13359;p57"/>
          <p:cNvGrpSpPr/>
          <p:nvPr/>
        </p:nvGrpSpPr>
        <p:grpSpPr>
          <a:xfrm>
            <a:off x="7164404" y="4268318"/>
            <a:ext cx="263316" cy="354493"/>
            <a:chOff x="7164404" y="4268318"/>
            <a:chExt cx="263316" cy="354493"/>
          </a:xfrm>
        </p:grpSpPr>
        <p:sp>
          <p:nvSpPr>
            <p:cNvPr id="13360" name="Google Shape;13360;p57"/>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57"/>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57"/>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57"/>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57"/>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57"/>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57"/>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57"/>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57"/>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57"/>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57"/>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57"/>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57"/>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57"/>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57"/>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57"/>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6" name="Google Shape;13376;p57"/>
          <p:cNvGrpSpPr/>
          <p:nvPr/>
        </p:nvGrpSpPr>
        <p:grpSpPr>
          <a:xfrm>
            <a:off x="5358346" y="2879911"/>
            <a:ext cx="263316" cy="354754"/>
            <a:chOff x="5358346" y="2879911"/>
            <a:chExt cx="263316" cy="354754"/>
          </a:xfrm>
        </p:grpSpPr>
        <p:sp>
          <p:nvSpPr>
            <p:cNvPr id="13377" name="Google Shape;13377;p57"/>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57"/>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57"/>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57"/>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57"/>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57"/>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57"/>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57"/>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57"/>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57"/>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57"/>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57"/>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57"/>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57"/>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57"/>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57"/>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57"/>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57"/>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57"/>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57"/>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57"/>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8" name="Google Shape;13398;p57"/>
          <p:cNvGrpSpPr/>
          <p:nvPr/>
        </p:nvGrpSpPr>
        <p:grpSpPr>
          <a:xfrm>
            <a:off x="8061450" y="3345742"/>
            <a:ext cx="263316" cy="354807"/>
            <a:chOff x="8061450" y="3345742"/>
            <a:chExt cx="263316" cy="354807"/>
          </a:xfrm>
        </p:grpSpPr>
        <p:sp>
          <p:nvSpPr>
            <p:cNvPr id="13399" name="Google Shape;13399;p57"/>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57"/>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57"/>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57"/>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57"/>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57"/>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57"/>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57"/>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57"/>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57"/>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57"/>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57"/>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57"/>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57"/>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57"/>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57"/>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5" name="Google Shape;13415;p57"/>
          <p:cNvGrpSpPr/>
          <p:nvPr/>
        </p:nvGrpSpPr>
        <p:grpSpPr>
          <a:xfrm>
            <a:off x="8065953" y="2879911"/>
            <a:ext cx="263081" cy="354754"/>
            <a:chOff x="8065953" y="2879911"/>
            <a:chExt cx="263081" cy="354754"/>
          </a:xfrm>
        </p:grpSpPr>
        <p:sp>
          <p:nvSpPr>
            <p:cNvPr id="13416" name="Google Shape;13416;p57"/>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57"/>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57"/>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57"/>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57"/>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57"/>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57"/>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57"/>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57"/>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57"/>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57"/>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57"/>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57"/>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57"/>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57"/>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57"/>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2" name="Google Shape;13432;p57"/>
          <p:cNvGrpSpPr/>
          <p:nvPr/>
        </p:nvGrpSpPr>
        <p:grpSpPr>
          <a:xfrm>
            <a:off x="8064199" y="4268318"/>
            <a:ext cx="270308" cy="354493"/>
            <a:chOff x="8064199" y="4268318"/>
            <a:chExt cx="270308" cy="354493"/>
          </a:xfrm>
        </p:grpSpPr>
        <p:sp>
          <p:nvSpPr>
            <p:cNvPr id="13433" name="Google Shape;13433;p57"/>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57"/>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57"/>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57"/>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57"/>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57"/>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57"/>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57"/>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57"/>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57"/>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57"/>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57"/>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57"/>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57"/>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57"/>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57"/>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57"/>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57"/>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54" name="Shape 13454"/>
        <p:cNvGrpSpPr/>
        <p:nvPr/>
      </p:nvGrpSpPr>
      <p:grpSpPr>
        <a:xfrm>
          <a:off x="0" y="0"/>
          <a:ext cx="0" cy="0"/>
          <a:chOff x="0" y="0"/>
          <a:chExt cx="0" cy="0"/>
        </a:xfrm>
      </p:grpSpPr>
      <p:sp>
        <p:nvSpPr>
          <p:cNvPr id="13455" name="Google Shape;13455;p5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456" name="Google Shape;13456;p5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457" name="Google Shape;13457;p58"/>
          <p:cNvGrpSpPr/>
          <p:nvPr/>
        </p:nvGrpSpPr>
        <p:grpSpPr>
          <a:xfrm>
            <a:off x="3511608" y="3348218"/>
            <a:ext cx="381482" cy="366926"/>
            <a:chOff x="3511608" y="3348218"/>
            <a:chExt cx="381482" cy="366926"/>
          </a:xfrm>
        </p:grpSpPr>
        <p:sp>
          <p:nvSpPr>
            <p:cNvPr id="13458" name="Google Shape;13458;p58"/>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58"/>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58"/>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58"/>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58"/>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58"/>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58"/>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58"/>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58"/>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58"/>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58"/>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58"/>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58"/>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58"/>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2" name="Google Shape;13472;p58"/>
          <p:cNvGrpSpPr/>
          <p:nvPr/>
        </p:nvGrpSpPr>
        <p:grpSpPr>
          <a:xfrm>
            <a:off x="1849816" y="3807339"/>
            <a:ext cx="163616" cy="366665"/>
            <a:chOff x="1849816" y="3807339"/>
            <a:chExt cx="163616" cy="366665"/>
          </a:xfrm>
        </p:grpSpPr>
        <p:sp>
          <p:nvSpPr>
            <p:cNvPr id="13473" name="Google Shape;13473;p58"/>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58"/>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58"/>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58"/>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58"/>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58"/>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58"/>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58"/>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58"/>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58"/>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58"/>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58"/>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58"/>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58"/>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7" name="Google Shape;13487;p58"/>
          <p:cNvGrpSpPr/>
          <p:nvPr/>
        </p:nvGrpSpPr>
        <p:grpSpPr>
          <a:xfrm>
            <a:off x="2274757" y="3807313"/>
            <a:ext cx="202292" cy="366430"/>
            <a:chOff x="2274757" y="3807313"/>
            <a:chExt cx="202292" cy="366430"/>
          </a:xfrm>
        </p:grpSpPr>
        <p:sp>
          <p:nvSpPr>
            <p:cNvPr id="13488" name="Google Shape;13488;p58"/>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58"/>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58"/>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58"/>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58"/>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58"/>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58"/>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58"/>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58"/>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58"/>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8" name="Google Shape;13498;p58"/>
          <p:cNvGrpSpPr/>
          <p:nvPr/>
        </p:nvGrpSpPr>
        <p:grpSpPr>
          <a:xfrm>
            <a:off x="3972716" y="3348218"/>
            <a:ext cx="366404" cy="366665"/>
            <a:chOff x="3972716" y="3348218"/>
            <a:chExt cx="366404" cy="366665"/>
          </a:xfrm>
        </p:grpSpPr>
        <p:sp>
          <p:nvSpPr>
            <p:cNvPr id="13499" name="Google Shape;13499;p58"/>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58"/>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58"/>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58"/>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58"/>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58"/>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58"/>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58"/>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58"/>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58"/>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58"/>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58"/>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1" name="Google Shape;13511;p58"/>
          <p:cNvGrpSpPr/>
          <p:nvPr/>
        </p:nvGrpSpPr>
        <p:grpSpPr>
          <a:xfrm>
            <a:off x="866528" y="3348348"/>
            <a:ext cx="317405" cy="366534"/>
            <a:chOff x="866528" y="3348348"/>
            <a:chExt cx="317405" cy="366534"/>
          </a:xfrm>
        </p:grpSpPr>
        <p:sp>
          <p:nvSpPr>
            <p:cNvPr id="13512" name="Google Shape;13512;p58"/>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58"/>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58"/>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58"/>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58"/>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58"/>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58"/>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58"/>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0" name="Google Shape;13520;p58"/>
          <p:cNvGrpSpPr/>
          <p:nvPr/>
        </p:nvGrpSpPr>
        <p:grpSpPr>
          <a:xfrm>
            <a:off x="1316818" y="3348296"/>
            <a:ext cx="310872" cy="366848"/>
            <a:chOff x="1316818" y="3348296"/>
            <a:chExt cx="310872" cy="366848"/>
          </a:xfrm>
        </p:grpSpPr>
        <p:sp>
          <p:nvSpPr>
            <p:cNvPr id="13521" name="Google Shape;13521;p58"/>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58"/>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58"/>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58"/>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58"/>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58"/>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58"/>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58"/>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58"/>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58"/>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58"/>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58"/>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58"/>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58"/>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58"/>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58"/>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58"/>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58"/>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58"/>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58"/>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58"/>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58"/>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58"/>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58"/>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5" name="Google Shape;13545;p58"/>
          <p:cNvGrpSpPr/>
          <p:nvPr/>
        </p:nvGrpSpPr>
        <p:grpSpPr>
          <a:xfrm>
            <a:off x="3105248" y="3348244"/>
            <a:ext cx="305620" cy="366430"/>
            <a:chOff x="3105248" y="3348244"/>
            <a:chExt cx="305620" cy="366430"/>
          </a:xfrm>
        </p:grpSpPr>
        <p:sp>
          <p:nvSpPr>
            <p:cNvPr id="13546" name="Google Shape;13546;p58"/>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58"/>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58"/>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58"/>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58"/>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58"/>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58"/>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3" name="Google Shape;13553;p58"/>
          <p:cNvGrpSpPr/>
          <p:nvPr/>
        </p:nvGrpSpPr>
        <p:grpSpPr>
          <a:xfrm>
            <a:off x="2661988" y="3348218"/>
            <a:ext cx="304078" cy="366665"/>
            <a:chOff x="2661988" y="3348218"/>
            <a:chExt cx="304078" cy="366665"/>
          </a:xfrm>
        </p:grpSpPr>
        <p:sp>
          <p:nvSpPr>
            <p:cNvPr id="13554" name="Google Shape;13554;p58"/>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58"/>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58"/>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58"/>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58"/>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58"/>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58"/>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58"/>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58"/>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58"/>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58"/>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58"/>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58"/>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58"/>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58"/>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58"/>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58"/>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58"/>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58"/>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3" name="Google Shape;13573;p58"/>
          <p:cNvGrpSpPr/>
          <p:nvPr/>
        </p:nvGrpSpPr>
        <p:grpSpPr>
          <a:xfrm>
            <a:off x="2212927" y="3348897"/>
            <a:ext cx="307606" cy="366482"/>
            <a:chOff x="2212927" y="3348897"/>
            <a:chExt cx="307606" cy="366482"/>
          </a:xfrm>
        </p:grpSpPr>
        <p:sp>
          <p:nvSpPr>
            <p:cNvPr id="13574" name="Google Shape;13574;p58"/>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58"/>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58"/>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58"/>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58"/>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58"/>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58"/>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58"/>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58"/>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58"/>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58"/>
          <p:cNvGrpSpPr/>
          <p:nvPr/>
        </p:nvGrpSpPr>
        <p:grpSpPr>
          <a:xfrm>
            <a:off x="1764389" y="3348218"/>
            <a:ext cx="310114" cy="366665"/>
            <a:chOff x="1764389" y="3348218"/>
            <a:chExt cx="310114" cy="366665"/>
          </a:xfrm>
        </p:grpSpPr>
        <p:sp>
          <p:nvSpPr>
            <p:cNvPr id="13585" name="Google Shape;13585;p58"/>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58"/>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58"/>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58"/>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58"/>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58"/>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58"/>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58"/>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58"/>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58"/>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58"/>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58"/>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58"/>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58"/>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58"/>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58"/>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58"/>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58"/>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58"/>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58"/>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5" name="Google Shape;13605;p58"/>
          <p:cNvGrpSpPr/>
          <p:nvPr/>
        </p:nvGrpSpPr>
        <p:grpSpPr>
          <a:xfrm>
            <a:off x="2777572" y="3807287"/>
            <a:ext cx="81716" cy="366717"/>
            <a:chOff x="2777572" y="3807287"/>
            <a:chExt cx="81716" cy="366717"/>
          </a:xfrm>
        </p:grpSpPr>
        <p:sp>
          <p:nvSpPr>
            <p:cNvPr id="13606" name="Google Shape;13606;p58"/>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58"/>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58"/>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58"/>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58"/>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58"/>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58"/>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58"/>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58"/>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58"/>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58"/>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7" name="Google Shape;13617;p58"/>
          <p:cNvGrpSpPr/>
          <p:nvPr/>
        </p:nvGrpSpPr>
        <p:grpSpPr>
          <a:xfrm>
            <a:off x="3934014" y="4329780"/>
            <a:ext cx="366665" cy="256334"/>
            <a:chOff x="3934014" y="4329780"/>
            <a:chExt cx="366665" cy="256334"/>
          </a:xfrm>
        </p:grpSpPr>
        <p:sp>
          <p:nvSpPr>
            <p:cNvPr id="13618" name="Google Shape;13618;p58"/>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58"/>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58"/>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58"/>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58"/>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58"/>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58"/>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58"/>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58"/>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58"/>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58"/>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58"/>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58"/>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1" name="Google Shape;13631;p58"/>
          <p:cNvGrpSpPr/>
          <p:nvPr/>
        </p:nvGrpSpPr>
        <p:grpSpPr>
          <a:xfrm>
            <a:off x="947670" y="3807339"/>
            <a:ext cx="194295" cy="366404"/>
            <a:chOff x="947670" y="3807339"/>
            <a:chExt cx="194295" cy="366404"/>
          </a:xfrm>
        </p:grpSpPr>
        <p:sp>
          <p:nvSpPr>
            <p:cNvPr id="13632" name="Google Shape;13632;p58"/>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58"/>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58"/>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58"/>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58"/>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58"/>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58"/>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58"/>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58"/>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58"/>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2" name="Google Shape;13642;p58"/>
          <p:cNvGrpSpPr/>
          <p:nvPr/>
        </p:nvGrpSpPr>
        <p:grpSpPr>
          <a:xfrm>
            <a:off x="3420379" y="4286557"/>
            <a:ext cx="368939" cy="342283"/>
            <a:chOff x="3420379" y="4286557"/>
            <a:chExt cx="368939" cy="342283"/>
          </a:xfrm>
        </p:grpSpPr>
        <p:sp>
          <p:nvSpPr>
            <p:cNvPr id="13643" name="Google Shape;13643;p58"/>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58"/>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58"/>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58"/>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58"/>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58"/>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58"/>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58"/>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58"/>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58"/>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58"/>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58"/>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58"/>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58"/>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58"/>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58"/>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9" name="Google Shape;13659;p58"/>
          <p:cNvGrpSpPr/>
          <p:nvPr/>
        </p:nvGrpSpPr>
        <p:grpSpPr>
          <a:xfrm>
            <a:off x="3965190" y="3842252"/>
            <a:ext cx="369801" cy="296813"/>
            <a:chOff x="3965190" y="3842252"/>
            <a:chExt cx="369801" cy="296813"/>
          </a:xfrm>
        </p:grpSpPr>
        <p:sp>
          <p:nvSpPr>
            <p:cNvPr id="13660" name="Google Shape;13660;p58"/>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58"/>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58"/>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58"/>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58"/>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58"/>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58"/>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58"/>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58"/>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58"/>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58"/>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58"/>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58"/>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58"/>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58"/>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58"/>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58"/>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58"/>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58"/>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58"/>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58"/>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1" name="Google Shape;13681;p58"/>
          <p:cNvGrpSpPr/>
          <p:nvPr/>
        </p:nvGrpSpPr>
        <p:grpSpPr>
          <a:xfrm>
            <a:off x="3506590" y="3833812"/>
            <a:ext cx="396796" cy="313407"/>
            <a:chOff x="3506590" y="3833812"/>
            <a:chExt cx="396796" cy="313407"/>
          </a:xfrm>
        </p:grpSpPr>
        <p:sp>
          <p:nvSpPr>
            <p:cNvPr id="13682" name="Google Shape;13682;p58"/>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58"/>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58"/>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5" name="Google Shape;13685;p58"/>
          <p:cNvGrpSpPr/>
          <p:nvPr/>
        </p:nvGrpSpPr>
        <p:grpSpPr>
          <a:xfrm>
            <a:off x="2769288" y="1965364"/>
            <a:ext cx="104556" cy="366665"/>
            <a:chOff x="2769288" y="1965364"/>
            <a:chExt cx="104556" cy="366665"/>
          </a:xfrm>
        </p:grpSpPr>
        <p:sp>
          <p:nvSpPr>
            <p:cNvPr id="13686" name="Google Shape;13686;p58"/>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58"/>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58"/>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58"/>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58"/>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58"/>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58"/>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58"/>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58"/>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58"/>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58"/>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58"/>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8" name="Google Shape;13698;p58"/>
          <p:cNvGrpSpPr/>
          <p:nvPr/>
        </p:nvGrpSpPr>
        <p:grpSpPr>
          <a:xfrm>
            <a:off x="3966679" y="2010861"/>
            <a:ext cx="367162" cy="275698"/>
            <a:chOff x="3966679" y="2010861"/>
            <a:chExt cx="367162" cy="275698"/>
          </a:xfrm>
        </p:grpSpPr>
        <p:sp>
          <p:nvSpPr>
            <p:cNvPr id="13699" name="Google Shape;13699;p58"/>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58"/>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58"/>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58"/>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58"/>
          <p:cNvGrpSpPr/>
          <p:nvPr/>
        </p:nvGrpSpPr>
        <p:grpSpPr>
          <a:xfrm>
            <a:off x="1752577" y="2025495"/>
            <a:ext cx="366404" cy="246220"/>
            <a:chOff x="1752577" y="2025495"/>
            <a:chExt cx="366404" cy="246220"/>
          </a:xfrm>
        </p:grpSpPr>
        <p:sp>
          <p:nvSpPr>
            <p:cNvPr id="13704" name="Google Shape;13704;p58"/>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58"/>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58"/>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58"/>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58"/>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58"/>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58"/>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58"/>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58"/>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58"/>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58"/>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58"/>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58"/>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58"/>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58"/>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58"/>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0" name="Google Shape;13720;p58"/>
          <p:cNvGrpSpPr/>
          <p:nvPr/>
        </p:nvGrpSpPr>
        <p:grpSpPr>
          <a:xfrm>
            <a:off x="1309553" y="2069580"/>
            <a:ext cx="366404" cy="158363"/>
            <a:chOff x="1309553" y="2069580"/>
            <a:chExt cx="366404" cy="158363"/>
          </a:xfrm>
        </p:grpSpPr>
        <p:sp>
          <p:nvSpPr>
            <p:cNvPr id="13721" name="Google Shape;13721;p58"/>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58"/>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58"/>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58"/>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58"/>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58"/>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58"/>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58"/>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58"/>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58"/>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58"/>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58"/>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58"/>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58"/>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58"/>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58"/>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58"/>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58"/>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58"/>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58"/>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58"/>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58"/>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58"/>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58"/>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58"/>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58"/>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7" name="Google Shape;13747;p58"/>
          <p:cNvGrpSpPr/>
          <p:nvPr/>
        </p:nvGrpSpPr>
        <p:grpSpPr>
          <a:xfrm>
            <a:off x="866528" y="2088762"/>
            <a:ext cx="366639" cy="119635"/>
            <a:chOff x="866528" y="2088762"/>
            <a:chExt cx="366639" cy="119635"/>
          </a:xfrm>
        </p:grpSpPr>
        <p:sp>
          <p:nvSpPr>
            <p:cNvPr id="13748" name="Google Shape;13748;p58"/>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58"/>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58"/>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58"/>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58"/>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58"/>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58"/>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58"/>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58"/>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58"/>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58"/>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58"/>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58"/>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58"/>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2" name="Google Shape;13762;p58"/>
          <p:cNvGrpSpPr/>
          <p:nvPr/>
        </p:nvGrpSpPr>
        <p:grpSpPr>
          <a:xfrm>
            <a:off x="2329269" y="1965312"/>
            <a:ext cx="98807" cy="366273"/>
            <a:chOff x="2329269" y="1965312"/>
            <a:chExt cx="98807" cy="366273"/>
          </a:xfrm>
        </p:grpSpPr>
        <p:sp>
          <p:nvSpPr>
            <p:cNvPr id="13763" name="Google Shape;13763;p58"/>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58"/>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58"/>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6" name="Google Shape;13766;p58"/>
          <p:cNvGrpSpPr/>
          <p:nvPr/>
        </p:nvGrpSpPr>
        <p:grpSpPr>
          <a:xfrm>
            <a:off x="3208053" y="1964972"/>
            <a:ext cx="112344" cy="366926"/>
            <a:chOff x="3208053" y="1964972"/>
            <a:chExt cx="112344" cy="366926"/>
          </a:xfrm>
        </p:grpSpPr>
        <p:sp>
          <p:nvSpPr>
            <p:cNvPr id="13767" name="Google Shape;13767;p58"/>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58"/>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58"/>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58"/>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58"/>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58"/>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3" name="Google Shape;13773;p58"/>
          <p:cNvGrpSpPr/>
          <p:nvPr/>
        </p:nvGrpSpPr>
        <p:grpSpPr>
          <a:xfrm>
            <a:off x="3225379" y="3807339"/>
            <a:ext cx="72413" cy="366404"/>
            <a:chOff x="3225379" y="3807339"/>
            <a:chExt cx="72413" cy="366404"/>
          </a:xfrm>
        </p:grpSpPr>
        <p:sp>
          <p:nvSpPr>
            <p:cNvPr id="13774" name="Google Shape;13774;p58"/>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58"/>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58"/>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58"/>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58"/>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58"/>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58"/>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58"/>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2" name="Google Shape;13782;p58"/>
          <p:cNvGrpSpPr/>
          <p:nvPr/>
        </p:nvGrpSpPr>
        <p:grpSpPr>
          <a:xfrm>
            <a:off x="3523916" y="2011096"/>
            <a:ext cx="366665" cy="275201"/>
            <a:chOff x="3523916" y="2011096"/>
            <a:chExt cx="366665" cy="275201"/>
          </a:xfrm>
        </p:grpSpPr>
        <p:sp>
          <p:nvSpPr>
            <p:cNvPr id="13783" name="Google Shape;13783;p58"/>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58"/>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58"/>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58"/>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58"/>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58"/>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58"/>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58"/>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58"/>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58"/>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58"/>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58"/>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58"/>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58"/>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58"/>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58"/>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58"/>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58"/>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58"/>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58"/>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3" name="Google Shape;13803;p58"/>
          <p:cNvGrpSpPr/>
          <p:nvPr/>
        </p:nvGrpSpPr>
        <p:grpSpPr>
          <a:xfrm>
            <a:off x="1742777" y="1499997"/>
            <a:ext cx="393791" cy="366744"/>
            <a:chOff x="1742777" y="1499997"/>
            <a:chExt cx="393791" cy="366744"/>
          </a:xfrm>
        </p:grpSpPr>
        <p:sp>
          <p:nvSpPr>
            <p:cNvPr id="13804" name="Google Shape;13804;p58"/>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58"/>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58"/>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58"/>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58"/>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58"/>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58"/>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58"/>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58"/>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58"/>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58"/>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58"/>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58"/>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58"/>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8" name="Google Shape;13818;p58"/>
          <p:cNvGrpSpPr/>
          <p:nvPr/>
        </p:nvGrpSpPr>
        <p:grpSpPr>
          <a:xfrm>
            <a:off x="4014449" y="1499997"/>
            <a:ext cx="319914" cy="366639"/>
            <a:chOff x="4014449" y="1499997"/>
            <a:chExt cx="319914" cy="366639"/>
          </a:xfrm>
        </p:grpSpPr>
        <p:sp>
          <p:nvSpPr>
            <p:cNvPr id="13819" name="Google Shape;13819;p58"/>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58"/>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58"/>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58"/>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58"/>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4" name="Google Shape;13824;p58"/>
          <p:cNvGrpSpPr/>
          <p:nvPr/>
        </p:nvGrpSpPr>
        <p:grpSpPr>
          <a:xfrm>
            <a:off x="866267" y="1591460"/>
            <a:ext cx="367397" cy="183711"/>
            <a:chOff x="866267" y="1591460"/>
            <a:chExt cx="367397" cy="183711"/>
          </a:xfrm>
        </p:grpSpPr>
        <p:sp>
          <p:nvSpPr>
            <p:cNvPr id="13825" name="Google Shape;13825;p58"/>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58"/>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58"/>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58"/>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58"/>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58"/>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58"/>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58"/>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58"/>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58"/>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58"/>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58"/>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58"/>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58"/>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58"/>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58"/>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58"/>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58"/>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3" name="Google Shape;13843;p58"/>
          <p:cNvGrpSpPr/>
          <p:nvPr/>
        </p:nvGrpSpPr>
        <p:grpSpPr>
          <a:xfrm>
            <a:off x="3117843" y="1499892"/>
            <a:ext cx="327440" cy="366744"/>
            <a:chOff x="3117843" y="1499892"/>
            <a:chExt cx="327440" cy="366744"/>
          </a:xfrm>
        </p:grpSpPr>
        <p:sp>
          <p:nvSpPr>
            <p:cNvPr id="13844" name="Google Shape;13844;p58"/>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58"/>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58"/>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58"/>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58"/>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58"/>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58"/>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1" name="Google Shape;13851;p58"/>
          <p:cNvGrpSpPr/>
          <p:nvPr/>
        </p:nvGrpSpPr>
        <p:grpSpPr>
          <a:xfrm>
            <a:off x="2667005" y="1499997"/>
            <a:ext cx="336770" cy="366639"/>
            <a:chOff x="2667005" y="1499997"/>
            <a:chExt cx="336770" cy="366639"/>
          </a:xfrm>
        </p:grpSpPr>
        <p:sp>
          <p:nvSpPr>
            <p:cNvPr id="13852" name="Google Shape;13852;p58"/>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58"/>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58"/>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58"/>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58"/>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58"/>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58"/>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58"/>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58"/>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58"/>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58"/>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58"/>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58"/>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58"/>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58"/>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58"/>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58"/>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58"/>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58"/>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1" name="Google Shape;13871;p58"/>
          <p:cNvGrpSpPr/>
          <p:nvPr/>
        </p:nvGrpSpPr>
        <p:grpSpPr>
          <a:xfrm>
            <a:off x="3564866" y="1499997"/>
            <a:ext cx="326473" cy="366639"/>
            <a:chOff x="3564866" y="1499997"/>
            <a:chExt cx="326473" cy="366639"/>
          </a:xfrm>
        </p:grpSpPr>
        <p:sp>
          <p:nvSpPr>
            <p:cNvPr id="13872" name="Google Shape;13872;p58"/>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58"/>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58"/>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58"/>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58"/>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58"/>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58"/>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58"/>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58"/>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58"/>
          <p:cNvGrpSpPr/>
          <p:nvPr/>
        </p:nvGrpSpPr>
        <p:grpSpPr>
          <a:xfrm>
            <a:off x="1314074" y="1499997"/>
            <a:ext cx="364392" cy="366639"/>
            <a:chOff x="1314074" y="1499997"/>
            <a:chExt cx="364392" cy="366639"/>
          </a:xfrm>
        </p:grpSpPr>
        <p:sp>
          <p:nvSpPr>
            <p:cNvPr id="13882" name="Google Shape;13882;p58"/>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58"/>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58"/>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58"/>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58"/>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58"/>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58"/>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58"/>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58"/>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58"/>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58"/>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58"/>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4" name="Google Shape;13894;p58"/>
          <p:cNvGrpSpPr/>
          <p:nvPr/>
        </p:nvGrpSpPr>
        <p:grpSpPr>
          <a:xfrm>
            <a:off x="2220479" y="1499997"/>
            <a:ext cx="337005" cy="366639"/>
            <a:chOff x="2220479" y="1499997"/>
            <a:chExt cx="337005" cy="366639"/>
          </a:xfrm>
        </p:grpSpPr>
        <p:sp>
          <p:nvSpPr>
            <p:cNvPr id="13895" name="Google Shape;13895;p58"/>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58"/>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58"/>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58"/>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58"/>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58"/>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58"/>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58"/>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58"/>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58"/>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58"/>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6" name="Google Shape;13906;p58"/>
          <p:cNvGrpSpPr/>
          <p:nvPr/>
        </p:nvGrpSpPr>
        <p:grpSpPr>
          <a:xfrm>
            <a:off x="4105155" y="2425976"/>
            <a:ext cx="87230" cy="366430"/>
            <a:chOff x="4105155" y="2425976"/>
            <a:chExt cx="87230" cy="366430"/>
          </a:xfrm>
        </p:grpSpPr>
        <p:sp>
          <p:nvSpPr>
            <p:cNvPr id="13907" name="Google Shape;13907;p58"/>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58"/>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58"/>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58"/>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58"/>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58"/>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3" name="Google Shape;13913;p58"/>
          <p:cNvGrpSpPr/>
          <p:nvPr/>
        </p:nvGrpSpPr>
        <p:grpSpPr>
          <a:xfrm>
            <a:off x="1808109" y="2426002"/>
            <a:ext cx="267884" cy="366639"/>
            <a:chOff x="1808109" y="2426002"/>
            <a:chExt cx="267884" cy="366639"/>
          </a:xfrm>
        </p:grpSpPr>
        <p:sp>
          <p:nvSpPr>
            <p:cNvPr id="13914" name="Google Shape;13914;p58"/>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58"/>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58"/>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58"/>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58"/>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58"/>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58"/>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58"/>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58"/>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58"/>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58"/>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58"/>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58"/>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58"/>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58"/>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58"/>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58"/>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58"/>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58"/>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58"/>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58"/>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5" name="Google Shape;13935;p58"/>
          <p:cNvGrpSpPr/>
          <p:nvPr/>
        </p:nvGrpSpPr>
        <p:grpSpPr>
          <a:xfrm>
            <a:off x="3603568" y="2426002"/>
            <a:ext cx="207597" cy="366639"/>
            <a:chOff x="3603568" y="2426002"/>
            <a:chExt cx="207597" cy="366639"/>
          </a:xfrm>
        </p:grpSpPr>
        <p:sp>
          <p:nvSpPr>
            <p:cNvPr id="13936" name="Google Shape;13936;p58"/>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58"/>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58"/>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58"/>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58"/>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58"/>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2" name="Google Shape;13942;p58"/>
          <p:cNvGrpSpPr/>
          <p:nvPr/>
        </p:nvGrpSpPr>
        <p:grpSpPr>
          <a:xfrm>
            <a:off x="2246115" y="2426002"/>
            <a:ext cx="274417" cy="366404"/>
            <a:chOff x="2246115" y="2426002"/>
            <a:chExt cx="274417" cy="366404"/>
          </a:xfrm>
        </p:grpSpPr>
        <p:sp>
          <p:nvSpPr>
            <p:cNvPr id="13943" name="Google Shape;13943;p58"/>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58"/>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58"/>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58"/>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58"/>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58"/>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58"/>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58"/>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1" name="Google Shape;13951;p58"/>
          <p:cNvGrpSpPr/>
          <p:nvPr/>
        </p:nvGrpSpPr>
        <p:grpSpPr>
          <a:xfrm>
            <a:off x="2696666" y="2426002"/>
            <a:ext cx="256099" cy="366639"/>
            <a:chOff x="2696666" y="2426002"/>
            <a:chExt cx="256099" cy="366639"/>
          </a:xfrm>
        </p:grpSpPr>
        <p:sp>
          <p:nvSpPr>
            <p:cNvPr id="13952" name="Google Shape;13952;p58"/>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58"/>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58"/>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58"/>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58"/>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58"/>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8" name="Google Shape;13958;p58"/>
          <p:cNvGrpSpPr/>
          <p:nvPr/>
        </p:nvGrpSpPr>
        <p:grpSpPr>
          <a:xfrm>
            <a:off x="3149072" y="2426002"/>
            <a:ext cx="225863" cy="366430"/>
            <a:chOff x="3149072" y="2426002"/>
            <a:chExt cx="225863" cy="366430"/>
          </a:xfrm>
        </p:grpSpPr>
        <p:sp>
          <p:nvSpPr>
            <p:cNvPr id="13959" name="Google Shape;13959;p58"/>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58"/>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58"/>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58"/>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58"/>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58"/>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58"/>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58"/>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58"/>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58"/>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58"/>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0" name="Google Shape;13970;p58"/>
          <p:cNvGrpSpPr/>
          <p:nvPr/>
        </p:nvGrpSpPr>
        <p:grpSpPr>
          <a:xfrm>
            <a:off x="1361556" y="2425923"/>
            <a:ext cx="283224" cy="366482"/>
            <a:chOff x="1361556" y="2425923"/>
            <a:chExt cx="283224" cy="366482"/>
          </a:xfrm>
        </p:grpSpPr>
        <p:sp>
          <p:nvSpPr>
            <p:cNvPr id="13971" name="Google Shape;13971;p58"/>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58"/>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58"/>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58"/>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58"/>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58"/>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58"/>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58"/>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58"/>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58"/>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58"/>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58"/>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58"/>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58"/>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58"/>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58"/>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58"/>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58"/>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58"/>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58"/>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1" name="Google Shape;13991;p58"/>
          <p:cNvGrpSpPr/>
          <p:nvPr/>
        </p:nvGrpSpPr>
        <p:grpSpPr>
          <a:xfrm>
            <a:off x="3973735" y="2891056"/>
            <a:ext cx="361883" cy="366979"/>
            <a:chOff x="3973735" y="2891056"/>
            <a:chExt cx="361883" cy="366979"/>
          </a:xfrm>
        </p:grpSpPr>
        <p:sp>
          <p:nvSpPr>
            <p:cNvPr id="13992" name="Google Shape;13992;p58"/>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58"/>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58"/>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58"/>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58"/>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58"/>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58"/>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58"/>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58"/>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58"/>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58"/>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58"/>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58"/>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58"/>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58"/>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58"/>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58"/>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9" name="Google Shape;14009;p58"/>
          <p:cNvGrpSpPr/>
          <p:nvPr/>
        </p:nvGrpSpPr>
        <p:grpSpPr>
          <a:xfrm>
            <a:off x="3527941" y="2916744"/>
            <a:ext cx="366665" cy="315654"/>
            <a:chOff x="3527941" y="2916744"/>
            <a:chExt cx="366665" cy="315654"/>
          </a:xfrm>
        </p:grpSpPr>
        <p:sp>
          <p:nvSpPr>
            <p:cNvPr id="14010" name="Google Shape;14010;p58"/>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58"/>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58"/>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58"/>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58"/>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58"/>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58"/>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58"/>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58"/>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58"/>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58"/>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58"/>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58"/>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58"/>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58"/>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58"/>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58"/>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58"/>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58"/>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58"/>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58"/>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58"/>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58"/>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58"/>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58"/>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58"/>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58"/>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58"/>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58"/>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58"/>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0" name="Google Shape;14040;p58"/>
          <p:cNvGrpSpPr/>
          <p:nvPr/>
        </p:nvGrpSpPr>
        <p:grpSpPr>
          <a:xfrm>
            <a:off x="2640873" y="2891631"/>
            <a:ext cx="366404" cy="366404"/>
            <a:chOff x="2640873" y="2891631"/>
            <a:chExt cx="366404" cy="366404"/>
          </a:xfrm>
        </p:grpSpPr>
        <p:sp>
          <p:nvSpPr>
            <p:cNvPr id="14041" name="Google Shape;14041;p58"/>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58"/>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58"/>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58"/>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58"/>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58"/>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58"/>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58"/>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58"/>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58"/>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58"/>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58"/>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58"/>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58"/>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5" name="Google Shape;14055;p58"/>
          <p:cNvGrpSpPr/>
          <p:nvPr/>
        </p:nvGrpSpPr>
        <p:grpSpPr>
          <a:xfrm>
            <a:off x="2197091" y="2938120"/>
            <a:ext cx="366665" cy="273189"/>
            <a:chOff x="2197091" y="2938120"/>
            <a:chExt cx="366665" cy="273189"/>
          </a:xfrm>
        </p:grpSpPr>
        <p:sp>
          <p:nvSpPr>
            <p:cNvPr id="14056" name="Google Shape;14056;p58"/>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58"/>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58"/>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58"/>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58"/>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58"/>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58"/>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58"/>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58"/>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58"/>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58"/>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58"/>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58"/>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58"/>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58"/>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58"/>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58"/>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58"/>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58"/>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58"/>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58"/>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58"/>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58"/>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58"/>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0" name="Google Shape;14080;p58"/>
          <p:cNvGrpSpPr/>
          <p:nvPr/>
        </p:nvGrpSpPr>
        <p:grpSpPr>
          <a:xfrm>
            <a:off x="1753570" y="2892127"/>
            <a:ext cx="366665" cy="365202"/>
            <a:chOff x="1753570" y="2892127"/>
            <a:chExt cx="366665" cy="365202"/>
          </a:xfrm>
        </p:grpSpPr>
        <p:sp>
          <p:nvSpPr>
            <p:cNvPr id="14081" name="Google Shape;14081;p58"/>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58"/>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58"/>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58"/>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58"/>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58"/>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58"/>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58"/>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58"/>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58"/>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58"/>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58"/>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58"/>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58"/>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58"/>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58"/>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58"/>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58"/>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9" name="Google Shape;14099;p58"/>
          <p:cNvGrpSpPr/>
          <p:nvPr/>
        </p:nvGrpSpPr>
        <p:grpSpPr>
          <a:xfrm>
            <a:off x="1303751" y="3807339"/>
            <a:ext cx="367684" cy="366561"/>
            <a:chOff x="1303751" y="3807339"/>
            <a:chExt cx="367684" cy="366561"/>
          </a:xfrm>
        </p:grpSpPr>
        <p:sp>
          <p:nvSpPr>
            <p:cNvPr id="14100" name="Google Shape;14100;p58"/>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58"/>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58"/>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58"/>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58"/>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58"/>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58"/>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58"/>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58"/>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58"/>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58"/>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58"/>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58"/>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58"/>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58"/>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58"/>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58"/>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58"/>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58"/>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58"/>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58"/>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58"/>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58"/>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58"/>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58"/>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58"/>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58"/>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58"/>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58"/>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58"/>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58"/>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58"/>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58"/>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58"/>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58"/>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58"/>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58"/>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58"/>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58"/>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58"/>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58"/>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41" name="Google Shape;14141;p58"/>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42" name="Google Shape;14142;p58"/>
          <p:cNvGrpSpPr/>
          <p:nvPr/>
        </p:nvGrpSpPr>
        <p:grpSpPr>
          <a:xfrm>
            <a:off x="1310049" y="2891421"/>
            <a:ext cx="384749" cy="366613"/>
            <a:chOff x="1310049" y="2891421"/>
            <a:chExt cx="384749" cy="366613"/>
          </a:xfrm>
        </p:grpSpPr>
        <p:sp>
          <p:nvSpPr>
            <p:cNvPr id="14143" name="Google Shape;14143;p58"/>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58"/>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58"/>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58"/>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58"/>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58"/>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58"/>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58"/>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58"/>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58"/>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58"/>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58"/>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58"/>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58"/>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7" name="Google Shape;14157;p58"/>
          <p:cNvGrpSpPr/>
          <p:nvPr/>
        </p:nvGrpSpPr>
        <p:grpSpPr>
          <a:xfrm>
            <a:off x="849673" y="2891343"/>
            <a:ext cx="383468" cy="366665"/>
            <a:chOff x="849673" y="2891343"/>
            <a:chExt cx="383468" cy="366665"/>
          </a:xfrm>
        </p:grpSpPr>
        <p:sp>
          <p:nvSpPr>
            <p:cNvPr id="14158" name="Google Shape;14158;p58"/>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58"/>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58"/>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58"/>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58"/>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58"/>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58"/>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58"/>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58"/>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58"/>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58"/>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58"/>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0" name="Google Shape;14170;p58"/>
          <p:cNvGrpSpPr/>
          <p:nvPr/>
        </p:nvGrpSpPr>
        <p:grpSpPr>
          <a:xfrm>
            <a:off x="920257" y="2426002"/>
            <a:ext cx="278024" cy="366508"/>
            <a:chOff x="920257" y="2426002"/>
            <a:chExt cx="278024" cy="366508"/>
          </a:xfrm>
        </p:grpSpPr>
        <p:sp>
          <p:nvSpPr>
            <p:cNvPr id="14171" name="Google Shape;14171;p58"/>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58"/>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58"/>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58"/>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58"/>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58"/>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58"/>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58"/>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58"/>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58"/>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58"/>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58"/>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58"/>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4" name="Google Shape;14184;p58"/>
          <p:cNvGrpSpPr/>
          <p:nvPr/>
        </p:nvGrpSpPr>
        <p:grpSpPr>
          <a:xfrm>
            <a:off x="866528" y="4274484"/>
            <a:ext cx="349810" cy="366665"/>
            <a:chOff x="866528" y="4274484"/>
            <a:chExt cx="349810" cy="366665"/>
          </a:xfrm>
        </p:grpSpPr>
        <p:sp>
          <p:nvSpPr>
            <p:cNvPr id="14185" name="Google Shape;14185;p58"/>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58"/>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58"/>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58"/>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58"/>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58"/>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58"/>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58"/>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58"/>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58"/>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58"/>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6" name="Google Shape;14196;p58"/>
          <p:cNvGrpSpPr/>
          <p:nvPr/>
        </p:nvGrpSpPr>
        <p:grpSpPr>
          <a:xfrm>
            <a:off x="1388708" y="4274484"/>
            <a:ext cx="330210" cy="366665"/>
            <a:chOff x="1388708" y="4274484"/>
            <a:chExt cx="330210" cy="366665"/>
          </a:xfrm>
        </p:grpSpPr>
        <p:sp>
          <p:nvSpPr>
            <p:cNvPr id="14197" name="Google Shape;14197;p58"/>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58"/>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58"/>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58"/>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58"/>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58"/>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58"/>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58"/>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58"/>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58"/>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58"/>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58"/>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58"/>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58"/>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58"/>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58"/>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58"/>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58"/>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58"/>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58"/>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7" name="Google Shape;14217;p58"/>
          <p:cNvGrpSpPr/>
          <p:nvPr/>
        </p:nvGrpSpPr>
        <p:grpSpPr>
          <a:xfrm>
            <a:off x="1874694" y="4293326"/>
            <a:ext cx="375446" cy="328982"/>
            <a:chOff x="1874694" y="4293326"/>
            <a:chExt cx="375446" cy="328982"/>
          </a:xfrm>
        </p:grpSpPr>
        <p:sp>
          <p:nvSpPr>
            <p:cNvPr id="14218" name="Google Shape;14218;p58"/>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58"/>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58"/>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58"/>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58"/>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58"/>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58"/>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58"/>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58"/>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58"/>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58"/>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58"/>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58"/>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58"/>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58"/>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58"/>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58"/>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58"/>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58"/>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58"/>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58"/>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58"/>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0" name="Google Shape;14240;p58"/>
          <p:cNvGrpSpPr/>
          <p:nvPr/>
        </p:nvGrpSpPr>
        <p:grpSpPr>
          <a:xfrm>
            <a:off x="2396116" y="4293090"/>
            <a:ext cx="366665" cy="329714"/>
            <a:chOff x="2396116" y="4293090"/>
            <a:chExt cx="366665" cy="329714"/>
          </a:xfrm>
        </p:grpSpPr>
        <p:sp>
          <p:nvSpPr>
            <p:cNvPr id="14241" name="Google Shape;14241;p58"/>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58"/>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58"/>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58"/>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58"/>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58"/>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58"/>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58"/>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58"/>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58"/>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58"/>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58"/>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58"/>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4" name="Google Shape;14254;p58"/>
          <p:cNvGrpSpPr/>
          <p:nvPr/>
        </p:nvGrpSpPr>
        <p:grpSpPr>
          <a:xfrm>
            <a:off x="2908757" y="4289824"/>
            <a:ext cx="367162" cy="336116"/>
            <a:chOff x="2908757" y="4289824"/>
            <a:chExt cx="367162" cy="336116"/>
          </a:xfrm>
        </p:grpSpPr>
        <p:sp>
          <p:nvSpPr>
            <p:cNvPr id="14255" name="Google Shape;14255;p58"/>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58"/>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58"/>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58"/>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58"/>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58"/>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58"/>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58"/>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58"/>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58"/>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58"/>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58"/>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58"/>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58"/>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58"/>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58"/>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58"/>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58"/>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58"/>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58"/>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58"/>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58"/>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58"/>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58"/>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58"/>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58"/>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58"/>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2" name="Google Shape;14282;p58"/>
          <p:cNvGrpSpPr/>
          <p:nvPr/>
        </p:nvGrpSpPr>
        <p:grpSpPr>
          <a:xfrm>
            <a:off x="3082408" y="2919540"/>
            <a:ext cx="368651" cy="310350"/>
            <a:chOff x="3082408" y="2919540"/>
            <a:chExt cx="368651" cy="310350"/>
          </a:xfrm>
        </p:grpSpPr>
        <p:sp>
          <p:nvSpPr>
            <p:cNvPr id="14283" name="Google Shape;14283;p58"/>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58"/>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58"/>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58"/>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58"/>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58"/>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58"/>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58"/>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58"/>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58"/>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58"/>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58"/>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5" name="Google Shape;14295;p58"/>
          <p:cNvGrpSpPr/>
          <p:nvPr/>
        </p:nvGrpSpPr>
        <p:grpSpPr>
          <a:xfrm>
            <a:off x="7069130" y="2424800"/>
            <a:ext cx="366169" cy="360498"/>
            <a:chOff x="7069130" y="2424800"/>
            <a:chExt cx="366169" cy="360498"/>
          </a:xfrm>
        </p:grpSpPr>
        <p:sp>
          <p:nvSpPr>
            <p:cNvPr id="14296" name="Google Shape;14296;p58"/>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58"/>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58"/>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58"/>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58"/>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58"/>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58"/>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58"/>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58"/>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58"/>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58"/>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58"/>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58"/>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58"/>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58"/>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58"/>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58"/>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58"/>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58"/>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58"/>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6" name="Google Shape;14316;p58"/>
          <p:cNvGrpSpPr/>
          <p:nvPr/>
        </p:nvGrpSpPr>
        <p:grpSpPr>
          <a:xfrm>
            <a:off x="4885655" y="2424721"/>
            <a:ext cx="281473" cy="360629"/>
            <a:chOff x="4885655" y="2424721"/>
            <a:chExt cx="281473" cy="360629"/>
          </a:xfrm>
        </p:grpSpPr>
        <p:sp>
          <p:nvSpPr>
            <p:cNvPr id="14317" name="Google Shape;14317;p58"/>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58"/>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58"/>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58"/>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58"/>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58"/>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58"/>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58"/>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58"/>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58"/>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58"/>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8" name="Google Shape;14328;p58"/>
          <p:cNvGrpSpPr/>
          <p:nvPr/>
        </p:nvGrpSpPr>
        <p:grpSpPr>
          <a:xfrm>
            <a:off x="6625609" y="2446777"/>
            <a:ext cx="364130" cy="316726"/>
            <a:chOff x="6625609" y="2446777"/>
            <a:chExt cx="364130" cy="316726"/>
          </a:xfrm>
        </p:grpSpPr>
        <p:sp>
          <p:nvSpPr>
            <p:cNvPr id="14329" name="Google Shape;14329;p58"/>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58"/>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58"/>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58"/>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58"/>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58"/>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58"/>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58"/>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58"/>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58"/>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58"/>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58"/>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1" name="Google Shape;14341;p58"/>
          <p:cNvGrpSpPr/>
          <p:nvPr/>
        </p:nvGrpSpPr>
        <p:grpSpPr>
          <a:xfrm>
            <a:off x="5757644" y="2012350"/>
            <a:ext cx="360628" cy="298825"/>
            <a:chOff x="5757644" y="2012350"/>
            <a:chExt cx="360628" cy="298825"/>
          </a:xfrm>
        </p:grpSpPr>
        <p:sp>
          <p:nvSpPr>
            <p:cNvPr id="14342" name="Google Shape;14342;p58"/>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58"/>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58"/>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58"/>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58"/>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58"/>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58"/>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58"/>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58"/>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58"/>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58"/>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58"/>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58"/>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58"/>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58"/>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58"/>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58"/>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58"/>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58"/>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58"/>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58"/>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58"/>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4" name="Google Shape;14364;p58"/>
          <p:cNvGrpSpPr/>
          <p:nvPr/>
        </p:nvGrpSpPr>
        <p:grpSpPr>
          <a:xfrm>
            <a:off x="5317625" y="1983474"/>
            <a:ext cx="360628" cy="356839"/>
            <a:chOff x="5317625" y="1983474"/>
            <a:chExt cx="360628" cy="356839"/>
          </a:xfrm>
        </p:grpSpPr>
        <p:sp>
          <p:nvSpPr>
            <p:cNvPr id="14365" name="Google Shape;14365;p58"/>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58"/>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58"/>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58"/>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58"/>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58"/>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58"/>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58"/>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58"/>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58"/>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58"/>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58"/>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58"/>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58"/>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58"/>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58"/>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58"/>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58"/>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58"/>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4" name="Google Shape;14384;p58"/>
          <p:cNvGrpSpPr/>
          <p:nvPr/>
        </p:nvGrpSpPr>
        <p:grpSpPr>
          <a:xfrm>
            <a:off x="6181827" y="2463685"/>
            <a:ext cx="360629" cy="282989"/>
            <a:chOff x="6181827" y="2463685"/>
            <a:chExt cx="360629" cy="282989"/>
          </a:xfrm>
        </p:grpSpPr>
        <p:sp>
          <p:nvSpPr>
            <p:cNvPr id="14385" name="Google Shape;14385;p58"/>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58"/>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58"/>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58"/>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58"/>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58"/>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58"/>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58"/>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58"/>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58"/>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58"/>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6" name="Google Shape;14396;p58"/>
          <p:cNvGrpSpPr/>
          <p:nvPr/>
        </p:nvGrpSpPr>
        <p:grpSpPr>
          <a:xfrm>
            <a:off x="5346292" y="3340691"/>
            <a:ext cx="291247" cy="360628"/>
            <a:chOff x="5346292" y="3340691"/>
            <a:chExt cx="291247" cy="360628"/>
          </a:xfrm>
        </p:grpSpPr>
        <p:sp>
          <p:nvSpPr>
            <p:cNvPr id="14397" name="Google Shape;14397;p58"/>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58"/>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58"/>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58"/>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58"/>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58"/>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58"/>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58"/>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58"/>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58"/>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58"/>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58"/>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58"/>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58"/>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58"/>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58"/>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58"/>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58"/>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58"/>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58"/>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58"/>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58"/>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58"/>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58"/>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58"/>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2" name="Google Shape;14422;p58"/>
          <p:cNvGrpSpPr/>
          <p:nvPr/>
        </p:nvGrpSpPr>
        <p:grpSpPr>
          <a:xfrm>
            <a:off x="7969264" y="1981697"/>
            <a:ext cx="337763" cy="360393"/>
            <a:chOff x="7969264" y="1981697"/>
            <a:chExt cx="337763" cy="360393"/>
          </a:xfrm>
        </p:grpSpPr>
        <p:sp>
          <p:nvSpPr>
            <p:cNvPr id="14423" name="Google Shape;14423;p58"/>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58"/>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58"/>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58"/>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58"/>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58"/>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58"/>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58"/>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58"/>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58"/>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58"/>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58"/>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58"/>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58"/>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58"/>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58"/>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58"/>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58"/>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1" name="Google Shape;14441;p58"/>
          <p:cNvGrpSpPr/>
          <p:nvPr/>
        </p:nvGrpSpPr>
        <p:grpSpPr>
          <a:xfrm>
            <a:off x="5736032" y="2430000"/>
            <a:ext cx="360890" cy="350332"/>
            <a:chOff x="5736032" y="2430000"/>
            <a:chExt cx="360890" cy="350332"/>
          </a:xfrm>
        </p:grpSpPr>
        <p:sp>
          <p:nvSpPr>
            <p:cNvPr id="14442" name="Google Shape;14442;p58"/>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58"/>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58"/>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58"/>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58"/>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58"/>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58"/>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58"/>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58"/>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58"/>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58"/>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58"/>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58"/>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58"/>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58"/>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58"/>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58"/>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9" name="Google Shape;14459;p58"/>
          <p:cNvGrpSpPr/>
          <p:nvPr/>
        </p:nvGrpSpPr>
        <p:grpSpPr>
          <a:xfrm>
            <a:off x="4877867" y="1995991"/>
            <a:ext cx="360628" cy="331778"/>
            <a:chOff x="4877867" y="1995991"/>
            <a:chExt cx="360628" cy="331778"/>
          </a:xfrm>
        </p:grpSpPr>
        <p:sp>
          <p:nvSpPr>
            <p:cNvPr id="14460" name="Google Shape;14460;p58"/>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58"/>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58"/>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58"/>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58"/>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58"/>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58"/>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58"/>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58"/>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58"/>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58"/>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58"/>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58"/>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58"/>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4" name="Google Shape;14474;p58"/>
          <p:cNvGrpSpPr/>
          <p:nvPr/>
        </p:nvGrpSpPr>
        <p:grpSpPr>
          <a:xfrm>
            <a:off x="7050889" y="2913503"/>
            <a:ext cx="363529" cy="339513"/>
            <a:chOff x="7050889" y="2913503"/>
            <a:chExt cx="363529" cy="339513"/>
          </a:xfrm>
        </p:grpSpPr>
        <p:sp>
          <p:nvSpPr>
            <p:cNvPr id="14475" name="Google Shape;14475;p58"/>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58"/>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58"/>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58"/>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58"/>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58"/>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58"/>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58"/>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58"/>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4" name="Google Shape;14484;p58"/>
          <p:cNvGrpSpPr/>
          <p:nvPr/>
        </p:nvGrpSpPr>
        <p:grpSpPr>
          <a:xfrm>
            <a:off x="7510900" y="1981462"/>
            <a:ext cx="372937" cy="360629"/>
            <a:chOff x="7510900" y="1981462"/>
            <a:chExt cx="372937" cy="360629"/>
          </a:xfrm>
        </p:grpSpPr>
        <p:sp>
          <p:nvSpPr>
            <p:cNvPr id="14485" name="Google Shape;14485;p58"/>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58"/>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58"/>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58"/>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58"/>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58"/>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58"/>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58"/>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58"/>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58"/>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58"/>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58"/>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58"/>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58"/>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58"/>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58"/>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1" name="Google Shape;14501;p58"/>
          <p:cNvGrpSpPr/>
          <p:nvPr/>
        </p:nvGrpSpPr>
        <p:grpSpPr>
          <a:xfrm>
            <a:off x="6599476" y="2918260"/>
            <a:ext cx="360629" cy="329975"/>
            <a:chOff x="6599476" y="2918260"/>
            <a:chExt cx="360629" cy="329975"/>
          </a:xfrm>
        </p:grpSpPr>
        <p:sp>
          <p:nvSpPr>
            <p:cNvPr id="14502" name="Google Shape;14502;p58"/>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58"/>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58"/>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58"/>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58"/>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58"/>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58"/>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58"/>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58"/>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58"/>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58"/>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58"/>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58"/>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58"/>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58"/>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58"/>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58"/>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58"/>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58"/>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58"/>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58"/>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58"/>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58"/>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58"/>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58"/>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7" name="Google Shape;14527;p58"/>
          <p:cNvGrpSpPr/>
          <p:nvPr/>
        </p:nvGrpSpPr>
        <p:grpSpPr>
          <a:xfrm>
            <a:off x="5290499" y="2481533"/>
            <a:ext cx="360628" cy="247292"/>
            <a:chOff x="5290499" y="2481533"/>
            <a:chExt cx="360628" cy="247292"/>
          </a:xfrm>
        </p:grpSpPr>
        <p:sp>
          <p:nvSpPr>
            <p:cNvPr id="14528" name="Google Shape;14528;p58"/>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58"/>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58"/>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58"/>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58"/>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58"/>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58"/>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58"/>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58"/>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58"/>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58"/>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58"/>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58"/>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58"/>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58"/>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58"/>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58"/>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58"/>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58"/>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58"/>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58"/>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58"/>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58"/>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58"/>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58"/>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58"/>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58"/>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5" name="Google Shape;14555;p58"/>
          <p:cNvGrpSpPr/>
          <p:nvPr/>
        </p:nvGrpSpPr>
        <p:grpSpPr>
          <a:xfrm>
            <a:off x="6201923" y="1981514"/>
            <a:ext cx="351325" cy="360576"/>
            <a:chOff x="6201923" y="1981514"/>
            <a:chExt cx="351325" cy="360576"/>
          </a:xfrm>
        </p:grpSpPr>
        <p:sp>
          <p:nvSpPr>
            <p:cNvPr id="14556" name="Google Shape;14556;p58"/>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58"/>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58"/>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58"/>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58"/>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58"/>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58"/>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3" name="Google Shape;14563;p58"/>
          <p:cNvGrpSpPr/>
          <p:nvPr/>
        </p:nvGrpSpPr>
        <p:grpSpPr>
          <a:xfrm>
            <a:off x="4894461" y="3340691"/>
            <a:ext cx="312884" cy="360785"/>
            <a:chOff x="4894461" y="3340691"/>
            <a:chExt cx="312884" cy="360785"/>
          </a:xfrm>
        </p:grpSpPr>
        <p:sp>
          <p:nvSpPr>
            <p:cNvPr id="14564" name="Google Shape;14564;p58"/>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58"/>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58"/>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58"/>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58"/>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58"/>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58"/>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58"/>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58"/>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58"/>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58"/>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58"/>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58"/>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58"/>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58"/>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58"/>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58"/>
          <p:cNvGrpSpPr/>
          <p:nvPr/>
        </p:nvGrpSpPr>
        <p:grpSpPr>
          <a:xfrm>
            <a:off x="5339237" y="1501251"/>
            <a:ext cx="245541" cy="360628"/>
            <a:chOff x="5339237" y="1501251"/>
            <a:chExt cx="245541" cy="360628"/>
          </a:xfrm>
        </p:grpSpPr>
        <p:sp>
          <p:nvSpPr>
            <p:cNvPr id="14581" name="Google Shape;14581;p58"/>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58"/>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58"/>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58"/>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58"/>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58"/>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58"/>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58"/>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58"/>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58"/>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58"/>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58"/>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58"/>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58"/>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58"/>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58"/>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58"/>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58"/>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58"/>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58"/>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58"/>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58"/>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58"/>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58"/>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58"/>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58"/>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58"/>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58"/>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58"/>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58"/>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58"/>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58"/>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58"/>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58"/>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58"/>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58"/>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58"/>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58"/>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58"/>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58"/>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58"/>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58"/>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3" name="Google Shape;14623;p58"/>
          <p:cNvGrpSpPr/>
          <p:nvPr/>
        </p:nvGrpSpPr>
        <p:grpSpPr>
          <a:xfrm>
            <a:off x="7959464" y="2474216"/>
            <a:ext cx="370428" cy="261926"/>
            <a:chOff x="7959464" y="2474216"/>
            <a:chExt cx="370428" cy="261926"/>
          </a:xfrm>
        </p:grpSpPr>
        <p:sp>
          <p:nvSpPr>
            <p:cNvPr id="14624" name="Google Shape;14624;p58"/>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58"/>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58"/>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58"/>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58"/>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58"/>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58"/>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58"/>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58"/>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58"/>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58"/>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58"/>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6" name="Google Shape;14636;p58"/>
          <p:cNvGrpSpPr/>
          <p:nvPr/>
        </p:nvGrpSpPr>
        <p:grpSpPr>
          <a:xfrm>
            <a:off x="7518687" y="2457909"/>
            <a:ext cx="360629" cy="294461"/>
            <a:chOff x="7518687" y="2457909"/>
            <a:chExt cx="360629" cy="294461"/>
          </a:xfrm>
        </p:grpSpPr>
        <p:sp>
          <p:nvSpPr>
            <p:cNvPr id="14637" name="Google Shape;14637;p58"/>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58"/>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58"/>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58"/>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58"/>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58"/>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58"/>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58"/>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58"/>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58"/>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58"/>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58"/>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58"/>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58"/>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58"/>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58"/>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58"/>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58"/>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58"/>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6" name="Google Shape;14656;p58"/>
          <p:cNvGrpSpPr/>
          <p:nvPr/>
        </p:nvGrpSpPr>
        <p:grpSpPr>
          <a:xfrm>
            <a:off x="7086220" y="1981566"/>
            <a:ext cx="343799" cy="360524"/>
            <a:chOff x="7086220" y="1981566"/>
            <a:chExt cx="343799" cy="360524"/>
          </a:xfrm>
        </p:grpSpPr>
        <p:sp>
          <p:nvSpPr>
            <p:cNvPr id="14657" name="Google Shape;14657;p58"/>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58"/>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58"/>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58"/>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58"/>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58"/>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58"/>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58"/>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58"/>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58"/>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58"/>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58"/>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58"/>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58"/>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58"/>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58"/>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3" name="Google Shape;14673;p58"/>
          <p:cNvGrpSpPr/>
          <p:nvPr/>
        </p:nvGrpSpPr>
        <p:grpSpPr>
          <a:xfrm>
            <a:off x="6141112" y="2927563"/>
            <a:ext cx="368416" cy="311369"/>
            <a:chOff x="6141112" y="2927563"/>
            <a:chExt cx="368416" cy="311369"/>
          </a:xfrm>
        </p:grpSpPr>
        <p:sp>
          <p:nvSpPr>
            <p:cNvPr id="14674" name="Google Shape;14674;p58"/>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58"/>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58"/>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58"/>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58"/>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58"/>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58"/>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1" name="Google Shape;14681;p58"/>
          <p:cNvGrpSpPr/>
          <p:nvPr/>
        </p:nvGrpSpPr>
        <p:grpSpPr>
          <a:xfrm>
            <a:off x="7520699" y="2902946"/>
            <a:ext cx="335489" cy="360629"/>
            <a:chOff x="7520699" y="2902946"/>
            <a:chExt cx="335489" cy="360629"/>
          </a:xfrm>
        </p:grpSpPr>
        <p:sp>
          <p:nvSpPr>
            <p:cNvPr id="14682" name="Google Shape;14682;p58"/>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58"/>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58"/>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58"/>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58"/>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58"/>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58"/>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58"/>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58"/>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58"/>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58"/>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58"/>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58"/>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58"/>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58"/>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7" name="Google Shape;14697;p58"/>
          <p:cNvGrpSpPr/>
          <p:nvPr/>
        </p:nvGrpSpPr>
        <p:grpSpPr>
          <a:xfrm>
            <a:off x="7988340" y="2902946"/>
            <a:ext cx="308886" cy="360628"/>
            <a:chOff x="7988340" y="2902946"/>
            <a:chExt cx="308886" cy="360628"/>
          </a:xfrm>
        </p:grpSpPr>
        <p:sp>
          <p:nvSpPr>
            <p:cNvPr id="14698" name="Google Shape;14698;p58"/>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58"/>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58"/>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58"/>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58"/>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58"/>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58"/>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58"/>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58"/>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58"/>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58"/>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58"/>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58"/>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58"/>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58"/>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58"/>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58"/>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58"/>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58"/>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58"/>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58"/>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58"/>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58"/>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1" name="Google Shape;14721;p58"/>
          <p:cNvGrpSpPr/>
          <p:nvPr/>
        </p:nvGrpSpPr>
        <p:grpSpPr>
          <a:xfrm>
            <a:off x="5690039" y="2902998"/>
            <a:ext cx="362902" cy="360498"/>
            <a:chOff x="5690039" y="2902998"/>
            <a:chExt cx="362902" cy="360498"/>
          </a:xfrm>
        </p:grpSpPr>
        <p:sp>
          <p:nvSpPr>
            <p:cNvPr id="14722" name="Google Shape;14722;p58"/>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58"/>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58"/>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58"/>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58"/>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58"/>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58"/>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9" name="Google Shape;14729;p58"/>
          <p:cNvGrpSpPr/>
          <p:nvPr/>
        </p:nvGrpSpPr>
        <p:grpSpPr>
          <a:xfrm>
            <a:off x="4871935" y="1500990"/>
            <a:ext cx="258503" cy="360890"/>
            <a:chOff x="4871935" y="1500990"/>
            <a:chExt cx="258503" cy="360890"/>
          </a:xfrm>
        </p:grpSpPr>
        <p:sp>
          <p:nvSpPr>
            <p:cNvPr id="14730" name="Google Shape;14730;p58"/>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58"/>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58"/>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58"/>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58"/>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58"/>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58"/>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58"/>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58"/>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58"/>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58"/>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58"/>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58"/>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58"/>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4" name="Google Shape;14744;p58"/>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45" name="Google Shape;14745;p58"/>
          <p:cNvGrpSpPr/>
          <p:nvPr/>
        </p:nvGrpSpPr>
        <p:grpSpPr>
          <a:xfrm>
            <a:off x="6265764" y="1501251"/>
            <a:ext cx="234983" cy="360628"/>
            <a:chOff x="6265764" y="1501251"/>
            <a:chExt cx="234983" cy="360628"/>
          </a:xfrm>
        </p:grpSpPr>
        <p:sp>
          <p:nvSpPr>
            <p:cNvPr id="14746" name="Google Shape;14746;p58"/>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58"/>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58"/>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58"/>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58"/>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58"/>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58"/>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58"/>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58"/>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58"/>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58"/>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58"/>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8" name="Google Shape;14758;p58"/>
          <p:cNvGrpSpPr/>
          <p:nvPr/>
        </p:nvGrpSpPr>
        <p:grpSpPr>
          <a:xfrm>
            <a:off x="6193639" y="3401998"/>
            <a:ext cx="360628" cy="238250"/>
            <a:chOff x="6193639" y="3401998"/>
            <a:chExt cx="360628" cy="238250"/>
          </a:xfrm>
        </p:grpSpPr>
        <p:sp>
          <p:nvSpPr>
            <p:cNvPr id="14759" name="Google Shape;14759;p58"/>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58"/>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58"/>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58"/>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58"/>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58"/>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58"/>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58"/>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58"/>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58"/>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58"/>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0" name="Google Shape;14770;p58"/>
          <p:cNvGrpSpPr/>
          <p:nvPr/>
        </p:nvGrpSpPr>
        <p:grpSpPr>
          <a:xfrm>
            <a:off x="5801625" y="1501251"/>
            <a:ext cx="246037" cy="360629"/>
            <a:chOff x="5801625" y="1501251"/>
            <a:chExt cx="246037" cy="360629"/>
          </a:xfrm>
        </p:grpSpPr>
        <p:sp>
          <p:nvSpPr>
            <p:cNvPr id="14771" name="Google Shape;14771;p58"/>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58"/>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58"/>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58"/>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58"/>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58"/>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58"/>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58"/>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58"/>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58"/>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58"/>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58"/>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58"/>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58"/>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58"/>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58"/>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58"/>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58"/>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58"/>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0" name="Google Shape;14790;p58"/>
          <p:cNvGrpSpPr/>
          <p:nvPr/>
        </p:nvGrpSpPr>
        <p:grpSpPr>
          <a:xfrm>
            <a:off x="6641680" y="1981462"/>
            <a:ext cx="352083" cy="360864"/>
            <a:chOff x="6641680" y="1981462"/>
            <a:chExt cx="352083" cy="360864"/>
          </a:xfrm>
        </p:grpSpPr>
        <p:sp>
          <p:nvSpPr>
            <p:cNvPr id="14791" name="Google Shape;14791;p58"/>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58"/>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58"/>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58"/>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58"/>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58"/>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58"/>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58"/>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58"/>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58"/>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58"/>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58"/>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58"/>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58"/>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58"/>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58"/>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58"/>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58"/>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58"/>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58"/>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58"/>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58"/>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58"/>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58"/>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58"/>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58"/>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58"/>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58"/>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9" name="Google Shape;14819;p58"/>
          <p:cNvGrpSpPr/>
          <p:nvPr/>
        </p:nvGrpSpPr>
        <p:grpSpPr>
          <a:xfrm>
            <a:off x="7205332" y="1501251"/>
            <a:ext cx="198032" cy="360629"/>
            <a:chOff x="7205332" y="1501251"/>
            <a:chExt cx="198032" cy="360629"/>
          </a:xfrm>
        </p:grpSpPr>
        <p:sp>
          <p:nvSpPr>
            <p:cNvPr id="14820" name="Google Shape;14820;p58"/>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58"/>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58"/>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58"/>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58"/>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58"/>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58"/>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58"/>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58"/>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58"/>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58"/>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58"/>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58"/>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58"/>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58"/>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58"/>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58"/>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58"/>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58"/>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58"/>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0" name="Google Shape;14840;p58"/>
          <p:cNvGrpSpPr/>
          <p:nvPr/>
        </p:nvGrpSpPr>
        <p:grpSpPr>
          <a:xfrm>
            <a:off x="7688313" y="1501251"/>
            <a:ext cx="153058" cy="360628"/>
            <a:chOff x="7688313" y="1501251"/>
            <a:chExt cx="153058" cy="360628"/>
          </a:xfrm>
        </p:grpSpPr>
        <p:sp>
          <p:nvSpPr>
            <p:cNvPr id="14841" name="Google Shape;14841;p58"/>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58"/>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58"/>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58"/>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58"/>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58"/>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58"/>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58"/>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58"/>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58"/>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58"/>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58"/>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58"/>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58"/>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58"/>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58"/>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7" name="Google Shape;14857;p58"/>
          <p:cNvGrpSpPr/>
          <p:nvPr/>
        </p:nvGrpSpPr>
        <p:grpSpPr>
          <a:xfrm>
            <a:off x="8150179" y="1501251"/>
            <a:ext cx="150811" cy="360628"/>
            <a:chOff x="8150179" y="1501251"/>
            <a:chExt cx="150811" cy="360628"/>
          </a:xfrm>
        </p:grpSpPr>
        <p:sp>
          <p:nvSpPr>
            <p:cNvPr id="14858" name="Google Shape;14858;p58"/>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58"/>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58"/>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58"/>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58"/>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58"/>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58"/>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58"/>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58"/>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7" name="Google Shape;14867;p58"/>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8" name="Google Shape;14868;p58"/>
          <p:cNvGrpSpPr/>
          <p:nvPr/>
        </p:nvGrpSpPr>
        <p:grpSpPr>
          <a:xfrm>
            <a:off x="4877867" y="2902946"/>
            <a:ext cx="170149" cy="360629"/>
            <a:chOff x="4877867" y="2902946"/>
            <a:chExt cx="170149" cy="360629"/>
          </a:xfrm>
        </p:grpSpPr>
        <p:sp>
          <p:nvSpPr>
            <p:cNvPr id="14869" name="Google Shape;14869;p58"/>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58"/>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58"/>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58"/>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58"/>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58"/>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58"/>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58"/>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58"/>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58"/>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58"/>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58"/>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58"/>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2" name="Google Shape;14882;p58"/>
          <p:cNvGrpSpPr/>
          <p:nvPr/>
        </p:nvGrpSpPr>
        <p:grpSpPr>
          <a:xfrm>
            <a:off x="6741689" y="1500676"/>
            <a:ext cx="207962" cy="361203"/>
            <a:chOff x="6741689" y="1500676"/>
            <a:chExt cx="207962" cy="361203"/>
          </a:xfrm>
        </p:grpSpPr>
        <p:sp>
          <p:nvSpPr>
            <p:cNvPr id="14883" name="Google Shape;14883;p58"/>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58"/>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58"/>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58"/>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58"/>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58"/>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58"/>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58"/>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58"/>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58"/>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58"/>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58"/>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58"/>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58"/>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58"/>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58"/>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58"/>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58"/>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58"/>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2" name="Google Shape;14902;p58"/>
          <p:cNvGrpSpPr/>
          <p:nvPr/>
        </p:nvGrpSpPr>
        <p:grpSpPr>
          <a:xfrm>
            <a:off x="5752627" y="3430404"/>
            <a:ext cx="360628" cy="181464"/>
            <a:chOff x="5752627" y="3430404"/>
            <a:chExt cx="360628" cy="181464"/>
          </a:xfrm>
        </p:grpSpPr>
        <p:sp>
          <p:nvSpPr>
            <p:cNvPr id="14903" name="Google Shape;14903;p58"/>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58"/>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58"/>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58"/>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58"/>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58"/>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58"/>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58"/>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58"/>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58"/>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58"/>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58"/>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58"/>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58"/>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58"/>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58"/>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58"/>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58"/>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58"/>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58"/>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58"/>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58"/>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58"/>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58"/>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58"/>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58"/>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58"/>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58"/>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1" name="Google Shape;14931;p58"/>
          <p:cNvGrpSpPr/>
          <p:nvPr/>
        </p:nvGrpSpPr>
        <p:grpSpPr>
          <a:xfrm>
            <a:off x="5235700" y="2902998"/>
            <a:ext cx="361909" cy="360759"/>
            <a:chOff x="5235700" y="2902998"/>
            <a:chExt cx="361909" cy="360759"/>
          </a:xfrm>
        </p:grpSpPr>
        <p:sp>
          <p:nvSpPr>
            <p:cNvPr id="14932" name="Google Shape;14932;p58"/>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58"/>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58"/>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58"/>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58"/>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58"/>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58"/>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9" name="Google Shape;14939;p58"/>
          <p:cNvGrpSpPr/>
          <p:nvPr/>
        </p:nvGrpSpPr>
        <p:grpSpPr>
          <a:xfrm>
            <a:off x="6634912" y="3394969"/>
            <a:ext cx="360367" cy="252309"/>
            <a:chOff x="6634912" y="3394969"/>
            <a:chExt cx="360367" cy="252309"/>
          </a:xfrm>
        </p:grpSpPr>
        <p:sp>
          <p:nvSpPr>
            <p:cNvPr id="14940" name="Google Shape;14940;p58"/>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58"/>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58"/>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58"/>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58"/>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58"/>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58"/>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58"/>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58"/>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58"/>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58"/>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58"/>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58"/>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3" name="Google Shape;14953;p58"/>
          <p:cNvGrpSpPr/>
          <p:nvPr/>
        </p:nvGrpSpPr>
        <p:grpSpPr>
          <a:xfrm>
            <a:off x="7059330" y="3340796"/>
            <a:ext cx="377170" cy="360655"/>
            <a:chOff x="7059330" y="3340796"/>
            <a:chExt cx="377170" cy="360655"/>
          </a:xfrm>
        </p:grpSpPr>
        <p:sp>
          <p:nvSpPr>
            <p:cNvPr id="14954" name="Google Shape;14954;p58"/>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58"/>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58"/>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58"/>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58"/>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58"/>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58"/>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58"/>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58"/>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58"/>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58"/>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58"/>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6" name="Google Shape;14966;p58"/>
          <p:cNvGrpSpPr/>
          <p:nvPr/>
        </p:nvGrpSpPr>
        <p:grpSpPr>
          <a:xfrm>
            <a:off x="7957948" y="3375631"/>
            <a:ext cx="360629" cy="291012"/>
            <a:chOff x="7957948" y="3375631"/>
            <a:chExt cx="360629" cy="291012"/>
          </a:xfrm>
        </p:grpSpPr>
        <p:sp>
          <p:nvSpPr>
            <p:cNvPr id="14967" name="Google Shape;14967;p58"/>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58"/>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58"/>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58"/>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58"/>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58"/>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58"/>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58"/>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58"/>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58"/>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58"/>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58"/>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58"/>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58"/>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58"/>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58"/>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58"/>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58"/>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5" name="Google Shape;14985;p58"/>
          <p:cNvGrpSpPr/>
          <p:nvPr/>
        </p:nvGrpSpPr>
        <p:grpSpPr>
          <a:xfrm>
            <a:off x="6198656" y="3867888"/>
            <a:ext cx="347562" cy="227954"/>
            <a:chOff x="6198656" y="3867888"/>
            <a:chExt cx="347562" cy="227954"/>
          </a:xfrm>
        </p:grpSpPr>
        <p:sp>
          <p:nvSpPr>
            <p:cNvPr id="14986" name="Google Shape;14986;p58"/>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58"/>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58"/>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58"/>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58"/>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58"/>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58"/>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58"/>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58"/>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58"/>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58"/>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7" name="Google Shape;14997;p58"/>
          <p:cNvGrpSpPr/>
          <p:nvPr/>
        </p:nvGrpSpPr>
        <p:grpSpPr>
          <a:xfrm>
            <a:off x="5706895" y="3819151"/>
            <a:ext cx="349392" cy="325454"/>
            <a:chOff x="5706895" y="3819151"/>
            <a:chExt cx="349392" cy="325454"/>
          </a:xfrm>
        </p:grpSpPr>
        <p:sp>
          <p:nvSpPr>
            <p:cNvPr id="14998" name="Google Shape;14998;p58"/>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58"/>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58"/>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58"/>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58"/>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58"/>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58"/>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58"/>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58"/>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58"/>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58"/>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58"/>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58"/>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58"/>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58"/>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3" name="Google Shape;15013;p58"/>
          <p:cNvGrpSpPr/>
          <p:nvPr/>
        </p:nvGrpSpPr>
        <p:grpSpPr>
          <a:xfrm>
            <a:off x="7648618" y="3340744"/>
            <a:ext cx="97265" cy="360393"/>
            <a:chOff x="7648618" y="3340744"/>
            <a:chExt cx="97265" cy="360393"/>
          </a:xfrm>
        </p:grpSpPr>
        <p:sp>
          <p:nvSpPr>
            <p:cNvPr id="15014" name="Google Shape;15014;p58"/>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58"/>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58"/>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7" name="Google Shape;15017;p58"/>
          <p:cNvGrpSpPr/>
          <p:nvPr/>
        </p:nvGrpSpPr>
        <p:grpSpPr>
          <a:xfrm>
            <a:off x="7164356" y="3790667"/>
            <a:ext cx="385507" cy="382501"/>
            <a:chOff x="7164356" y="3790667"/>
            <a:chExt cx="385507" cy="382501"/>
          </a:xfrm>
        </p:grpSpPr>
        <p:sp>
          <p:nvSpPr>
            <p:cNvPr id="15018" name="Google Shape;15018;p58"/>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58"/>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58"/>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58"/>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58"/>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58"/>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58"/>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58"/>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58"/>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58"/>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58"/>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58"/>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58"/>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58"/>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58"/>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58"/>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58"/>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58"/>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58"/>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58"/>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58"/>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58"/>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58"/>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58"/>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2" name="Google Shape;15042;p58"/>
          <p:cNvGrpSpPr/>
          <p:nvPr/>
        </p:nvGrpSpPr>
        <p:grpSpPr>
          <a:xfrm>
            <a:off x="6670400" y="3826468"/>
            <a:ext cx="387911" cy="310846"/>
            <a:chOff x="6670400" y="3826468"/>
            <a:chExt cx="387911" cy="310846"/>
          </a:xfrm>
        </p:grpSpPr>
        <p:sp>
          <p:nvSpPr>
            <p:cNvPr id="15043" name="Google Shape;15043;p58"/>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58"/>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58"/>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58"/>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58"/>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58"/>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58"/>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58"/>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58"/>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58"/>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58"/>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58"/>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58"/>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58"/>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58"/>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58"/>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58"/>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58"/>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1" name="Google Shape;15061;p58"/>
          <p:cNvGrpSpPr/>
          <p:nvPr/>
        </p:nvGrpSpPr>
        <p:grpSpPr>
          <a:xfrm>
            <a:off x="7662181" y="3803446"/>
            <a:ext cx="302823" cy="360498"/>
            <a:chOff x="7662181" y="3803446"/>
            <a:chExt cx="302823" cy="360498"/>
          </a:xfrm>
        </p:grpSpPr>
        <p:sp>
          <p:nvSpPr>
            <p:cNvPr id="15062" name="Google Shape;15062;p58"/>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58"/>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58"/>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58"/>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58"/>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58"/>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58"/>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58"/>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58"/>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58"/>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2" name="Google Shape;15072;p58"/>
          <p:cNvGrpSpPr/>
          <p:nvPr/>
        </p:nvGrpSpPr>
        <p:grpSpPr>
          <a:xfrm>
            <a:off x="5206562" y="3803994"/>
            <a:ext cx="363895" cy="355663"/>
            <a:chOff x="5206562" y="3803994"/>
            <a:chExt cx="363895" cy="355663"/>
          </a:xfrm>
        </p:grpSpPr>
        <p:sp>
          <p:nvSpPr>
            <p:cNvPr id="15073" name="Google Shape;15073;p58"/>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58"/>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58"/>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58"/>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58"/>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58"/>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58"/>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58"/>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58"/>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58"/>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58"/>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58"/>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58"/>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58"/>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090" name="Shape 15090"/>
        <p:cNvGrpSpPr/>
        <p:nvPr/>
      </p:nvGrpSpPr>
      <p:grpSpPr>
        <a:xfrm>
          <a:off x="0" y="0"/>
          <a:ext cx="0" cy="0"/>
          <a:chOff x="0" y="0"/>
          <a:chExt cx="0" cy="0"/>
        </a:xfrm>
      </p:grpSpPr>
      <p:sp>
        <p:nvSpPr>
          <p:cNvPr id="15091" name="Google Shape;15091;p5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5092" name="Google Shape;15092;p59"/>
          <p:cNvGrpSpPr/>
          <p:nvPr/>
        </p:nvGrpSpPr>
        <p:grpSpPr>
          <a:xfrm>
            <a:off x="4682526" y="1512217"/>
            <a:ext cx="369948" cy="370132"/>
            <a:chOff x="4682526" y="1512217"/>
            <a:chExt cx="369948" cy="370132"/>
          </a:xfrm>
        </p:grpSpPr>
        <p:sp>
          <p:nvSpPr>
            <p:cNvPr id="15093" name="Google Shape;15093;p59"/>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59"/>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59"/>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59"/>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59"/>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59"/>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59"/>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59"/>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59"/>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59"/>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59"/>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59"/>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59"/>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59"/>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59"/>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8" name="Google Shape;15108;p59"/>
          <p:cNvGrpSpPr/>
          <p:nvPr/>
        </p:nvGrpSpPr>
        <p:grpSpPr>
          <a:xfrm>
            <a:off x="3592433" y="1980212"/>
            <a:ext cx="381542" cy="370079"/>
            <a:chOff x="3592433" y="1980212"/>
            <a:chExt cx="381542" cy="370079"/>
          </a:xfrm>
        </p:grpSpPr>
        <p:sp>
          <p:nvSpPr>
            <p:cNvPr id="15109" name="Google Shape;15109;p59"/>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59"/>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59"/>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59"/>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59"/>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59"/>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59"/>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59"/>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59"/>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59"/>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59"/>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59"/>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1" name="Google Shape;15121;p59"/>
          <p:cNvGrpSpPr/>
          <p:nvPr/>
        </p:nvGrpSpPr>
        <p:grpSpPr>
          <a:xfrm>
            <a:off x="1398582" y="2973490"/>
            <a:ext cx="371391" cy="235126"/>
            <a:chOff x="1398582" y="2973490"/>
            <a:chExt cx="371391" cy="235126"/>
          </a:xfrm>
        </p:grpSpPr>
        <p:sp>
          <p:nvSpPr>
            <p:cNvPr id="15122" name="Google Shape;15122;p59"/>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59"/>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59"/>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59"/>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59"/>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59"/>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59"/>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59"/>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59"/>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59"/>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59"/>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59"/>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59"/>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59"/>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59"/>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7" name="Google Shape;15137;p59"/>
          <p:cNvGrpSpPr/>
          <p:nvPr/>
        </p:nvGrpSpPr>
        <p:grpSpPr>
          <a:xfrm>
            <a:off x="850795" y="1512217"/>
            <a:ext cx="370132" cy="370132"/>
            <a:chOff x="850795" y="1512217"/>
            <a:chExt cx="370132" cy="370132"/>
          </a:xfrm>
        </p:grpSpPr>
        <p:sp>
          <p:nvSpPr>
            <p:cNvPr id="15138" name="Google Shape;15138;p59"/>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59"/>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59"/>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59"/>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59"/>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59"/>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59"/>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59"/>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59"/>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59"/>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59"/>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59"/>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59"/>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59"/>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59"/>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59"/>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59"/>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59"/>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6" name="Google Shape;15156;p59"/>
          <p:cNvGrpSpPr/>
          <p:nvPr/>
        </p:nvGrpSpPr>
        <p:grpSpPr>
          <a:xfrm>
            <a:off x="8038497" y="2906079"/>
            <a:ext cx="236568" cy="370105"/>
            <a:chOff x="8038497" y="2906079"/>
            <a:chExt cx="236568" cy="370105"/>
          </a:xfrm>
        </p:grpSpPr>
        <p:sp>
          <p:nvSpPr>
            <p:cNvPr id="15157" name="Google Shape;15157;p59"/>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59"/>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59"/>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59"/>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59"/>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59"/>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59"/>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4" name="Google Shape;15164;p59"/>
          <p:cNvGrpSpPr/>
          <p:nvPr/>
        </p:nvGrpSpPr>
        <p:grpSpPr>
          <a:xfrm>
            <a:off x="6324130" y="1566303"/>
            <a:ext cx="370630" cy="261802"/>
            <a:chOff x="6324130" y="1566303"/>
            <a:chExt cx="370630" cy="261802"/>
          </a:xfrm>
        </p:grpSpPr>
        <p:sp>
          <p:nvSpPr>
            <p:cNvPr id="15165" name="Google Shape;15165;p59"/>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59"/>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59"/>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59"/>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59"/>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59"/>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59"/>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59"/>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59"/>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59"/>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59"/>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59"/>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59"/>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59"/>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59"/>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59"/>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59"/>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2" name="Google Shape;15182;p59"/>
          <p:cNvGrpSpPr/>
          <p:nvPr/>
        </p:nvGrpSpPr>
        <p:grpSpPr>
          <a:xfrm>
            <a:off x="5232280" y="2026587"/>
            <a:ext cx="370840" cy="353213"/>
            <a:chOff x="5232280" y="2026587"/>
            <a:chExt cx="370840" cy="353213"/>
          </a:xfrm>
        </p:grpSpPr>
        <p:sp>
          <p:nvSpPr>
            <p:cNvPr id="15183" name="Google Shape;15183;p59"/>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59"/>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59"/>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59"/>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59"/>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59"/>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59"/>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59"/>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59"/>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59"/>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3" name="Google Shape;15193;p59"/>
          <p:cNvGrpSpPr/>
          <p:nvPr/>
        </p:nvGrpSpPr>
        <p:grpSpPr>
          <a:xfrm>
            <a:off x="7968961" y="2435329"/>
            <a:ext cx="379548" cy="365331"/>
            <a:chOff x="7968961" y="2435329"/>
            <a:chExt cx="379548" cy="365331"/>
          </a:xfrm>
        </p:grpSpPr>
        <p:sp>
          <p:nvSpPr>
            <p:cNvPr id="15194" name="Google Shape;15194;p59"/>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59"/>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59"/>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59"/>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59"/>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59"/>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0" name="Google Shape;15200;p59"/>
          <p:cNvGrpSpPr/>
          <p:nvPr/>
        </p:nvGrpSpPr>
        <p:grpSpPr>
          <a:xfrm>
            <a:off x="4136679" y="2115323"/>
            <a:ext cx="373305" cy="223217"/>
            <a:chOff x="4136679" y="2115323"/>
            <a:chExt cx="373305" cy="223217"/>
          </a:xfrm>
        </p:grpSpPr>
        <p:sp>
          <p:nvSpPr>
            <p:cNvPr id="15201" name="Google Shape;15201;p59"/>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59"/>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59"/>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59"/>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59"/>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59"/>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59"/>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59"/>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59"/>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59"/>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1" name="Google Shape;15211;p59"/>
          <p:cNvGrpSpPr/>
          <p:nvPr/>
        </p:nvGrpSpPr>
        <p:grpSpPr>
          <a:xfrm>
            <a:off x="7423823" y="2464077"/>
            <a:ext cx="372046" cy="307730"/>
            <a:chOff x="7423823" y="2464077"/>
            <a:chExt cx="372046" cy="307730"/>
          </a:xfrm>
        </p:grpSpPr>
        <p:sp>
          <p:nvSpPr>
            <p:cNvPr id="15212" name="Google Shape;15212;p59"/>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59"/>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59"/>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59"/>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59"/>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59"/>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59"/>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59"/>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59"/>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59"/>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59"/>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59"/>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59"/>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5" name="Google Shape;15225;p59"/>
          <p:cNvGrpSpPr/>
          <p:nvPr/>
        </p:nvGrpSpPr>
        <p:grpSpPr>
          <a:xfrm>
            <a:off x="3882511" y="3365156"/>
            <a:ext cx="295061" cy="370263"/>
            <a:chOff x="3882511" y="3365156"/>
            <a:chExt cx="295061" cy="370263"/>
          </a:xfrm>
        </p:grpSpPr>
        <p:sp>
          <p:nvSpPr>
            <p:cNvPr id="15226" name="Google Shape;15226;p59"/>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59"/>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59"/>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59"/>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59"/>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1" name="Google Shape;15231;p59"/>
          <p:cNvGrpSpPr/>
          <p:nvPr/>
        </p:nvGrpSpPr>
        <p:grpSpPr>
          <a:xfrm>
            <a:off x="5229788" y="1512217"/>
            <a:ext cx="370132" cy="370132"/>
            <a:chOff x="5229788" y="1512217"/>
            <a:chExt cx="370132" cy="370132"/>
          </a:xfrm>
        </p:grpSpPr>
        <p:sp>
          <p:nvSpPr>
            <p:cNvPr id="15232" name="Google Shape;15232;p59"/>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59"/>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59"/>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59"/>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59"/>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59"/>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59"/>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59"/>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59"/>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59"/>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59"/>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59"/>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59"/>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59"/>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59"/>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59"/>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59"/>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9" name="Google Shape;15249;p59"/>
          <p:cNvGrpSpPr/>
          <p:nvPr/>
        </p:nvGrpSpPr>
        <p:grpSpPr>
          <a:xfrm>
            <a:off x="6041869" y="3365392"/>
            <a:ext cx="373882" cy="370053"/>
            <a:chOff x="6041869" y="3365392"/>
            <a:chExt cx="373882" cy="370053"/>
          </a:xfrm>
        </p:grpSpPr>
        <p:sp>
          <p:nvSpPr>
            <p:cNvPr id="15250" name="Google Shape;15250;p59"/>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59"/>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59"/>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59"/>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59"/>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59"/>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59"/>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59"/>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59"/>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59"/>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59"/>
          <p:cNvGrpSpPr/>
          <p:nvPr/>
        </p:nvGrpSpPr>
        <p:grpSpPr>
          <a:xfrm>
            <a:off x="4684309" y="2087493"/>
            <a:ext cx="374748" cy="279140"/>
            <a:chOff x="4684309" y="2087493"/>
            <a:chExt cx="374748" cy="279140"/>
          </a:xfrm>
        </p:grpSpPr>
        <p:sp>
          <p:nvSpPr>
            <p:cNvPr id="15261" name="Google Shape;15261;p59"/>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59"/>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59"/>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59"/>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59"/>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59"/>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59"/>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59"/>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59"/>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59"/>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59"/>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59"/>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3" name="Google Shape;15273;p59"/>
          <p:cNvGrpSpPr/>
          <p:nvPr/>
        </p:nvGrpSpPr>
        <p:grpSpPr>
          <a:xfrm>
            <a:off x="7521110" y="2906131"/>
            <a:ext cx="175400" cy="370053"/>
            <a:chOff x="7521110" y="2906131"/>
            <a:chExt cx="175400" cy="370053"/>
          </a:xfrm>
        </p:grpSpPr>
        <p:sp>
          <p:nvSpPr>
            <p:cNvPr id="15274" name="Google Shape;15274;p59"/>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59"/>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59"/>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59"/>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59"/>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59"/>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59"/>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59"/>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59"/>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3" name="Google Shape;15283;p59"/>
          <p:cNvGrpSpPr/>
          <p:nvPr/>
        </p:nvGrpSpPr>
        <p:grpSpPr>
          <a:xfrm>
            <a:off x="3586925" y="1523286"/>
            <a:ext cx="371023" cy="347915"/>
            <a:chOff x="3586925" y="1523286"/>
            <a:chExt cx="371023" cy="347915"/>
          </a:xfrm>
        </p:grpSpPr>
        <p:sp>
          <p:nvSpPr>
            <p:cNvPr id="15284" name="Google Shape;15284;p59"/>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59"/>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59"/>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59"/>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59"/>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59"/>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59"/>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59"/>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59"/>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59"/>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59"/>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59"/>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59"/>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59"/>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59"/>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59"/>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59"/>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59"/>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59"/>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3" name="Google Shape;15303;p59"/>
          <p:cNvGrpSpPr/>
          <p:nvPr/>
        </p:nvGrpSpPr>
        <p:grpSpPr>
          <a:xfrm>
            <a:off x="6876009" y="2475461"/>
            <a:ext cx="370158" cy="285120"/>
            <a:chOff x="6876009" y="2475461"/>
            <a:chExt cx="370158" cy="285120"/>
          </a:xfrm>
        </p:grpSpPr>
        <p:sp>
          <p:nvSpPr>
            <p:cNvPr id="15304" name="Google Shape;15304;p59"/>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59"/>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59"/>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59"/>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59"/>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59"/>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59"/>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59"/>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59"/>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3" name="Google Shape;15313;p59"/>
          <p:cNvGrpSpPr/>
          <p:nvPr/>
        </p:nvGrpSpPr>
        <p:grpSpPr>
          <a:xfrm>
            <a:off x="6328222" y="2445847"/>
            <a:ext cx="370158" cy="344269"/>
            <a:chOff x="6328222" y="2445847"/>
            <a:chExt cx="370158" cy="344269"/>
          </a:xfrm>
        </p:grpSpPr>
        <p:sp>
          <p:nvSpPr>
            <p:cNvPr id="15314" name="Google Shape;15314;p59"/>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59"/>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59"/>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59"/>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59"/>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59"/>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59"/>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59"/>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2" name="Google Shape;15322;p59"/>
          <p:cNvGrpSpPr/>
          <p:nvPr/>
        </p:nvGrpSpPr>
        <p:grpSpPr>
          <a:xfrm>
            <a:off x="5249540" y="2432942"/>
            <a:ext cx="351639" cy="370184"/>
            <a:chOff x="5249540" y="2432942"/>
            <a:chExt cx="351639" cy="370184"/>
          </a:xfrm>
        </p:grpSpPr>
        <p:sp>
          <p:nvSpPr>
            <p:cNvPr id="15323" name="Google Shape;15323;p59"/>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59"/>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59"/>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59"/>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59"/>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59"/>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59"/>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0" name="Google Shape;15330;p59"/>
          <p:cNvGrpSpPr/>
          <p:nvPr/>
        </p:nvGrpSpPr>
        <p:grpSpPr>
          <a:xfrm>
            <a:off x="4137047" y="2482176"/>
            <a:ext cx="371102" cy="271585"/>
            <a:chOff x="4137047" y="2482176"/>
            <a:chExt cx="371102" cy="271585"/>
          </a:xfrm>
        </p:grpSpPr>
        <p:sp>
          <p:nvSpPr>
            <p:cNvPr id="15331" name="Google Shape;15331;p59"/>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59"/>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59"/>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59"/>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59"/>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59"/>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59"/>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59"/>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59"/>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59"/>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59"/>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2" name="Google Shape;15342;p59"/>
          <p:cNvGrpSpPr/>
          <p:nvPr/>
        </p:nvGrpSpPr>
        <p:grpSpPr>
          <a:xfrm>
            <a:off x="4686434" y="2432916"/>
            <a:ext cx="367377" cy="370079"/>
            <a:chOff x="4686434" y="2432916"/>
            <a:chExt cx="367377" cy="370079"/>
          </a:xfrm>
        </p:grpSpPr>
        <p:sp>
          <p:nvSpPr>
            <p:cNvPr id="15343" name="Google Shape;15343;p59"/>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59"/>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59"/>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59"/>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59"/>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59"/>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59"/>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59"/>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59"/>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59"/>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59"/>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4" name="Google Shape;15354;p59"/>
          <p:cNvGrpSpPr/>
          <p:nvPr/>
        </p:nvGrpSpPr>
        <p:grpSpPr>
          <a:xfrm>
            <a:off x="6328222" y="2056306"/>
            <a:ext cx="372099" cy="293986"/>
            <a:chOff x="6328222" y="2056306"/>
            <a:chExt cx="372099" cy="293986"/>
          </a:xfrm>
        </p:grpSpPr>
        <p:sp>
          <p:nvSpPr>
            <p:cNvPr id="15355" name="Google Shape;15355;p59"/>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59"/>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59"/>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59"/>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59"/>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59"/>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59"/>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59"/>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59"/>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4" name="Google Shape;15364;p59"/>
          <p:cNvGrpSpPr/>
          <p:nvPr/>
        </p:nvGrpSpPr>
        <p:grpSpPr>
          <a:xfrm>
            <a:off x="5789327" y="2432968"/>
            <a:ext cx="352531" cy="370132"/>
            <a:chOff x="5789327" y="2432968"/>
            <a:chExt cx="352531" cy="370132"/>
          </a:xfrm>
        </p:grpSpPr>
        <p:sp>
          <p:nvSpPr>
            <p:cNvPr id="15365" name="Google Shape;15365;p59"/>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59"/>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59"/>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59"/>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59"/>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59"/>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59"/>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59"/>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59"/>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59"/>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5" name="Google Shape;15375;p59"/>
          <p:cNvGrpSpPr/>
          <p:nvPr/>
        </p:nvGrpSpPr>
        <p:grpSpPr>
          <a:xfrm>
            <a:off x="874612" y="1980134"/>
            <a:ext cx="322314" cy="370158"/>
            <a:chOff x="874612" y="1980134"/>
            <a:chExt cx="322314" cy="370158"/>
          </a:xfrm>
        </p:grpSpPr>
        <p:sp>
          <p:nvSpPr>
            <p:cNvPr id="15376" name="Google Shape;15376;p59"/>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59"/>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59"/>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59"/>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59"/>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59"/>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59"/>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59"/>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59"/>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59"/>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59"/>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59"/>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59"/>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59"/>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59"/>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59"/>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59"/>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3" name="Google Shape;15393;p59"/>
          <p:cNvGrpSpPr/>
          <p:nvPr/>
        </p:nvGrpSpPr>
        <p:grpSpPr>
          <a:xfrm>
            <a:off x="3039662" y="2514780"/>
            <a:ext cx="374223" cy="329764"/>
            <a:chOff x="3039662" y="2514780"/>
            <a:chExt cx="374223" cy="329764"/>
          </a:xfrm>
        </p:grpSpPr>
        <p:sp>
          <p:nvSpPr>
            <p:cNvPr id="15394" name="Google Shape;15394;p59"/>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59"/>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59"/>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59"/>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59"/>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59"/>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59"/>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59"/>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59"/>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59"/>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59"/>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59"/>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59"/>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59"/>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59"/>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59"/>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59"/>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59"/>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2" name="Google Shape;15412;p59"/>
          <p:cNvGrpSpPr/>
          <p:nvPr/>
        </p:nvGrpSpPr>
        <p:grpSpPr>
          <a:xfrm>
            <a:off x="1946369" y="2563122"/>
            <a:ext cx="374066" cy="233395"/>
            <a:chOff x="1946369" y="2563122"/>
            <a:chExt cx="374066" cy="233395"/>
          </a:xfrm>
        </p:grpSpPr>
        <p:sp>
          <p:nvSpPr>
            <p:cNvPr id="15413" name="Google Shape;15413;p59"/>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59"/>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59"/>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59"/>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59"/>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59"/>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59"/>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59"/>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1" name="Google Shape;15421;p59"/>
          <p:cNvGrpSpPr/>
          <p:nvPr/>
        </p:nvGrpSpPr>
        <p:grpSpPr>
          <a:xfrm>
            <a:off x="4135263" y="2906184"/>
            <a:ext cx="374040" cy="370184"/>
            <a:chOff x="4135263" y="2906184"/>
            <a:chExt cx="374040" cy="370184"/>
          </a:xfrm>
        </p:grpSpPr>
        <p:sp>
          <p:nvSpPr>
            <p:cNvPr id="15422" name="Google Shape;15422;p59"/>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59"/>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59"/>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5" name="Google Shape;15425;p59"/>
          <p:cNvGrpSpPr/>
          <p:nvPr/>
        </p:nvGrpSpPr>
        <p:grpSpPr>
          <a:xfrm>
            <a:off x="4683601" y="2906184"/>
            <a:ext cx="372676" cy="370184"/>
            <a:chOff x="4683601" y="2906184"/>
            <a:chExt cx="372676" cy="370184"/>
          </a:xfrm>
        </p:grpSpPr>
        <p:sp>
          <p:nvSpPr>
            <p:cNvPr id="15426" name="Google Shape;15426;p59"/>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59"/>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59"/>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59"/>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59"/>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59"/>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2" name="Google Shape;15432;p59"/>
          <p:cNvGrpSpPr/>
          <p:nvPr/>
        </p:nvGrpSpPr>
        <p:grpSpPr>
          <a:xfrm>
            <a:off x="870808" y="2906053"/>
            <a:ext cx="329134" cy="370132"/>
            <a:chOff x="870808" y="2906053"/>
            <a:chExt cx="329134" cy="370132"/>
          </a:xfrm>
        </p:grpSpPr>
        <p:sp>
          <p:nvSpPr>
            <p:cNvPr id="15433" name="Google Shape;15433;p59"/>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59"/>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59"/>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59"/>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59"/>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59"/>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59"/>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59"/>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59"/>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59"/>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59"/>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59"/>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59"/>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59"/>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59"/>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59"/>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59"/>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59"/>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59"/>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2" name="Google Shape;15452;p59"/>
          <p:cNvGrpSpPr/>
          <p:nvPr/>
        </p:nvGrpSpPr>
        <p:grpSpPr>
          <a:xfrm>
            <a:off x="1943878" y="2909069"/>
            <a:ext cx="374774" cy="364282"/>
            <a:chOff x="1943878" y="2909069"/>
            <a:chExt cx="374774" cy="364282"/>
          </a:xfrm>
        </p:grpSpPr>
        <p:sp>
          <p:nvSpPr>
            <p:cNvPr id="15453" name="Google Shape;15453;p59"/>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59"/>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59"/>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59"/>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59"/>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59"/>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59"/>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59"/>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59"/>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59"/>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59"/>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59"/>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59"/>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59"/>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59"/>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59"/>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59"/>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59"/>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59"/>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59"/>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59"/>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4" name="Google Shape;15474;p59"/>
          <p:cNvGrpSpPr/>
          <p:nvPr/>
        </p:nvGrpSpPr>
        <p:grpSpPr>
          <a:xfrm>
            <a:off x="1128072" y="3365261"/>
            <a:ext cx="328872" cy="370158"/>
            <a:chOff x="1128072" y="3365261"/>
            <a:chExt cx="328872" cy="370158"/>
          </a:xfrm>
        </p:grpSpPr>
        <p:sp>
          <p:nvSpPr>
            <p:cNvPr id="15475" name="Google Shape;15475;p59"/>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59"/>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59"/>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59"/>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59"/>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59"/>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59"/>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59"/>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59"/>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59"/>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59"/>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59"/>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59"/>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59"/>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59"/>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59"/>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59"/>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59"/>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59"/>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59"/>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59"/>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59"/>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59"/>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59"/>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59"/>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59"/>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59"/>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59"/>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59"/>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59"/>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59"/>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59"/>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59"/>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59"/>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59"/>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59"/>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59"/>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59"/>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59"/>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59"/>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59"/>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59"/>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59"/>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59"/>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9" name="Google Shape;15519;p59"/>
          <p:cNvGrpSpPr/>
          <p:nvPr/>
        </p:nvGrpSpPr>
        <p:grpSpPr>
          <a:xfrm>
            <a:off x="5776868" y="1515181"/>
            <a:ext cx="370866" cy="364151"/>
            <a:chOff x="5776868" y="1515181"/>
            <a:chExt cx="370866" cy="364151"/>
          </a:xfrm>
        </p:grpSpPr>
        <p:sp>
          <p:nvSpPr>
            <p:cNvPr id="15520" name="Google Shape;15520;p59"/>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59"/>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59"/>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59"/>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59"/>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59"/>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59"/>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59"/>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59"/>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59"/>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59"/>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59"/>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59"/>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59"/>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59"/>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59"/>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59"/>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7" name="Google Shape;15537;p59"/>
          <p:cNvGrpSpPr/>
          <p:nvPr/>
        </p:nvGrpSpPr>
        <p:grpSpPr>
          <a:xfrm>
            <a:off x="3577849" y="2432942"/>
            <a:ext cx="393660" cy="370079"/>
            <a:chOff x="3577849" y="2432942"/>
            <a:chExt cx="393660" cy="370079"/>
          </a:xfrm>
        </p:grpSpPr>
        <p:sp>
          <p:nvSpPr>
            <p:cNvPr id="15538" name="Google Shape;15538;p59"/>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59"/>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59"/>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59"/>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59"/>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59"/>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59"/>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59"/>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59"/>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59"/>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8" name="Google Shape;15548;p59"/>
          <p:cNvGrpSpPr/>
          <p:nvPr/>
        </p:nvGrpSpPr>
        <p:grpSpPr>
          <a:xfrm>
            <a:off x="2493999" y="2927037"/>
            <a:ext cx="370132" cy="328164"/>
            <a:chOff x="2493999" y="2927037"/>
            <a:chExt cx="370132" cy="328164"/>
          </a:xfrm>
        </p:grpSpPr>
        <p:sp>
          <p:nvSpPr>
            <p:cNvPr id="15549" name="Google Shape;15549;p59"/>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59"/>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59"/>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59"/>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59"/>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59"/>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59"/>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59"/>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59"/>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59"/>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59"/>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59"/>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1" name="Google Shape;15561;p59"/>
          <p:cNvGrpSpPr/>
          <p:nvPr/>
        </p:nvGrpSpPr>
        <p:grpSpPr>
          <a:xfrm>
            <a:off x="3589417" y="2950696"/>
            <a:ext cx="370315" cy="281028"/>
            <a:chOff x="3589417" y="2950696"/>
            <a:chExt cx="370315" cy="281028"/>
          </a:xfrm>
        </p:grpSpPr>
        <p:sp>
          <p:nvSpPr>
            <p:cNvPr id="15562" name="Google Shape;15562;p59"/>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59"/>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59"/>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59"/>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59"/>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59"/>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59"/>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59"/>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59"/>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59"/>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59"/>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59"/>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59"/>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59"/>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59"/>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59"/>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59"/>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59"/>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59"/>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59"/>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2" name="Google Shape;15582;p59"/>
          <p:cNvGrpSpPr/>
          <p:nvPr/>
        </p:nvGrpSpPr>
        <p:grpSpPr>
          <a:xfrm>
            <a:off x="3032711" y="2911718"/>
            <a:ext cx="396125" cy="359062"/>
            <a:chOff x="3032711" y="2911718"/>
            <a:chExt cx="396125" cy="359062"/>
          </a:xfrm>
        </p:grpSpPr>
        <p:sp>
          <p:nvSpPr>
            <p:cNvPr id="15583" name="Google Shape;15583;p59"/>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59"/>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59"/>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59"/>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59"/>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59"/>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59"/>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59"/>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59"/>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59"/>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59"/>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59"/>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5" name="Google Shape;15595;p59"/>
          <p:cNvGrpSpPr/>
          <p:nvPr/>
        </p:nvGrpSpPr>
        <p:grpSpPr>
          <a:xfrm>
            <a:off x="7417764" y="1513397"/>
            <a:ext cx="373174" cy="367692"/>
            <a:chOff x="7417764" y="1513397"/>
            <a:chExt cx="373174" cy="367692"/>
          </a:xfrm>
        </p:grpSpPr>
        <p:sp>
          <p:nvSpPr>
            <p:cNvPr id="15596" name="Google Shape;15596;p59"/>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59"/>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59"/>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59"/>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59"/>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59"/>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59"/>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59"/>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59"/>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59"/>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59"/>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59"/>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59"/>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59"/>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59"/>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59"/>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59"/>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59"/>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59"/>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5" name="Google Shape;15615;p59"/>
          <p:cNvGrpSpPr/>
          <p:nvPr/>
        </p:nvGrpSpPr>
        <p:grpSpPr>
          <a:xfrm>
            <a:off x="6871944" y="1514368"/>
            <a:ext cx="370132" cy="365672"/>
            <a:chOff x="6871944" y="1514368"/>
            <a:chExt cx="370132" cy="365672"/>
          </a:xfrm>
        </p:grpSpPr>
        <p:sp>
          <p:nvSpPr>
            <p:cNvPr id="15616" name="Google Shape;15616;p59"/>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59"/>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59"/>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59"/>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59"/>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59"/>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59"/>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59"/>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59"/>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59"/>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59"/>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59"/>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59"/>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59"/>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59"/>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59"/>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59"/>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59"/>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4" name="Google Shape;15634;p59"/>
          <p:cNvGrpSpPr/>
          <p:nvPr/>
        </p:nvGrpSpPr>
        <p:grpSpPr>
          <a:xfrm>
            <a:off x="6561931" y="3365261"/>
            <a:ext cx="400375" cy="370184"/>
            <a:chOff x="6561931" y="3365261"/>
            <a:chExt cx="400375" cy="370184"/>
          </a:xfrm>
        </p:grpSpPr>
        <p:sp>
          <p:nvSpPr>
            <p:cNvPr id="15635" name="Google Shape;15635;p59"/>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59"/>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59"/>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59"/>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59"/>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59"/>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59"/>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59"/>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59"/>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59"/>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59"/>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59"/>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7" name="Google Shape;15647;p59"/>
          <p:cNvGrpSpPr/>
          <p:nvPr/>
        </p:nvGrpSpPr>
        <p:grpSpPr>
          <a:xfrm>
            <a:off x="1942120" y="1985852"/>
            <a:ext cx="378315" cy="358695"/>
            <a:chOff x="1942120" y="1985852"/>
            <a:chExt cx="378315" cy="358695"/>
          </a:xfrm>
        </p:grpSpPr>
        <p:sp>
          <p:nvSpPr>
            <p:cNvPr id="15648" name="Google Shape;15648;p59"/>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59"/>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59"/>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59"/>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59"/>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59"/>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59"/>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59"/>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59"/>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59"/>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59"/>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59"/>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59"/>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59"/>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59"/>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59"/>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59"/>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59"/>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59"/>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59"/>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8" name="Google Shape;15668;p59"/>
          <p:cNvGrpSpPr/>
          <p:nvPr/>
        </p:nvGrpSpPr>
        <p:grpSpPr>
          <a:xfrm>
            <a:off x="1401415" y="2429218"/>
            <a:ext cx="364282" cy="374197"/>
            <a:chOff x="1401415" y="2429218"/>
            <a:chExt cx="364282" cy="374197"/>
          </a:xfrm>
        </p:grpSpPr>
        <p:sp>
          <p:nvSpPr>
            <p:cNvPr id="15669" name="Google Shape;15669;p59"/>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59"/>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59"/>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59"/>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59"/>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59"/>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59"/>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59"/>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59"/>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59"/>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59"/>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59"/>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59"/>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59"/>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59"/>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4" name="Google Shape;15684;p59"/>
          <p:cNvGrpSpPr/>
          <p:nvPr/>
        </p:nvGrpSpPr>
        <p:grpSpPr>
          <a:xfrm>
            <a:off x="7110427" y="3365261"/>
            <a:ext cx="400401" cy="370184"/>
            <a:chOff x="7110427" y="3365261"/>
            <a:chExt cx="400401" cy="370184"/>
          </a:xfrm>
        </p:grpSpPr>
        <p:sp>
          <p:nvSpPr>
            <p:cNvPr id="15685" name="Google Shape;15685;p59"/>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59"/>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59"/>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59"/>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59"/>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59"/>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59"/>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2" name="Google Shape;15692;p59"/>
          <p:cNvGrpSpPr/>
          <p:nvPr/>
        </p:nvGrpSpPr>
        <p:grpSpPr>
          <a:xfrm>
            <a:off x="7658949" y="3363137"/>
            <a:ext cx="400375" cy="370132"/>
            <a:chOff x="7658949" y="3363137"/>
            <a:chExt cx="400375" cy="370132"/>
          </a:xfrm>
        </p:grpSpPr>
        <p:sp>
          <p:nvSpPr>
            <p:cNvPr id="15693" name="Google Shape;15693;p59"/>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59"/>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59"/>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59"/>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59"/>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8" name="Google Shape;15698;p59"/>
          <p:cNvGrpSpPr/>
          <p:nvPr/>
        </p:nvGrpSpPr>
        <p:grpSpPr>
          <a:xfrm>
            <a:off x="3304481" y="3379389"/>
            <a:ext cx="356623" cy="370105"/>
            <a:chOff x="3307156" y="3365314"/>
            <a:chExt cx="356623" cy="370105"/>
          </a:xfrm>
        </p:grpSpPr>
        <p:sp>
          <p:nvSpPr>
            <p:cNvPr id="15699" name="Google Shape;15699;p59"/>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59"/>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59"/>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59"/>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59"/>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59"/>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59"/>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59"/>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59"/>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59"/>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59"/>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59"/>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59"/>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59"/>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59"/>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4" name="Google Shape;15714;p59"/>
          <p:cNvGrpSpPr/>
          <p:nvPr/>
        </p:nvGrpSpPr>
        <p:grpSpPr>
          <a:xfrm>
            <a:off x="7422407" y="1980107"/>
            <a:ext cx="372807" cy="370079"/>
            <a:chOff x="7422407" y="1980107"/>
            <a:chExt cx="372807" cy="370079"/>
          </a:xfrm>
        </p:grpSpPr>
        <p:sp>
          <p:nvSpPr>
            <p:cNvPr id="15715" name="Google Shape;15715;p59"/>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59"/>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59"/>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59"/>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59"/>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59"/>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59"/>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59"/>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59"/>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59"/>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59"/>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59"/>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59"/>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8" name="Google Shape;15728;p59"/>
          <p:cNvGrpSpPr/>
          <p:nvPr/>
        </p:nvGrpSpPr>
        <p:grpSpPr>
          <a:xfrm>
            <a:off x="6916141" y="2906184"/>
            <a:ext cx="289737" cy="370394"/>
            <a:chOff x="6916141" y="2906184"/>
            <a:chExt cx="289737" cy="370394"/>
          </a:xfrm>
        </p:grpSpPr>
        <p:sp>
          <p:nvSpPr>
            <p:cNvPr id="15729" name="Google Shape;15729;p59"/>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59"/>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59"/>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59"/>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59"/>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59"/>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59"/>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59"/>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59"/>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59"/>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59"/>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59"/>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59"/>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59"/>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59"/>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59"/>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59"/>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59"/>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59"/>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59"/>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59"/>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0" name="Google Shape;15750;p59"/>
          <p:cNvGrpSpPr/>
          <p:nvPr/>
        </p:nvGrpSpPr>
        <p:grpSpPr>
          <a:xfrm>
            <a:off x="7970194" y="2013577"/>
            <a:ext cx="372676" cy="331731"/>
            <a:chOff x="7970194" y="2013577"/>
            <a:chExt cx="372676" cy="331731"/>
          </a:xfrm>
        </p:grpSpPr>
        <p:sp>
          <p:nvSpPr>
            <p:cNvPr id="15751" name="Google Shape;15751;p59"/>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59"/>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59"/>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59"/>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59"/>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59"/>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59"/>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59"/>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59"/>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59"/>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1" name="Google Shape;15761;p59"/>
          <p:cNvGrpSpPr/>
          <p:nvPr/>
        </p:nvGrpSpPr>
        <p:grpSpPr>
          <a:xfrm>
            <a:off x="1416733" y="1512190"/>
            <a:ext cx="332964" cy="370158"/>
            <a:chOff x="1416733" y="1512190"/>
            <a:chExt cx="332964" cy="370158"/>
          </a:xfrm>
        </p:grpSpPr>
        <p:sp>
          <p:nvSpPr>
            <p:cNvPr id="15762" name="Google Shape;15762;p59"/>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59"/>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59"/>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59"/>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59"/>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59"/>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59"/>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59"/>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59"/>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59"/>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59"/>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59"/>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59"/>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59"/>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59"/>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59"/>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59"/>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59"/>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59"/>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1" name="Google Shape;15781;p59"/>
          <p:cNvGrpSpPr/>
          <p:nvPr/>
        </p:nvGrpSpPr>
        <p:grpSpPr>
          <a:xfrm>
            <a:off x="5246366" y="2906105"/>
            <a:ext cx="342852" cy="370079"/>
            <a:chOff x="5246366" y="2906105"/>
            <a:chExt cx="342852" cy="370079"/>
          </a:xfrm>
        </p:grpSpPr>
        <p:sp>
          <p:nvSpPr>
            <p:cNvPr id="15782" name="Google Shape;15782;p59"/>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59"/>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59"/>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59"/>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59"/>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59"/>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8" name="Google Shape;15788;p59"/>
          <p:cNvGrpSpPr/>
          <p:nvPr/>
        </p:nvGrpSpPr>
        <p:grpSpPr>
          <a:xfrm>
            <a:off x="849667" y="2434883"/>
            <a:ext cx="371259" cy="366249"/>
            <a:chOff x="849667" y="2434883"/>
            <a:chExt cx="371259" cy="366249"/>
          </a:xfrm>
        </p:grpSpPr>
        <p:sp>
          <p:nvSpPr>
            <p:cNvPr id="15789" name="Google Shape;15789;p59"/>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59"/>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59"/>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59"/>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59"/>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59"/>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59"/>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59"/>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59"/>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59"/>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59"/>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59"/>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59"/>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2" name="Google Shape;15802;p59"/>
          <p:cNvGrpSpPr/>
          <p:nvPr/>
        </p:nvGrpSpPr>
        <p:grpSpPr>
          <a:xfrm>
            <a:off x="4417026" y="3365366"/>
            <a:ext cx="332728" cy="370053"/>
            <a:chOff x="4417026" y="3365366"/>
            <a:chExt cx="332728" cy="370053"/>
          </a:xfrm>
        </p:grpSpPr>
        <p:sp>
          <p:nvSpPr>
            <p:cNvPr id="15803" name="Google Shape;15803;p59"/>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59"/>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59"/>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59"/>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59"/>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59"/>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59"/>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59"/>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59"/>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59"/>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59"/>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59"/>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59"/>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59"/>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59"/>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59"/>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59"/>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59"/>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1" name="Google Shape;15821;p59"/>
          <p:cNvGrpSpPr/>
          <p:nvPr/>
        </p:nvGrpSpPr>
        <p:grpSpPr>
          <a:xfrm>
            <a:off x="2497068" y="1980186"/>
            <a:ext cx="363994" cy="370105"/>
            <a:chOff x="2497068" y="1980186"/>
            <a:chExt cx="363994" cy="370105"/>
          </a:xfrm>
        </p:grpSpPr>
        <p:sp>
          <p:nvSpPr>
            <p:cNvPr id="15822" name="Google Shape;15822;p59"/>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59"/>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59"/>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59"/>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59"/>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59"/>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59"/>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59"/>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59"/>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59"/>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59"/>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59"/>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59"/>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59"/>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59"/>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59"/>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59"/>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59"/>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59"/>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59"/>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59"/>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3" name="Google Shape;15843;p59"/>
          <p:cNvGrpSpPr/>
          <p:nvPr/>
        </p:nvGrpSpPr>
        <p:grpSpPr>
          <a:xfrm>
            <a:off x="5820278" y="2906158"/>
            <a:ext cx="294904" cy="370027"/>
            <a:chOff x="5820278" y="2906158"/>
            <a:chExt cx="294904" cy="370027"/>
          </a:xfrm>
        </p:grpSpPr>
        <p:sp>
          <p:nvSpPr>
            <p:cNvPr id="15844" name="Google Shape;15844;p59"/>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59"/>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59"/>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59"/>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59"/>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59"/>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59"/>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1" name="Google Shape;15851;p59"/>
          <p:cNvGrpSpPr/>
          <p:nvPr/>
        </p:nvGrpSpPr>
        <p:grpSpPr>
          <a:xfrm>
            <a:off x="4946819" y="3383229"/>
            <a:ext cx="370132" cy="334223"/>
            <a:chOff x="4946819" y="3383229"/>
            <a:chExt cx="370132" cy="334223"/>
          </a:xfrm>
        </p:grpSpPr>
        <p:sp>
          <p:nvSpPr>
            <p:cNvPr id="15852" name="Google Shape;15852;p59"/>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59"/>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59"/>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59"/>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59"/>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59"/>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59"/>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59"/>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59"/>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1" name="Google Shape;15861;p59"/>
          <p:cNvGrpSpPr/>
          <p:nvPr/>
        </p:nvGrpSpPr>
        <p:grpSpPr>
          <a:xfrm>
            <a:off x="3038403" y="1539234"/>
            <a:ext cx="375482" cy="316072"/>
            <a:chOff x="3038403" y="1539234"/>
            <a:chExt cx="375482" cy="316072"/>
          </a:xfrm>
        </p:grpSpPr>
        <p:sp>
          <p:nvSpPr>
            <p:cNvPr id="15862" name="Google Shape;15862;p59"/>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63" name="Google Shape;15863;p59"/>
            <p:cNvGrpSpPr/>
            <p:nvPr/>
          </p:nvGrpSpPr>
          <p:grpSpPr>
            <a:xfrm>
              <a:off x="3038403" y="1539234"/>
              <a:ext cx="375482" cy="316072"/>
              <a:chOff x="3038403" y="1539234"/>
              <a:chExt cx="375482" cy="316072"/>
            </a:xfrm>
          </p:grpSpPr>
          <p:sp>
            <p:nvSpPr>
              <p:cNvPr id="15864" name="Google Shape;15864;p59"/>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59"/>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59"/>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59"/>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59"/>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59"/>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59"/>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59"/>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59"/>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873" name="Google Shape;15873;p59"/>
          <p:cNvGrpSpPr/>
          <p:nvPr/>
        </p:nvGrpSpPr>
        <p:grpSpPr>
          <a:xfrm>
            <a:off x="6332865" y="2906131"/>
            <a:ext cx="360846" cy="370184"/>
            <a:chOff x="6332865" y="2906131"/>
            <a:chExt cx="360846" cy="370184"/>
          </a:xfrm>
        </p:grpSpPr>
        <p:sp>
          <p:nvSpPr>
            <p:cNvPr id="15874" name="Google Shape;15874;p59"/>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59"/>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59"/>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59"/>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59"/>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59"/>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59"/>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59"/>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59"/>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59"/>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59"/>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5" name="Google Shape;15885;p59"/>
          <p:cNvGrpSpPr/>
          <p:nvPr/>
        </p:nvGrpSpPr>
        <p:grpSpPr>
          <a:xfrm>
            <a:off x="4135079" y="1518066"/>
            <a:ext cx="370132" cy="358223"/>
            <a:chOff x="4135079" y="1518066"/>
            <a:chExt cx="370132" cy="358223"/>
          </a:xfrm>
        </p:grpSpPr>
        <p:sp>
          <p:nvSpPr>
            <p:cNvPr id="15886" name="Google Shape;15886;p59"/>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59"/>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59"/>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59"/>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59"/>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59"/>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59"/>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59"/>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59"/>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59"/>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59"/>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59"/>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59"/>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59"/>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59"/>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59"/>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59"/>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59"/>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59"/>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5" name="Google Shape;15905;p59"/>
          <p:cNvGrpSpPr/>
          <p:nvPr/>
        </p:nvGrpSpPr>
        <p:grpSpPr>
          <a:xfrm>
            <a:off x="6878869" y="1980134"/>
            <a:ext cx="361240" cy="370158"/>
            <a:chOff x="6878869" y="1980134"/>
            <a:chExt cx="361240" cy="370158"/>
          </a:xfrm>
        </p:grpSpPr>
        <p:sp>
          <p:nvSpPr>
            <p:cNvPr id="15906" name="Google Shape;15906;p59"/>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59"/>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59"/>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59"/>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59"/>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59"/>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59"/>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59"/>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59"/>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59"/>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59"/>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59"/>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59"/>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9" name="Google Shape;15919;p59"/>
          <p:cNvGrpSpPr/>
          <p:nvPr/>
        </p:nvGrpSpPr>
        <p:grpSpPr>
          <a:xfrm>
            <a:off x="2493999" y="2550033"/>
            <a:ext cx="370132" cy="259467"/>
            <a:chOff x="2493999" y="2550033"/>
            <a:chExt cx="370132" cy="259467"/>
          </a:xfrm>
        </p:grpSpPr>
        <p:sp>
          <p:nvSpPr>
            <p:cNvPr id="15920" name="Google Shape;15920;p59"/>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59"/>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59"/>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59"/>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59"/>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59"/>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59"/>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59"/>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59"/>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59"/>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59"/>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59"/>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59"/>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59"/>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59"/>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59"/>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59"/>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59"/>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59"/>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9" name="Google Shape;15939;p59"/>
          <p:cNvGrpSpPr/>
          <p:nvPr/>
        </p:nvGrpSpPr>
        <p:grpSpPr>
          <a:xfrm>
            <a:off x="1699703" y="3365261"/>
            <a:ext cx="281054" cy="370158"/>
            <a:chOff x="1699703" y="3365261"/>
            <a:chExt cx="281054" cy="370158"/>
          </a:xfrm>
        </p:grpSpPr>
        <p:sp>
          <p:nvSpPr>
            <p:cNvPr id="15940" name="Google Shape;15940;p59"/>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59"/>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59"/>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59"/>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59"/>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59"/>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59"/>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59"/>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59"/>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59"/>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59"/>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59"/>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59"/>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3" name="Google Shape;15953;p59"/>
          <p:cNvGrpSpPr/>
          <p:nvPr/>
        </p:nvGrpSpPr>
        <p:grpSpPr>
          <a:xfrm>
            <a:off x="7966810" y="1519430"/>
            <a:ext cx="369974" cy="355626"/>
            <a:chOff x="7966810" y="1519430"/>
            <a:chExt cx="369974" cy="355626"/>
          </a:xfrm>
        </p:grpSpPr>
        <p:sp>
          <p:nvSpPr>
            <p:cNvPr id="15954" name="Google Shape;15954;p59"/>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59"/>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59"/>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59"/>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59"/>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59"/>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59"/>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59"/>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59"/>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59"/>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59"/>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59"/>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59"/>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59"/>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59"/>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59"/>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0" name="Google Shape;15970;p59"/>
          <p:cNvGrpSpPr/>
          <p:nvPr/>
        </p:nvGrpSpPr>
        <p:grpSpPr>
          <a:xfrm>
            <a:off x="2792628" y="3365340"/>
            <a:ext cx="290445" cy="370079"/>
            <a:chOff x="2792628" y="3365340"/>
            <a:chExt cx="290445" cy="370079"/>
          </a:xfrm>
        </p:grpSpPr>
        <p:sp>
          <p:nvSpPr>
            <p:cNvPr id="15971" name="Google Shape;15971;p59"/>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59"/>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59"/>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59"/>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59"/>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59"/>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59"/>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59"/>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59"/>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59"/>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59"/>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59"/>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59"/>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59"/>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5" name="Google Shape;15985;p59"/>
          <p:cNvGrpSpPr/>
          <p:nvPr/>
        </p:nvGrpSpPr>
        <p:grpSpPr>
          <a:xfrm>
            <a:off x="1389585" y="1988317"/>
            <a:ext cx="388125" cy="353790"/>
            <a:chOff x="1389585" y="1988317"/>
            <a:chExt cx="388125" cy="353790"/>
          </a:xfrm>
        </p:grpSpPr>
        <p:sp>
          <p:nvSpPr>
            <p:cNvPr id="15986" name="Google Shape;15986;p59"/>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59"/>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59"/>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59"/>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59"/>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59"/>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59"/>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59"/>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59"/>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59"/>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59"/>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59"/>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59"/>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59"/>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59"/>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59"/>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59"/>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59"/>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59"/>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59"/>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59"/>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59"/>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8" name="Google Shape;16008;p59"/>
          <p:cNvGrpSpPr/>
          <p:nvPr/>
        </p:nvGrpSpPr>
        <p:grpSpPr>
          <a:xfrm>
            <a:off x="2492924" y="1512190"/>
            <a:ext cx="370158" cy="370158"/>
            <a:chOff x="2492924" y="1512190"/>
            <a:chExt cx="370158" cy="370158"/>
          </a:xfrm>
        </p:grpSpPr>
        <p:sp>
          <p:nvSpPr>
            <p:cNvPr id="16009" name="Google Shape;16009;p59"/>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59"/>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59"/>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59"/>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59"/>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59"/>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59"/>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59"/>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59"/>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59"/>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59"/>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59"/>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59"/>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59"/>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59"/>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59"/>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59"/>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59"/>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59"/>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59"/>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59"/>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59"/>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1" name="Google Shape;16031;p59"/>
          <p:cNvGrpSpPr/>
          <p:nvPr/>
        </p:nvGrpSpPr>
        <p:grpSpPr>
          <a:xfrm>
            <a:off x="1933569" y="1512243"/>
            <a:ext cx="393975" cy="370105"/>
            <a:chOff x="1933569" y="1512243"/>
            <a:chExt cx="393975" cy="370105"/>
          </a:xfrm>
        </p:grpSpPr>
        <p:sp>
          <p:nvSpPr>
            <p:cNvPr id="16032" name="Google Shape;16032;p59"/>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59"/>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59"/>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59"/>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59"/>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59"/>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59"/>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59"/>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59"/>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59"/>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59"/>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59"/>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59"/>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59"/>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59"/>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59"/>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59"/>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59"/>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59"/>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59"/>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59"/>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59"/>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59"/>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59"/>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59"/>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59"/>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59"/>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59"/>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0" name="Google Shape;16060;p59"/>
          <p:cNvGrpSpPr/>
          <p:nvPr/>
        </p:nvGrpSpPr>
        <p:grpSpPr>
          <a:xfrm>
            <a:off x="2236106" y="3365392"/>
            <a:ext cx="306471" cy="370000"/>
            <a:chOff x="2236106" y="3365392"/>
            <a:chExt cx="306471" cy="370000"/>
          </a:xfrm>
        </p:grpSpPr>
        <p:sp>
          <p:nvSpPr>
            <p:cNvPr id="16061" name="Google Shape;16061;p59"/>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59"/>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59"/>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59"/>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59"/>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59"/>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59"/>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59"/>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59"/>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59"/>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59"/>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59"/>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59"/>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59"/>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5" name="Google Shape;16075;p59"/>
          <p:cNvGrpSpPr/>
          <p:nvPr/>
        </p:nvGrpSpPr>
        <p:grpSpPr>
          <a:xfrm>
            <a:off x="5492823" y="3385563"/>
            <a:ext cx="375325" cy="329606"/>
            <a:chOff x="5492823" y="3385563"/>
            <a:chExt cx="375325" cy="329606"/>
          </a:xfrm>
        </p:grpSpPr>
        <p:sp>
          <p:nvSpPr>
            <p:cNvPr id="16076" name="Google Shape;16076;p59"/>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59"/>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59"/>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59"/>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59"/>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59"/>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59"/>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59"/>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59"/>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59"/>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59"/>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59"/>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59"/>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59"/>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59"/>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59"/>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59"/>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59"/>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59"/>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59"/>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6" name="Google Shape;16096;p59"/>
          <p:cNvGrpSpPr/>
          <p:nvPr/>
        </p:nvGrpSpPr>
        <p:grpSpPr>
          <a:xfrm>
            <a:off x="3041787" y="2001118"/>
            <a:ext cx="370158" cy="328164"/>
            <a:chOff x="3041787" y="2001118"/>
            <a:chExt cx="370158" cy="328164"/>
          </a:xfrm>
        </p:grpSpPr>
        <p:sp>
          <p:nvSpPr>
            <p:cNvPr id="16097" name="Google Shape;16097;p59"/>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59"/>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59"/>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59"/>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59"/>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59"/>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59"/>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59"/>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59"/>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59"/>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59"/>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59"/>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59"/>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59"/>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59"/>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59"/>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59"/>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59"/>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5" name="Google Shape;16115;p59"/>
          <p:cNvGrpSpPr/>
          <p:nvPr/>
        </p:nvGrpSpPr>
        <p:grpSpPr>
          <a:xfrm>
            <a:off x="5779884" y="2039125"/>
            <a:ext cx="372309" cy="328216"/>
            <a:chOff x="5779884" y="2039125"/>
            <a:chExt cx="372309" cy="328216"/>
          </a:xfrm>
        </p:grpSpPr>
        <p:sp>
          <p:nvSpPr>
            <p:cNvPr id="16116" name="Google Shape;16116;p59"/>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59"/>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59"/>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59"/>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59"/>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59"/>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59"/>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59"/>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59"/>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59"/>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59"/>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59"/>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59"/>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132" name="Shape 16132"/>
        <p:cNvGrpSpPr/>
        <p:nvPr/>
      </p:nvGrpSpPr>
      <p:grpSpPr>
        <a:xfrm>
          <a:off x="0" y="0"/>
          <a:ext cx="0" cy="0"/>
          <a:chOff x="0" y="0"/>
          <a:chExt cx="0" cy="0"/>
        </a:xfrm>
      </p:grpSpPr>
      <p:sp>
        <p:nvSpPr>
          <p:cNvPr id="16133" name="Google Shape;16133;p6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134" name="Google Shape;16134;p60"/>
          <p:cNvGrpSpPr/>
          <p:nvPr/>
        </p:nvGrpSpPr>
        <p:grpSpPr>
          <a:xfrm>
            <a:off x="878066" y="1981993"/>
            <a:ext cx="354610" cy="372358"/>
            <a:chOff x="878066" y="1981993"/>
            <a:chExt cx="354610" cy="372358"/>
          </a:xfrm>
        </p:grpSpPr>
        <p:sp>
          <p:nvSpPr>
            <p:cNvPr id="16135" name="Google Shape;16135;p60"/>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60"/>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60"/>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60"/>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60"/>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60"/>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60"/>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60"/>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60"/>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60"/>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60"/>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60"/>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60"/>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60"/>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9" name="Google Shape;16149;p60"/>
          <p:cNvGrpSpPr/>
          <p:nvPr/>
        </p:nvGrpSpPr>
        <p:grpSpPr>
          <a:xfrm>
            <a:off x="1345794" y="1982386"/>
            <a:ext cx="371650" cy="371624"/>
            <a:chOff x="1345794" y="1982386"/>
            <a:chExt cx="371650" cy="371624"/>
          </a:xfrm>
        </p:grpSpPr>
        <p:sp>
          <p:nvSpPr>
            <p:cNvPr id="16150" name="Google Shape;16150;p60"/>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60"/>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60"/>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60"/>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60"/>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60"/>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60"/>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60"/>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60"/>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60"/>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60"/>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60"/>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60"/>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60"/>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60"/>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60"/>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60"/>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60"/>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60"/>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60"/>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60"/>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60"/>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60"/>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60"/>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60"/>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60"/>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60"/>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60"/>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60"/>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60"/>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60"/>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60"/>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60"/>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60"/>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60"/>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60"/>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60"/>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7" name="Google Shape;16187;p60"/>
          <p:cNvGrpSpPr/>
          <p:nvPr/>
        </p:nvGrpSpPr>
        <p:grpSpPr>
          <a:xfrm>
            <a:off x="1821465" y="1981993"/>
            <a:ext cx="372410" cy="372410"/>
            <a:chOff x="1821465" y="1981993"/>
            <a:chExt cx="372410" cy="372410"/>
          </a:xfrm>
        </p:grpSpPr>
        <p:sp>
          <p:nvSpPr>
            <p:cNvPr id="16188" name="Google Shape;16188;p60"/>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60"/>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60"/>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60"/>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60"/>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60"/>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60"/>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60"/>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60"/>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60"/>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60"/>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60"/>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60"/>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60"/>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2" name="Google Shape;16202;p60"/>
          <p:cNvGrpSpPr/>
          <p:nvPr/>
        </p:nvGrpSpPr>
        <p:grpSpPr>
          <a:xfrm>
            <a:off x="2276348" y="1981809"/>
            <a:ext cx="415901" cy="372699"/>
            <a:chOff x="2276348" y="1981809"/>
            <a:chExt cx="415901" cy="372699"/>
          </a:xfrm>
        </p:grpSpPr>
        <p:sp>
          <p:nvSpPr>
            <p:cNvPr id="16203" name="Google Shape;16203;p60"/>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60"/>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60"/>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60"/>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60"/>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60"/>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60"/>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0" name="Google Shape;16210;p60"/>
          <p:cNvGrpSpPr/>
          <p:nvPr/>
        </p:nvGrpSpPr>
        <p:grpSpPr>
          <a:xfrm>
            <a:off x="2774354" y="2009990"/>
            <a:ext cx="372017" cy="316310"/>
            <a:chOff x="2774354" y="2009990"/>
            <a:chExt cx="372017" cy="316310"/>
          </a:xfrm>
        </p:grpSpPr>
        <p:sp>
          <p:nvSpPr>
            <p:cNvPr id="16211" name="Google Shape;16211;p60"/>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60"/>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60"/>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60"/>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60"/>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60"/>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60"/>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60"/>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60"/>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60"/>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60"/>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60"/>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60"/>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60"/>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60"/>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60"/>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60"/>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60"/>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60"/>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60"/>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60"/>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60"/>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60"/>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60"/>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60"/>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60"/>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7" name="Google Shape;16237;p60"/>
          <p:cNvGrpSpPr/>
          <p:nvPr/>
        </p:nvGrpSpPr>
        <p:grpSpPr>
          <a:xfrm>
            <a:off x="3722682" y="1981993"/>
            <a:ext cx="375818" cy="372043"/>
            <a:chOff x="3722682" y="1981993"/>
            <a:chExt cx="375818" cy="372043"/>
          </a:xfrm>
        </p:grpSpPr>
        <p:sp>
          <p:nvSpPr>
            <p:cNvPr id="16238" name="Google Shape;16238;p60"/>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60"/>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60"/>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60"/>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60"/>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60"/>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60"/>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60"/>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60"/>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60"/>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60"/>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60"/>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60"/>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60"/>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60"/>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3" name="Google Shape;16253;p60"/>
          <p:cNvGrpSpPr/>
          <p:nvPr/>
        </p:nvGrpSpPr>
        <p:grpSpPr>
          <a:xfrm>
            <a:off x="4201394" y="1981809"/>
            <a:ext cx="373538" cy="372305"/>
            <a:chOff x="4201394" y="1981809"/>
            <a:chExt cx="373538" cy="372305"/>
          </a:xfrm>
        </p:grpSpPr>
        <p:sp>
          <p:nvSpPr>
            <p:cNvPr id="16254" name="Google Shape;16254;p60"/>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60"/>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60"/>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60"/>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60"/>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60"/>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60"/>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60"/>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60"/>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60"/>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60"/>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60"/>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60"/>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60"/>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60"/>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60"/>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0" name="Google Shape;16270;p60"/>
          <p:cNvGrpSpPr/>
          <p:nvPr/>
        </p:nvGrpSpPr>
        <p:grpSpPr>
          <a:xfrm>
            <a:off x="4659658" y="1500266"/>
            <a:ext cx="422743" cy="377784"/>
            <a:chOff x="4659658" y="1500266"/>
            <a:chExt cx="422743" cy="377784"/>
          </a:xfrm>
        </p:grpSpPr>
        <p:sp>
          <p:nvSpPr>
            <p:cNvPr id="16271" name="Google Shape;16271;p60"/>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60"/>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60"/>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60"/>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60"/>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60"/>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60"/>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60"/>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60"/>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60"/>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60"/>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60"/>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60"/>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60"/>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60"/>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60"/>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60"/>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8" name="Google Shape;16288;p60"/>
          <p:cNvGrpSpPr/>
          <p:nvPr/>
        </p:nvGrpSpPr>
        <p:grpSpPr>
          <a:xfrm>
            <a:off x="5211406" y="1513504"/>
            <a:ext cx="260394" cy="351202"/>
            <a:chOff x="5211406" y="1513504"/>
            <a:chExt cx="260394" cy="351202"/>
          </a:xfrm>
        </p:grpSpPr>
        <p:sp>
          <p:nvSpPr>
            <p:cNvPr id="16289" name="Google Shape;16289;p60"/>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60"/>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60"/>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60"/>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60"/>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60"/>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60"/>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60"/>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60"/>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60"/>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60"/>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60"/>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60"/>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2" name="Google Shape;16302;p60"/>
          <p:cNvGrpSpPr/>
          <p:nvPr/>
        </p:nvGrpSpPr>
        <p:grpSpPr>
          <a:xfrm>
            <a:off x="5632602" y="1513216"/>
            <a:ext cx="366722" cy="351779"/>
            <a:chOff x="5632602" y="1513216"/>
            <a:chExt cx="366722" cy="351779"/>
          </a:xfrm>
        </p:grpSpPr>
        <p:sp>
          <p:nvSpPr>
            <p:cNvPr id="16303" name="Google Shape;16303;p60"/>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60"/>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60"/>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60"/>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60"/>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60"/>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60"/>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60"/>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1" name="Google Shape;16311;p60"/>
          <p:cNvGrpSpPr/>
          <p:nvPr/>
        </p:nvGrpSpPr>
        <p:grpSpPr>
          <a:xfrm>
            <a:off x="6089372" y="1527136"/>
            <a:ext cx="401902" cy="323965"/>
            <a:chOff x="6089372" y="1527136"/>
            <a:chExt cx="401902" cy="323965"/>
          </a:xfrm>
        </p:grpSpPr>
        <p:sp>
          <p:nvSpPr>
            <p:cNvPr id="16312" name="Google Shape;16312;p60"/>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60"/>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60"/>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60"/>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60"/>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60"/>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60"/>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60"/>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60"/>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60"/>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60"/>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60"/>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60"/>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60"/>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60"/>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60"/>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60"/>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60"/>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60"/>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60"/>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60"/>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60"/>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60"/>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60"/>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60"/>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60"/>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60"/>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60"/>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60"/>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60"/>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2" name="Google Shape;16342;p60"/>
          <p:cNvGrpSpPr/>
          <p:nvPr/>
        </p:nvGrpSpPr>
        <p:grpSpPr>
          <a:xfrm>
            <a:off x="6579435" y="1527897"/>
            <a:ext cx="370103" cy="322445"/>
            <a:chOff x="6579435" y="1527897"/>
            <a:chExt cx="370103" cy="322445"/>
          </a:xfrm>
        </p:grpSpPr>
        <p:sp>
          <p:nvSpPr>
            <p:cNvPr id="16343" name="Google Shape;16343;p60"/>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60"/>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60"/>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60"/>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60"/>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60"/>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60"/>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60"/>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60"/>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60"/>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60"/>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60"/>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60"/>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60"/>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60"/>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60"/>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60"/>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60"/>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60"/>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60"/>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60"/>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4" name="Google Shape;16364;p60"/>
          <p:cNvGrpSpPr/>
          <p:nvPr/>
        </p:nvGrpSpPr>
        <p:grpSpPr>
          <a:xfrm>
            <a:off x="6988887" y="1538854"/>
            <a:ext cx="499920" cy="300136"/>
            <a:chOff x="6988887" y="1538854"/>
            <a:chExt cx="499920" cy="300136"/>
          </a:xfrm>
        </p:grpSpPr>
        <p:sp>
          <p:nvSpPr>
            <p:cNvPr id="16365" name="Google Shape;16365;p60"/>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60"/>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60"/>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60"/>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60"/>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60"/>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60"/>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60"/>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60"/>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60"/>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60"/>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60"/>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60"/>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8" name="Google Shape;16378;p60"/>
          <p:cNvGrpSpPr/>
          <p:nvPr/>
        </p:nvGrpSpPr>
        <p:grpSpPr>
          <a:xfrm>
            <a:off x="8050359" y="1520687"/>
            <a:ext cx="279321" cy="336837"/>
            <a:chOff x="8050359" y="1520687"/>
            <a:chExt cx="279321" cy="336837"/>
          </a:xfrm>
        </p:grpSpPr>
        <p:sp>
          <p:nvSpPr>
            <p:cNvPr id="16379" name="Google Shape;16379;p60"/>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60"/>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60"/>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60"/>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60"/>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60"/>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60"/>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60"/>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60"/>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60"/>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60"/>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60"/>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60"/>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2" name="Google Shape;16392;p60"/>
          <p:cNvGrpSpPr/>
          <p:nvPr/>
        </p:nvGrpSpPr>
        <p:grpSpPr>
          <a:xfrm>
            <a:off x="6093907" y="2461832"/>
            <a:ext cx="364441" cy="339091"/>
            <a:chOff x="6093907" y="2461832"/>
            <a:chExt cx="364441" cy="339091"/>
          </a:xfrm>
        </p:grpSpPr>
        <p:sp>
          <p:nvSpPr>
            <p:cNvPr id="16393" name="Google Shape;16393;p60"/>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60"/>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60"/>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60"/>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60"/>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60"/>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60"/>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60"/>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60"/>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60"/>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3" name="Google Shape;16403;p60"/>
          <p:cNvGrpSpPr/>
          <p:nvPr/>
        </p:nvGrpSpPr>
        <p:grpSpPr>
          <a:xfrm>
            <a:off x="4676331" y="1980866"/>
            <a:ext cx="377680" cy="377680"/>
            <a:chOff x="4676331" y="1980866"/>
            <a:chExt cx="377680" cy="377680"/>
          </a:xfrm>
        </p:grpSpPr>
        <p:sp>
          <p:nvSpPr>
            <p:cNvPr id="16404" name="Google Shape;16404;p60"/>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60"/>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60"/>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60"/>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60"/>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60"/>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60"/>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60"/>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60"/>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60"/>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60"/>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60"/>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60"/>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60"/>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60"/>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60"/>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60"/>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60"/>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60"/>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3" name="Google Shape;16423;p60"/>
          <p:cNvGrpSpPr/>
          <p:nvPr/>
        </p:nvGrpSpPr>
        <p:grpSpPr>
          <a:xfrm>
            <a:off x="7526242" y="1522968"/>
            <a:ext cx="357651" cy="332275"/>
            <a:chOff x="7526242" y="1522968"/>
            <a:chExt cx="357651" cy="332275"/>
          </a:xfrm>
        </p:grpSpPr>
        <p:sp>
          <p:nvSpPr>
            <p:cNvPr id="16424" name="Google Shape;16424;p60"/>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60"/>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60"/>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60"/>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60"/>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60"/>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60"/>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60"/>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60"/>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60"/>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60"/>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60"/>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60"/>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60"/>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60"/>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60"/>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0" name="Google Shape;16440;p60"/>
          <p:cNvGrpSpPr/>
          <p:nvPr/>
        </p:nvGrpSpPr>
        <p:grpSpPr>
          <a:xfrm>
            <a:off x="3250786" y="1982386"/>
            <a:ext cx="371650" cy="371624"/>
            <a:chOff x="3250786" y="1982386"/>
            <a:chExt cx="371650" cy="371624"/>
          </a:xfrm>
        </p:grpSpPr>
        <p:sp>
          <p:nvSpPr>
            <p:cNvPr id="16441" name="Google Shape;16441;p60"/>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60"/>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60"/>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60"/>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60"/>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60"/>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60"/>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60"/>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60"/>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60"/>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60"/>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60"/>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60"/>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60"/>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60"/>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60"/>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60"/>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60"/>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60"/>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60"/>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60"/>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60"/>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60"/>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60"/>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60"/>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60"/>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60"/>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60"/>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60"/>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60"/>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1" name="Google Shape;16471;p60"/>
          <p:cNvGrpSpPr/>
          <p:nvPr/>
        </p:nvGrpSpPr>
        <p:grpSpPr>
          <a:xfrm>
            <a:off x="1342386" y="2916322"/>
            <a:ext cx="373538" cy="331515"/>
            <a:chOff x="1342386" y="2916322"/>
            <a:chExt cx="373538" cy="331515"/>
          </a:xfrm>
        </p:grpSpPr>
        <p:sp>
          <p:nvSpPr>
            <p:cNvPr id="16472" name="Google Shape;16472;p60"/>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60"/>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60"/>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60"/>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60"/>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60"/>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60"/>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60"/>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60"/>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60"/>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60"/>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3" name="Google Shape;16483;p60"/>
          <p:cNvGrpSpPr/>
          <p:nvPr/>
        </p:nvGrpSpPr>
        <p:grpSpPr>
          <a:xfrm>
            <a:off x="2294122" y="2946600"/>
            <a:ext cx="373931" cy="271351"/>
            <a:chOff x="2294122" y="2946600"/>
            <a:chExt cx="373931" cy="271351"/>
          </a:xfrm>
        </p:grpSpPr>
        <p:sp>
          <p:nvSpPr>
            <p:cNvPr id="16484" name="Google Shape;16484;p60"/>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60"/>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60"/>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60"/>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60"/>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60"/>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60"/>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60"/>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60"/>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60"/>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60"/>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60"/>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60"/>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60"/>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60"/>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60"/>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60"/>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60"/>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60"/>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60"/>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60"/>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60"/>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60"/>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60"/>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60"/>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60"/>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60"/>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60"/>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60"/>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60"/>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4" name="Google Shape;16514;p60"/>
          <p:cNvGrpSpPr/>
          <p:nvPr/>
        </p:nvGrpSpPr>
        <p:grpSpPr>
          <a:xfrm>
            <a:off x="2769819" y="2907251"/>
            <a:ext cx="373905" cy="349682"/>
            <a:chOff x="2769819" y="2907251"/>
            <a:chExt cx="373905" cy="349682"/>
          </a:xfrm>
        </p:grpSpPr>
        <p:sp>
          <p:nvSpPr>
            <p:cNvPr id="16515" name="Google Shape;16515;p60"/>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60"/>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60"/>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60"/>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60"/>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60"/>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60"/>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60"/>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60"/>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60"/>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60"/>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60"/>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60"/>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60"/>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60"/>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60"/>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60"/>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2" name="Google Shape;16532;p60"/>
          <p:cNvGrpSpPr/>
          <p:nvPr/>
        </p:nvGrpSpPr>
        <p:grpSpPr>
          <a:xfrm>
            <a:off x="3246251" y="2895245"/>
            <a:ext cx="375792" cy="373800"/>
            <a:chOff x="3246251" y="2895245"/>
            <a:chExt cx="375792" cy="373800"/>
          </a:xfrm>
        </p:grpSpPr>
        <p:sp>
          <p:nvSpPr>
            <p:cNvPr id="16533" name="Google Shape;16533;p60"/>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60"/>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60"/>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60"/>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60"/>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60"/>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60"/>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60"/>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60"/>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60"/>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60"/>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60"/>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60"/>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60"/>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7" name="Google Shape;16547;p60"/>
          <p:cNvGrpSpPr/>
          <p:nvPr/>
        </p:nvGrpSpPr>
        <p:grpSpPr>
          <a:xfrm>
            <a:off x="3791182" y="2895454"/>
            <a:ext cx="234650" cy="373590"/>
            <a:chOff x="3791182" y="2895454"/>
            <a:chExt cx="234650" cy="373590"/>
          </a:xfrm>
        </p:grpSpPr>
        <p:sp>
          <p:nvSpPr>
            <p:cNvPr id="16548" name="Google Shape;16548;p60"/>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60"/>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60"/>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60"/>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60"/>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60"/>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60"/>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60"/>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60"/>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7" name="Google Shape;16557;p60"/>
          <p:cNvGrpSpPr/>
          <p:nvPr/>
        </p:nvGrpSpPr>
        <p:grpSpPr>
          <a:xfrm>
            <a:off x="7042995" y="2489463"/>
            <a:ext cx="364441" cy="256225"/>
            <a:chOff x="7042995" y="2489463"/>
            <a:chExt cx="364441" cy="256225"/>
          </a:xfrm>
        </p:grpSpPr>
        <p:sp>
          <p:nvSpPr>
            <p:cNvPr id="16558" name="Google Shape;16558;p60"/>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60"/>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60"/>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60"/>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60"/>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60"/>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60"/>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60"/>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60"/>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7" name="Google Shape;16567;p60"/>
          <p:cNvGrpSpPr/>
          <p:nvPr/>
        </p:nvGrpSpPr>
        <p:grpSpPr>
          <a:xfrm>
            <a:off x="7517172" y="2437007"/>
            <a:ext cx="364284" cy="361243"/>
            <a:chOff x="7517172" y="2437007"/>
            <a:chExt cx="364284" cy="361243"/>
          </a:xfrm>
        </p:grpSpPr>
        <p:sp>
          <p:nvSpPr>
            <p:cNvPr id="16568" name="Google Shape;16568;p60"/>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60"/>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60"/>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60"/>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60"/>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60"/>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60"/>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60"/>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60"/>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60"/>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60"/>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60"/>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60"/>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60"/>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60"/>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60"/>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60"/>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60"/>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60"/>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60"/>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60"/>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9" name="Google Shape;16589;p60"/>
          <p:cNvGrpSpPr/>
          <p:nvPr/>
        </p:nvGrpSpPr>
        <p:grpSpPr>
          <a:xfrm>
            <a:off x="8006475" y="2436954"/>
            <a:ext cx="335290" cy="361321"/>
            <a:chOff x="8006475" y="2436954"/>
            <a:chExt cx="335290" cy="361321"/>
          </a:xfrm>
        </p:grpSpPr>
        <p:sp>
          <p:nvSpPr>
            <p:cNvPr id="16590" name="Google Shape;16590;p60"/>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60"/>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60"/>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60"/>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60"/>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60"/>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60"/>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60"/>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60"/>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60"/>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60"/>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60"/>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60"/>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60"/>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60"/>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60"/>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60"/>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60"/>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60"/>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9" name="Google Shape;16609;p60"/>
          <p:cNvGrpSpPr/>
          <p:nvPr/>
        </p:nvGrpSpPr>
        <p:grpSpPr>
          <a:xfrm>
            <a:off x="5596661" y="2909139"/>
            <a:ext cx="394326" cy="349682"/>
            <a:chOff x="5596661" y="2909139"/>
            <a:chExt cx="394326" cy="349682"/>
          </a:xfrm>
        </p:grpSpPr>
        <p:sp>
          <p:nvSpPr>
            <p:cNvPr id="16610" name="Google Shape;16610;p60"/>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60"/>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60"/>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60"/>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60"/>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60"/>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60"/>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60"/>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60"/>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60"/>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60"/>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60"/>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60"/>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60"/>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60"/>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60"/>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6" name="Google Shape;16626;p60"/>
          <p:cNvGrpSpPr/>
          <p:nvPr/>
        </p:nvGrpSpPr>
        <p:grpSpPr>
          <a:xfrm>
            <a:off x="874658" y="2914408"/>
            <a:ext cx="356891" cy="335709"/>
            <a:chOff x="874658" y="2914408"/>
            <a:chExt cx="356891" cy="335709"/>
          </a:xfrm>
        </p:grpSpPr>
        <p:sp>
          <p:nvSpPr>
            <p:cNvPr id="16627" name="Google Shape;16627;p60"/>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60"/>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60"/>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60"/>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60"/>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60"/>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60"/>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60"/>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60"/>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60"/>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60"/>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60"/>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60"/>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60"/>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60"/>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60"/>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60"/>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60"/>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60"/>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60"/>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7" name="Google Shape;16647;p60"/>
          <p:cNvGrpSpPr/>
          <p:nvPr/>
        </p:nvGrpSpPr>
        <p:grpSpPr>
          <a:xfrm>
            <a:off x="4230912" y="2929193"/>
            <a:ext cx="308813" cy="306165"/>
            <a:chOff x="4230912" y="2929193"/>
            <a:chExt cx="308813" cy="306165"/>
          </a:xfrm>
        </p:grpSpPr>
        <p:sp>
          <p:nvSpPr>
            <p:cNvPr id="16648" name="Google Shape;16648;p60"/>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60"/>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60"/>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60"/>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60"/>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60"/>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60"/>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60"/>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60"/>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60"/>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60"/>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60"/>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60"/>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60"/>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60"/>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3" name="Google Shape;16663;p60"/>
          <p:cNvGrpSpPr/>
          <p:nvPr/>
        </p:nvGrpSpPr>
        <p:grpSpPr>
          <a:xfrm>
            <a:off x="4627886" y="3401089"/>
            <a:ext cx="409111" cy="267944"/>
            <a:chOff x="4627886" y="3401089"/>
            <a:chExt cx="409111" cy="267944"/>
          </a:xfrm>
        </p:grpSpPr>
        <p:sp>
          <p:nvSpPr>
            <p:cNvPr id="16664" name="Google Shape;16664;p60"/>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60"/>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60"/>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60"/>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60"/>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60"/>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60"/>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60"/>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60"/>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60"/>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60"/>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5" name="Google Shape;16675;p60"/>
          <p:cNvGrpSpPr/>
          <p:nvPr/>
        </p:nvGrpSpPr>
        <p:grpSpPr>
          <a:xfrm>
            <a:off x="4652476" y="2898915"/>
            <a:ext cx="386016" cy="384495"/>
            <a:chOff x="4652476" y="2898915"/>
            <a:chExt cx="386016" cy="384495"/>
          </a:xfrm>
        </p:grpSpPr>
        <p:sp>
          <p:nvSpPr>
            <p:cNvPr id="16676" name="Google Shape;16676;p60"/>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60"/>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60"/>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60"/>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60"/>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60"/>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60"/>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60"/>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60"/>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5" name="Google Shape;16685;p60"/>
          <p:cNvGrpSpPr/>
          <p:nvPr/>
        </p:nvGrpSpPr>
        <p:grpSpPr>
          <a:xfrm>
            <a:off x="5156931" y="2922194"/>
            <a:ext cx="324699" cy="347611"/>
            <a:chOff x="5156931" y="2922194"/>
            <a:chExt cx="324699" cy="347611"/>
          </a:xfrm>
        </p:grpSpPr>
        <p:sp>
          <p:nvSpPr>
            <p:cNvPr id="16686" name="Google Shape;16686;p60"/>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60"/>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60"/>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60"/>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60"/>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60"/>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60"/>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60"/>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60"/>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60"/>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60"/>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60"/>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60"/>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60"/>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60"/>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60"/>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2" name="Google Shape;16702;p60"/>
          <p:cNvGrpSpPr/>
          <p:nvPr/>
        </p:nvGrpSpPr>
        <p:grpSpPr>
          <a:xfrm>
            <a:off x="6086331" y="2905337"/>
            <a:ext cx="364441" cy="364834"/>
            <a:chOff x="6086331" y="2905337"/>
            <a:chExt cx="364441" cy="364834"/>
          </a:xfrm>
        </p:grpSpPr>
        <p:sp>
          <p:nvSpPr>
            <p:cNvPr id="16703" name="Google Shape;16703;p60"/>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60"/>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60"/>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60"/>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60"/>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60"/>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9" name="Google Shape;16709;p60"/>
          <p:cNvGrpSpPr/>
          <p:nvPr/>
        </p:nvGrpSpPr>
        <p:grpSpPr>
          <a:xfrm>
            <a:off x="6554059" y="2907251"/>
            <a:ext cx="377706" cy="377680"/>
            <a:chOff x="6554059" y="2907251"/>
            <a:chExt cx="377706" cy="377680"/>
          </a:xfrm>
        </p:grpSpPr>
        <p:sp>
          <p:nvSpPr>
            <p:cNvPr id="16710" name="Google Shape;16710;p60"/>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60"/>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60"/>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60"/>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60"/>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60"/>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60"/>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60"/>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60"/>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60"/>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60"/>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60"/>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60"/>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60"/>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60"/>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60"/>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60"/>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60"/>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60"/>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60"/>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60"/>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1" name="Google Shape;16731;p60"/>
          <p:cNvGrpSpPr/>
          <p:nvPr/>
        </p:nvGrpSpPr>
        <p:grpSpPr>
          <a:xfrm>
            <a:off x="7491796" y="2945446"/>
            <a:ext cx="400801" cy="317542"/>
            <a:chOff x="7491796" y="2945446"/>
            <a:chExt cx="400801" cy="317542"/>
          </a:xfrm>
        </p:grpSpPr>
        <p:sp>
          <p:nvSpPr>
            <p:cNvPr id="16732" name="Google Shape;16732;p60"/>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60"/>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60"/>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60"/>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60"/>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60"/>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60"/>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60"/>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60"/>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60"/>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60"/>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60"/>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60"/>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60"/>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60"/>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60"/>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60"/>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60"/>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60"/>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60"/>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60"/>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60"/>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4" name="Google Shape;16754;p60"/>
          <p:cNvGrpSpPr/>
          <p:nvPr/>
        </p:nvGrpSpPr>
        <p:grpSpPr>
          <a:xfrm>
            <a:off x="7045643" y="2907723"/>
            <a:ext cx="345304" cy="365857"/>
            <a:chOff x="7045643" y="2907723"/>
            <a:chExt cx="345304" cy="365857"/>
          </a:xfrm>
        </p:grpSpPr>
        <p:sp>
          <p:nvSpPr>
            <p:cNvPr id="16755" name="Google Shape;16755;p60"/>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60"/>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60"/>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60"/>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60"/>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60"/>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60"/>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60"/>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60"/>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60"/>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60"/>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60"/>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60"/>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60"/>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60"/>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60"/>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60"/>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60"/>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60"/>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4" name="Google Shape;16774;p60"/>
          <p:cNvGrpSpPr/>
          <p:nvPr/>
        </p:nvGrpSpPr>
        <p:grpSpPr>
          <a:xfrm>
            <a:off x="7992843" y="2907251"/>
            <a:ext cx="347794" cy="366328"/>
            <a:chOff x="7992843" y="2907251"/>
            <a:chExt cx="347794" cy="366328"/>
          </a:xfrm>
        </p:grpSpPr>
        <p:sp>
          <p:nvSpPr>
            <p:cNvPr id="16775" name="Google Shape;16775;p60"/>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60"/>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60"/>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60"/>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60"/>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60"/>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60"/>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60"/>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60"/>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60"/>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60"/>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60"/>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60"/>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60"/>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60"/>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60"/>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60"/>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60"/>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60"/>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60"/>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60"/>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60"/>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60"/>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60"/>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60"/>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60"/>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60"/>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60"/>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60"/>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60"/>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60"/>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60"/>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60"/>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8" name="Google Shape;16808;p60"/>
          <p:cNvGrpSpPr/>
          <p:nvPr/>
        </p:nvGrpSpPr>
        <p:grpSpPr>
          <a:xfrm>
            <a:off x="873898" y="1512377"/>
            <a:ext cx="398127" cy="353457"/>
            <a:chOff x="873898" y="1512377"/>
            <a:chExt cx="398127" cy="353457"/>
          </a:xfrm>
        </p:grpSpPr>
        <p:sp>
          <p:nvSpPr>
            <p:cNvPr id="16809" name="Google Shape;16809;p60"/>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60"/>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60"/>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60"/>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60"/>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60"/>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60"/>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60"/>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60"/>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60"/>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60"/>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60"/>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60"/>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60"/>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60"/>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60"/>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60"/>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60"/>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60"/>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8" name="Google Shape;16828;p60"/>
          <p:cNvGrpSpPr/>
          <p:nvPr/>
        </p:nvGrpSpPr>
        <p:grpSpPr>
          <a:xfrm>
            <a:off x="1424125" y="1515680"/>
            <a:ext cx="246762" cy="347139"/>
            <a:chOff x="1424125" y="1515680"/>
            <a:chExt cx="246762" cy="347139"/>
          </a:xfrm>
        </p:grpSpPr>
        <p:sp>
          <p:nvSpPr>
            <p:cNvPr id="16829" name="Google Shape;16829;p60"/>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60"/>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60"/>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60"/>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60"/>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60"/>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60"/>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60"/>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60"/>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60"/>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60"/>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60"/>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60"/>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60"/>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60"/>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60"/>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60"/>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60"/>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60"/>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60"/>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9" name="Google Shape;16849;p60"/>
          <p:cNvGrpSpPr/>
          <p:nvPr/>
        </p:nvGrpSpPr>
        <p:grpSpPr>
          <a:xfrm>
            <a:off x="2319498" y="1512744"/>
            <a:ext cx="352697" cy="352723"/>
            <a:chOff x="2319498" y="1512744"/>
            <a:chExt cx="352697" cy="352723"/>
          </a:xfrm>
        </p:grpSpPr>
        <p:sp>
          <p:nvSpPr>
            <p:cNvPr id="16850" name="Google Shape;16850;p60"/>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60"/>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60"/>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60"/>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60"/>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60"/>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60"/>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60"/>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60"/>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60"/>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60"/>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60"/>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60"/>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60"/>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60"/>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60"/>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60"/>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60"/>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60"/>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9" name="Google Shape;16869;p60"/>
          <p:cNvGrpSpPr/>
          <p:nvPr/>
        </p:nvGrpSpPr>
        <p:grpSpPr>
          <a:xfrm>
            <a:off x="4236601" y="1512666"/>
            <a:ext cx="312981" cy="352697"/>
            <a:chOff x="4236601" y="1512666"/>
            <a:chExt cx="312981" cy="352697"/>
          </a:xfrm>
        </p:grpSpPr>
        <p:sp>
          <p:nvSpPr>
            <p:cNvPr id="16870" name="Google Shape;16870;p60"/>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60"/>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60"/>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60"/>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60"/>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60"/>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60"/>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60"/>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60"/>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60"/>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60"/>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60"/>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60"/>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60"/>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4" name="Google Shape;16884;p60"/>
          <p:cNvGrpSpPr/>
          <p:nvPr/>
        </p:nvGrpSpPr>
        <p:grpSpPr>
          <a:xfrm>
            <a:off x="849675" y="3347716"/>
            <a:ext cx="346300" cy="375818"/>
            <a:chOff x="849675" y="3347716"/>
            <a:chExt cx="346300" cy="375818"/>
          </a:xfrm>
        </p:grpSpPr>
        <p:sp>
          <p:nvSpPr>
            <p:cNvPr id="16885" name="Google Shape;16885;p60"/>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60"/>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60"/>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60"/>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60"/>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60"/>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60"/>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60"/>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60"/>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60"/>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60"/>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60"/>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60"/>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60"/>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60"/>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60"/>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60"/>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2" name="Google Shape;16902;p60"/>
          <p:cNvGrpSpPr/>
          <p:nvPr/>
        </p:nvGrpSpPr>
        <p:grpSpPr>
          <a:xfrm>
            <a:off x="1324219" y="3399202"/>
            <a:ext cx="376578" cy="272846"/>
            <a:chOff x="1324219" y="3399202"/>
            <a:chExt cx="376578" cy="272846"/>
          </a:xfrm>
        </p:grpSpPr>
        <p:sp>
          <p:nvSpPr>
            <p:cNvPr id="16903" name="Google Shape;16903;p60"/>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60"/>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60"/>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60"/>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60"/>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60"/>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60"/>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60"/>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60"/>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60"/>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60"/>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60"/>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60"/>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60"/>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60"/>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60"/>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60"/>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60"/>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60"/>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60"/>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60"/>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60"/>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60"/>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60"/>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60"/>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60"/>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60"/>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60"/>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60"/>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60"/>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60"/>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60"/>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60"/>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6" name="Google Shape;16936;p60"/>
          <p:cNvGrpSpPr/>
          <p:nvPr/>
        </p:nvGrpSpPr>
        <p:grpSpPr>
          <a:xfrm>
            <a:off x="1798763" y="3395401"/>
            <a:ext cx="376185" cy="280448"/>
            <a:chOff x="1798763" y="3395401"/>
            <a:chExt cx="376185" cy="280448"/>
          </a:xfrm>
        </p:grpSpPr>
        <p:sp>
          <p:nvSpPr>
            <p:cNvPr id="16937" name="Google Shape;16937;p60"/>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60"/>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60"/>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60"/>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60"/>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60"/>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60"/>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60"/>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60"/>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60"/>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60"/>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60"/>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60"/>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60"/>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60"/>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60"/>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60"/>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60"/>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60"/>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60"/>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60"/>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60"/>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60"/>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60"/>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60"/>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60"/>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60"/>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60"/>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60"/>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60"/>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60"/>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8" name="Google Shape;16968;p60"/>
          <p:cNvGrpSpPr/>
          <p:nvPr/>
        </p:nvGrpSpPr>
        <p:grpSpPr>
          <a:xfrm>
            <a:off x="2273307" y="3378754"/>
            <a:ext cx="375818" cy="313374"/>
            <a:chOff x="2273307" y="3378754"/>
            <a:chExt cx="375818" cy="313374"/>
          </a:xfrm>
        </p:grpSpPr>
        <p:sp>
          <p:nvSpPr>
            <p:cNvPr id="16969" name="Google Shape;16969;p60"/>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60"/>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60"/>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60"/>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60"/>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60"/>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60"/>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60"/>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60"/>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60"/>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60"/>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60"/>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60"/>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60"/>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60"/>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60"/>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60"/>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60"/>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60"/>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60"/>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60"/>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60"/>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60"/>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60"/>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60"/>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60"/>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60"/>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60"/>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60"/>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60"/>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60"/>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60"/>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60"/>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60"/>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60"/>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60"/>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60"/>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60"/>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60"/>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60"/>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60"/>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60"/>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60"/>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60"/>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60"/>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60"/>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60"/>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60"/>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60"/>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60"/>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60"/>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60"/>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60"/>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60"/>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60"/>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60"/>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60"/>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60"/>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60"/>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60"/>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60"/>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60"/>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60"/>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60"/>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60"/>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60"/>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60"/>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60"/>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60"/>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60"/>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60"/>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60"/>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60"/>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60"/>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60"/>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60"/>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60"/>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60"/>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60"/>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60"/>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60"/>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60"/>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60"/>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60"/>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3" name="Google Shape;17053;p60"/>
          <p:cNvGrpSpPr/>
          <p:nvPr/>
        </p:nvGrpSpPr>
        <p:grpSpPr>
          <a:xfrm>
            <a:off x="2747484" y="3359460"/>
            <a:ext cx="377706" cy="352330"/>
            <a:chOff x="2747484" y="3359460"/>
            <a:chExt cx="377706" cy="352330"/>
          </a:xfrm>
        </p:grpSpPr>
        <p:sp>
          <p:nvSpPr>
            <p:cNvPr id="17054" name="Google Shape;17054;p60"/>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60"/>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60"/>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60"/>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60"/>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60"/>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60"/>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60"/>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60"/>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60"/>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60"/>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60"/>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60"/>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60"/>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60"/>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9" name="Google Shape;17069;p60"/>
          <p:cNvGrpSpPr/>
          <p:nvPr/>
        </p:nvGrpSpPr>
        <p:grpSpPr>
          <a:xfrm>
            <a:off x="3696205" y="3371938"/>
            <a:ext cx="375792" cy="327373"/>
            <a:chOff x="3696205" y="3371938"/>
            <a:chExt cx="375792" cy="327373"/>
          </a:xfrm>
        </p:grpSpPr>
        <p:sp>
          <p:nvSpPr>
            <p:cNvPr id="17070" name="Google Shape;17070;p60"/>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60"/>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60"/>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60"/>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60"/>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60"/>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60"/>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60"/>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60"/>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60"/>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60"/>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60"/>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60"/>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60"/>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60"/>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60"/>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60"/>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60"/>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60"/>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60"/>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60"/>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60"/>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60"/>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3" name="Google Shape;17093;p60"/>
          <p:cNvGrpSpPr/>
          <p:nvPr/>
        </p:nvGrpSpPr>
        <p:grpSpPr>
          <a:xfrm>
            <a:off x="6567324" y="2436849"/>
            <a:ext cx="366722" cy="342892"/>
            <a:chOff x="6567324" y="2436849"/>
            <a:chExt cx="366722" cy="342892"/>
          </a:xfrm>
        </p:grpSpPr>
        <p:sp>
          <p:nvSpPr>
            <p:cNvPr id="17094" name="Google Shape;17094;p60"/>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60"/>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60"/>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60"/>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60"/>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60"/>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60"/>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60"/>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60"/>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60"/>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60"/>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60"/>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6" name="Google Shape;17106;p60"/>
          <p:cNvGrpSpPr/>
          <p:nvPr/>
        </p:nvGrpSpPr>
        <p:grpSpPr>
          <a:xfrm>
            <a:off x="4208970" y="3361347"/>
            <a:ext cx="299349" cy="348188"/>
            <a:chOff x="4208970" y="3361347"/>
            <a:chExt cx="299349" cy="348188"/>
          </a:xfrm>
        </p:grpSpPr>
        <p:sp>
          <p:nvSpPr>
            <p:cNvPr id="17107" name="Google Shape;17107;p60"/>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60"/>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60"/>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60"/>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60"/>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60"/>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60"/>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60"/>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60"/>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60"/>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60"/>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60"/>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60"/>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60"/>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1" name="Google Shape;17121;p60"/>
          <p:cNvGrpSpPr/>
          <p:nvPr/>
        </p:nvGrpSpPr>
        <p:grpSpPr>
          <a:xfrm>
            <a:off x="2786833" y="1512351"/>
            <a:ext cx="366722" cy="353667"/>
            <a:chOff x="2786833" y="1512351"/>
            <a:chExt cx="366722" cy="353667"/>
          </a:xfrm>
        </p:grpSpPr>
        <p:sp>
          <p:nvSpPr>
            <p:cNvPr id="17122" name="Google Shape;17122;p60"/>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60"/>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60"/>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60"/>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60"/>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60"/>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60"/>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60"/>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60"/>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60"/>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60"/>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60"/>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60"/>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60"/>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60"/>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60"/>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60"/>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60"/>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60"/>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60"/>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2" name="Google Shape;17142;p60"/>
          <p:cNvGrpSpPr/>
          <p:nvPr/>
        </p:nvGrpSpPr>
        <p:grpSpPr>
          <a:xfrm>
            <a:off x="1845321" y="1512744"/>
            <a:ext cx="352723" cy="353090"/>
            <a:chOff x="1845321" y="1512744"/>
            <a:chExt cx="352723" cy="353090"/>
          </a:xfrm>
        </p:grpSpPr>
        <p:sp>
          <p:nvSpPr>
            <p:cNvPr id="17143" name="Google Shape;17143;p60"/>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60"/>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60"/>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60"/>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60"/>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60"/>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60"/>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60"/>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60"/>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60"/>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60"/>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4" name="Google Shape;17154;p60"/>
          <p:cNvGrpSpPr/>
          <p:nvPr/>
        </p:nvGrpSpPr>
        <p:grpSpPr>
          <a:xfrm>
            <a:off x="3214452" y="3340533"/>
            <a:ext cx="392465" cy="389896"/>
            <a:chOff x="3214452" y="3340533"/>
            <a:chExt cx="392465" cy="389896"/>
          </a:xfrm>
        </p:grpSpPr>
        <p:sp>
          <p:nvSpPr>
            <p:cNvPr id="17155" name="Google Shape;17155;p60"/>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60"/>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60"/>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60"/>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60"/>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60"/>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60"/>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60"/>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60"/>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60"/>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60"/>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60"/>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60"/>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60"/>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60"/>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60"/>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60"/>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60"/>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60"/>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60"/>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60"/>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60"/>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60"/>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60"/>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60"/>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0" name="Google Shape;17180;p60"/>
          <p:cNvGrpSpPr/>
          <p:nvPr/>
        </p:nvGrpSpPr>
        <p:grpSpPr>
          <a:xfrm>
            <a:off x="3327229" y="1499899"/>
            <a:ext cx="234650" cy="378440"/>
            <a:chOff x="3327229" y="1499899"/>
            <a:chExt cx="234650" cy="378440"/>
          </a:xfrm>
        </p:grpSpPr>
        <p:sp>
          <p:nvSpPr>
            <p:cNvPr id="17181" name="Google Shape;17181;p60"/>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60"/>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60"/>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60"/>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60"/>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60"/>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60"/>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60"/>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60"/>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60"/>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60"/>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60"/>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60"/>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60"/>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60"/>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60"/>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60"/>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60"/>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60"/>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60"/>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60"/>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2" name="Google Shape;17202;p60"/>
          <p:cNvGrpSpPr/>
          <p:nvPr/>
        </p:nvGrpSpPr>
        <p:grpSpPr>
          <a:xfrm>
            <a:off x="3735553" y="1530151"/>
            <a:ext cx="366722" cy="317962"/>
            <a:chOff x="3735553" y="1530151"/>
            <a:chExt cx="366722" cy="317962"/>
          </a:xfrm>
        </p:grpSpPr>
        <p:sp>
          <p:nvSpPr>
            <p:cNvPr id="17203" name="Google Shape;17203;p60"/>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60"/>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60"/>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60"/>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60"/>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60"/>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60"/>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60"/>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60"/>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60"/>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60"/>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60"/>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5" name="Google Shape;17215;p60"/>
          <p:cNvGrpSpPr/>
          <p:nvPr/>
        </p:nvGrpSpPr>
        <p:grpSpPr>
          <a:xfrm>
            <a:off x="866322" y="2469775"/>
            <a:ext cx="379226" cy="322733"/>
            <a:chOff x="866322" y="2469775"/>
            <a:chExt cx="379226" cy="322733"/>
          </a:xfrm>
        </p:grpSpPr>
        <p:sp>
          <p:nvSpPr>
            <p:cNvPr id="17216" name="Google Shape;17216;p60"/>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60"/>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60"/>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60"/>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60"/>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60"/>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60"/>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60"/>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60"/>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60"/>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60"/>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60"/>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60"/>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60"/>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60"/>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60"/>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60"/>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60"/>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60"/>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60"/>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60"/>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60"/>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60"/>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60"/>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60"/>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60"/>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2" name="Google Shape;17242;p60"/>
          <p:cNvGrpSpPr/>
          <p:nvPr/>
        </p:nvGrpSpPr>
        <p:grpSpPr>
          <a:xfrm>
            <a:off x="1328387" y="2500814"/>
            <a:ext cx="404183" cy="289151"/>
            <a:chOff x="1328387" y="2500814"/>
            <a:chExt cx="404183" cy="289151"/>
          </a:xfrm>
        </p:grpSpPr>
        <p:sp>
          <p:nvSpPr>
            <p:cNvPr id="17243" name="Google Shape;17243;p60"/>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60"/>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60"/>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60"/>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60"/>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60"/>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60"/>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60"/>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60"/>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60"/>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60"/>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60"/>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60"/>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60"/>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60"/>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60"/>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60"/>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60"/>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60"/>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60"/>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60"/>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60"/>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60"/>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60"/>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60"/>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60"/>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60"/>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60"/>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60"/>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2" name="Google Shape;17272;p60"/>
          <p:cNvGrpSpPr/>
          <p:nvPr/>
        </p:nvGrpSpPr>
        <p:grpSpPr>
          <a:xfrm>
            <a:off x="1821465" y="2495702"/>
            <a:ext cx="365988" cy="270801"/>
            <a:chOff x="1821465" y="2495702"/>
            <a:chExt cx="365988" cy="270801"/>
          </a:xfrm>
        </p:grpSpPr>
        <p:sp>
          <p:nvSpPr>
            <p:cNvPr id="17273" name="Google Shape;17273;p60"/>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60"/>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60"/>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60"/>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60"/>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60"/>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60"/>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0" name="Google Shape;17280;p60"/>
          <p:cNvGrpSpPr/>
          <p:nvPr/>
        </p:nvGrpSpPr>
        <p:grpSpPr>
          <a:xfrm>
            <a:off x="3725723" y="2455776"/>
            <a:ext cx="354977" cy="351202"/>
            <a:chOff x="3725723" y="2455776"/>
            <a:chExt cx="354977" cy="351202"/>
          </a:xfrm>
        </p:grpSpPr>
        <p:sp>
          <p:nvSpPr>
            <p:cNvPr id="17281" name="Google Shape;17281;p60"/>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60"/>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60"/>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60"/>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60"/>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60"/>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60"/>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60"/>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60"/>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60"/>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60"/>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60"/>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60"/>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4" name="Google Shape;17294;p60"/>
          <p:cNvGrpSpPr/>
          <p:nvPr/>
        </p:nvGrpSpPr>
        <p:grpSpPr>
          <a:xfrm>
            <a:off x="5226165" y="1977641"/>
            <a:ext cx="230482" cy="388847"/>
            <a:chOff x="5226165" y="1977641"/>
            <a:chExt cx="230482" cy="388847"/>
          </a:xfrm>
        </p:grpSpPr>
        <p:sp>
          <p:nvSpPr>
            <p:cNvPr id="17295" name="Google Shape;17295;p60"/>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60"/>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60"/>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60"/>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60"/>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60"/>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60"/>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60"/>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60"/>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60"/>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60"/>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60"/>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7" name="Google Shape;17307;p60"/>
          <p:cNvGrpSpPr/>
          <p:nvPr/>
        </p:nvGrpSpPr>
        <p:grpSpPr>
          <a:xfrm>
            <a:off x="5632602" y="2025510"/>
            <a:ext cx="370130" cy="287264"/>
            <a:chOff x="5632602" y="2025510"/>
            <a:chExt cx="370130" cy="287264"/>
          </a:xfrm>
        </p:grpSpPr>
        <p:sp>
          <p:nvSpPr>
            <p:cNvPr id="17308" name="Google Shape;17308;p60"/>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60"/>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60"/>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60"/>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60"/>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60"/>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60"/>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60"/>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60"/>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60"/>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60"/>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60"/>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60"/>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60"/>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60"/>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60"/>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60"/>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60"/>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6" name="Google Shape;17326;p60"/>
          <p:cNvGrpSpPr/>
          <p:nvPr/>
        </p:nvGrpSpPr>
        <p:grpSpPr>
          <a:xfrm>
            <a:off x="4212378" y="2456537"/>
            <a:ext cx="331515" cy="330021"/>
            <a:chOff x="4212378" y="2456537"/>
            <a:chExt cx="331515" cy="330021"/>
          </a:xfrm>
        </p:grpSpPr>
        <p:sp>
          <p:nvSpPr>
            <p:cNvPr id="17327" name="Google Shape;17327;p60"/>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60"/>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60"/>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60"/>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60"/>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60"/>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60"/>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60"/>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60"/>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6" name="Google Shape;17336;p60"/>
          <p:cNvGrpSpPr/>
          <p:nvPr/>
        </p:nvGrpSpPr>
        <p:grpSpPr>
          <a:xfrm>
            <a:off x="6176013" y="1977825"/>
            <a:ext cx="235411" cy="347427"/>
            <a:chOff x="6176013" y="1977825"/>
            <a:chExt cx="235411" cy="347427"/>
          </a:xfrm>
        </p:grpSpPr>
        <p:sp>
          <p:nvSpPr>
            <p:cNvPr id="17337" name="Google Shape;17337;p60"/>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60"/>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60"/>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60"/>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60"/>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60"/>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60"/>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60"/>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60"/>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60"/>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60"/>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60"/>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60"/>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60"/>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60"/>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60"/>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60"/>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4" name="Google Shape;17354;p60"/>
          <p:cNvGrpSpPr/>
          <p:nvPr/>
        </p:nvGrpSpPr>
        <p:grpSpPr>
          <a:xfrm>
            <a:off x="6652077" y="1977458"/>
            <a:ext cx="235778" cy="347794"/>
            <a:chOff x="6652077" y="1977458"/>
            <a:chExt cx="235778" cy="347794"/>
          </a:xfrm>
        </p:grpSpPr>
        <p:sp>
          <p:nvSpPr>
            <p:cNvPr id="17355" name="Google Shape;17355;p60"/>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60"/>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60"/>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60"/>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60"/>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60"/>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60"/>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60"/>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60"/>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60"/>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60"/>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60"/>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60"/>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60"/>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60"/>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60"/>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1" name="Google Shape;17371;p60"/>
          <p:cNvGrpSpPr/>
          <p:nvPr/>
        </p:nvGrpSpPr>
        <p:grpSpPr>
          <a:xfrm>
            <a:off x="7072513" y="1997512"/>
            <a:ext cx="394352" cy="308052"/>
            <a:chOff x="7072513" y="1997512"/>
            <a:chExt cx="394352" cy="308052"/>
          </a:xfrm>
        </p:grpSpPr>
        <p:sp>
          <p:nvSpPr>
            <p:cNvPr id="17372" name="Google Shape;17372;p60"/>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60"/>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60"/>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60"/>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60"/>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60"/>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60"/>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60"/>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60"/>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60"/>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60"/>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3" name="Google Shape;17383;p60"/>
          <p:cNvGrpSpPr/>
          <p:nvPr/>
        </p:nvGrpSpPr>
        <p:grpSpPr>
          <a:xfrm>
            <a:off x="7576208" y="1977825"/>
            <a:ext cx="292533" cy="347454"/>
            <a:chOff x="7576208" y="1977825"/>
            <a:chExt cx="292533" cy="347454"/>
          </a:xfrm>
        </p:grpSpPr>
        <p:sp>
          <p:nvSpPr>
            <p:cNvPr id="17384" name="Google Shape;17384;p60"/>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60"/>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60"/>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60"/>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60"/>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60"/>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60"/>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60"/>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60"/>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60"/>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60"/>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60"/>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60"/>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7" name="Google Shape;17397;p60"/>
          <p:cNvGrpSpPr/>
          <p:nvPr/>
        </p:nvGrpSpPr>
        <p:grpSpPr>
          <a:xfrm>
            <a:off x="8023882" y="1977458"/>
            <a:ext cx="320557" cy="347794"/>
            <a:chOff x="8023882" y="1977458"/>
            <a:chExt cx="320557" cy="347794"/>
          </a:xfrm>
        </p:grpSpPr>
        <p:sp>
          <p:nvSpPr>
            <p:cNvPr id="17398" name="Google Shape;17398;p60"/>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60"/>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60"/>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60"/>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60"/>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60"/>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60"/>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60"/>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60"/>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60"/>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60"/>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60"/>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60"/>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60"/>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60"/>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60"/>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60"/>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60"/>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60"/>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60"/>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60"/>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60"/>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60"/>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60"/>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60"/>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60"/>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60"/>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60"/>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60"/>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60"/>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60"/>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60"/>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60"/>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60"/>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60"/>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60"/>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60"/>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60"/>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60"/>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60"/>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8" name="Google Shape;17438;p60"/>
          <p:cNvGrpSpPr/>
          <p:nvPr/>
        </p:nvGrpSpPr>
        <p:grpSpPr>
          <a:xfrm>
            <a:off x="5627674" y="2444819"/>
            <a:ext cx="345147" cy="342630"/>
            <a:chOff x="5627674" y="2444819"/>
            <a:chExt cx="345147" cy="342630"/>
          </a:xfrm>
        </p:grpSpPr>
        <p:sp>
          <p:nvSpPr>
            <p:cNvPr id="17439" name="Google Shape;17439;p60"/>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60"/>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60"/>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60"/>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60"/>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4" name="Google Shape;17444;p60"/>
          <p:cNvGrpSpPr/>
          <p:nvPr/>
        </p:nvGrpSpPr>
        <p:grpSpPr>
          <a:xfrm>
            <a:off x="4653996" y="2440257"/>
            <a:ext cx="396607" cy="348555"/>
            <a:chOff x="4653996" y="2440257"/>
            <a:chExt cx="396607" cy="348555"/>
          </a:xfrm>
        </p:grpSpPr>
        <p:sp>
          <p:nvSpPr>
            <p:cNvPr id="17445" name="Google Shape;17445;p60"/>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60"/>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60"/>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60"/>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60"/>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60"/>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60"/>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60"/>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60"/>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60"/>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60"/>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60"/>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60"/>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60"/>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60"/>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60"/>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60"/>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60"/>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3" name="Google Shape;17463;p60"/>
          <p:cNvGrpSpPr/>
          <p:nvPr/>
        </p:nvGrpSpPr>
        <p:grpSpPr>
          <a:xfrm>
            <a:off x="1854391" y="2895140"/>
            <a:ext cx="301630" cy="374272"/>
            <a:chOff x="1854391" y="2895140"/>
            <a:chExt cx="301630" cy="374272"/>
          </a:xfrm>
        </p:grpSpPr>
        <p:sp>
          <p:nvSpPr>
            <p:cNvPr id="17464" name="Google Shape;17464;p60"/>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60"/>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60"/>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60"/>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60"/>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60"/>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60"/>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60"/>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60"/>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60"/>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60"/>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60"/>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60"/>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60"/>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60"/>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60"/>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60"/>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60"/>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60"/>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60"/>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60"/>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60"/>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60"/>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60"/>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60"/>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60"/>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60"/>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60"/>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60"/>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60"/>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60"/>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60"/>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60"/>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60"/>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60"/>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60"/>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60"/>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60"/>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60"/>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60"/>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60"/>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60"/>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60"/>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60"/>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60"/>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60"/>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60"/>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60"/>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60"/>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3" name="Google Shape;17513;p60"/>
          <p:cNvGrpSpPr/>
          <p:nvPr/>
        </p:nvGrpSpPr>
        <p:grpSpPr>
          <a:xfrm>
            <a:off x="5172817" y="2438370"/>
            <a:ext cx="289518" cy="357651"/>
            <a:chOff x="5172817" y="2438370"/>
            <a:chExt cx="289518" cy="357651"/>
          </a:xfrm>
        </p:grpSpPr>
        <p:sp>
          <p:nvSpPr>
            <p:cNvPr id="17514" name="Google Shape;17514;p60"/>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60"/>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60"/>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60"/>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60"/>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60"/>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60"/>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60"/>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60"/>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60"/>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60"/>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5" name="Google Shape;17525;p60"/>
          <p:cNvGrpSpPr/>
          <p:nvPr/>
        </p:nvGrpSpPr>
        <p:grpSpPr>
          <a:xfrm>
            <a:off x="3234506" y="2484534"/>
            <a:ext cx="388297" cy="293320"/>
            <a:chOff x="3234506" y="2484534"/>
            <a:chExt cx="388297" cy="293320"/>
          </a:xfrm>
        </p:grpSpPr>
        <p:sp>
          <p:nvSpPr>
            <p:cNvPr id="17526" name="Google Shape;17526;p60"/>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60"/>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60"/>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60"/>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60"/>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60"/>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60"/>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60"/>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60"/>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60"/>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60"/>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60"/>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60"/>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60"/>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60"/>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60"/>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2" name="Google Shape;17542;p60"/>
          <p:cNvGrpSpPr/>
          <p:nvPr/>
        </p:nvGrpSpPr>
        <p:grpSpPr>
          <a:xfrm>
            <a:off x="6065149" y="3367036"/>
            <a:ext cx="362553" cy="356498"/>
            <a:chOff x="6065149" y="3367036"/>
            <a:chExt cx="362553" cy="356498"/>
          </a:xfrm>
        </p:grpSpPr>
        <p:sp>
          <p:nvSpPr>
            <p:cNvPr id="17543" name="Google Shape;17543;p60"/>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60"/>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60"/>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60"/>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60"/>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8" name="Google Shape;17548;p60"/>
          <p:cNvGrpSpPr/>
          <p:nvPr/>
        </p:nvGrpSpPr>
        <p:grpSpPr>
          <a:xfrm>
            <a:off x="2866317" y="3817357"/>
            <a:ext cx="362920" cy="356865"/>
            <a:chOff x="2866317" y="3817357"/>
            <a:chExt cx="362920" cy="356865"/>
          </a:xfrm>
        </p:grpSpPr>
        <p:sp>
          <p:nvSpPr>
            <p:cNvPr id="17549" name="Google Shape;17549;p60"/>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60"/>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60"/>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2" name="Google Shape;17552;p60"/>
          <p:cNvGrpSpPr/>
          <p:nvPr/>
        </p:nvGrpSpPr>
        <p:grpSpPr>
          <a:xfrm>
            <a:off x="6540821" y="3367036"/>
            <a:ext cx="362553" cy="356498"/>
            <a:chOff x="6540821" y="3367036"/>
            <a:chExt cx="362553" cy="356498"/>
          </a:xfrm>
        </p:grpSpPr>
        <p:sp>
          <p:nvSpPr>
            <p:cNvPr id="17553" name="Google Shape;17553;p60"/>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60"/>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60"/>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60"/>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60"/>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60"/>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60"/>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0" name="Google Shape;17560;p60"/>
          <p:cNvGrpSpPr/>
          <p:nvPr/>
        </p:nvGrpSpPr>
        <p:grpSpPr>
          <a:xfrm>
            <a:off x="2302458" y="2474704"/>
            <a:ext cx="354479" cy="312561"/>
            <a:chOff x="2302458" y="2474704"/>
            <a:chExt cx="354479" cy="312561"/>
          </a:xfrm>
        </p:grpSpPr>
        <p:sp>
          <p:nvSpPr>
            <p:cNvPr id="17561" name="Google Shape;17561;p60"/>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60"/>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60"/>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60"/>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60"/>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60"/>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60"/>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60"/>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60"/>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60"/>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60"/>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60"/>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3" name="Google Shape;17573;p60"/>
          <p:cNvGrpSpPr/>
          <p:nvPr/>
        </p:nvGrpSpPr>
        <p:grpSpPr>
          <a:xfrm>
            <a:off x="2831110" y="2442538"/>
            <a:ext cx="246002" cy="348922"/>
            <a:chOff x="2831110" y="2442538"/>
            <a:chExt cx="246002" cy="348922"/>
          </a:xfrm>
        </p:grpSpPr>
        <p:sp>
          <p:nvSpPr>
            <p:cNvPr id="17574" name="Google Shape;17574;p60"/>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60"/>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60"/>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60"/>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60"/>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60"/>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60"/>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60"/>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60"/>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60"/>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60"/>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60"/>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60"/>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60"/>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8" name="Google Shape;17588;p60"/>
          <p:cNvGrpSpPr/>
          <p:nvPr/>
        </p:nvGrpSpPr>
        <p:grpSpPr>
          <a:xfrm>
            <a:off x="3314750" y="3817357"/>
            <a:ext cx="362920" cy="356865"/>
            <a:chOff x="3314750" y="3817357"/>
            <a:chExt cx="362920" cy="356865"/>
          </a:xfrm>
        </p:grpSpPr>
        <p:sp>
          <p:nvSpPr>
            <p:cNvPr id="17589" name="Google Shape;17589;p60"/>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60"/>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60"/>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60"/>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60"/>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4" name="Google Shape;17594;p60"/>
          <p:cNvGrpSpPr/>
          <p:nvPr/>
        </p:nvGrpSpPr>
        <p:grpSpPr>
          <a:xfrm>
            <a:off x="7016492" y="3367036"/>
            <a:ext cx="362947" cy="356498"/>
            <a:chOff x="7016492" y="3367036"/>
            <a:chExt cx="362947" cy="356498"/>
          </a:xfrm>
        </p:grpSpPr>
        <p:sp>
          <p:nvSpPr>
            <p:cNvPr id="17595" name="Google Shape;17595;p60"/>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60"/>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60"/>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60"/>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60"/>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60"/>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1" name="Google Shape;17601;p60"/>
          <p:cNvGrpSpPr/>
          <p:nvPr/>
        </p:nvGrpSpPr>
        <p:grpSpPr>
          <a:xfrm>
            <a:off x="3763184" y="3817357"/>
            <a:ext cx="363314" cy="356576"/>
            <a:chOff x="3763184" y="3817357"/>
            <a:chExt cx="363314" cy="356576"/>
          </a:xfrm>
        </p:grpSpPr>
        <p:sp>
          <p:nvSpPr>
            <p:cNvPr id="17602" name="Google Shape;17602;p60"/>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60"/>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60"/>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60"/>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60"/>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7" name="Google Shape;17607;p60"/>
          <p:cNvGrpSpPr/>
          <p:nvPr/>
        </p:nvGrpSpPr>
        <p:grpSpPr>
          <a:xfrm>
            <a:off x="5108852" y="3817357"/>
            <a:ext cx="362947" cy="356576"/>
            <a:chOff x="5108852" y="3817357"/>
            <a:chExt cx="362947" cy="356576"/>
          </a:xfrm>
        </p:grpSpPr>
        <p:sp>
          <p:nvSpPr>
            <p:cNvPr id="17608" name="Google Shape;17608;p60"/>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60"/>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60"/>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60"/>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2" name="Google Shape;17612;p60"/>
          <p:cNvGrpSpPr/>
          <p:nvPr/>
        </p:nvGrpSpPr>
        <p:grpSpPr>
          <a:xfrm>
            <a:off x="6005720" y="3817357"/>
            <a:ext cx="362947" cy="356576"/>
            <a:chOff x="6005720" y="3817357"/>
            <a:chExt cx="362947" cy="356576"/>
          </a:xfrm>
        </p:grpSpPr>
        <p:sp>
          <p:nvSpPr>
            <p:cNvPr id="17613" name="Google Shape;17613;p60"/>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60"/>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60"/>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60"/>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7" name="Google Shape;17617;p60"/>
          <p:cNvGrpSpPr/>
          <p:nvPr/>
        </p:nvGrpSpPr>
        <p:grpSpPr>
          <a:xfrm>
            <a:off x="5589452" y="3367036"/>
            <a:ext cx="362580" cy="356498"/>
            <a:chOff x="5589452" y="3367036"/>
            <a:chExt cx="362580" cy="356498"/>
          </a:xfrm>
        </p:grpSpPr>
        <p:sp>
          <p:nvSpPr>
            <p:cNvPr id="17618" name="Google Shape;17618;p60"/>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60"/>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60"/>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1" name="Google Shape;17621;p60"/>
          <p:cNvGrpSpPr/>
          <p:nvPr/>
        </p:nvGrpSpPr>
        <p:grpSpPr>
          <a:xfrm>
            <a:off x="4211985" y="3817357"/>
            <a:ext cx="362947" cy="356576"/>
            <a:chOff x="4211985" y="3817357"/>
            <a:chExt cx="362947" cy="356576"/>
          </a:xfrm>
        </p:grpSpPr>
        <p:sp>
          <p:nvSpPr>
            <p:cNvPr id="17622" name="Google Shape;17622;p60"/>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60"/>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60"/>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5" name="Google Shape;17625;p60"/>
          <p:cNvGrpSpPr/>
          <p:nvPr/>
        </p:nvGrpSpPr>
        <p:grpSpPr>
          <a:xfrm>
            <a:off x="4660419" y="3817357"/>
            <a:ext cx="362947" cy="356576"/>
            <a:chOff x="4660419" y="3817357"/>
            <a:chExt cx="362947" cy="356576"/>
          </a:xfrm>
        </p:grpSpPr>
        <p:sp>
          <p:nvSpPr>
            <p:cNvPr id="17626" name="Google Shape;17626;p60"/>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60"/>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60"/>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60"/>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60"/>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1" name="Google Shape;17631;p60"/>
          <p:cNvGrpSpPr/>
          <p:nvPr/>
        </p:nvGrpSpPr>
        <p:grpSpPr>
          <a:xfrm>
            <a:off x="5557286" y="3817357"/>
            <a:ext cx="362947" cy="356576"/>
            <a:chOff x="5557286" y="3817357"/>
            <a:chExt cx="362947" cy="356576"/>
          </a:xfrm>
        </p:grpSpPr>
        <p:sp>
          <p:nvSpPr>
            <p:cNvPr id="17632" name="Google Shape;17632;p60"/>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60"/>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60"/>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60"/>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6" name="Google Shape;17636;p60"/>
          <p:cNvGrpSpPr/>
          <p:nvPr/>
        </p:nvGrpSpPr>
        <p:grpSpPr>
          <a:xfrm>
            <a:off x="7488021" y="3362475"/>
            <a:ext cx="372017" cy="365621"/>
            <a:chOff x="7488021" y="3362475"/>
            <a:chExt cx="372017" cy="365621"/>
          </a:xfrm>
        </p:grpSpPr>
        <p:sp>
          <p:nvSpPr>
            <p:cNvPr id="17637" name="Google Shape;17637;p60"/>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60"/>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60"/>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60"/>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60"/>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60"/>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60"/>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60"/>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60"/>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60"/>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7" name="Google Shape;17647;p60"/>
          <p:cNvGrpSpPr/>
          <p:nvPr/>
        </p:nvGrpSpPr>
        <p:grpSpPr>
          <a:xfrm>
            <a:off x="5113781" y="3367036"/>
            <a:ext cx="362553" cy="356498"/>
            <a:chOff x="5113781" y="3367036"/>
            <a:chExt cx="362553" cy="356498"/>
          </a:xfrm>
        </p:grpSpPr>
        <p:sp>
          <p:nvSpPr>
            <p:cNvPr id="17648" name="Google Shape;17648;p60"/>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60"/>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50" name="Google Shape;17650;p60"/>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51" name="Google Shape;17651;p60"/>
          <p:cNvGrpSpPr/>
          <p:nvPr/>
        </p:nvGrpSpPr>
        <p:grpSpPr>
          <a:xfrm>
            <a:off x="7968621" y="3365489"/>
            <a:ext cx="375818" cy="357651"/>
            <a:chOff x="7968621" y="3365489"/>
            <a:chExt cx="375818" cy="357651"/>
          </a:xfrm>
        </p:grpSpPr>
        <p:sp>
          <p:nvSpPr>
            <p:cNvPr id="17652" name="Google Shape;17652;p60"/>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60"/>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60"/>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60"/>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60"/>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60"/>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60"/>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60"/>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60"/>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60"/>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60"/>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60"/>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667" name="Shape 17667"/>
        <p:cNvGrpSpPr/>
        <p:nvPr/>
      </p:nvGrpSpPr>
      <p:grpSpPr>
        <a:xfrm>
          <a:off x="0" y="0"/>
          <a:ext cx="0" cy="0"/>
          <a:chOff x="0" y="0"/>
          <a:chExt cx="0" cy="0"/>
        </a:xfrm>
      </p:grpSpPr>
      <p:pic>
        <p:nvPicPr>
          <p:cNvPr id="17668" name="Google Shape;17668;p6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 name="Shape 140"/>
        <p:cNvGrpSpPr/>
        <p:nvPr/>
      </p:nvGrpSpPr>
      <p:grpSpPr>
        <a:xfrm>
          <a:off x="0" y="0"/>
          <a:ext cx="0" cy="0"/>
          <a:chOff x="0" y="0"/>
          <a:chExt cx="0" cy="0"/>
        </a:xfrm>
      </p:grpSpPr>
      <p:sp>
        <p:nvSpPr>
          <p:cNvPr id="141" name="Google Shape;141;p26"/>
          <p:cNvSpPr/>
          <p:nvPr/>
        </p:nvSpPr>
        <p:spPr>
          <a:xfrm>
            <a:off x="1934063" y="1095775"/>
            <a:ext cx="5275875" cy="295195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6"/>
          <p:cNvSpPr txBox="1"/>
          <p:nvPr>
            <p:ph idx="1" type="subTitle"/>
          </p:nvPr>
        </p:nvSpPr>
        <p:spPr>
          <a:xfrm flipH="1">
            <a:off x="2412438" y="2449550"/>
            <a:ext cx="4319100" cy="13704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solidFill>
                  <a:schemeClr val="accent3"/>
                </a:solidFill>
              </a:rPr>
              <a:t>Venus has a beautiful name and is the second planet from the Sun. It’s terribly hot—even hotter than Mercury—and its atmosphere is extremely poisonous. It’s the second-brightest natural object in the night sky after the Moon</a:t>
            </a:r>
            <a:endParaRPr>
              <a:solidFill>
                <a:schemeClr val="accent3"/>
              </a:solidFill>
            </a:endParaRPr>
          </a:p>
        </p:txBody>
      </p:sp>
      <p:sp>
        <p:nvSpPr>
          <p:cNvPr id="143" name="Google Shape;143;p26"/>
          <p:cNvSpPr txBox="1"/>
          <p:nvPr>
            <p:ph type="title"/>
          </p:nvPr>
        </p:nvSpPr>
        <p:spPr>
          <a:xfrm>
            <a:off x="2363413" y="1732574"/>
            <a:ext cx="4470600" cy="528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rPr>
              <a:t>INTRODUCTION</a:t>
            </a:r>
            <a:endParaRPr>
              <a:solidFill>
                <a:schemeClr val="accent3"/>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 name="Shape 147"/>
        <p:cNvGrpSpPr/>
        <p:nvPr/>
      </p:nvGrpSpPr>
      <p:grpSpPr>
        <a:xfrm>
          <a:off x="0" y="0"/>
          <a:ext cx="0" cy="0"/>
          <a:chOff x="0" y="0"/>
          <a:chExt cx="0" cy="0"/>
        </a:xfrm>
      </p:grpSpPr>
      <p:pic>
        <p:nvPicPr>
          <p:cNvPr id="148" name="Google Shape;148;p27"/>
          <p:cNvPicPr preferRelativeResize="0"/>
          <p:nvPr/>
        </p:nvPicPr>
        <p:blipFill rotWithShape="1">
          <a:blip r:embed="rId3">
            <a:alphaModFix/>
          </a:blip>
          <a:srcRect b="0" l="31417" r="0" t="0"/>
          <a:stretch/>
        </p:blipFill>
        <p:spPr>
          <a:xfrm>
            <a:off x="2872825" y="-35875"/>
            <a:ext cx="6314899" cy="5179375"/>
          </a:xfrm>
          <a:prstGeom prst="rect">
            <a:avLst/>
          </a:prstGeom>
          <a:noFill/>
          <a:ln>
            <a:noFill/>
          </a:ln>
        </p:spPr>
      </p:pic>
      <p:sp>
        <p:nvSpPr>
          <p:cNvPr id="149" name="Google Shape;149;p27"/>
          <p:cNvSpPr txBox="1"/>
          <p:nvPr>
            <p:ph idx="1" type="subTitle"/>
          </p:nvPr>
        </p:nvSpPr>
        <p:spPr>
          <a:xfrm>
            <a:off x="687150" y="1532875"/>
            <a:ext cx="4112100" cy="577800"/>
          </a:xfrm>
          <a:prstGeom prst="rect">
            <a:avLst/>
          </a:prstGeom>
        </p:spPr>
        <p:txBody>
          <a:bodyPr anchorCtr="0" anchor="b" bIns="91425" lIns="91425" spcFirstLastPara="1" rIns="91425" wrap="square" tIns="91425">
            <a:noAutofit/>
          </a:bodyPr>
          <a:lstStyle/>
          <a:p>
            <a:pPr indent="0" lvl="0" marL="0" rtl="0" algn="l">
              <a:spcBef>
                <a:spcPts val="0"/>
              </a:spcBef>
              <a:spcAft>
                <a:spcPts val="1600"/>
              </a:spcAft>
              <a:buNone/>
            </a:pPr>
            <a:r>
              <a:rPr lang="en"/>
              <a:t>“This is a quote. Words full of wisdom that someone important said and can make the reader get inspired.”</a:t>
            </a:r>
            <a:endParaRPr/>
          </a:p>
        </p:txBody>
      </p:sp>
      <p:sp>
        <p:nvSpPr>
          <p:cNvPr id="150" name="Google Shape;150;p27"/>
          <p:cNvSpPr txBox="1"/>
          <p:nvPr>
            <p:ph type="ctrTitle"/>
          </p:nvPr>
        </p:nvSpPr>
        <p:spPr>
          <a:xfrm>
            <a:off x="1713076" y="1751425"/>
            <a:ext cx="2875500" cy="577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—SOMEONE FAMOUS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 name="Shape 154"/>
        <p:cNvGrpSpPr/>
        <p:nvPr/>
      </p:nvGrpSpPr>
      <p:grpSpPr>
        <a:xfrm>
          <a:off x="0" y="0"/>
          <a:ext cx="0" cy="0"/>
          <a:chOff x="0" y="0"/>
          <a:chExt cx="0" cy="0"/>
        </a:xfrm>
      </p:grpSpPr>
      <p:sp>
        <p:nvSpPr>
          <p:cNvPr id="155" name="Google Shape;155;p28"/>
          <p:cNvSpPr/>
          <p:nvPr/>
        </p:nvSpPr>
        <p:spPr>
          <a:xfrm rot="352623">
            <a:off x="5175863" y="1076560"/>
            <a:ext cx="5060910" cy="1460749"/>
          </a:xfrm>
          <a:custGeom>
            <a:rect b="b" l="l" r="r" t="t"/>
            <a:pathLst>
              <a:path extrusionOk="0" h="5864" w="202425">
                <a:moveTo>
                  <a:pt x="7648" y="510"/>
                </a:moveTo>
                <a:lnTo>
                  <a:pt x="199876" y="0"/>
                </a:lnTo>
                <a:lnTo>
                  <a:pt x="202425" y="4079"/>
                </a:lnTo>
                <a:lnTo>
                  <a:pt x="0" y="5864"/>
                </a:lnTo>
                <a:close/>
              </a:path>
            </a:pathLst>
          </a:custGeom>
          <a:solidFill>
            <a:schemeClr val="accent1"/>
          </a:solidFill>
          <a:ln>
            <a:noFill/>
          </a:ln>
        </p:spPr>
      </p:sp>
      <p:sp>
        <p:nvSpPr>
          <p:cNvPr id="156" name="Google Shape;156;p28"/>
          <p:cNvSpPr txBox="1"/>
          <p:nvPr>
            <p:ph type="ctrTitle"/>
          </p:nvPr>
        </p:nvSpPr>
        <p:spPr>
          <a:xfrm>
            <a:off x="5185650" y="1724467"/>
            <a:ext cx="2660100" cy="577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solidFill>
                  <a:schemeClr val="accent3"/>
                </a:solidFill>
              </a:rPr>
              <a:t>WHAT IS THIS TOPIC ABOUT?</a:t>
            </a:r>
            <a:endParaRPr>
              <a:solidFill>
                <a:schemeClr val="accent3"/>
              </a:solidFill>
            </a:endParaRPr>
          </a:p>
        </p:txBody>
      </p:sp>
      <p:sp>
        <p:nvSpPr>
          <p:cNvPr id="157" name="Google Shape;157;p28"/>
          <p:cNvSpPr txBox="1"/>
          <p:nvPr>
            <p:ph idx="1" type="subTitle"/>
          </p:nvPr>
        </p:nvSpPr>
        <p:spPr>
          <a:xfrm>
            <a:off x="3982673" y="2417070"/>
            <a:ext cx="3862800" cy="577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Here you could give a brief description of the topic you want to talk about. For example, if you want to talk about Mercury, you could say that it’s the closest planet to the Sun and the smallest one in our Solar System. It’s only a bit larger than our Moon, and its name has nothing to do with the liquid metal, since it was named after the Roman messenger god, Mercury</a:t>
            </a:r>
            <a:endParaRPr/>
          </a:p>
        </p:txBody>
      </p:sp>
      <p:pic>
        <p:nvPicPr>
          <p:cNvPr id="158" name="Google Shape;158;p28"/>
          <p:cNvPicPr preferRelativeResize="0"/>
          <p:nvPr/>
        </p:nvPicPr>
        <p:blipFill rotWithShape="1">
          <a:blip r:embed="rId3">
            <a:alphaModFix/>
          </a:blip>
          <a:srcRect b="169" l="0" r="0" t="179"/>
          <a:stretch/>
        </p:blipFill>
        <p:spPr>
          <a:xfrm rot="5400000">
            <a:off x="-864900" y="859650"/>
            <a:ext cx="5154000" cy="3424200"/>
          </a:xfrm>
          <a:prstGeom prst="flowChartManualInput">
            <a:avLst/>
          </a:prstGeom>
          <a:noFill/>
          <a:ln>
            <a:noFill/>
          </a:ln>
        </p:spPr>
      </p:pic>
      <p:pic>
        <p:nvPicPr>
          <p:cNvPr id="159" name="Google Shape;159;p28"/>
          <p:cNvPicPr preferRelativeResize="0"/>
          <p:nvPr/>
        </p:nvPicPr>
        <p:blipFill rotWithShape="1">
          <a:blip r:embed="rId4">
            <a:alphaModFix amt="82000"/>
          </a:blip>
          <a:srcRect b="169" l="0" r="0" t="179"/>
          <a:stretch/>
        </p:blipFill>
        <p:spPr>
          <a:xfrm rot="5400000">
            <a:off x="-864900" y="859650"/>
            <a:ext cx="5154000" cy="3424200"/>
          </a:xfrm>
          <a:prstGeom prst="flowChartManualInpu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 name="Shape 163"/>
        <p:cNvGrpSpPr/>
        <p:nvPr/>
      </p:nvGrpSpPr>
      <p:grpSpPr>
        <a:xfrm>
          <a:off x="0" y="0"/>
          <a:ext cx="0" cy="0"/>
          <a:chOff x="0" y="0"/>
          <a:chExt cx="0" cy="0"/>
        </a:xfrm>
      </p:grpSpPr>
      <p:sp>
        <p:nvSpPr>
          <p:cNvPr id="164" name="Google Shape;164;p29"/>
          <p:cNvSpPr/>
          <p:nvPr/>
        </p:nvSpPr>
        <p:spPr>
          <a:xfrm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9"/>
          <p:cNvSpPr txBox="1"/>
          <p:nvPr>
            <p:ph idx="4"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DEFINITION OF CONCEPTS</a:t>
            </a:r>
            <a:endParaRPr>
              <a:solidFill>
                <a:schemeClr val="accent3"/>
              </a:solidFill>
            </a:endParaRPr>
          </a:p>
        </p:txBody>
      </p:sp>
      <p:sp>
        <p:nvSpPr>
          <p:cNvPr id="166" name="Google Shape;166;p29"/>
          <p:cNvSpPr txBox="1"/>
          <p:nvPr>
            <p:ph type="ctrTitle"/>
          </p:nvPr>
        </p:nvSpPr>
        <p:spPr>
          <a:xfrm>
            <a:off x="6111202" y="536016"/>
            <a:ext cx="13962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67" name="Google Shape;167;p29"/>
          <p:cNvSpPr txBox="1"/>
          <p:nvPr>
            <p:ph idx="1" type="subTitle"/>
          </p:nvPr>
        </p:nvSpPr>
        <p:spPr>
          <a:xfrm>
            <a:off x="5712652" y="972853"/>
            <a:ext cx="21933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Despite being red, Mars is a cold place, not hot. The planet is full of iron oxide dust</a:t>
            </a:r>
            <a:endParaRPr/>
          </a:p>
          <a:p>
            <a:pPr indent="0" lvl="0" marL="0" rtl="0" algn="ctr">
              <a:spcBef>
                <a:spcPts val="1600"/>
              </a:spcBef>
              <a:spcAft>
                <a:spcPts val="1600"/>
              </a:spcAft>
              <a:buNone/>
            </a:pPr>
            <a:r>
              <a:t/>
            </a:r>
            <a:endParaRPr/>
          </a:p>
        </p:txBody>
      </p:sp>
      <p:sp>
        <p:nvSpPr>
          <p:cNvPr id="168" name="Google Shape;168;p29"/>
          <p:cNvSpPr txBox="1"/>
          <p:nvPr>
            <p:ph idx="2" type="subTitle"/>
          </p:nvPr>
        </p:nvSpPr>
        <p:spPr>
          <a:xfrm>
            <a:off x="2321191" y="3818131"/>
            <a:ext cx="21933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the ringed planet. It’s a gas giant, composed mostly of hydrogen and helium</a:t>
            </a:r>
            <a:endParaRPr/>
          </a:p>
        </p:txBody>
      </p:sp>
      <p:sp>
        <p:nvSpPr>
          <p:cNvPr id="169" name="Google Shape;169;p29"/>
          <p:cNvSpPr txBox="1"/>
          <p:nvPr>
            <p:ph idx="3" type="ctrTitle"/>
          </p:nvPr>
        </p:nvSpPr>
        <p:spPr>
          <a:xfrm>
            <a:off x="2719741" y="3381294"/>
            <a:ext cx="1396200" cy="577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pic>
        <p:nvPicPr>
          <p:cNvPr id="170" name="Google Shape;170;p29"/>
          <p:cNvPicPr preferRelativeResize="0"/>
          <p:nvPr/>
        </p:nvPicPr>
        <p:blipFill rotWithShape="1">
          <a:blip r:embed="rId3">
            <a:alphaModFix/>
          </a:blip>
          <a:srcRect b="0" l="0" r="0" t="0"/>
          <a:stretch/>
        </p:blipFill>
        <p:spPr>
          <a:xfrm>
            <a:off x="2380652" y="1098494"/>
            <a:ext cx="2074365" cy="2282808"/>
          </a:xfrm>
          <a:prstGeom prst="rect">
            <a:avLst/>
          </a:prstGeom>
          <a:noFill/>
          <a:ln>
            <a:noFill/>
          </a:ln>
        </p:spPr>
      </p:pic>
      <p:pic>
        <p:nvPicPr>
          <p:cNvPr id="171" name="Google Shape;171;p29"/>
          <p:cNvPicPr preferRelativeResize="0"/>
          <p:nvPr/>
        </p:nvPicPr>
        <p:blipFill rotWithShape="1">
          <a:blip r:embed="rId4">
            <a:alphaModFix/>
          </a:blip>
          <a:srcRect b="0" l="0" r="0" t="0"/>
          <a:stretch/>
        </p:blipFill>
        <p:spPr>
          <a:xfrm>
            <a:off x="5772123" y="1762211"/>
            <a:ext cx="2074365" cy="2282808"/>
          </a:xfrm>
          <a:prstGeom prst="rect">
            <a:avLst/>
          </a:prstGeom>
          <a:noFill/>
          <a:ln>
            <a:noFill/>
          </a:ln>
        </p:spPr>
      </p:pic>
      <p:sp>
        <p:nvSpPr>
          <p:cNvPr id="172" name="Google Shape;172;p29"/>
          <p:cNvSpPr/>
          <p:nvPr/>
        </p:nvSpPr>
        <p:spPr>
          <a:xfrm>
            <a:off x="2919865" y="949975"/>
            <a:ext cx="1031425" cy="278225"/>
          </a:xfrm>
          <a:custGeom>
            <a:rect b="b" l="l" r="r" t="t"/>
            <a:pathLst>
              <a:path extrusionOk="0" h="11129" w="41257">
                <a:moveTo>
                  <a:pt x="2986" y="0"/>
                </a:moveTo>
                <a:lnTo>
                  <a:pt x="0" y="11129"/>
                </a:lnTo>
                <a:lnTo>
                  <a:pt x="41257" y="9229"/>
                </a:lnTo>
                <a:lnTo>
                  <a:pt x="35285" y="1358"/>
                </a:lnTo>
                <a:close/>
              </a:path>
            </a:pathLst>
          </a:custGeom>
          <a:solidFill>
            <a:schemeClr val="accent1"/>
          </a:solidFill>
          <a:ln>
            <a:noFill/>
          </a:ln>
        </p:spPr>
      </p:sp>
      <p:sp>
        <p:nvSpPr>
          <p:cNvPr id="173" name="Google Shape;173;p29"/>
          <p:cNvSpPr/>
          <p:nvPr/>
        </p:nvSpPr>
        <p:spPr>
          <a:xfrm rot="10800000">
            <a:off x="6259200" y="3886000"/>
            <a:ext cx="1031425" cy="278225"/>
          </a:xfrm>
          <a:custGeom>
            <a:rect b="b" l="l" r="r" t="t"/>
            <a:pathLst>
              <a:path extrusionOk="0" h="11129" w="41257">
                <a:moveTo>
                  <a:pt x="2986" y="0"/>
                </a:moveTo>
                <a:lnTo>
                  <a:pt x="0" y="11129"/>
                </a:lnTo>
                <a:lnTo>
                  <a:pt x="41257" y="9229"/>
                </a:lnTo>
                <a:lnTo>
                  <a:pt x="35285" y="1358"/>
                </a:lnTo>
                <a:close/>
              </a:path>
            </a:pathLst>
          </a:custGeom>
          <a:solidFill>
            <a:schemeClr val="accent1"/>
          </a:solidFill>
          <a:ln>
            <a:noFill/>
          </a:ln>
        </p:spPr>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7" name="Shape 177"/>
        <p:cNvGrpSpPr/>
        <p:nvPr/>
      </p:nvGrpSpPr>
      <p:grpSpPr>
        <a:xfrm>
          <a:off x="0" y="0"/>
          <a:ext cx="0" cy="0"/>
          <a:chOff x="0" y="0"/>
          <a:chExt cx="0" cy="0"/>
        </a:xfrm>
      </p:grpSpPr>
      <p:sp>
        <p:nvSpPr>
          <p:cNvPr id="178" name="Google Shape;178;p30"/>
          <p:cNvSpPr/>
          <p:nvPr/>
        </p:nvSpPr>
        <p:spPr>
          <a:xfrm flipH="1" rot="5400000">
            <a:off x="-1971287" y="1971288"/>
            <a:ext cx="5147175" cy="1204600"/>
          </a:xfrm>
          <a:prstGeom prst="flowChartManualInpu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30"/>
          <p:cNvSpPr txBox="1"/>
          <p:nvPr>
            <p:ph idx="15" type="title"/>
          </p:nvPr>
        </p:nvSpPr>
        <p:spPr>
          <a:xfrm rot="-5400000">
            <a:off x="-2016425" y="2267175"/>
            <a:ext cx="5150100" cy="60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3"/>
                </a:solidFill>
              </a:rPr>
              <a:t>FEATURES OF THE TOPIC</a:t>
            </a:r>
            <a:endParaRPr>
              <a:solidFill>
                <a:schemeClr val="accent3"/>
              </a:solidFill>
            </a:endParaRPr>
          </a:p>
        </p:txBody>
      </p:sp>
      <p:sp>
        <p:nvSpPr>
          <p:cNvPr id="180" name="Google Shape;180;p30"/>
          <p:cNvSpPr txBox="1"/>
          <p:nvPr>
            <p:ph type="ctrTitle"/>
          </p:nvPr>
        </p:nvSpPr>
        <p:spPr>
          <a:xfrm>
            <a:off x="1403770" y="1480497"/>
            <a:ext cx="2445600" cy="42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81" name="Google Shape;181;p30"/>
          <p:cNvSpPr txBox="1"/>
          <p:nvPr>
            <p:ph idx="1" type="subTitle"/>
          </p:nvPr>
        </p:nvSpPr>
        <p:spPr>
          <a:xfrm>
            <a:off x="1646769" y="1764442"/>
            <a:ext cx="1959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in our Solar System. It’s only a bit larger than our Moon</a:t>
            </a:r>
            <a:endParaRPr/>
          </a:p>
        </p:txBody>
      </p:sp>
      <p:sp>
        <p:nvSpPr>
          <p:cNvPr id="182" name="Google Shape;182;p30"/>
          <p:cNvSpPr txBox="1"/>
          <p:nvPr>
            <p:ph idx="2" type="ctrTitle"/>
          </p:nvPr>
        </p:nvSpPr>
        <p:spPr>
          <a:xfrm>
            <a:off x="3798650" y="1480497"/>
            <a:ext cx="2626800" cy="42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83" name="Google Shape;183;p30"/>
          <p:cNvSpPr txBox="1"/>
          <p:nvPr>
            <p:ph idx="3" type="subTitle"/>
          </p:nvPr>
        </p:nvSpPr>
        <p:spPr>
          <a:xfrm>
            <a:off x="4132244" y="1764442"/>
            <a:ext cx="1959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It’s a gas giant and the biggest planet in our Solar System. Jupiter is the fourth-brightest object in the sky</a:t>
            </a:r>
            <a:endParaRPr/>
          </a:p>
        </p:txBody>
      </p:sp>
      <p:sp>
        <p:nvSpPr>
          <p:cNvPr id="184" name="Google Shape;184;p30"/>
          <p:cNvSpPr txBox="1"/>
          <p:nvPr>
            <p:ph idx="4" type="ctrTitle"/>
          </p:nvPr>
        </p:nvSpPr>
        <p:spPr>
          <a:xfrm>
            <a:off x="6239466" y="1480497"/>
            <a:ext cx="2626800" cy="42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85" name="Google Shape;185;p30"/>
          <p:cNvSpPr txBox="1"/>
          <p:nvPr>
            <p:ph idx="5" type="subTitle"/>
          </p:nvPr>
        </p:nvSpPr>
        <p:spPr>
          <a:xfrm>
            <a:off x="6573081" y="1764442"/>
            <a:ext cx="1959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and is the second planet from the Sun. It’s terribly hot, even hotter than Mercury</a:t>
            </a:r>
            <a:endParaRPr/>
          </a:p>
        </p:txBody>
      </p:sp>
      <p:sp>
        <p:nvSpPr>
          <p:cNvPr id="186" name="Google Shape;186;p30"/>
          <p:cNvSpPr txBox="1"/>
          <p:nvPr>
            <p:ph idx="6" type="ctrTitle"/>
          </p:nvPr>
        </p:nvSpPr>
        <p:spPr>
          <a:xfrm>
            <a:off x="1403770" y="3419972"/>
            <a:ext cx="2445600" cy="42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87" name="Google Shape;187;p30"/>
          <p:cNvSpPr txBox="1"/>
          <p:nvPr>
            <p:ph idx="7" type="subTitle"/>
          </p:nvPr>
        </p:nvSpPr>
        <p:spPr>
          <a:xfrm>
            <a:off x="1646769" y="3703917"/>
            <a:ext cx="1959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 cold place, not hot. It’s full of iron oxide dust, which gives the planet its reddish cast</a:t>
            </a:r>
            <a:endParaRPr/>
          </a:p>
        </p:txBody>
      </p:sp>
      <p:sp>
        <p:nvSpPr>
          <p:cNvPr id="188" name="Google Shape;188;p30"/>
          <p:cNvSpPr txBox="1"/>
          <p:nvPr>
            <p:ph idx="8" type="ctrTitle"/>
          </p:nvPr>
        </p:nvSpPr>
        <p:spPr>
          <a:xfrm>
            <a:off x="3798650" y="3419972"/>
            <a:ext cx="2626800" cy="42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89" name="Google Shape;189;p30"/>
          <p:cNvSpPr txBox="1"/>
          <p:nvPr>
            <p:ph idx="9" type="subTitle"/>
          </p:nvPr>
        </p:nvSpPr>
        <p:spPr>
          <a:xfrm>
            <a:off x="4132244" y="3703917"/>
            <a:ext cx="1959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the farthest planet from the Sun and the fourth-largest by diameter in our Solar System</a:t>
            </a:r>
            <a:endParaRPr/>
          </a:p>
        </p:txBody>
      </p:sp>
      <p:sp>
        <p:nvSpPr>
          <p:cNvPr id="190" name="Google Shape;190;p30"/>
          <p:cNvSpPr txBox="1"/>
          <p:nvPr>
            <p:ph idx="13" type="ctrTitle"/>
          </p:nvPr>
        </p:nvSpPr>
        <p:spPr>
          <a:xfrm>
            <a:off x="6239491" y="3419972"/>
            <a:ext cx="2626800" cy="42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91" name="Google Shape;191;p30"/>
          <p:cNvSpPr txBox="1"/>
          <p:nvPr>
            <p:ph idx="14" type="subTitle"/>
          </p:nvPr>
        </p:nvSpPr>
        <p:spPr>
          <a:xfrm>
            <a:off x="6573081" y="3703917"/>
            <a:ext cx="1959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a gas giant, composed mostly of hydrogen and helium. It’s named after the Roman god of wealth and agriculture</a:t>
            </a:r>
            <a:endParaRPr/>
          </a:p>
        </p:txBody>
      </p:sp>
      <p:sp>
        <p:nvSpPr>
          <p:cNvPr id="192" name="Google Shape;192;p30"/>
          <p:cNvSpPr/>
          <p:nvPr/>
        </p:nvSpPr>
        <p:spPr>
          <a:xfrm>
            <a:off x="2341570" y="922281"/>
            <a:ext cx="570000" cy="495350"/>
          </a:xfrm>
          <a:custGeom>
            <a:rect b="b" l="l" r="r" t="t"/>
            <a:pathLst>
              <a:path extrusionOk="0" h="19814" w="22800">
                <a:moveTo>
                  <a:pt x="0" y="1900"/>
                </a:moveTo>
                <a:lnTo>
                  <a:pt x="1628" y="18457"/>
                </a:lnTo>
                <a:lnTo>
                  <a:pt x="22800" y="19814"/>
                </a:lnTo>
                <a:lnTo>
                  <a:pt x="20085" y="0"/>
                </a:lnTo>
                <a:close/>
              </a:path>
            </a:pathLst>
          </a:custGeom>
          <a:solidFill>
            <a:schemeClr val="accent1"/>
          </a:solidFill>
          <a:ln>
            <a:noFill/>
          </a:ln>
        </p:spPr>
      </p:sp>
      <p:sp>
        <p:nvSpPr>
          <p:cNvPr id="193" name="Google Shape;193;p30"/>
          <p:cNvSpPr/>
          <p:nvPr/>
        </p:nvSpPr>
        <p:spPr>
          <a:xfrm>
            <a:off x="2303295" y="2871027"/>
            <a:ext cx="576775" cy="522500"/>
          </a:xfrm>
          <a:custGeom>
            <a:rect b="b" l="l" r="r" t="t"/>
            <a:pathLst>
              <a:path extrusionOk="0" h="20900" w="23071">
                <a:moveTo>
                  <a:pt x="3528" y="5157"/>
                </a:moveTo>
                <a:lnTo>
                  <a:pt x="0" y="18728"/>
                </a:lnTo>
                <a:lnTo>
                  <a:pt x="23071" y="20900"/>
                </a:lnTo>
                <a:lnTo>
                  <a:pt x="21985" y="0"/>
                </a:lnTo>
                <a:close/>
              </a:path>
            </a:pathLst>
          </a:custGeom>
          <a:solidFill>
            <a:schemeClr val="accent2"/>
          </a:solidFill>
          <a:ln>
            <a:noFill/>
          </a:ln>
        </p:spPr>
      </p:sp>
      <p:sp>
        <p:nvSpPr>
          <p:cNvPr id="194" name="Google Shape;194;p30"/>
          <p:cNvSpPr/>
          <p:nvPr/>
        </p:nvSpPr>
        <p:spPr>
          <a:xfrm rot="5400000">
            <a:off x="7290095" y="875472"/>
            <a:ext cx="593790" cy="537914"/>
          </a:xfrm>
          <a:custGeom>
            <a:rect b="b" l="l" r="r" t="t"/>
            <a:pathLst>
              <a:path extrusionOk="0" h="20900" w="23071">
                <a:moveTo>
                  <a:pt x="3528" y="5157"/>
                </a:moveTo>
                <a:lnTo>
                  <a:pt x="0" y="18728"/>
                </a:lnTo>
                <a:lnTo>
                  <a:pt x="23071" y="20900"/>
                </a:lnTo>
                <a:lnTo>
                  <a:pt x="21985" y="0"/>
                </a:lnTo>
                <a:close/>
              </a:path>
            </a:pathLst>
          </a:custGeom>
          <a:solidFill>
            <a:schemeClr val="accent1"/>
          </a:solidFill>
          <a:ln>
            <a:noFill/>
          </a:ln>
        </p:spPr>
      </p:sp>
      <p:sp>
        <p:nvSpPr>
          <p:cNvPr id="195" name="Google Shape;195;p30"/>
          <p:cNvSpPr/>
          <p:nvPr/>
        </p:nvSpPr>
        <p:spPr>
          <a:xfrm rot="10800000">
            <a:off x="4790045" y="2901315"/>
            <a:ext cx="570000" cy="495350"/>
          </a:xfrm>
          <a:custGeom>
            <a:rect b="b" l="l" r="r" t="t"/>
            <a:pathLst>
              <a:path extrusionOk="0" h="19814" w="22800">
                <a:moveTo>
                  <a:pt x="0" y="1900"/>
                </a:moveTo>
                <a:lnTo>
                  <a:pt x="1628" y="18457"/>
                </a:lnTo>
                <a:lnTo>
                  <a:pt x="22800" y="19814"/>
                </a:lnTo>
                <a:lnTo>
                  <a:pt x="20085" y="0"/>
                </a:lnTo>
                <a:close/>
              </a:path>
            </a:pathLst>
          </a:custGeom>
          <a:solidFill>
            <a:schemeClr val="accent1"/>
          </a:solidFill>
          <a:ln>
            <a:noFill/>
          </a:ln>
        </p:spPr>
      </p:sp>
      <p:sp>
        <p:nvSpPr>
          <p:cNvPr id="196" name="Google Shape;196;p30"/>
          <p:cNvSpPr/>
          <p:nvPr/>
        </p:nvSpPr>
        <p:spPr>
          <a:xfrm flipH="1">
            <a:off x="4794045" y="921997"/>
            <a:ext cx="576775" cy="522500"/>
          </a:xfrm>
          <a:custGeom>
            <a:rect b="b" l="l" r="r" t="t"/>
            <a:pathLst>
              <a:path extrusionOk="0" h="20900" w="23071">
                <a:moveTo>
                  <a:pt x="3528" y="5157"/>
                </a:moveTo>
                <a:lnTo>
                  <a:pt x="0" y="18728"/>
                </a:lnTo>
                <a:lnTo>
                  <a:pt x="23071" y="20900"/>
                </a:lnTo>
                <a:lnTo>
                  <a:pt x="21985" y="0"/>
                </a:lnTo>
                <a:close/>
              </a:path>
            </a:pathLst>
          </a:custGeom>
          <a:solidFill>
            <a:schemeClr val="accent2"/>
          </a:solidFill>
          <a:ln>
            <a:noFill/>
          </a:ln>
        </p:spPr>
      </p:sp>
      <p:sp>
        <p:nvSpPr>
          <p:cNvPr id="197" name="Google Shape;197;p30"/>
          <p:cNvSpPr/>
          <p:nvPr/>
        </p:nvSpPr>
        <p:spPr>
          <a:xfrm rot="5748645">
            <a:off x="7314472" y="2844697"/>
            <a:ext cx="519087" cy="620941"/>
          </a:xfrm>
          <a:custGeom>
            <a:rect b="b" l="l" r="r" t="t"/>
            <a:pathLst>
              <a:path extrusionOk="0" h="19814" w="22800">
                <a:moveTo>
                  <a:pt x="0" y="1900"/>
                </a:moveTo>
                <a:lnTo>
                  <a:pt x="1628" y="18457"/>
                </a:lnTo>
                <a:lnTo>
                  <a:pt x="22800" y="19814"/>
                </a:lnTo>
                <a:lnTo>
                  <a:pt x="20085" y="0"/>
                </a:lnTo>
                <a:close/>
              </a:path>
            </a:pathLst>
          </a:custGeom>
          <a:solidFill>
            <a:schemeClr val="accent2"/>
          </a:solidFill>
          <a:ln>
            <a:noFill/>
          </a:ln>
        </p:spPr>
      </p:sp>
      <p:grpSp>
        <p:nvGrpSpPr>
          <p:cNvPr id="198" name="Google Shape;198;p30"/>
          <p:cNvGrpSpPr/>
          <p:nvPr/>
        </p:nvGrpSpPr>
        <p:grpSpPr>
          <a:xfrm>
            <a:off x="2496881" y="1017483"/>
            <a:ext cx="259390" cy="314785"/>
            <a:chOff x="266350" y="1451625"/>
            <a:chExt cx="373600" cy="453450"/>
          </a:xfrm>
        </p:grpSpPr>
        <p:sp>
          <p:nvSpPr>
            <p:cNvPr id="199" name="Google Shape;199;p30"/>
            <p:cNvSpPr/>
            <p:nvPr/>
          </p:nvSpPr>
          <p:spPr>
            <a:xfrm>
              <a:off x="485525" y="1669325"/>
              <a:ext cx="117750" cy="235750"/>
            </a:xfrm>
            <a:custGeom>
              <a:rect b="b" l="l" r="r" t="t"/>
              <a:pathLst>
                <a:path extrusionOk="0" h="9430" w="4710">
                  <a:moveTo>
                    <a:pt x="2580" y="0"/>
                  </a:moveTo>
                  <a:lnTo>
                    <a:pt x="2096" y="484"/>
                  </a:lnTo>
                  <a:lnTo>
                    <a:pt x="2336" y="728"/>
                  </a:lnTo>
                  <a:cubicBezTo>
                    <a:pt x="3959" y="2353"/>
                    <a:pt x="3959" y="4984"/>
                    <a:pt x="2336" y="6606"/>
                  </a:cubicBezTo>
                  <a:lnTo>
                    <a:pt x="0" y="8942"/>
                  </a:lnTo>
                  <a:lnTo>
                    <a:pt x="487" y="9429"/>
                  </a:lnTo>
                  <a:lnTo>
                    <a:pt x="2824" y="7091"/>
                  </a:lnTo>
                  <a:cubicBezTo>
                    <a:pt x="4709" y="5202"/>
                    <a:pt x="4709" y="2130"/>
                    <a:pt x="2824" y="244"/>
                  </a:cubicBezTo>
                  <a:lnTo>
                    <a:pt x="2580"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0"/>
            <p:cNvSpPr/>
            <p:nvPr/>
          </p:nvSpPr>
          <p:spPr>
            <a:xfrm>
              <a:off x="539475" y="1544375"/>
              <a:ext cx="91200" cy="91125"/>
            </a:xfrm>
            <a:custGeom>
              <a:rect b="b" l="l" r="r" t="t"/>
              <a:pathLst>
                <a:path extrusionOk="0" h="3645" w="3648">
                  <a:moveTo>
                    <a:pt x="487" y="1"/>
                  </a:moveTo>
                  <a:lnTo>
                    <a:pt x="0" y="485"/>
                  </a:lnTo>
                  <a:lnTo>
                    <a:pt x="3163" y="3645"/>
                  </a:lnTo>
                  <a:lnTo>
                    <a:pt x="3647" y="3161"/>
                  </a:lnTo>
                  <a:lnTo>
                    <a:pt x="487" y="1"/>
                  </a:lnTo>
                  <a:close/>
                </a:path>
              </a:pathLst>
            </a:custGeom>
            <a:solidFill>
              <a:srgbClr val="CB95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30"/>
            <p:cNvSpPr/>
            <p:nvPr/>
          </p:nvSpPr>
          <p:spPr>
            <a:xfrm>
              <a:off x="442050" y="1451625"/>
              <a:ext cx="160525" cy="141125"/>
            </a:xfrm>
            <a:custGeom>
              <a:rect b="b" l="l" r="r" t="t"/>
              <a:pathLst>
                <a:path extrusionOk="0" h="5645" w="6421">
                  <a:moveTo>
                    <a:pt x="3044" y="693"/>
                  </a:moveTo>
                  <a:cubicBezTo>
                    <a:pt x="3592" y="693"/>
                    <a:pt x="4139" y="903"/>
                    <a:pt x="4554" y="1323"/>
                  </a:cubicBezTo>
                  <a:cubicBezTo>
                    <a:pt x="5166" y="1935"/>
                    <a:pt x="5347" y="2853"/>
                    <a:pt x="5018" y="3651"/>
                  </a:cubicBezTo>
                  <a:cubicBezTo>
                    <a:pt x="4687" y="4450"/>
                    <a:pt x="3908" y="4968"/>
                    <a:pt x="3045" y="4968"/>
                  </a:cubicBezTo>
                  <a:cubicBezTo>
                    <a:pt x="2181" y="4968"/>
                    <a:pt x="1402" y="4450"/>
                    <a:pt x="1071" y="3651"/>
                  </a:cubicBezTo>
                  <a:cubicBezTo>
                    <a:pt x="740" y="2853"/>
                    <a:pt x="924" y="1935"/>
                    <a:pt x="1533" y="1323"/>
                  </a:cubicBezTo>
                  <a:cubicBezTo>
                    <a:pt x="1949" y="903"/>
                    <a:pt x="2497" y="693"/>
                    <a:pt x="3044" y="693"/>
                  </a:cubicBezTo>
                  <a:close/>
                  <a:moveTo>
                    <a:pt x="3037" y="1"/>
                  </a:moveTo>
                  <a:cubicBezTo>
                    <a:pt x="2328" y="1"/>
                    <a:pt x="1611" y="266"/>
                    <a:pt x="1049" y="828"/>
                  </a:cubicBezTo>
                  <a:cubicBezTo>
                    <a:pt x="241" y="1635"/>
                    <a:pt x="1" y="2847"/>
                    <a:pt x="437" y="3903"/>
                  </a:cubicBezTo>
                  <a:cubicBezTo>
                    <a:pt x="876" y="4956"/>
                    <a:pt x="1904" y="5644"/>
                    <a:pt x="3045" y="5644"/>
                  </a:cubicBezTo>
                  <a:cubicBezTo>
                    <a:pt x="5055" y="5644"/>
                    <a:pt x="6420" y="3600"/>
                    <a:pt x="5650" y="1743"/>
                  </a:cubicBezTo>
                  <a:cubicBezTo>
                    <a:pt x="5186" y="620"/>
                    <a:pt x="4121" y="1"/>
                    <a:pt x="3037"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30"/>
            <p:cNvSpPr/>
            <p:nvPr/>
          </p:nvSpPr>
          <p:spPr>
            <a:xfrm>
              <a:off x="516950" y="1537500"/>
              <a:ext cx="122925" cy="120600"/>
            </a:xfrm>
            <a:custGeom>
              <a:rect b="b" l="l" r="r" t="t"/>
              <a:pathLst>
                <a:path extrusionOk="0" h="4824" w="4917">
                  <a:moveTo>
                    <a:pt x="3837" y="1"/>
                  </a:moveTo>
                  <a:cubicBezTo>
                    <a:pt x="3585" y="1"/>
                    <a:pt x="3333" y="97"/>
                    <a:pt x="3141" y="290"/>
                  </a:cubicBezTo>
                  <a:lnTo>
                    <a:pt x="2028" y="1402"/>
                  </a:lnTo>
                  <a:lnTo>
                    <a:pt x="1" y="3433"/>
                  </a:lnTo>
                  <a:lnTo>
                    <a:pt x="1391" y="4823"/>
                  </a:lnTo>
                  <a:lnTo>
                    <a:pt x="3421" y="2793"/>
                  </a:lnTo>
                  <a:lnTo>
                    <a:pt x="4534" y="1680"/>
                  </a:lnTo>
                  <a:cubicBezTo>
                    <a:pt x="4916" y="1298"/>
                    <a:pt x="4916" y="675"/>
                    <a:pt x="4534" y="290"/>
                  </a:cubicBezTo>
                  <a:cubicBezTo>
                    <a:pt x="4341" y="97"/>
                    <a:pt x="4089" y="1"/>
                    <a:pt x="3837" y="1"/>
                  </a:cubicBez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0"/>
            <p:cNvSpPr/>
            <p:nvPr/>
          </p:nvSpPr>
          <p:spPr>
            <a:xfrm>
              <a:off x="516875" y="1538775"/>
              <a:ext cx="123075" cy="119325"/>
            </a:xfrm>
            <a:custGeom>
              <a:rect b="b" l="l" r="r" t="t"/>
              <a:pathLst>
                <a:path extrusionOk="0" h="4773" w="4923">
                  <a:moveTo>
                    <a:pt x="1" y="3382"/>
                  </a:moveTo>
                  <a:lnTo>
                    <a:pt x="771" y="4152"/>
                  </a:lnTo>
                  <a:lnTo>
                    <a:pt x="772" y="4151"/>
                  </a:lnTo>
                  <a:lnTo>
                    <a:pt x="772" y="4151"/>
                  </a:lnTo>
                  <a:lnTo>
                    <a:pt x="1" y="3382"/>
                  </a:lnTo>
                  <a:close/>
                  <a:moveTo>
                    <a:pt x="4152" y="1"/>
                  </a:moveTo>
                  <a:cubicBezTo>
                    <a:pt x="4268" y="355"/>
                    <a:pt x="4177" y="746"/>
                    <a:pt x="3914" y="1009"/>
                  </a:cubicBezTo>
                  <a:lnTo>
                    <a:pt x="2801" y="2122"/>
                  </a:lnTo>
                  <a:lnTo>
                    <a:pt x="772" y="4151"/>
                  </a:lnTo>
                  <a:lnTo>
                    <a:pt x="772" y="4151"/>
                  </a:lnTo>
                  <a:lnTo>
                    <a:pt x="1394" y="4772"/>
                  </a:lnTo>
                  <a:lnTo>
                    <a:pt x="3424" y="2742"/>
                  </a:lnTo>
                  <a:lnTo>
                    <a:pt x="4537" y="1629"/>
                  </a:lnTo>
                  <a:cubicBezTo>
                    <a:pt x="4922" y="1244"/>
                    <a:pt x="4919" y="624"/>
                    <a:pt x="4537" y="239"/>
                  </a:cubicBezTo>
                  <a:cubicBezTo>
                    <a:pt x="4427" y="131"/>
                    <a:pt x="4296" y="49"/>
                    <a:pt x="4152" y="1"/>
                  </a:cubicBezTo>
                  <a:close/>
                </a:path>
              </a:pathLst>
            </a:custGeom>
            <a:solidFill>
              <a:srgbClr val="D466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30"/>
            <p:cNvSpPr/>
            <p:nvPr/>
          </p:nvSpPr>
          <p:spPr>
            <a:xfrm>
              <a:off x="479150" y="1608875"/>
              <a:ext cx="86950" cy="79825"/>
            </a:xfrm>
            <a:custGeom>
              <a:rect b="b" l="l" r="r" t="t"/>
              <a:pathLst>
                <a:path extrusionOk="0" h="3193" w="3478">
                  <a:moveTo>
                    <a:pt x="1252" y="0"/>
                  </a:moveTo>
                  <a:lnTo>
                    <a:pt x="391" y="861"/>
                  </a:lnTo>
                  <a:cubicBezTo>
                    <a:pt x="867" y="1079"/>
                    <a:pt x="1" y="2696"/>
                    <a:pt x="391" y="3087"/>
                  </a:cubicBezTo>
                  <a:cubicBezTo>
                    <a:pt x="468" y="3163"/>
                    <a:pt x="591" y="3192"/>
                    <a:pt x="741" y="3192"/>
                  </a:cubicBezTo>
                  <a:cubicBezTo>
                    <a:pt x="1186" y="3192"/>
                    <a:pt x="1869" y="2940"/>
                    <a:pt x="2284" y="2940"/>
                  </a:cubicBezTo>
                  <a:cubicBezTo>
                    <a:pt x="2446" y="2940"/>
                    <a:pt x="2568" y="2979"/>
                    <a:pt x="2617" y="3087"/>
                  </a:cubicBezTo>
                  <a:lnTo>
                    <a:pt x="3478" y="2226"/>
                  </a:lnTo>
                  <a:lnTo>
                    <a:pt x="3062" y="1809"/>
                  </a:lnTo>
                  <a:lnTo>
                    <a:pt x="1668" y="416"/>
                  </a:lnTo>
                  <a:lnTo>
                    <a:pt x="1252" y="0"/>
                  </a:ln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0"/>
            <p:cNvSpPr/>
            <p:nvPr/>
          </p:nvSpPr>
          <p:spPr>
            <a:xfrm>
              <a:off x="336500" y="1620375"/>
              <a:ext cx="227550" cy="218150"/>
            </a:xfrm>
            <a:custGeom>
              <a:rect b="b" l="l" r="r" t="t"/>
              <a:pathLst>
                <a:path extrusionOk="0" h="8726" w="9102">
                  <a:moveTo>
                    <a:pt x="4224" y="0"/>
                  </a:moveTo>
                  <a:cubicBezTo>
                    <a:pt x="3044" y="0"/>
                    <a:pt x="1898" y="466"/>
                    <a:pt x="1046" y="1315"/>
                  </a:cubicBezTo>
                  <a:lnTo>
                    <a:pt x="1" y="2360"/>
                  </a:lnTo>
                  <a:lnTo>
                    <a:pt x="6363" y="8726"/>
                  </a:lnTo>
                  <a:lnTo>
                    <a:pt x="7411" y="7678"/>
                  </a:lnTo>
                  <a:cubicBezTo>
                    <a:pt x="8739" y="6350"/>
                    <a:pt x="9102" y="4337"/>
                    <a:pt x="8323" y="2627"/>
                  </a:cubicBezTo>
                  <a:lnTo>
                    <a:pt x="8323" y="2627"/>
                  </a:lnTo>
                  <a:lnTo>
                    <a:pt x="8323" y="2629"/>
                  </a:lnTo>
                  <a:cubicBezTo>
                    <a:pt x="7711" y="1287"/>
                    <a:pt x="6480" y="333"/>
                    <a:pt x="5027" y="72"/>
                  </a:cubicBezTo>
                  <a:cubicBezTo>
                    <a:pt x="4760" y="24"/>
                    <a:pt x="4491" y="0"/>
                    <a:pt x="4224" y="0"/>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0"/>
            <p:cNvSpPr/>
            <p:nvPr/>
          </p:nvSpPr>
          <p:spPr>
            <a:xfrm>
              <a:off x="266350" y="1679375"/>
              <a:ext cx="229250" cy="218250"/>
            </a:xfrm>
            <a:custGeom>
              <a:rect b="b" l="l" r="r" t="t"/>
              <a:pathLst>
                <a:path extrusionOk="0" h="8730" w="9170">
                  <a:moveTo>
                    <a:pt x="2807" y="0"/>
                  </a:moveTo>
                  <a:lnTo>
                    <a:pt x="1759" y="1048"/>
                  </a:lnTo>
                  <a:cubicBezTo>
                    <a:pt x="1" y="2806"/>
                    <a:pt x="1" y="5655"/>
                    <a:pt x="1759" y="7411"/>
                  </a:cubicBezTo>
                  <a:cubicBezTo>
                    <a:pt x="2638" y="8290"/>
                    <a:pt x="3790" y="8729"/>
                    <a:pt x="4942" y="8729"/>
                  </a:cubicBezTo>
                  <a:cubicBezTo>
                    <a:pt x="6093" y="8729"/>
                    <a:pt x="7244" y="8290"/>
                    <a:pt x="8122" y="7411"/>
                  </a:cubicBezTo>
                  <a:lnTo>
                    <a:pt x="9169" y="6366"/>
                  </a:lnTo>
                  <a:lnTo>
                    <a:pt x="2807" y="0"/>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30"/>
            <p:cNvSpPr/>
            <p:nvPr/>
          </p:nvSpPr>
          <p:spPr>
            <a:xfrm>
              <a:off x="310325" y="1653250"/>
              <a:ext cx="255425" cy="244375"/>
            </a:xfrm>
            <a:custGeom>
              <a:rect b="b" l="l" r="r" t="t"/>
              <a:pathLst>
                <a:path extrusionOk="0" h="9775" w="10217">
                  <a:moveTo>
                    <a:pt x="8458" y="0"/>
                  </a:moveTo>
                  <a:lnTo>
                    <a:pt x="8458" y="0"/>
                  </a:lnTo>
                  <a:cubicBezTo>
                    <a:pt x="8671" y="213"/>
                    <a:pt x="8804" y="488"/>
                    <a:pt x="8863" y="807"/>
                  </a:cubicBezTo>
                  <a:cubicBezTo>
                    <a:pt x="9070" y="1917"/>
                    <a:pt x="8376" y="3551"/>
                    <a:pt x="7008" y="4916"/>
                  </a:cubicBezTo>
                  <a:lnTo>
                    <a:pt x="4916" y="7009"/>
                  </a:lnTo>
                  <a:cubicBezTo>
                    <a:pt x="3711" y="8216"/>
                    <a:pt x="2295" y="8898"/>
                    <a:pt x="1216" y="8898"/>
                  </a:cubicBezTo>
                  <a:cubicBezTo>
                    <a:pt x="723" y="8898"/>
                    <a:pt x="300" y="8756"/>
                    <a:pt x="0" y="8456"/>
                  </a:cubicBezTo>
                  <a:lnTo>
                    <a:pt x="0" y="8456"/>
                  </a:lnTo>
                  <a:cubicBezTo>
                    <a:pt x="879" y="9335"/>
                    <a:pt x="2031" y="9774"/>
                    <a:pt x="3183" y="9774"/>
                  </a:cubicBezTo>
                  <a:cubicBezTo>
                    <a:pt x="4334" y="9774"/>
                    <a:pt x="5485" y="9335"/>
                    <a:pt x="6363" y="8456"/>
                  </a:cubicBezTo>
                  <a:lnTo>
                    <a:pt x="8458" y="6363"/>
                  </a:lnTo>
                  <a:cubicBezTo>
                    <a:pt x="10217" y="4607"/>
                    <a:pt x="10217" y="1756"/>
                    <a:pt x="8458" y="0"/>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30"/>
            <p:cNvSpPr/>
            <p:nvPr/>
          </p:nvSpPr>
          <p:spPr>
            <a:xfrm>
              <a:off x="322775" y="1666550"/>
              <a:ext cx="191100" cy="187275"/>
            </a:xfrm>
            <a:custGeom>
              <a:rect b="b" l="l" r="r" t="t"/>
              <a:pathLst>
                <a:path extrusionOk="0" h="7491" w="7644">
                  <a:moveTo>
                    <a:pt x="379" y="0"/>
                  </a:moveTo>
                  <a:cubicBezTo>
                    <a:pt x="291" y="0"/>
                    <a:pt x="203" y="33"/>
                    <a:pt x="136" y="100"/>
                  </a:cubicBezTo>
                  <a:cubicBezTo>
                    <a:pt x="1" y="236"/>
                    <a:pt x="1" y="451"/>
                    <a:pt x="136" y="587"/>
                  </a:cubicBezTo>
                  <a:lnTo>
                    <a:pt x="6485" y="6938"/>
                  </a:lnTo>
                  <a:lnTo>
                    <a:pt x="6941" y="7391"/>
                  </a:lnTo>
                  <a:cubicBezTo>
                    <a:pt x="7006" y="7456"/>
                    <a:pt x="7094" y="7490"/>
                    <a:pt x="7184" y="7490"/>
                  </a:cubicBezTo>
                  <a:cubicBezTo>
                    <a:pt x="7490" y="7490"/>
                    <a:pt x="7643" y="7122"/>
                    <a:pt x="7425" y="6907"/>
                  </a:cubicBezTo>
                  <a:lnTo>
                    <a:pt x="621" y="100"/>
                  </a:lnTo>
                  <a:cubicBezTo>
                    <a:pt x="554" y="33"/>
                    <a:pt x="466" y="0"/>
                    <a:pt x="379" y="0"/>
                  </a:cubicBez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 name="Google Shape;209;p30"/>
          <p:cNvGrpSpPr/>
          <p:nvPr/>
        </p:nvGrpSpPr>
        <p:grpSpPr>
          <a:xfrm>
            <a:off x="4899584" y="1147924"/>
            <a:ext cx="365703" cy="133647"/>
            <a:chOff x="1182100" y="1565525"/>
            <a:chExt cx="456900" cy="166975"/>
          </a:xfrm>
        </p:grpSpPr>
        <p:sp>
          <p:nvSpPr>
            <p:cNvPr id="210" name="Google Shape;210;p30"/>
            <p:cNvSpPr/>
            <p:nvPr/>
          </p:nvSpPr>
          <p:spPr>
            <a:xfrm>
              <a:off x="1427025" y="1565525"/>
              <a:ext cx="13400" cy="46900"/>
            </a:xfrm>
            <a:custGeom>
              <a:rect b="b" l="l" r="r" t="t"/>
              <a:pathLst>
                <a:path extrusionOk="0" h="1876" w="536">
                  <a:moveTo>
                    <a:pt x="274" y="1"/>
                  </a:moveTo>
                  <a:cubicBezTo>
                    <a:pt x="271" y="1"/>
                    <a:pt x="267" y="1"/>
                    <a:pt x="264" y="1"/>
                  </a:cubicBezTo>
                  <a:cubicBezTo>
                    <a:pt x="117" y="7"/>
                    <a:pt x="1" y="131"/>
                    <a:pt x="3" y="279"/>
                  </a:cubicBezTo>
                  <a:lnTo>
                    <a:pt x="3" y="1598"/>
                  </a:lnTo>
                  <a:cubicBezTo>
                    <a:pt x="3" y="1745"/>
                    <a:pt x="117" y="1867"/>
                    <a:pt x="264" y="1876"/>
                  </a:cubicBezTo>
                  <a:cubicBezTo>
                    <a:pt x="266" y="1876"/>
                    <a:pt x="267" y="1876"/>
                    <a:pt x="269" y="1876"/>
                  </a:cubicBezTo>
                  <a:cubicBezTo>
                    <a:pt x="414" y="1876"/>
                    <a:pt x="536" y="1758"/>
                    <a:pt x="536" y="1609"/>
                  </a:cubicBezTo>
                  <a:lnTo>
                    <a:pt x="536" y="264"/>
                  </a:lnTo>
                  <a:cubicBezTo>
                    <a:pt x="536" y="121"/>
                    <a:pt x="417" y="1"/>
                    <a:pt x="274" y="1"/>
                  </a:cubicBezTo>
                  <a:close/>
                </a:path>
              </a:pathLst>
            </a:custGeom>
            <a:solidFill>
              <a:srgbClr val="C2B6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0"/>
            <p:cNvSpPr/>
            <p:nvPr/>
          </p:nvSpPr>
          <p:spPr>
            <a:xfrm>
              <a:off x="1391700" y="1603275"/>
              <a:ext cx="113300" cy="46025"/>
            </a:xfrm>
            <a:custGeom>
              <a:rect b="b" l="l" r="r" t="t"/>
              <a:pathLst>
                <a:path extrusionOk="0" h="1841" w="4532">
                  <a:moveTo>
                    <a:pt x="1113" y="0"/>
                  </a:moveTo>
                  <a:cubicBezTo>
                    <a:pt x="949" y="0"/>
                    <a:pt x="816" y="133"/>
                    <a:pt x="816" y="298"/>
                  </a:cubicBezTo>
                  <a:lnTo>
                    <a:pt x="816" y="606"/>
                  </a:lnTo>
                  <a:cubicBezTo>
                    <a:pt x="816" y="703"/>
                    <a:pt x="737" y="779"/>
                    <a:pt x="643" y="779"/>
                  </a:cubicBezTo>
                  <a:lnTo>
                    <a:pt x="533" y="779"/>
                  </a:lnTo>
                  <a:cubicBezTo>
                    <a:pt x="238" y="779"/>
                    <a:pt x="1" y="1017"/>
                    <a:pt x="1" y="1311"/>
                  </a:cubicBezTo>
                  <a:lnTo>
                    <a:pt x="1" y="1841"/>
                  </a:lnTo>
                  <a:lnTo>
                    <a:pt x="4531" y="1841"/>
                  </a:lnTo>
                  <a:lnTo>
                    <a:pt x="4531" y="1311"/>
                  </a:lnTo>
                  <a:cubicBezTo>
                    <a:pt x="4531" y="1017"/>
                    <a:pt x="4293" y="779"/>
                    <a:pt x="4002" y="779"/>
                  </a:cubicBezTo>
                  <a:lnTo>
                    <a:pt x="3857" y="779"/>
                  </a:lnTo>
                  <a:cubicBezTo>
                    <a:pt x="3761" y="779"/>
                    <a:pt x="3682" y="703"/>
                    <a:pt x="3682" y="606"/>
                  </a:cubicBezTo>
                  <a:lnTo>
                    <a:pt x="3682" y="298"/>
                  </a:lnTo>
                  <a:cubicBezTo>
                    <a:pt x="3682" y="133"/>
                    <a:pt x="3549" y="0"/>
                    <a:pt x="3384" y="0"/>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0"/>
            <p:cNvSpPr/>
            <p:nvPr/>
          </p:nvSpPr>
          <p:spPr>
            <a:xfrm>
              <a:off x="1455000" y="1603275"/>
              <a:ext cx="50000" cy="46025"/>
            </a:xfrm>
            <a:custGeom>
              <a:rect b="b" l="l" r="r" t="t"/>
              <a:pathLst>
                <a:path extrusionOk="0" h="1841" w="2000">
                  <a:moveTo>
                    <a:pt x="0" y="0"/>
                  </a:moveTo>
                  <a:cubicBezTo>
                    <a:pt x="167" y="0"/>
                    <a:pt x="303" y="139"/>
                    <a:pt x="300" y="306"/>
                  </a:cubicBezTo>
                  <a:lnTo>
                    <a:pt x="300" y="612"/>
                  </a:lnTo>
                  <a:cubicBezTo>
                    <a:pt x="300" y="705"/>
                    <a:pt x="377" y="779"/>
                    <a:pt x="467" y="779"/>
                  </a:cubicBezTo>
                  <a:lnTo>
                    <a:pt x="620" y="779"/>
                  </a:lnTo>
                  <a:cubicBezTo>
                    <a:pt x="912" y="779"/>
                    <a:pt x="1150" y="1017"/>
                    <a:pt x="1150" y="1311"/>
                  </a:cubicBezTo>
                  <a:lnTo>
                    <a:pt x="1150" y="1841"/>
                  </a:lnTo>
                  <a:lnTo>
                    <a:pt x="1999" y="1841"/>
                  </a:lnTo>
                  <a:lnTo>
                    <a:pt x="1999" y="1311"/>
                  </a:lnTo>
                  <a:cubicBezTo>
                    <a:pt x="1999" y="1017"/>
                    <a:pt x="1761" y="779"/>
                    <a:pt x="1470" y="779"/>
                  </a:cubicBezTo>
                  <a:lnTo>
                    <a:pt x="1317" y="779"/>
                  </a:lnTo>
                  <a:cubicBezTo>
                    <a:pt x="1226" y="779"/>
                    <a:pt x="1150" y="705"/>
                    <a:pt x="1150" y="612"/>
                  </a:cubicBezTo>
                  <a:lnTo>
                    <a:pt x="1150" y="286"/>
                  </a:lnTo>
                  <a:cubicBezTo>
                    <a:pt x="1150" y="128"/>
                    <a:pt x="1022" y="0"/>
                    <a:pt x="867" y="0"/>
                  </a:cubicBezTo>
                  <a:close/>
                </a:path>
              </a:pathLst>
            </a:custGeom>
            <a:solidFill>
              <a:srgbClr val="C2B6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0"/>
            <p:cNvSpPr/>
            <p:nvPr/>
          </p:nvSpPr>
          <p:spPr>
            <a:xfrm>
              <a:off x="1568950" y="1612125"/>
              <a:ext cx="44925" cy="60200"/>
            </a:xfrm>
            <a:custGeom>
              <a:rect b="b" l="l" r="r" t="t"/>
              <a:pathLst>
                <a:path extrusionOk="0" h="2408" w="1797">
                  <a:moveTo>
                    <a:pt x="692" y="0"/>
                  </a:moveTo>
                  <a:cubicBezTo>
                    <a:pt x="613" y="0"/>
                    <a:pt x="545" y="54"/>
                    <a:pt x="528" y="133"/>
                  </a:cubicBezTo>
                  <a:lnTo>
                    <a:pt x="1" y="2407"/>
                  </a:lnTo>
                  <a:lnTo>
                    <a:pt x="1796" y="2407"/>
                  </a:lnTo>
                  <a:lnTo>
                    <a:pt x="1796" y="170"/>
                  </a:lnTo>
                  <a:cubicBezTo>
                    <a:pt x="1796" y="77"/>
                    <a:pt x="1720" y="0"/>
                    <a:pt x="1626" y="0"/>
                  </a:cubicBezTo>
                  <a:close/>
                </a:path>
              </a:pathLst>
            </a:custGeom>
            <a:solidFill>
              <a:srgbClr val="D8CD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0"/>
            <p:cNvSpPr/>
            <p:nvPr/>
          </p:nvSpPr>
          <p:spPr>
            <a:xfrm>
              <a:off x="1568950" y="1672300"/>
              <a:ext cx="44925" cy="60200"/>
            </a:xfrm>
            <a:custGeom>
              <a:rect b="b" l="l" r="r" t="t"/>
              <a:pathLst>
                <a:path extrusionOk="0" h="2408" w="1797">
                  <a:moveTo>
                    <a:pt x="1" y="0"/>
                  </a:moveTo>
                  <a:lnTo>
                    <a:pt x="528" y="2277"/>
                  </a:lnTo>
                  <a:cubicBezTo>
                    <a:pt x="545" y="2353"/>
                    <a:pt x="613" y="2407"/>
                    <a:pt x="692" y="2407"/>
                  </a:cubicBezTo>
                  <a:lnTo>
                    <a:pt x="1626" y="2407"/>
                  </a:lnTo>
                  <a:cubicBezTo>
                    <a:pt x="1720" y="2407"/>
                    <a:pt x="1796" y="2331"/>
                    <a:pt x="1796" y="2237"/>
                  </a:cubicBezTo>
                  <a:lnTo>
                    <a:pt x="1796" y="0"/>
                  </a:lnTo>
                  <a:close/>
                </a:path>
              </a:pathLst>
            </a:custGeom>
            <a:solidFill>
              <a:srgbClr val="D8CD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0"/>
            <p:cNvSpPr/>
            <p:nvPr/>
          </p:nvSpPr>
          <p:spPr>
            <a:xfrm>
              <a:off x="1596425" y="1612125"/>
              <a:ext cx="17450" cy="60200"/>
            </a:xfrm>
            <a:custGeom>
              <a:rect b="b" l="l" r="r" t="t"/>
              <a:pathLst>
                <a:path extrusionOk="0" h="2408" w="698">
                  <a:moveTo>
                    <a:pt x="1" y="0"/>
                  </a:moveTo>
                  <a:cubicBezTo>
                    <a:pt x="91" y="0"/>
                    <a:pt x="168" y="77"/>
                    <a:pt x="165" y="170"/>
                  </a:cubicBezTo>
                  <a:lnTo>
                    <a:pt x="165" y="2407"/>
                  </a:lnTo>
                  <a:lnTo>
                    <a:pt x="697" y="2407"/>
                  </a:lnTo>
                  <a:lnTo>
                    <a:pt x="697" y="170"/>
                  </a:lnTo>
                  <a:cubicBezTo>
                    <a:pt x="697" y="77"/>
                    <a:pt x="621" y="0"/>
                    <a:pt x="527" y="0"/>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0"/>
            <p:cNvSpPr/>
            <p:nvPr/>
          </p:nvSpPr>
          <p:spPr>
            <a:xfrm>
              <a:off x="1596425" y="1672300"/>
              <a:ext cx="17450" cy="60200"/>
            </a:xfrm>
            <a:custGeom>
              <a:rect b="b" l="l" r="r" t="t"/>
              <a:pathLst>
                <a:path extrusionOk="0" h="2408" w="698">
                  <a:moveTo>
                    <a:pt x="165" y="0"/>
                  </a:moveTo>
                  <a:lnTo>
                    <a:pt x="165" y="2237"/>
                  </a:lnTo>
                  <a:cubicBezTo>
                    <a:pt x="168" y="2331"/>
                    <a:pt x="91" y="2407"/>
                    <a:pt x="1" y="2407"/>
                  </a:cubicBezTo>
                  <a:lnTo>
                    <a:pt x="527" y="2407"/>
                  </a:lnTo>
                  <a:cubicBezTo>
                    <a:pt x="621" y="2407"/>
                    <a:pt x="697" y="2331"/>
                    <a:pt x="697" y="2237"/>
                  </a:cubicBezTo>
                  <a:lnTo>
                    <a:pt x="697" y="0"/>
                  </a:ln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0"/>
            <p:cNvSpPr/>
            <p:nvPr/>
          </p:nvSpPr>
          <p:spPr>
            <a:xfrm>
              <a:off x="1565550" y="1596200"/>
              <a:ext cx="70550" cy="18625"/>
            </a:xfrm>
            <a:custGeom>
              <a:rect b="b" l="l" r="r" t="t"/>
              <a:pathLst>
                <a:path extrusionOk="0" h="745" w="2822">
                  <a:moveTo>
                    <a:pt x="375" y="0"/>
                  </a:moveTo>
                  <a:cubicBezTo>
                    <a:pt x="168" y="0"/>
                    <a:pt x="1" y="170"/>
                    <a:pt x="4" y="377"/>
                  </a:cubicBezTo>
                  <a:cubicBezTo>
                    <a:pt x="12" y="584"/>
                    <a:pt x="182" y="745"/>
                    <a:pt x="389" y="745"/>
                  </a:cubicBezTo>
                  <a:lnTo>
                    <a:pt x="1380" y="745"/>
                  </a:lnTo>
                  <a:cubicBezTo>
                    <a:pt x="1793" y="745"/>
                    <a:pt x="2201" y="668"/>
                    <a:pt x="2586" y="524"/>
                  </a:cubicBezTo>
                  <a:lnTo>
                    <a:pt x="2733" y="467"/>
                  </a:lnTo>
                  <a:cubicBezTo>
                    <a:pt x="2821" y="433"/>
                    <a:pt x="2821" y="309"/>
                    <a:pt x="2733" y="278"/>
                  </a:cubicBezTo>
                  <a:lnTo>
                    <a:pt x="2592" y="224"/>
                  </a:lnTo>
                  <a:cubicBezTo>
                    <a:pt x="2204" y="77"/>
                    <a:pt x="1791" y="0"/>
                    <a:pt x="1374" y="0"/>
                  </a:cubicBezTo>
                  <a:close/>
                </a:path>
              </a:pathLst>
            </a:custGeom>
            <a:solidFill>
              <a:srgbClr val="D8CD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0"/>
            <p:cNvSpPr/>
            <p:nvPr/>
          </p:nvSpPr>
          <p:spPr>
            <a:xfrm>
              <a:off x="1565150" y="1598600"/>
              <a:ext cx="73850" cy="16225"/>
            </a:xfrm>
            <a:custGeom>
              <a:rect b="b" l="l" r="r" t="t"/>
              <a:pathLst>
                <a:path extrusionOk="0" h="649" w="2954">
                  <a:moveTo>
                    <a:pt x="2404" y="1"/>
                  </a:moveTo>
                  <a:lnTo>
                    <a:pt x="2333" y="26"/>
                  </a:lnTo>
                  <a:cubicBezTo>
                    <a:pt x="1931" y="179"/>
                    <a:pt x="1504" y="258"/>
                    <a:pt x="1073" y="258"/>
                  </a:cubicBezTo>
                  <a:lnTo>
                    <a:pt x="0" y="258"/>
                  </a:lnTo>
                  <a:lnTo>
                    <a:pt x="0" y="272"/>
                  </a:lnTo>
                  <a:cubicBezTo>
                    <a:pt x="0" y="479"/>
                    <a:pt x="167" y="649"/>
                    <a:pt x="377" y="649"/>
                  </a:cubicBezTo>
                  <a:lnTo>
                    <a:pt x="1464" y="649"/>
                  </a:lnTo>
                  <a:cubicBezTo>
                    <a:pt x="1880" y="649"/>
                    <a:pt x="2294" y="572"/>
                    <a:pt x="2682" y="425"/>
                  </a:cubicBezTo>
                  <a:lnTo>
                    <a:pt x="2857" y="360"/>
                  </a:lnTo>
                  <a:cubicBezTo>
                    <a:pt x="2953" y="326"/>
                    <a:pt x="2953" y="193"/>
                    <a:pt x="2860" y="159"/>
                  </a:cubicBezTo>
                  <a:lnTo>
                    <a:pt x="2704" y="100"/>
                  </a:lnTo>
                  <a:cubicBezTo>
                    <a:pt x="2605" y="63"/>
                    <a:pt x="2506" y="29"/>
                    <a:pt x="2404" y="1"/>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0"/>
            <p:cNvSpPr/>
            <p:nvPr/>
          </p:nvSpPr>
          <p:spPr>
            <a:xfrm>
              <a:off x="1182100" y="1642200"/>
              <a:ext cx="453350" cy="78825"/>
            </a:xfrm>
            <a:custGeom>
              <a:rect b="b" l="l" r="r" t="t"/>
              <a:pathLst>
                <a:path extrusionOk="0" h="3153" w="18134">
                  <a:moveTo>
                    <a:pt x="1626" y="1"/>
                  </a:moveTo>
                  <a:cubicBezTo>
                    <a:pt x="793" y="1"/>
                    <a:pt x="105" y="649"/>
                    <a:pt x="54" y="1482"/>
                  </a:cubicBezTo>
                  <a:cubicBezTo>
                    <a:pt x="0" y="2391"/>
                    <a:pt x="745" y="3152"/>
                    <a:pt x="1657" y="3152"/>
                  </a:cubicBezTo>
                  <a:lnTo>
                    <a:pt x="14011" y="3152"/>
                  </a:lnTo>
                  <a:cubicBezTo>
                    <a:pt x="14325" y="3152"/>
                    <a:pt x="14640" y="3107"/>
                    <a:pt x="14943" y="3019"/>
                  </a:cubicBezTo>
                  <a:lnTo>
                    <a:pt x="17701" y="2221"/>
                  </a:lnTo>
                  <a:lnTo>
                    <a:pt x="17698" y="2221"/>
                  </a:lnTo>
                  <a:cubicBezTo>
                    <a:pt x="17950" y="2150"/>
                    <a:pt x="18122" y="1923"/>
                    <a:pt x="18128" y="1663"/>
                  </a:cubicBezTo>
                  <a:cubicBezTo>
                    <a:pt x="18134" y="1402"/>
                    <a:pt x="17970" y="1167"/>
                    <a:pt x="17723" y="1085"/>
                  </a:cubicBezTo>
                  <a:lnTo>
                    <a:pt x="15002" y="173"/>
                  </a:lnTo>
                  <a:cubicBezTo>
                    <a:pt x="14659" y="60"/>
                    <a:pt x="14300" y="1"/>
                    <a:pt x="13940" y="1"/>
                  </a:cubicBezTo>
                  <a:close/>
                </a:path>
              </a:pathLst>
            </a:custGeom>
            <a:solidFill>
              <a:srgbClr val="D8CD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0"/>
            <p:cNvSpPr/>
            <p:nvPr/>
          </p:nvSpPr>
          <p:spPr>
            <a:xfrm>
              <a:off x="1186275" y="1662675"/>
              <a:ext cx="451450" cy="58350"/>
            </a:xfrm>
            <a:custGeom>
              <a:rect b="b" l="l" r="r" t="t"/>
              <a:pathLst>
                <a:path extrusionOk="0" h="2334" w="18058">
                  <a:moveTo>
                    <a:pt x="16817" y="0"/>
                  </a:moveTo>
                  <a:cubicBezTo>
                    <a:pt x="16792" y="244"/>
                    <a:pt x="16622" y="445"/>
                    <a:pt x="16390" y="513"/>
                  </a:cubicBezTo>
                  <a:lnTo>
                    <a:pt x="13620" y="1314"/>
                  </a:lnTo>
                  <a:cubicBezTo>
                    <a:pt x="13314" y="1402"/>
                    <a:pt x="13003" y="1447"/>
                    <a:pt x="12686" y="1447"/>
                  </a:cubicBezTo>
                  <a:lnTo>
                    <a:pt x="252" y="1447"/>
                  </a:lnTo>
                  <a:cubicBezTo>
                    <a:pt x="170" y="1447"/>
                    <a:pt x="85" y="1441"/>
                    <a:pt x="0" y="1427"/>
                  </a:cubicBezTo>
                  <a:lnTo>
                    <a:pt x="0" y="1427"/>
                  </a:lnTo>
                  <a:cubicBezTo>
                    <a:pt x="264" y="1979"/>
                    <a:pt x="819" y="2330"/>
                    <a:pt x="1430" y="2333"/>
                  </a:cubicBezTo>
                  <a:lnTo>
                    <a:pt x="13864" y="2333"/>
                  </a:lnTo>
                  <a:cubicBezTo>
                    <a:pt x="14178" y="2333"/>
                    <a:pt x="14492" y="2288"/>
                    <a:pt x="14795" y="2200"/>
                  </a:cubicBezTo>
                  <a:lnTo>
                    <a:pt x="17568" y="1399"/>
                  </a:lnTo>
                  <a:cubicBezTo>
                    <a:pt x="17873" y="1308"/>
                    <a:pt x="18057" y="994"/>
                    <a:pt x="17981" y="683"/>
                  </a:cubicBezTo>
                  <a:cubicBezTo>
                    <a:pt x="17927" y="479"/>
                    <a:pt x="17777" y="317"/>
                    <a:pt x="17579" y="255"/>
                  </a:cubicBezTo>
                  <a:lnTo>
                    <a:pt x="16817" y="0"/>
                  </a:ln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0"/>
            <p:cNvSpPr/>
            <p:nvPr/>
          </p:nvSpPr>
          <p:spPr>
            <a:xfrm>
              <a:off x="1218475" y="1665200"/>
              <a:ext cx="28425" cy="13350"/>
            </a:xfrm>
            <a:custGeom>
              <a:rect b="b" l="l" r="r" t="t"/>
              <a:pathLst>
                <a:path extrusionOk="0" h="534" w="1137">
                  <a:moveTo>
                    <a:pt x="861" y="1"/>
                  </a:moveTo>
                  <a:cubicBezTo>
                    <a:pt x="859" y="1"/>
                    <a:pt x="858" y="1"/>
                    <a:pt x="856" y="1"/>
                  </a:cubicBezTo>
                  <a:lnTo>
                    <a:pt x="284" y="1"/>
                  </a:lnTo>
                  <a:cubicBezTo>
                    <a:pt x="125" y="1"/>
                    <a:pt x="1" y="140"/>
                    <a:pt x="21" y="298"/>
                  </a:cubicBezTo>
                  <a:cubicBezTo>
                    <a:pt x="40" y="434"/>
                    <a:pt x="159" y="533"/>
                    <a:pt x="295" y="533"/>
                  </a:cubicBezTo>
                  <a:lnTo>
                    <a:pt x="867" y="533"/>
                  </a:lnTo>
                  <a:cubicBezTo>
                    <a:pt x="1017" y="533"/>
                    <a:pt x="1136" y="409"/>
                    <a:pt x="1133" y="259"/>
                  </a:cubicBezTo>
                  <a:cubicBezTo>
                    <a:pt x="1125" y="116"/>
                    <a:pt x="1006" y="1"/>
                    <a:pt x="861" y="1"/>
                  </a:cubicBezTo>
                  <a:close/>
                </a:path>
              </a:pathLst>
            </a:custGeom>
            <a:solidFill>
              <a:srgbClr val="5C1E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0"/>
            <p:cNvSpPr/>
            <p:nvPr/>
          </p:nvSpPr>
          <p:spPr>
            <a:xfrm>
              <a:off x="1260175" y="1665200"/>
              <a:ext cx="28050" cy="13350"/>
            </a:xfrm>
            <a:custGeom>
              <a:rect b="b" l="l" r="r" t="t"/>
              <a:pathLst>
                <a:path extrusionOk="0" h="534" w="1122">
                  <a:moveTo>
                    <a:pt x="847" y="1"/>
                  </a:moveTo>
                  <a:cubicBezTo>
                    <a:pt x="845" y="1"/>
                    <a:pt x="843" y="1"/>
                    <a:pt x="841" y="1"/>
                  </a:cubicBezTo>
                  <a:lnTo>
                    <a:pt x="270" y="1"/>
                  </a:lnTo>
                  <a:cubicBezTo>
                    <a:pt x="119" y="1"/>
                    <a:pt x="1" y="123"/>
                    <a:pt x="3" y="273"/>
                  </a:cubicBezTo>
                  <a:cubicBezTo>
                    <a:pt x="12" y="420"/>
                    <a:pt x="136" y="533"/>
                    <a:pt x="284" y="533"/>
                  </a:cubicBezTo>
                  <a:lnTo>
                    <a:pt x="853" y="533"/>
                  </a:lnTo>
                  <a:cubicBezTo>
                    <a:pt x="1003" y="533"/>
                    <a:pt x="1122" y="409"/>
                    <a:pt x="1119" y="259"/>
                  </a:cubicBezTo>
                  <a:cubicBezTo>
                    <a:pt x="1111" y="116"/>
                    <a:pt x="992" y="1"/>
                    <a:pt x="847" y="1"/>
                  </a:cubicBezTo>
                  <a:close/>
                </a:path>
              </a:pathLst>
            </a:custGeom>
            <a:solidFill>
              <a:srgbClr val="5C1E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0"/>
            <p:cNvSpPr/>
            <p:nvPr/>
          </p:nvSpPr>
          <p:spPr>
            <a:xfrm>
              <a:off x="1301225" y="1665200"/>
              <a:ext cx="28425" cy="13350"/>
            </a:xfrm>
            <a:custGeom>
              <a:rect b="b" l="l" r="r" t="t"/>
              <a:pathLst>
                <a:path extrusionOk="0" h="534" w="1137">
                  <a:moveTo>
                    <a:pt x="861" y="1"/>
                  </a:moveTo>
                  <a:cubicBezTo>
                    <a:pt x="859" y="1"/>
                    <a:pt x="858" y="1"/>
                    <a:pt x="856" y="1"/>
                  </a:cubicBezTo>
                  <a:lnTo>
                    <a:pt x="284" y="1"/>
                  </a:lnTo>
                  <a:cubicBezTo>
                    <a:pt x="125" y="1"/>
                    <a:pt x="1" y="140"/>
                    <a:pt x="21" y="298"/>
                  </a:cubicBezTo>
                  <a:cubicBezTo>
                    <a:pt x="40" y="434"/>
                    <a:pt x="159" y="533"/>
                    <a:pt x="295" y="533"/>
                  </a:cubicBezTo>
                  <a:lnTo>
                    <a:pt x="867" y="533"/>
                  </a:lnTo>
                  <a:cubicBezTo>
                    <a:pt x="1017" y="533"/>
                    <a:pt x="1136" y="409"/>
                    <a:pt x="1133" y="259"/>
                  </a:cubicBezTo>
                  <a:cubicBezTo>
                    <a:pt x="1125" y="116"/>
                    <a:pt x="1006" y="1"/>
                    <a:pt x="861" y="1"/>
                  </a:cubicBezTo>
                  <a:close/>
                </a:path>
              </a:pathLst>
            </a:custGeom>
            <a:solidFill>
              <a:srgbClr val="5C1E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0"/>
            <p:cNvSpPr/>
            <p:nvPr/>
          </p:nvSpPr>
          <p:spPr>
            <a:xfrm>
              <a:off x="1342650" y="1665200"/>
              <a:ext cx="28400" cy="13350"/>
            </a:xfrm>
            <a:custGeom>
              <a:rect b="b" l="l" r="r" t="t"/>
              <a:pathLst>
                <a:path extrusionOk="0" h="534" w="1136">
                  <a:moveTo>
                    <a:pt x="861" y="1"/>
                  </a:moveTo>
                  <a:cubicBezTo>
                    <a:pt x="859" y="1"/>
                    <a:pt x="857" y="1"/>
                    <a:pt x="855" y="1"/>
                  </a:cubicBezTo>
                  <a:lnTo>
                    <a:pt x="283" y="1"/>
                  </a:lnTo>
                  <a:cubicBezTo>
                    <a:pt x="125" y="1"/>
                    <a:pt x="0" y="140"/>
                    <a:pt x="20" y="298"/>
                  </a:cubicBezTo>
                  <a:cubicBezTo>
                    <a:pt x="40" y="434"/>
                    <a:pt x="156" y="533"/>
                    <a:pt x="295" y="533"/>
                  </a:cubicBezTo>
                  <a:lnTo>
                    <a:pt x="867" y="533"/>
                  </a:lnTo>
                  <a:cubicBezTo>
                    <a:pt x="1017" y="533"/>
                    <a:pt x="1136" y="409"/>
                    <a:pt x="1133" y="259"/>
                  </a:cubicBezTo>
                  <a:cubicBezTo>
                    <a:pt x="1125" y="116"/>
                    <a:pt x="1006" y="1"/>
                    <a:pt x="861" y="1"/>
                  </a:cubicBezTo>
                  <a:close/>
                </a:path>
              </a:pathLst>
            </a:custGeom>
            <a:solidFill>
              <a:srgbClr val="5C1E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 name="Google Shape;225;p30"/>
          <p:cNvGrpSpPr/>
          <p:nvPr/>
        </p:nvGrpSpPr>
        <p:grpSpPr>
          <a:xfrm>
            <a:off x="7454953" y="984279"/>
            <a:ext cx="195897" cy="381193"/>
            <a:chOff x="2373350" y="1408600"/>
            <a:chExt cx="232850" cy="453100"/>
          </a:xfrm>
        </p:grpSpPr>
        <p:sp>
          <p:nvSpPr>
            <p:cNvPr id="226" name="Google Shape;226;p30"/>
            <p:cNvSpPr/>
            <p:nvPr/>
          </p:nvSpPr>
          <p:spPr>
            <a:xfrm>
              <a:off x="2480025" y="1600650"/>
              <a:ext cx="19500" cy="70825"/>
            </a:xfrm>
            <a:custGeom>
              <a:rect b="b" l="l" r="r" t="t"/>
              <a:pathLst>
                <a:path extrusionOk="0" h="2833" w="780">
                  <a:moveTo>
                    <a:pt x="0" y="1"/>
                  </a:moveTo>
                  <a:lnTo>
                    <a:pt x="0" y="2832"/>
                  </a:lnTo>
                  <a:lnTo>
                    <a:pt x="779" y="2832"/>
                  </a:lnTo>
                  <a:lnTo>
                    <a:pt x="779" y="1"/>
                  </a:lnTo>
                  <a:close/>
                </a:path>
              </a:pathLst>
            </a:custGeom>
            <a:solidFill>
              <a:srgbClr val="ABA1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30"/>
            <p:cNvSpPr/>
            <p:nvPr/>
          </p:nvSpPr>
          <p:spPr>
            <a:xfrm>
              <a:off x="2373350" y="1644675"/>
              <a:ext cx="232850" cy="217025"/>
            </a:xfrm>
            <a:custGeom>
              <a:rect b="b" l="l" r="r" t="t"/>
              <a:pathLst>
                <a:path extrusionOk="0" h="8681" w="9314">
                  <a:moveTo>
                    <a:pt x="4657" y="0"/>
                  </a:moveTo>
                  <a:cubicBezTo>
                    <a:pt x="4517" y="0"/>
                    <a:pt x="4378" y="73"/>
                    <a:pt x="4307" y="219"/>
                  </a:cubicBezTo>
                  <a:lnTo>
                    <a:pt x="3115" y="2634"/>
                  </a:lnTo>
                  <a:lnTo>
                    <a:pt x="451" y="3022"/>
                  </a:lnTo>
                  <a:cubicBezTo>
                    <a:pt x="128" y="3065"/>
                    <a:pt x="0" y="3464"/>
                    <a:pt x="232" y="3688"/>
                  </a:cubicBezTo>
                  <a:lnTo>
                    <a:pt x="2164" y="5568"/>
                  </a:lnTo>
                  <a:lnTo>
                    <a:pt x="1708" y="8224"/>
                  </a:lnTo>
                  <a:cubicBezTo>
                    <a:pt x="1661" y="8474"/>
                    <a:pt x="1861" y="8681"/>
                    <a:pt x="2090" y="8681"/>
                  </a:cubicBezTo>
                  <a:cubicBezTo>
                    <a:pt x="2151" y="8681"/>
                    <a:pt x="2214" y="8666"/>
                    <a:pt x="2274" y="8634"/>
                  </a:cubicBezTo>
                  <a:lnTo>
                    <a:pt x="4658" y="7383"/>
                  </a:lnTo>
                  <a:lnTo>
                    <a:pt x="7040" y="8634"/>
                  </a:lnTo>
                  <a:cubicBezTo>
                    <a:pt x="7100" y="8666"/>
                    <a:pt x="7163" y="8681"/>
                    <a:pt x="7223" y="8681"/>
                  </a:cubicBezTo>
                  <a:cubicBezTo>
                    <a:pt x="7451" y="8681"/>
                    <a:pt x="7651" y="8474"/>
                    <a:pt x="7606" y="8224"/>
                  </a:cubicBezTo>
                  <a:lnTo>
                    <a:pt x="7153" y="5568"/>
                  </a:lnTo>
                  <a:lnTo>
                    <a:pt x="9078" y="3688"/>
                  </a:lnTo>
                  <a:cubicBezTo>
                    <a:pt x="9313" y="3461"/>
                    <a:pt x="9183" y="3065"/>
                    <a:pt x="8863" y="3022"/>
                  </a:cubicBezTo>
                  <a:lnTo>
                    <a:pt x="6199" y="2634"/>
                  </a:lnTo>
                  <a:lnTo>
                    <a:pt x="5009" y="219"/>
                  </a:lnTo>
                  <a:cubicBezTo>
                    <a:pt x="4937" y="73"/>
                    <a:pt x="4797" y="0"/>
                    <a:pt x="46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30"/>
            <p:cNvSpPr/>
            <p:nvPr/>
          </p:nvSpPr>
          <p:spPr>
            <a:xfrm>
              <a:off x="2422475" y="1692900"/>
              <a:ext cx="134525" cy="127925"/>
            </a:xfrm>
            <a:custGeom>
              <a:rect b="b" l="l" r="r" t="t"/>
              <a:pathLst>
                <a:path extrusionOk="0" h="5117" w="5381">
                  <a:moveTo>
                    <a:pt x="2690" y="0"/>
                  </a:moveTo>
                  <a:lnTo>
                    <a:pt x="1861" y="1685"/>
                  </a:lnTo>
                  <a:lnTo>
                    <a:pt x="0" y="1954"/>
                  </a:lnTo>
                  <a:lnTo>
                    <a:pt x="1345" y="3265"/>
                  </a:lnTo>
                  <a:lnTo>
                    <a:pt x="1028" y="5117"/>
                  </a:lnTo>
                  <a:lnTo>
                    <a:pt x="2690" y="4242"/>
                  </a:lnTo>
                  <a:lnTo>
                    <a:pt x="4353" y="5117"/>
                  </a:lnTo>
                  <a:lnTo>
                    <a:pt x="4035" y="3265"/>
                  </a:lnTo>
                  <a:lnTo>
                    <a:pt x="5380" y="1954"/>
                  </a:lnTo>
                  <a:lnTo>
                    <a:pt x="3523" y="1685"/>
                  </a:lnTo>
                  <a:lnTo>
                    <a:pt x="2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0"/>
            <p:cNvSpPr/>
            <p:nvPr/>
          </p:nvSpPr>
          <p:spPr>
            <a:xfrm>
              <a:off x="2388850" y="1408600"/>
              <a:ext cx="32800" cy="185075"/>
            </a:xfrm>
            <a:custGeom>
              <a:rect b="b" l="l" r="r" t="t"/>
              <a:pathLst>
                <a:path extrusionOk="0" h="7403" w="1312">
                  <a:moveTo>
                    <a:pt x="0" y="1"/>
                  </a:moveTo>
                  <a:lnTo>
                    <a:pt x="0" y="6672"/>
                  </a:lnTo>
                  <a:lnTo>
                    <a:pt x="986" y="7218"/>
                  </a:lnTo>
                  <a:lnTo>
                    <a:pt x="1311" y="7402"/>
                  </a:lnTo>
                  <a:lnTo>
                    <a:pt x="1311" y="1"/>
                  </a:ln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0"/>
            <p:cNvSpPr/>
            <p:nvPr/>
          </p:nvSpPr>
          <p:spPr>
            <a:xfrm>
              <a:off x="2557900" y="1408600"/>
              <a:ext cx="32725" cy="185075"/>
            </a:xfrm>
            <a:custGeom>
              <a:rect b="b" l="l" r="r" t="t"/>
              <a:pathLst>
                <a:path extrusionOk="0" h="7403" w="1309">
                  <a:moveTo>
                    <a:pt x="0" y="1"/>
                  </a:moveTo>
                  <a:lnTo>
                    <a:pt x="0" y="7402"/>
                  </a:lnTo>
                  <a:lnTo>
                    <a:pt x="326" y="7218"/>
                  </a:lnTo>
                  <a:lnTo>
                    <a:pt x="1308" y="6672"/>
                  </a:lnTo>
                  <a:lnTo>
                    <a:pt x="1308" y="1"/>
                  </a:ln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0"/>
            <p:cNvSpPr/>
            <p:nvPr/>
          </p:nvSpPr>
          <p:spPr>
            <a:xfrm>
              <a:off x="2420700" y="1408600"/>
              <a:ext cx="137225" cy="223875"/>
            </a:xfrm>
            <a:custGeom>
              <a:rect b="b" l="l" r="r" t="t"/>
              <a:pathLst>
                <a:path extrusionOk="0" h="8955" w="5489">
                  <a:moveTo>
                    <a:pt x="1" y="1"/>
                  </a:moveTo>
                  <a:lnTo>
                    <a:pt x="1" y="7402"/>
                  </a:lnTo>
                  <a:lnTo>
                    <a:pt x="323" y="7584"/>
                  </a:lnTo>
                  <a:lnTo>
                    <a:pt x="2744" y="8954"/>
                  </a:lnTo>
                  <a:lnTo>
                    <a:pt x="5165" y="7584"/>
                  </a:lnTo>
                  <a:lnTo>
                    <a:pt x="5488" y="7402"/>
                  </a:lnTo>
                  <a:lnTo>
                    <a:pt x="548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0"/>
            <p:cNvSpPr/>
            <p:nvPr/>
          </p:nvSpPr>
          <p:spPr>
            <a:xfrm>
              <a:off x="2549900" y="1408600"/>
              <a:ext cx="15950" cy="189600"/>
            </a:xfrm>
            <a:custGeom>
              <a:rect b="b" l="l" r="r" t="t"/>
              <a:pathLst>
                <a:path extrusionOk="0" h="7584" w="638">
                  <a:moveTo>
                    <a:pt x="0" y="1"/>
                  </a:moveTo>
                  <a:lnTo>
                    <a:pt x="0" y="7584"/>
                  </a:lnTo>
                  <a:lnTo>
                    <a:pt x="320" y="7402"/>
                  </a:lnTo>
                  <a:lnTo>
                    <a:pt x="637" y="7218"/>
                  </a:lnTo>
                  <a:lnTo>
                    <a:pt x="637" y="1"/>
                  </a:lnTo>
                  <a:close/>
                </a:path>
              </a:pathLst>
            </a:custGeom>
            <a:solidFill>
              <a:srgbClr val="CFC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0"/>
            <p:cNvSpPr/>
            <p:nvPr/>
          </p:nvSpPr>
          <p:spPr>
            <a:xfrm>
              <a:off x="2412775" y="1408600"/>
              <a:ext cx="15950" cy="189600"/>
            </a:xfrm>
            <a:custGeom>
              <a:rect b="b" l="l" r="r" t="t"/>
              <a:pathLst>
                <a:path extrusionOk="0" h="7584" w="638">
                  <a:moveTo>
                    <a:pt x="0" y="1"/>
                  </a:moveTo>
                  <a:lnTo>
                    <a:pt x="0" y="7218"/>
                  </a:lnTo>
                  <a:lnTo>
                    <a:pt x="318" y="7402"/>
                  </a:lnTo>
                  <a:lnTo>
                    <a:pt x="638" y="7584"/>
                  </a:lnTo>
                  <a:lnTo>
                    <a:pt x="638" y="1"/>
                  </a:lnTo>
                  <a:close/>
                </a:path>
              </a:pathLst>
            </a:custGeom>
            <a:solidFill>
              <a:srgbClr val="CFC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 name="Google Shape;234;p30"/>
          <p:cNvGrpSpPr/>
          <p:nvPr/>
        </p:nvGrpSpPr>
        <p:grpSpPr>
          <a:xfrm>
            <a:off x="4931583" y="2975223"/>
            <a:ext cx="392387" cy="314779"/>
            <a:chOff x="4288075" y="3425250"/>
            <a:chExt cx="458075" cy="367475"/>
          </a:xfrm>
        </p:grpSpPr>
        <p:sp>
          <p:nvSpPr>
            <p:cNvPr id="235" name="Google Shape;235;p30"/>
            <p:cNvSpPr/>
            <p:nvPr/>
          </p:nvSpPr>
          <p:spPr>
            <a:xfrm>
              <a:off x="4701200" y="3704875"/>
              <a:ext cx="44950" cy="43825"/>
            </a:xfrm>
            <a:custGeom>
              <a:rect b="b" l="l" r="r" t="t"/>
              <a:pathLst>
                <a:path extrusionOk="0" h="1753" w="1798">
                  <a:moveTo>
                    <a:pt x="0" y="0"/>
                  </a:moveTo>
                  <a:lnTo>
                    <a:pt x="1207" y="1629"/>
                  </a:lnTo>
                  <a:cubicBezTo>
                    <a:pt x="1270" y="1715"/>
                    <a:pt x="1357" y="1752"/>
                    <a:pt x="1443" y="1752"/>
                  </a:cubicBezTo>
                  <a:cubicBezTo>
                    <a:pt x="1622" y="1752"/>
                    <a:pt x="1797" y="1590"/>
                    <a:pt x="1742" y="1374"/>
                  </a:cubicBezTo>
                  <a:lnTo>
                    <a:pt x="1385" y="0"/>
                  </a:lnTo>
                  <a:close/>
                </a:path>
              </a:pathLst>
            </a:custGeom>
            <a:solidFill>
              <a:srgbClr val="9C9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0"/>
            <p:cNvSpPr/>
            <p:nvPr/>
          </p:nvSpPr>
          <p:spPr>
            <a:xfrm>
              <a:off x="4721025" y="3704875"/>
              <a:ext cx="25100" cy="43825"/>
            </a:xfrm>
            <a:custGeom>
              <a:rect b="b" l="l" r="r" t="t"/>
              <a:pathLst>
                <a:path extrusionOk="0" h="1753" w="1004">
                  <a:moveTo>
                    <a:pt x="0" y="0"/>
                  </a:moveTo>
                  <a:lnTo>
                    <a:pt x="357" y="1374"/>
                  </a:lnTo>
                  <a:cubicBezTo>
                    <a:pt x="371" y="1430"/>
                    <a:pt x="371" y="1490"/>
                    <a:pt x="351" y="1547"/>
                  </a:cubicBezTo>
                  <a:lnTo>
                    <a:pt x="414" y="1629"/>
                  </a:lnTo>
                  <a:cubicBezTo>
                    <a:pt x="477" y="1715"/>
                    <a:pt x="564" y="1752"/>
                    <a:pt x="650" y="1752"/>
                  </a:cubicBezTo>
                  <a:cubicBezTo>
                    <a:pt x="829" y="1752"/>
                    <a:pt x="1003" y="1590"/>
                    <a:pt x="946" y="1374"/>
                  </a:cubicBezTo>
                  <a:lnTo>
                    <a:pt x="592" y="0"/>
                  </a:lnTo>
                  <a:close/>
                </a:path>
              </a:pathLst>
            </a:custGeom>
            <a:solidFill>
              <a:srgbClr val="838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0"/>
            <p:cNvSpPr/>
            <p:nvPr/>
          </p:nvSpPr>
          <p:spPr>
            <a:xfrm>
              <a:off x="4486625" y="3446500"/>
              <a:ext cx="28000" cy="60425"/>
            </a:xfrm>
            <a:custGeom>
              <a:rect b="b" l="l" r="r" t="t"/>
              <a:pathLst>
                <a:path extrusionOk="0" h="2417" w="1120">
                  <a:moveTo>
                    <a:pt x="278" y="0"/>
                  </a:moveTo>
                  <a:cubicBezTo>
                    <a:pt x="125" y="0"/>
                    <a:pt x="1" y="125"/>
                    <a:pt x="1" y="278"/>
                  </a:cubicBezTo>
                  <a:lnTo>
                    <a:pt x="1" y="2175"/>
                  </a:lnTo>
                  <a:cubicBezTo>
                    <a:pt x="1" y="2254"/>
                    <a:pt x="40" y="2328"/>
                    <a:pt x="108" y="2370"/>
                  </a:cubicBezTo>
                  <a:cubicBezTo>
                    <a:pt x="161" y="2402"/>
                    <a:pt x="215" y="2416"/>
                    <a:pt x="265" y="2416"/>
                  </a:cubicBezTo>
                  <a:cubicBezTo>
                    <a:pt x="412" y="2416"/>
                    <a:pt x="533" y="2297"/>
                    <a:pt x="533" y="2149"/>
                  </a:cubicBezTo>
                  <a:lnTo>
                    <a:pt x="533" y="533"/>
                  </a:lnTo>
                  <a:lnTo>
                    <a:pt x="774" y="533"/>
                  </a:lnTo>
                  <a:cubicBezTo>
                    <a:pt x="972" y="533"/>
                    <a:pt x="1119" y="315"/>
                    <a:pt x="995" y="108"/>
                  </a:cubicBezTo>
                  <a:cubicBezTo>
                    <a:pt x="952" y="40"/>
                    <a:pt x="879" y="0"/>
                    <a:pt x="799" y="0"/>
                  </a:cubicBezTo>
                  <a:close/>
                </a:path>
              </a:pathLst>
            </a:custGeom>
            <a:solidFill>
              <a:srgbClr val="838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0"/>
            <p:cNvSpPr/>
            <p:nvPr/>
          </p:nvSpPr>
          <p:spPr>
            <a:xfrm>
              <a:off x="4592325" y="3695250"/>
              <a:ext cx="101175" cy="97375"/>
            </a:xfrm>
            <a:custGeom>
              <a:rect b="b" l="l" r="r" t="t"/>
              <a:pathLst>
                <a:path extrusionOk="0" h="3895" w="4047">
                  <a:moveTo>
                    <a:pt x="2101" y="0"/>
                  </a:moveTo>
                  <a:cubicBezTo>
                    <a:pt x="1314" y="0"/>
                    <a:pt x="603" y="476"/>
                    <a:pt x="303" y="1204"/>
                  </a:cubicBezTo>
                  <a:cubicBezTo>
                    <a:pt x="0" y="1932"/>
                    <a:pt x="167" y="2767"/>
                    <a:pt x="725" y="3325"/>
                  </a:cubicBezTo>
                  <a:cubicBezTo>
                    <a:pt x="1096" y="3698"/>
                    <a:pt x="1594" y="3895"/>
                    <a:pt x="2100" y="3895"/>
                  </a:cubicBezTo>
                  <a:cubicBezTo>
                    <a:pt x="2351" y="3895"/>
                    <a:pt x="2605" y="3846"/>
                    <a:pt x="2846" y="3747"/>
                  </a:cubicBezTo>
                  <a:cubicBezTo>
                    <a:pt x="3574" y="3446"/>
                    <a:pt x="4047" y="2736"/>
                    <a:pt x="4047" y="1949"/>
                  </a:cubicBezTo>
                  <a:cubicBezTo>
                    <a:pt x="4047" y="873"/>
                    <a:pt x="3175" y="0"/>
                    <a:pt x="2101" y="0"/>
                  </a:cubicBezTo>
                  <a:close/>
                </a:path>
              </a:pathLst>
            </a:custGeom>
            <a:solidFill>
              <a:srgbClr val="5A5A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0"/>
            <p:cNvSpPr/>
            <p:nvPr/>
          </p:nvSpPr>
          <p:spPr>
            <a:xfrm>
              <a:off x="4602725" y="3707500"/>
              <a:ext cx="96950" cy="85225"/>
            </a:xfrm>
            <a:custGeom>
              <a:rect b="b" l="l" r="r" t="t"/>
              <a:pathLst>
                <a:path extrusionOk="0" h="3409" w="3878">
                  <a:moveTo>
                    <a:pt x="2974" y="0"/>
                  </a:moveTo>
                  <a:lnTo>
                    <a:pt x="2974" y="0"/>
                  </a:lnTo>
                  <a:cubicBezTo>
                    <a:pt x="3449" y="827"/>
                    <a:pt x="3257" y="1875"/>
                    <a:pt x="2521" y="2478"/>
                  </a:cubicBezTo>
                  <a:cubicBezTo>
                    <a:pt x="2161" y="2771"/>
                    <a:pt x="1724" y="2917"/>
                    <a:pt x="1288" y="2917"/>
                  </a:cubicBezTo>
                  <a:cubicBezTo>
                    <a:pt x="828" y="2917"/>
                    <a:pt x="368" y="2755"/>
                    <a:pt x="1" y="2433"/>
                  </a:cubicBezTo>
                  <a:lnTo>
                    <a:pt x="1" y="2433"/>
                  </a:lnTo>
                  <a:cubicBezTo>
                    <a:pt x="366" y="3066"/>
                    <a:pt x="1023" y="3409"/>
                    <a:pt x="1691" y="3409"/>
                  </a:cubicBezTo>
                  <a:cubicBezTo>
                    <a:pt x="2122" y="3409"/>
                    <a:pt x="2558" y="3266"/>
                    <a:pt x="2923" y="2968"/>
                  </a:cubicBezTo>
                  <a:cubicBezTo>
                    <a:pt x="3852" y="2209"/>
                    <a:pt x="3877" y="793"/>
                    <a:pt x="2974" y="0"/>
                  </a:cubicBezTo>
                  <a:close/>
                </a:path>
              </a:pathLst>
            </a:custGeom>
            <a:solidFill>
              <a:srgbClr val="4444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0"/>
            <p:cNvSpPr/>
            <p:nvPr/>
          </p:nvSpPr>
          <p:spPr>
            <a:xfrm>
              <a:off x="4521825" y="3682225"/>
              <a:ext cx="142650" cy="78675"/>
            </a:xfrm>
            <a:custGeom>
              <a:rect b="b" l="l" r="r" t="t"/>
              <a:pathLst>
                <a:path extrusionOk="0" h="3147" w="5706">
                  <a:moveTo>
                    <a:pt x="496" y="0"/>
                  </a:moveTo>
                  <a:lnTo>
                    <a:pt x="0" y="1277"/>
                  </a:lnTo>
                  <a:lnTo>
                    <a:pt x="4695" y="3101"/>
                  </a:lnTo>
                  <a:cubicBezTo>
                    <a:pt x="4774" y="3132"/>
                    <a:pt x="4855" y="3146"/>
                    <a:pt x="4936" y="3146"/>
                  </a:cubicBezTo>
                  <a:cubicBezTo>
                    <a:pt x="5202" y="3146"/>
                    <a:pt x="5453" y="2985"/>
                    <a:pt x="5556" y="2722"/>
                  </a:cubicBezTo>
                  <a:lnTo>
                    <a:pt x="5573" y="2685"/>
                  </a:lnTo>
                  <a:cubicBezTo>
                    <a:pt x="5706" y="2342"/>
                    <a:pt x="5536" y="1957"/>
                    <a:pt x="5190" y="1824"/>
                  </a:cubicBezTo>
                  <a:lnTo>
                    <a:pt x="496" y="0"/>
                  </a:lnTo>
                  <a:close/>
                </a:path>
              </a:pathLst>
            </a:custGeom>
            <a:solidFill>
              <a:srgbClr val="9C9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0"/>
            <p:cNvSpPr/>
            <p:nvPr/>
          </p:nvSpPr>
          <p:spPr>
            <a:xfrm>
              <a:off x="4521825" y="3703025"/>
              <a:ext cx="142300" cy="57675"/>
            </a:xfrm>
            <a:custGeom>
              <a:rect b="b" l="l" r="r" t="t"/>
              <a:pathLst>
                <a:path extrusionOk="0" h="2307" w="5692">
                  <a:moveTo>
                    <a:pt x="173" y="1"/>
                  </a:moveTo>
                  <a:lnTo>
                    <a:pt x="0" y="445"/>
                  </a:lnTo>
                  <a:lnTo>
                    <a:pt x="4678" y="2263"/>
                  </a:lnTo>
                  <a:cubicBezTo>
                    <a:pt x="4756" y="2292"/>
                    <a:pt x="4837" y="2306"/>
                    <a:pt x="4916" y="2306"/>
                  </a:cubicBezTo>
                  <a:cubicBezTo>
                    <a:pt x="5192" y="2306"/>
                    <a:pt x="5452" y="2139"/>
                    <a:pt x="5556" y="1867"/>
                  </a:cubicBezTo>
                  <a:cubicBezTo>
                    <a:pt x="5692" y="1519"/>
                    <a:pt x="5522" y="1122"/>
                    <a:pt x="5173" y="983"/>
                  </a:cubicBezTo>
                  <a:lnTo>
                    <a:pt x="4774" y="828"/>
                  </a:lnTo>
                  <a:cubicBezTo>
                    <a:pt x="4768" y="898"/>
                    <a:pt x="4754" y="969"/>
                    <a:pt x="4729" y="1034"/>
                  </a:cubicBezTo>
                  <a:cubicBezTo>
                    <a:pt x="4622" y="1306"/>
                    <a:pt x="4364" y="1473"/>
                    <a:pt x="4090" y="1473"/>
                  </a:cubicBezTo>
                  <a:cubicBezTo>
                    <a:pt x="4007" y="1473"/>
                    <a:pt x="3922" y="1457"/>
                    <a:pt x="3840" y="1425"/>
                  </a:cubicBezTo>
                  <a:lnTo>
                    <a:pt x="173" y="1"/>
                  </a:lnTo>
                  <a:close/>
                </a:path>
              </a:pathLst>
            </a:custGeom>
            <a:solidFill>
              <a:srgbClr val="838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0"/>
            <p:cNvSpPr/>
            <p:nvPr/>
          </p:nvSpPr>
          <p:spPr>
            <a:xfrm>
              <a:off x="4288075" y="3695250"/>
              <a:ext cx="101175" cy="97375"/>
            </a:xfrm>
            <a:custGeom>
              <a:rect b="b" l="l" r="r" t="t"/>
              <a:pathLst>
                <a:path extrusionOk="0" h="3895" w="4047">
                  <a:moveTo>
                    <a:pt x="2098" y="0"/>
                  </a:moveTo>
                  <a:cubicBezTo>
                    <a:pt x="1311" y="0"/>
                    <a:pt x="600" y="476"/>
                    <a:pt x="300" y="1204"/>
                  </a:cubicBezTo>
                  <a:cubicBezTo>
                    <a:pt x="0" y="1932"/>
                    <a:pt x="167" y="2767"/>
                    <a:pt x="722" y="3325"/>
                  </a:cubicBezTo>
                  <a:cubicBezTo>
                    <a:pt x="1095" y="3698"/>
                    <a:pt x="1592" y="3895"/>
                    <a:pt x="2098" y="3895"/>
                  </a:cubicBezTo>
                  <a:cubicBezTo>
                    <a:pt x="2349" y="3895"/>
                    <a:pt x="2602" y="3846"/>
                    <a:pt x="2843" y="3747"/>
                  </a:cubicBezTo>
                  <a:cubicBezTo>
                    <a:pt x="3571" y="3446"/>
                    <a:pt x="4047" y="2736"/>
                    <a:pt x="4047" y="1949"/>
                  </a:cubicBezTo>
                  <a:cubicBezTo>
                    <a:pt x="4047" y="873"/>
                    <a:pt x="3174" y="0"/>
                    <a:pt x="2098" y="0"/>
                  </a:cubicBezTo>
                  <a:close/>
                </a:path>
              </a:pathLst>
            </a:custGeom>
            <a:solidFill>
              <a:srgbClr val="5A5A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0"/>
            <p:cNvSpPr/>
            <p:nvPr/>
          </p:nvSpPr>
          <p:spPr>
            <a:xfrm>
              <a:off x="4314550" y="3724475"/>
              <a:ext cx="45475" cy="39000"/>
            </a:xfrm>
            <a:custGeom>
              <a:rect b="b" l="l" r="r" t="t"/>
              <a:pathLst>
                <a:path extrusionOk="0" h="1560" w="1819">
                  <a:moveTo>
                    <a:pt x="1039" y="1"/>
                  </a:moveTo>
                  <a:cubicBezTo>
                    <a:pt x="346" y="1"/>
                    <a:pt x="0" y="839"/>
                    <a:pt x="490" y="1329"/>
                  </a:cubicBezTo>
                  <a:cubicBezTo>
                    <a:pt x="649" y="1488"/>
                    <a:pt x="844" y="1560"/>
                    <a:pt x="1035" y="1560"/>
                  </a:cubicBezTo>
                  <a:cubicBezTo>
                    <a:pt x="1435" y="1560"/>
                    <a:pt x="1818" y="1249"/>
                    <a:pt x="1818" y="780"/>
                  </a:cubicBezTo>
                  <a:cubicBezTo>
                    <a:pt x="1818" y="349"/>
                    <a:pt x="1470" y="1"/>
                    <a:pt x="1039" y="1"/>
                  </a:cubicBezTo>
                  <a:close/>
                </a:path>
              </a:pathLst>
            </a:custGeom>
            <a:solidFill>
              <a:srgbClr val="E7E7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0"/>
            <p:cNvSpPr/>
            <p:nvPr/>
          </p:nvSpPr>
          <p:spPr>
            <a:xfrm>
              <a:off x="4298475" y="3707500"/>
              <a:ext cx="96875" cy="85225"/>
            </a:xfrm>
            <a:custGeom>
              <a:rect b="b" l="l" r="r" t="t"/>
              <a:pathLst>
                <a:path extrusionOk="0" h="3409" w="3875">
                  <a:moveTo>
                    <a:pt x="2974" y="0"/>
                  </a:moveTo>
                  <a:cubicBezTo>
                    <a:pt x="3446" y="827"/>
                    <a:pt x="3257" y="1875"/>
                    <a:pt x="2518" y="2478"/>
                  </a:cubicBezTo>
                  <a:cubicBezTo>
                    <a:pt x="2159" y="2771"/>
                    <a:pt x="1722" y="2917"/>
                    <a:pt x="1286" y="2917"/>
                  </a:cubicBezTo>
                  <a:cubicBezTo>
                    <a:pt x="826" y="2917"/>
                    <a:pt x="367" y="2755"/>
                    <a:pt x="0" y="2433"/>
                  </a:cubicBezTo>
                  <a:lnTo>
                    <a:pt x="0" y="2433"/>
                  </a:lnTo>
                  <a:cubicBezTo>
                    <a:pt x="364" y="3066"/>
                    <a:pt x="1021" y="3409"/>
                    <a:pt x="1689" y="3409"/>
                  </a:cubicBezTo>
                  <a:cubicBezTo>
                    <a:pt x="2120" y="3409"/>
                    <a:pt x="2556" y="3266"/>
                    <a:pt x="2920" y="2968"/>
                  </a:cubicBezTo>
                  <a:cubicBezTo>
                    <a:pt x="3851" y="2209"/>
                    <a:pt x="3874" y="793"/>
                    <a:pt x="2974" y="0"/>
                  </a:cubicBezTo>
                  <a:close/>
                </a:path>
              </a:pathLst>
            </a:custGeom>
            <a:solidFill>
              <a:srgbClr val="4444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0"/>
            <p:cNvSpPr/>
            <p:nvPr/>
          </p:nvSpPr>
          <p:spPr>
            <a:xfrm>
              <a:off x="4498175" y="3565925"/>
              <a:ext cx="170700" cy="62875"/>
            </a:xfrm>
            <a:custGeom>
              <a:rect b="b" l="l" r="r" t="t"/>
              <a:pathLst>
                <a:path extrusionOk="0" h="2515" w="6828">
                  <a:moveTo>
                    <a:pt x="6238" y="0"/>
                  </a:moveTo>
                  <a:cubicBezTo>
                    <a:pt x="6236" y="0"/>
                    <a:pt x="6234" y="0"/>
                    <a:pt x="6233" y="0"/>
                  </a:cubicBezTo>
                  <a:lnTo>
                    <a:pt x="731" y="0"/>
                  </a:lnTo>
                  <a:cubicBezTo>
                    <a:pt x="326" y="0"/>
                    <a:pt x="0" y="329"/>
                    <a:pt x="0" y="733"/>
                  </a:cubicBezTo>
                  <a:lnTo>
                    <a:pt x="0" y="2515"/>
                  </a:lnTo>
                  <a:lnTo>
                    <a:pt x="6122" y="2515"/>
                  </a:lnTo>
                  <a:lnTo>
                    <a:pt x="6122" y="1260"/>
                  </a:lnTo>
                  <a:cubicBezTo>
                    <a:pt x="6122" y="1189"/>
                    <a:pt x="6182" y="1133"/>
                    <a:pt x="6252" y="1133"/>
                  </a:cubicBezTo>
                  <a:cubicBezTo>
                    <a:pt x="6572" y="1130"/>
                    <a:pt x="6827" y="861"/>
                    <a:pt x="6813" y="538"/>
                  </a:cubicBezTo>
                  <a:cubicBezTo>
                    <a:pt x="6793" y="237"/>
                    <a:pt x="6541" y="0"/>
                    <a:pt x="6238" y="0"/>
                  </a:cubicBezTo>
                  <a:close/>
                </a:path>
              </a:pathLst>
            </a:custGeom>
            <a:solidFill>
              <a:srgbClr val="9C9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0"/>
            <p:cNvSpPr/>
            <p:nvPr/>
          </p:nvSpPr>
          <p:spPr>
            <a:xfrm>
              <a:off x="4621125" y="3565925"/>
              <a:ext cx="48675" cy="62875"/>
            </a:xfrm>
            <a:custGeom>
              <a:rect b="b" l="l" r="r" t="t"/>
              <a:pathLst>
                <a:path extrusionOk="0" h="2515" w="1947">
                  <a:moveTo>
                    <a:pt x="117" y="0"/>
                  </a:moveTo>
                  <a:cubicBezTo>
                    <a:pt x="115" y="0"/>
                    <a:pt x="113" y="0"/>
                    <a:pt x="111" y="0"/>
                  </a:cubicBezTo>
                  <a:lnTo>
                    <a:pt x="122" y="0"/>
                  </a:lnTo>
                  <a:cubicBezTo>
                    <a:pt x="120" y="0"/>
                    <a:pt x="118" y="0"/>
                    <a:pt x="117" y="0"/>
                  </a:cubicBezTo>
                  <a:close/>
                  <a:moveTo>
                    <a:pt x="1354" y="0"/>
                  </a:moveTo>
                  <a:cubicBezTo>
                    <a:pt x="1352" y="0"/>
                    <a:pt x="1350" y="0"/>
                    <a:pt x="1349" y="0"/>
                  </a:cubicBezTo>
                  <a:lnTo>
                    <a:pt x="122" y="0"/>
                  </a:lnTo>
                  <a:cubicBezTo>
                    <a:pt x="423" y="3"/>
                    <a:pt x="672" y="239"/>
                    <a:pt x="692" y="538"/>
                  </a:cubicBezTo>
                  <a:cubicBezTo>
                    <a:pt x="706" y="861"/>
                    <a:pt x="451" y="1130"/>
                    <a:pt x="128" y="1133"/>
                  </a:cubicBezTo>
                  <a:cubicBezTo>
                    <a:pt x="57" y="1133"/>
                    <a:pt x="1" y="1189"/>
                    <a:pt x="1" y="1260"/>
                  </a:cubicBezTo>
                  <a:lnTo>
                    <a:pt x="1" y="2515"/>
                  </a:lnTo>
                  <a:lnTo>
                    <a:pt x="1238" y="2515"/>
                  </a:lnTo>
                  <a:lnTo>
                    <a:pt x="1238" y="1260"/>
                  </a:lnTo>
                  <a:cubicBezTo>
                    <a:pt x="1238" y="1189"/>
                    <a:pt x="1298" y="1133"/>
                    <a:pt x="1368" y="1133"/>
                  </a:cubicBezTo>
                  <a:cubicBezTo>
                    <a:pt x="1691" y="1133"/>
                    <a:pt x="1946" y="861"/>
                    <a:pt x="1929" y="538"/>
                  </a:cubicBezTo>
                  <a:cubicBezTo>
                    <a:pt x="1909" y="237"/>
                    <a:pt x="1657" y="0"/>
                    <a:pt x="1354" y="0"/>
                  </a:cubicBezTo>
                  <a:close/>
                </a:path>
              </a:pathLst>
            </a:custGeom>
            <a:solidFill>
              <a:srgbClr val="838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0"/>
            <p:cNvSpPr/>
            <p:nvPr/>
          </p:nvSpPr>
          <p:spPr>
            <a:xfrm>
              <a:off x="4332875" y="3650825"/>
              <a:ext cx="59775" cy="99875"/>
            </a:xfrm>
            <a:custGeom>
              <a:rect b="b" l="l" r="r" t="t"/>
              <a:pathLst>
                <a:path extrusionOk="0" h="3995" w="2391">
                  <a:moveTo>
                    <a:pt x="2076" y="0"/>
                  </a:moveTo>
                  <a:cubicBezTo>
                    <a:pt x="1973" y="0"/>
                    <a:pt x="1874" y="60"/>
                    <a:pt x="1830" y="161"/>
                  </a:cubicBezTo>
                  <a:lnTo>
                    <a:pt x="91" y="3598"/>
                  </a:lnTo>
                  <a:cubicBezTo>
                    <a:pt x="1" y="3779"/>
                    <a:pt x="131" y="3995"/>
                    <a:pt x="335" y="3995"/>
                  </a:cubicBezTo>
                  <a:cubicBezTo>
                    <a:pt x="439" y="3995"/>
                    <a:pt x="533" y="3938"/>
                    <a:pt x="578" y="3844"/>
                  </a:cubicBezTo>
                  <a:lnTo>
                    <a:pt x="2317" y="404"/>
                  </a:lnTo>
                  <a:cubicBezTo>
                    <a:pt x="2390" y="271"/>
                    <a:pt x="2337" y="101"/>
                    <a:pt x="2198" y="30"/>
                  </a:cubicBezTo>
                  <a:cubicBezTo>
                    <a:pt x="2159" y="10"/>
                    <a:pt x="2117" y="0"/>
                    <a:pt x="2076" y="0"/>
                  </a:cubicBezTo>
                  <a:close/>
                </a:path>
              </a:pathLst>
            </a:custGeom>
            <a:solidFill>
              <a:srgbClr val="838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30"/>
            <p:cNvSpPr/>
            <p:nvPr/>
          </p:nvSpPr>
          <p:spPr>
            <a:xfrm>
              <a:off x="4293725" y="3617450"/>
              <a:ext cx="111525" cy="57375"/>
            </a:xfrm>
            <a:custGeom>
              <a:rect b="b" l="l" r="r" t="t"/>
              <a:pathLst>
                <a:path extrusionOk="0" h="2295" w="4461">
                  <a:moveTo>
                    <a:pt x="4460" y="0"/>
                  </a:moveTo>
                  <a:lnTo>
                    <a:pt x="1340" y="482"/>
                  </a:lnTo>
                  <a:cubicBezTo>
                    <a:pt x="567" y="604"/>
                    <a:pt x="1" y="1269"/>
                    <a:pt x="1" y="2051"/>
                  </a:cubicBezTo>
                  <a:lnTo>
                    <a:pt x="1" y="2147"/>
                  </a:lnTo>
                  <a:cubicBezTo>
                    <a:pt x="1" y="2226"/>
                    <a:pt x="66" y="2294"/>
                    <a:pt x="145" y="2294"/>
                  </a:cubicBezTo>
                  <a:lnTo>
                    <a:pt x="4460" y="2294"/>
                  </a:lnTo>
                  <a:lnTo>
                    <a:pt x="4460" y="0"/>
                  </a:lnTo>
                  <a:close/>
                </a:path>
              </a:pathLst>
            </a:custGeom>
            <a:solidFill>
              <a:srgbClr val="FCE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30"/>
            <p:cNvSpPr/>
            <p:nvPr/>
          </p:nvSpPr>
          <p:spPr>
            <a:xfrm>
              <a:off x="4293725" y="3617450"/>
              <a:ext cx="111525" cy="57375"/>
            </a:xfrm>
            <a:custGeom>
              <a:rect b="b" l="l" r="r" t="t"/>
              <a:pathLst>
                <a:path extrusionOk="0" h="2295" w="4461">
                  <a:moveTo>
                    <a:pt x="4460" y="0"/>
                  </a:moveTo>
                  <a:lnTo>
                    <a:pt x="2903" y="241"/>
                  </a:lnTo>
                  <a:lnTo>
                    <a:pt x="2903" y="847"/>
                  </a:lnTo>
                  <a:cubicBezTo>
                    <a:pt x="2903" y="1295"/>
                    <a:pt x="2541" y="1657"/>
                    <a:pt x="2093" y="1657"/>
                  </a:cubicBezTo>
                  <a:lnTo>
                    <a:pt x="52" y="1657"/>
                  </a:lnTo>
                  <a:cubicBezTo>
                    <a:pt x="18" y="1784"/>
                    <a:pt x="1" y="1917"/>
                    <a:pt x="1" y="2051"/>
                  </a:cubicBezTo>
                  <a:lnTo>
                    <a:pt x="1" y="2147"/>
                  </a:lnTo>
                  <a:cubicBezTo>
                    <a:pt x="1" y="2226"/>
                    <a:pt x="66" y="2294"/>
                    <a:pt x="145" y="2294"/>
                  </a:cubicBezTo>
                  <a:lnTo>
                    <a:pt x="4460" y="2294"/>
                  </a:lnTo>
                  <a:lnTo>
                    <a:pt x="4460" y="0"/>
                  </a:lnTo>
                  <a:close/>
                </a:path>
              </a:pathLst>
            </a:custGeom>
            <a:solidFill>
              <a:srgbClr val="FCE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0"/>
            <p:cNvSpPr/>
            <p:nvPr/>
          </p:nvSpPr>
          <p:spPr>
            <a:xfrm>
              <a:off x="4377675" y="3465825"/>
              <a:ext cx="194850" cy="285100"/>
            </a:xfrm>
            <a:custGeom>
              <a:rect b="b" l="l" r="r" t="t"/>
              <a:pathLst>
                <a:path extrusionOk="0" h="11404" w="7794">
                  <a:moveTo>
                    <a:pt x="2061" y="0"/>
                  </a:moveTo>
                  <a:cubicBezTo>
                    <a:pt x="1784" y="0"/>
                    <a:pt x="1511" y="128"/>
                    <a:pt x="1335" y="366"/>
                  </a:cubicBezTo>
                  <a:cubicBezTo>
                    <a:pt x="1017" y="790"/>
                    <a:pt x="1145" y="1391"/>
                    <a:pt x="1589" y="1679"/>
                  </a:cubicBezTo>
                  <a:lnTo>
                    <a:pt x="1938" y="1906"/>
                  </a:lnTo>
                  <a:cubicBezTo>
                    <a:pt x="2017" y="1957"/>
                    <a:pt x="2045" y="2059"/>
                    <a:pt x="2000" y="2144"/>
                  </a:cubicBezTo>
                  <a:lnTo>
                    <a:pt x="264" y="5420"/>
                  </a:lnTo>
                  <a:cubicBezTo>
                    <a:pt x="60" y="5805"/>
                    <a:pt x="1" y="6252"/>
                    <a:pt x="103" y="6677"/>
                  </a:cubicBezTo>
                  <a:lnTo>
                    <a:pt x="760" y="9475"/>
                  </a:lnTo>
                  <a:cubicBezTo>
                    <a:pt x="1020" y="10603"/>
                    <a:pt x="2028" y="11403"/>
                    <a:pt x="3186" y="11403"/>
                  </a:cubicBezTo>
                  <a:cubicBezTo>
                    <a:pt x="3188" y="11403"/>
                    <a:pt x="3190" y="11403"/>
                    <a:pt x="3192" y="11403"/>
                  </a:cubicBezTo>
                  <a:lnTo>
                    <a:pt x="6089" y="11403"/>
                  </a:lnTo>
                  <a:cubicBezTo>
                    <a:pt x="7029" y="11403"/>
                    <a:pt x="7793" y="10639"/>
                    <a:pt x="7793" y="9696"/>
                  </a:cubicBezTo>
                  <a:lnTo>
                    <a:pt x="7793" y="9596"/>
                  </a:lnTo>
                  <a:lnTo>
                    <a:pt x="3192" y="9596"/>
                  </a:lnTo>
                  <a:cubicBezTo>
                    <a:pt x="2869" y="9596"/>
                    <a:pt x="2589" y="9376"/>
                    <a:pt x="2515" y="9061"/>
                  </a:cubicBezTo>
                  <a:lnTo>
                    <a:pt x="2014" y="6923"/>
                  </a:lnTo>
                  <a:cubicBezTo>
                    <a:pt x="1912" y="6499"/>
                    <a:pt x="1972" y="6051"/>
                    <a:pt x="2176" y="5666"/>
                  </a:cubicBezTo>
                  <a:lnTo>
                    <a:pt x="4101" y="2030"/>
                  </a:lnTo>
                  <a:cubicBezTo>
                    <a:pt x="4302" y="1657"/>
                    <a:pt x="4178" y="1190"/>
                    <a:pt x="3818" y="960"/>
                  </a:cubicBezTo>
                  <a:lnTo>
                    <a:pt x="2552" y="145"/>
                  </a:lnTo>
                  <a:cubicBezTo>
                    <a:pt x="2400" y="47"/>
                    <a:pt x="2230" y="0"/>
                    <a:pt x="2061" y="0"/>
                  </a:cubicBezTo>
                  <a:close/>
                </a:path>
              </a:pathLst>
            </a:custGeom>
            <a:solidFill>
              <a:srgbClr val="FCE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0"/>
            <p:cNvSpPr/>
            <p:nvPr/>
          </p:nvSpPr>
          <p:spPr>
            <a:xfrm>
              <a:off x="4394825" y="3461800"/>
              <a:ext cx="177625" cy="289750"/>
            </a:xfrm>
            <a:custGeom>
              <a:rect b="b" l="l" r="r" t="t"/>
              <a:pathLst>
                <a:path extrusionOk="0" h="11590" w="7105">
                  <a:moveTo>
                    <a:pt x="1280" y="0"/>
                  </a:moveTo>
                  <a:cubicBezTo>
                    <a:pt x="1081" y="0"/>
                    <a:pt x="882" y="65"/>
                    <a:pt x="717" y="192"/>
                  </a:cubicBezTo>
                  <a:lnTo>
                    <a:pt x="1937" y="977"/>
                  </a:lnTo>
                  <a:cubicBezTo>
                    <a:pt x="2302" y="1209"/>
                    <a:pt x="2427" y="1685"/>
                    <a:pt x="2226" y="2067"/>
                  </a:cubicBezTo>
                  <a:lnTo>
                    <a:pt x="266" y="5759"/>
                  </a:lnTo>
                  <a:cubicBezTo>
                    <a:pt x="60" y="6153"/>
                    <a:pt x="0" y="6609"/>
                    <a:pt x="102" y="7039"/>
                  </a:cubicBezTo>
                  <a:lnTo>
                    <a:pt x="697" y="9602"/>
                  </a:lnTo>
                  <a:cubicBezTo>
                    <a:pt x="773" y="9919"/>
                    <a:pt x="1056" y="10145"/>
                    <a:pt x="1385" y="10145"/>
                  </a:cubicBezTo>
                  <a:lnTo>
                    <a:pt x="5947" y="10145"/>
                  </a:lnTo>
                  <a:cubicBezTo>
                    <a:pt x="6012" y="10145"/>
                    <a:pt x="6063" y="10196"/>
                    <a:pt x="6063" y="10259"/>
                  </a:cubicBezTo>
                  <a:cubicBezTo>
                    <a:pt x="6063" y="10774"/>
                    <a:pt x="5833" y="11264"/>
                    <a:pt x="5434" y="11590"/>
                  </a:cubicBezTo>
                  <a:cubicBezTo>
                    <a:pt x="6363" y="11564"/>
                    <a:pt x="7105" y="10802"/>
                    <a:pt x="7105" y="9871"/>
                  </a:cubicBezTo>
                  <a:lnTo>
                    <a:pt x="7105" y="9757"/>
                  </a:lnTo>
                  <a:lnTo>
                    <a:pt x="2430" y="9757"/>
                  </a:lnTo>
                  <a:cubicBezTo>
                    <a:pt x="2101" y="9757"/>
                    <a:pt x="1818" y="9531"/>
                    <a:pt x="1742" y="9214"/>
                  </a:cubicBezTo>
                  <a:lnTo>
                    <a:pt x="1232" y="7042"/>
                  </a:lnTo>
                  <a:cubicBezTo>
                    <a:pt x="1130" y="6609"/>
                    <a:pt x="1189" y="6153"/>
                    <a:pt x="1396" y="5762"/>
                  </a:cubicBezTo>
                  <a:lnTo>
                    <a:pt x="3356" y="2067"/>
                  </a:lnTo>
                  <a:cubicBezTo>
                    <a:pt x="3557" y="1685"/>
                    <a:pt x="3432" y="1212"/>
                    <a:pt x="3067" y="980"/>
                  </a:cubicBezTo>
                  <a:lnTo>
                    <a:pt x="1778" y="147"/>
                  </a:lnTo>
                  <a:cubicBezTo>
                    <a:pt x="1626" y="49"/>
                    <a:pt x="1453" y="0"/>
                    <a:pt x="1280" y="0"/>
                  </a:cubicBezTo>
                  <a:close/>
                </a:path>
              </a:pathLst>
            </a:custGeom>
            <a:solidFill>
              <a:srgbClr val="FCE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0"/>
            <p:cNvSpPr/>
            <p:nvPr/>
          </p:nvSpPr>
          <p:spPr>
            <a:xfrm>
              <a:off x="4457400" y="3493350"/>
              <a:ext cx="70875" cy="23950"/>
            </a:xfrm>
            <a:custGeom>
              <a:rect b="b" l="l" r="r" t="t"/>
              <a:pathLst>
                <a:path extrusionOk="0" h="958" w="2835">
                  <a:moveTo>
                    <a:pt x="179" y="1"/>
                  </a:moveTo>
                  <a:cubicBezTo>
                    <a:pt x="80" y="1"/>
                    <a:pt x="0" y="80"/>
                    <a:pt x="0" y="179"/>
                  </a:cubicBezTo>
                  <a:lnTo>
                    <a:pt x="0" y="779"/>
                  </a:lnTo>
                  <a:cubicBezTo>
                    <a:pt x="0" y="879"/>
                    <a:pt x="80" y="958"/>
                    <a:pt x="179" y="958"/>
                  </a:cubicBezTo>
                  <a:lnTo>
                    <a:pt x="2368" y="958"/>
                  </a:lnTo>
                  <a:cubicBezTo>
                    <a:pt x="2625" y="958"/>
                    <a:pt x="2832" y="748"/>
                    <a:pt x="2835" y="493"/>
                  </a:cubicBezTo>
                  <a:lnTo>
                    <a:pt x="2835" y="465"/>
                  </a:lnTo>
                  <a:cubicBezTo>
                    <a:pt x="2835" y="207"/>
                    <a:pt x="2625" y="1"/>
                    <a:pt x="2368" y="1"/>
                  </a:cubicBezTo>
                  <a:close/>
                </a:path>
              </a:pathLst>
            </a:custGeom>
            <a:solidFill>
              <a:srgbClr val="9C9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0"/>
            <p:cNvSpPr/>
            <p:nvPr/>
          </p:nvSpPr>
          <p:spPr>
            <a:xfrm>
              <a:off x="4495775" y="3425250"/>
              <a:ext cx="57425" cy="49125"/>
            </a:xfrm>
            <a:custGeom>
              <a:rect b="b" l="l" r="r" t="t"/>
              <a:pathLst>
                <a:path extrusionOk="0" h="1965" w="2297">
                  <a:moveTo>
                    <a:pt x="1310" y="1"/>
                  </a:moveTo>
                  <a:cubicBezTo>
                    <a:pt x="438" y="1"/>
                    <a:pt x="1" y="1058"/>
                    <a:pt x="617" y="1677"/>
                  </a:cubicBezTo>
                  <a:cubicBezTo>
                    <a:pt x="805" y="1865"/>
                    <a:pt x="1057" y="1965"/>
                    <a:pt x="1313" y="1965"/>
                  </a:cubicBezTo>
                  <a:cubicBezTo>
                    <a:pt x="1439" y="1965"/>
                    <a:pt x="1567" y="1940"/>
                    <a:pt x="1688" y="1889"/>
                  </a:cubicBezTo>
                  <a:cubicBezTo>
                    <a:pt x="2056" y="1736"/>
                    <a:pt x="2296" y="1380"/>
                    <a:pt x="2296" y="983"/>
                  </a:cubicBezTo>
                  <a:cubicBezTo>
                    <a:pt x="2296" y="440"/>
                    <a:pt x="1855" y="1"/>
                    <a:pt x="1314" y="1"/>
                  </a:cubicBezTo>
                  <a:cubicBezTo>
                    <a:pt x="1313" y="1"/>
                    <a:pt x="1312" y="1"/>
                    <a:pt x="1310" y="1"/>
                  </a:cubicBezTo>
                  <a:close/>
                </a:path>
              </a:pathLst>
            </a:custGeom>
            <a:solidFill>
              <a:srgbClr val="9C9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0"/>
            <p:cNvSpPr/>
            <p:nvPr/>
          </p:nvSpPr>
          <p:spPr>
            <a:xfrm>
              <a:off x="4519550" y="3425250"/>
              <a:ext cx="36125" cy="49125"/>
            </a:xfrm>
            <a:custGeom>
              <a:rect b="b" l="l" r="r" t="t"/>
              <a:pathLst>
                <a:path extrusionOk="0" h="1965" w="1445">
                  <a:moveTo>
                    <a:pt x="344" y="1"/>
                  </a:moveTo>
                  <a:cubicBezTo>
                    <a:pt x="226" y="1"/>
                    <a:pt x="111" y="26"/>
                    <a:pt x="0" y="69"/>
                  </a:cubicBezTo>
                  <a:cubicBezTo>
                    <a:pt x="377" y="216"/>
                    <a:pt x="623" y="578"/>
                    <a:pt x="623" y="980"/>
                  </a:cubicBezTo>
                  <a:cubicBezTo>
                    <a:pt x="623" y="1385"/>
                    <a:pt x="377" y="1748"/>
                    <a:pt x="0" y="1895"/>
                  </a:cubicBezTo>
                  <a:cubicBezTo>
                    <a:pt x="120" y="1942"/>
                    <a:pt x="242" y="1964"/>
                    <a:pt x="362" y="1964"/>
                  </a:cubicBezTo>
                  <a:cubicBezTo>
                    <a:pt x="818" y="1964"/>
                    <a:pt x="1237" y="1644"/>
                    <a:pt x="1328" y="1165"/>
                  </a:cubicBezTo>
                  <a:cubicBezTo>
                    <a:pt x="1444" y="563"/>
                    <a:pt x="980" y="1"/>
                    <a:pt x="368" y="1"/>
                  </a:cubicBezTo>
                  <a:cubicBezTo>
                    <a:pt x="366" y="1"/>
                    <a:pt x="364" y="1"/>
                    <a:pt x="363" y="1"/>
                  </a:cubicBezTo>
                  <a:cubicBezTo>
                    <a:pt x="357" y="1"/>
                    <a:pt x="350" y="1"/>
                    <a:pt x="344" y="1"/>
                  </a:cubicBezTo>
                  <a:close/>
                </a:path>
              </a:pathLst>
            </a:custGeom>
            <a:solidFill>
              <a:srgbClr val="838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0"/>
            <p:cNvSpPr/>
            <p:nvPr/>
          </p:nvSpPr>
          <p:spPr>
            <a:xfrm>
              <a:off x="4497325" y="3493350"/>
              <a:ext cx="31250" cy="23950"/>
            </a:xfrm>
            <a:custGeom>
              <a:rect b="b" l="l" r="r" t="t"/>
              <a:pathLst>
                <a:path extrusionOk="0" h="958" w="1250">
                  <a:moveTo>
                    <a:pt x="0" y="1"/>
                  </a:moveTo>
                  <a:cubicBezTo>
                    <a:pt x="264" y="1"/>
                    <a:pt x="476" y="216"/>
                    <a:pt x="476" y="479"/>
                  </a:cubicBezTo>
                  <a:cubicBezTo>
                    <a:pt x="476" y="743"/>
                    <a:pt x="264" y="958"/>
                    <a:pt x="0" y="958"/>
                  </a:cubicBezTo>
                  <a:lnTo>
                    <a:pt x="773" y="958"/>
                  </a:lnTo>
                  <a:cubicBezTo>
                    <a:pt x="1037" y="958"/>
                    <a:pt x="1249" y="743"/>
                    <a:pt x="1249" y="479"/>
                  </a:cubicBezTo>
                  <a:cubicBezTo>
                    <a:pt x="1249" y="216"/>
                    <a:pt x="1037" y="1"/>
                    <a:pt x="773" y="1"/>
                  </a:cubicBezTo>
                  <a:close/>
                </a:path>
              </a:pathLst>
            </a:custGeom>
            <a:solidFill>
              <a:srgbClr val="8383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0"/>
            <p:cNvSpPr/>
            <p:nvPr/>
          </p:nvSpPr>
          <p:spPr>
            <a:xfrm>
              <a:off x="4496050" y="3602225"/>
              <a:ext cx="240925" cy="108825"/>
            </a:xfrm>
            <a:custGeom>
              <a:rect b="b" l="l" r="r" t="t"/>
              <a:pathLst>
                <a:path extrusionOk="0" h="4353" w="9637">
                  <a:moveTo>
                    <a:pt x="1207" y="1"/>
                  </a:moveTo>
                  <a:cubicBezTo>
                    <a:pt x="516" y="1"/>
                    <a:pt x="0" y="635"/>
                    <a:pt x="142" y="1312"/>
                  </a:cubicBezTo>
                  <a:lnTo>
                    <a:pt x="720" y="4064"/>
                  </a:lnTo>
                  <a:cubicBezTo>
                    <a:pt x="756" y="4231"/>
                    <a:pt x="904" y="4353"/>
                    <a:pt x="1074" y="4353"/>
                  </a:cubicBezTo>
                  <a:lnTo>
                    <a:pt x="9636" y="4353"/>
                  </a:lnTo>
                  <a:lnTo>
                    <a:pt x="9520" y="3806"/>
                  </a:lnTo>
                  <a:cubicBezTo>
                    <a:pt x="9053" y="1589"/>
                    <a:pt x="7096" y="1"/>
                    <a:pt x="4828" y="1"/>
                  </a:cubicBezTo>
                  <a:close/>
                </a:path>
              </a:pathLst>
            </a:custGeom>
            <a:solidFill>
              <a:srgbClr val="FCE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0"/>
            <p:cNvSpPr/>
            <p:nvPr/>
          </p:nvSpPr>
          <p:spPr>
            <a:xfrm>
              <a:off x="4510550" y="3602225"/>
              <a:ext cx="227050" cy="109750"/>
            </a:xfrm>
            <a:custGeom>
              <a:rect b="b" l="l" r="r" t="t"/>
              <a:pathLst>
                <a:path extrusionOk="0" h="4390" w="9082">
                  <a:moveTo>
                    <a:pt x="4237" y="1"/>
                  </a:moveTo>
                  <a:cubicBezTo>
                    <a:pt x="5239" y="703"/>
                    <a:pt x="5936" y="1759"/>
                    <a:pt x="6188" y="2957"/>
                  </a:cubicBezTo>
                  <a:cubicBezTo>
                    <a:pt x="6247" y="3237"/>
                    <a:pt x="6029" y="3503"/>
                    <a:pt x="5740" y="3503"/>
                  </a:cubicBezTo>
                  <a:lnTo>
                    <a:pt x="1" y="3503"/>
                  </a:lnTo>
                  <a:lnTo>
                    <a:pt x="125" y="4095"/>
                  </a:lnTo>
                  <a:cubicBezTo>
                    <a:pt x="159" y="4268"/>
                    <a:pt x="309" y="4390"/>
                    <a:pt x="485" y="4390"/>
                  </a:cubicBezTo>
                  <a:lnTo>
                    <a:pt x="9082" y="4390"/>
                  </a:lnTo>
                  <a:lnTo>
                    <a:pt x="8968" y="3840"/>
                  </a:lnTo>
                  <a:cubicBezTo>
                    <a:pt x="8496" y="1603"/>
                    <a:pt x="6522" y="1"/>
                    <a:pt x="4237" y="1"/>
                  </a:cubicBezTo>
                  <a:close/>
                </a:path>
              </a:pathLst>
            </a:custGeom>
            <a:solidFill>
              <a:srgbClr val="FCEC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 name="Google Shape;258;p30"/>
          <p:cNvGrpSpPr/>
          <p:nvPr/>
        </p:nvGrpSpPr>
        <p:grpSpPr>
          <a:xfrm>
            <a:off x="2469158" y="2972114"/>
            <a:ext cx="314814" cy="314797"/>
            <a:chOff x="2639150" y="3281900"/>
            <a:chExt cx="453100" cy="453075"/>
          </a:xfrm>
        </p:grpSpPr>
        <p:sp>
          <p:nvSpPr>
            <p:cNvPr id="259" name="Google Shape;259;p30"/>
            <p:cNvSpPr/>
            <p:nvPr/>
          </p:nvSpPr>
          <p:spPr>
            <a:xfrm>
              <a:off x="2639150" y="3281900"/>
              <a:ext cx="453100" cy="453075"/>
            </a:xfrm>
            <a:custGeom>
              <a:rect b="b" l="l" r="r" t="t"/>
              <a:pathLst>
                <a:path extrusionOk="0" h="18123" w="18124">
                  <a:moveTo>
                    <a:pt x="9062" y="1"/>
                  </a:moveTo>
                  <a:cubicBezTo>
                    <a:pt x="4059" y="1"/>
                    <a:pt x="1" y="4056"/>
                    <a:pt x="1" y="9062"/>
                  </a:cubicBezTo>
                  <a:cubicBezTo>
                    <a:pt x="1" y="14065"/>
                    <a:pt x="4059" y="18123"/>
                    <a:pt x="9062" y="18123"/>
                  </a:cubicBezTo>
                  <a:cubicBezTo>
                    <a:pt x="14068" y="18123"/>
                    <a:pt x="18123" y="14065"/>
                    <a:pt x="18123" y="9062"/>
                  </a:cubicBezTo>
                  <a:cubicBezTo>
                    <a:pt x="18123" y="4056"/>
                    <a:pt x="14068" y="1"/>
                    <a:pt x="9062"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0"/>
            <p:cNvSpPr/>
            <p:nvPr/>
          </p:nvSpPr>
          <p:spPr>
            <a:xfrm>
              <a:off x="2671075" y="3313825"/>
              <a:ext cx="389250" cy="389175"/>
            </a:xfrm>
            <a:custGeom>
              <a:rect b="b" l="l" r="r" t="t"/>
              <a:pathLst>
                <a:path extrusionOk="0" h="15567" w="15570">
                  <a:moveTo>
                    <a:pt x="7785" y="1"/>
                  </a:moveTo>
                  <a:cubicBezTo>
                    <a:pt x="3487" y="1"/>
                    <a:pt x="1" y="3484"/>
                    <a:pt x="1" y="7785"/>
                  </a:cubicBezTo>
                  <a:cubicBezTo>
                    <a:pt x="1" y="12083"/>
                    <a:pt x="3487" y="15566"/>
                    <a:pt x="7785" y="15566"/>
                  </a:cubicBezTo>
                  <a:cubicBezTo>
                    <a:pt x="12083" y="15566"/>
                    <a:pt x="15569" y="12083"/>
                    <a:pt x="15569" y="7785"/>
                  </a:cubicBezTo>
                  <a:cubicBezTo>
                    <a:pt x="15569" y="3484"/>
                    <a:pt x="12083" y="1"/>
                    <a:pt x="77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0"/>
            <p:cNvSpPr/>
            <p:nvPr/>
          </p:nvSpPr>
          <p:spPr>
            <a:xfrm>
              <a:off x="2859600" y="3313750"/>
              <a:ext cx="12425" cy="389375"/>
            </a:xfrm>
            <a:custGeom>
              <a:rect b="b" l="l" r="r" t="t"/>
              <a:pathLst>
                <a:path extrusionOk="0" h="15575" w="497">
                  <a:moveTo>
                    <a:pt x="0" y="1"/>
                  </a:moveTo>
                  <a:lnTo>
                    <a:pt x="0" y="15575"/>
                  </a:lnTo>
                  <a:lnTo>
                    <a:pt x="496" y="15575"/>
                  </a:lnTo>
                  <a:lnTo>
                    <a:pt x="496" y="1"/>
                  </a:ln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0"/>
            <p:cNvSpPr/>
            <p:nvPr/>
          </p:nvSpPr>
          <p:spPr>
            <a:xfrm>
              <a:off x="2671150" y="3502200"/>
              <a:ext cx="389375" cy="12425"/>
            </a:xfrm>
            <a:custGeom>
              <a:rect b="b" l="l" r="r" t="t"/>
              <a:pathLst>
                <a:path extrusionOk="0" h="497" w="15575">
                  <a:moveTo>
                    <a:pt x="1" y="1"/>
                  </a:moveTo>
                  <a:lnTo>
                    <a:pt x="1" y="496"/>
                  </a:lnTo>
                  <a:lnTo>
                    <a:pt x="15575" y="496"/>
                  </a:lnTo>
                  <a:lnTo>
                    <a:pt x="15575" y="1"/>
                  </a:ln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0"/>
            <p:cNvSpPr/>
            <p:nvPr/>
          </p:nvSpPr>
          <p:spPr>
            <a:xfrm>
              <a:off x="2724450" y="3365450"/>
              <a:ext cx="282500" cy="285725"/>
            </a:xfrm>
            <a:custGeom>
              <a:rect b="b" l="l" r="r" t="t"/>
              <a:pathLst>
                <a:path extrusionOk="0" h="11429" w="11300">
                  <a:moveTo>
                    <a:pt x="10942" y="0"/>
                  </a:moveTo>
                  <a:lnTo>
                    <a:pt x="1" y="11074"/>
                  </a:lnTo>
                  <a:lnTo>
                    <a:pt x="358" y="11428"/>
                  </a:lnTo>
                  <a:lnTo>
                    <a:pt x="11299" y="354"/>
                  </a:lnTo>
                  <a:lnTo>
                    <a:pt x="10942" y="0"/>
                  </a:ln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0"/>
            <p:cNvSpPr/>
            <p:nvPr/>
          </p:nvSpPr>
          <p:spPr>
            <a:xfrm>
              <a:off x="2807000" y="3334850"/>
              <a:ext cx="17650" cy="389650"/>
            </a:xfrm>
            <a:custGeom>
              <a:rect b="b" l="l" r="r" t="t"/>
              <a:pathLst>
                <a:path extrusionOk="0" h="15586" w="706">
                  <a:moveTo>
                    <a:pt x="513" y="1"/>
                  </a:moveTo>
                  <a:lnTo>
                    <a:pt x="1" y="6"/>
                  </a:lnTo>
                  <a:lnTo>
                    <a:pt x="193" y="15586"/>
                  </a:lnTo>
                  <a:lnTo>
                    <a:pt x="706" y="15580"/>
                  </a:lnTo>
                  <a:lnTo>
                    <a:pt x="513" y="1"/>
                  </a:ln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0"/>
            <p:cNvSpPr/>
            <p:nvPr/>
          </p:nvSpPr>
          <p:spPr>
            <a:xfrm>
              <a:off x="2710100" y="3352775"/>
              <a:ext cx="311200" cy="311275"/>
            </a:xfrm>
            <a:custGeom>
              <a:rect b="b" l="l" r="r" t="t"/>
              <a:pathLst>
                <a:path extrusionOk="0" h="12451" w="12448">
                  <a:moveTo>
                    <a:pt x="6224" y="501"/>
                  </a:moveTo>
                  <a:cubicBezTo>
                    <a:pt x="9381" y="504"/>
                    <a:pt x="11947" y="3070"/>
                    <a:pt x="11947" y="6224"/>
                  </a:cubicBezTo>
                  <a:cubicBezTo>
                    <a:pt x="11947" y="9381"/>
                    <a:pt x="9381" y="11947"/>
                    <a:pt x="6224" y="11947"/>
                  </a:cubicBezTo>
                  <a:cubicBezTo>
                    <a:pt x="3070" y="11947"/>
                    <a:pt x="501" y="9381"/>
                    <a:pt x="501" y="6224"/>
                  </a:cubicBezTo>
                  <a:cubicBezTo>
                    <a:pt x="501" y="3070"/>
                    <a:pt x="3070" y="501"/>
                    <a:pt x="6224" y="501"/>
                  </a:cubicBezTo>
                  <a:close/>
                  <a:moveTo>
                    <a:pt x="6224" y="0"/>
                  </a:moveTo>
                  <a:cubicBezTo>
                    <a:pt x="2792" y="0"/>
                    <a:pt x="0" y="2795"/>
                    <a:pt x="0" y="6227"/>
                  </a:cubicBezTo>
                  <a:cubicBezTo>
                    <a:pt x="0" y="9659"/>
                    <a:pt x="2792" y="12451"/>
                    <a:pt x="6224" y="12451"/>
                  </a:cubicBezTo>
                  <a:cubicBezTo>
                    <a:pt x="9656" y="12451"/>
                    <a:pt x="12448" y="9659"/>
                    <a:pt x="12448" y="6227"/>
                  </a:cubicBezTo>
                  <a:cubicBezTo>
                    <a:pt x="12448" y="2795"/>
                    <a:pt x="9656" y="0"/>
                    <a:pt x="6224" y="0"/>
                  </a:cubicBez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0"/>
            <p:cNvSpPr/>
            <p:nvPr/>
          </p:nvSpPr>
          <p:spPr>
            <a:xfrm>
              <a:off x="2763825" y="3413950"/>
              <a:ext cx="196325" cy="188950"/>
            </a:xfrm>
            <a:custGeom>
              <a:rect b="b" l="l" r="r" t="t"/>
              <a:pathLst>
                <a:path extrusionOk="0" h="7558" w="7853">
                  <a:moveTo>
                    <a:pt x="4075" y="504"/>
                  </a:moveTo>
                  <a:cubicBezTo>
                    <a:pt x="5884" y="504"/>
                    <a:pt x="7351" y="1970"/>
                    <a:pt x="7351" y="3780"/>
                  </a:cubicBezTo>
                  <a:cubicBezTo>
                    <a:pt x="7351" y="5102"/>
                    <a:pt x="6553" y="6297"/>
                    <a:pt x="5329" y="6804"/>
                  </a:cubicBezTo>
                  <a:cubicBezTo>
                    <a:pt x="4924" y="6972"/>
                    <a:pt x="4499" y="7053"/>
                    <a:pt x="4076" y="7053"/>
                  </a:cubicBezTo>
                  <a:cubicBezTo>
                    <a:pt x="3224" y="7053"/>
                    <a:pt x="2386" y="6721"/>
                    <a:pt x="1759" y="6096"/>
                  </a:cubicBezTo>
                  <a:cubicBezTo>
                    <a:pt x="821" y="5159"/>
                    <a:pt x="541" y="3749"/>
                    <a:pt x="1048" y="2525"/>
                  </a:cubicBezTo>
                  <a:cubicBezTo>
                    <a:pt x="1555" y="1299"/>
                    <a:pt x="2750" y="504"/>
                    <a:pt x="4075" y="504"/>
                  </a:cubicBezTo>
                  <a:close/>
                  <a:moveTo>
                    <a:pt x="4077" y="0"/>
                  </a:moveTo>
                  <a:cubicBezTo>
                    <a:pt x="3093" y="0"/>
                    <a:pt x="2127" y="385"/>
                    <a:pt x="1405" y="1107"/>
                  </a:cubicBezTo>
                  <a:cubicBezTo>
                    <a:pt x="323" y="2188"/>
                    <a:pt x="0" y="3814"/>
                    <a:pt x="586" y="5224"/>
                  </a:cubicBezTo>
                  <a:cubicBezTo>
                    <a:pt x="1170" y="6637"/>
                    <a:pt x="2549" y="7557"/>
                    <a:pt x="4075" y="7557"/>
                  </a:cubicBezTo>
                  <a:cubicBezTo>
                    <a:pt x="6162" y="7554"/>
                    <a:pt x="7852" y="5864"/>
                    <a:pt x="7852" y="3780"/>
                  </a:cubicBezTo>
                  <a:cubicBezTo>
                    <a:pt x="7852" y="2251"/>
                    <a:pt x="6932" y="872"/>
                    <a:pt x="5522" y="289"/>
                  </a:cubicBezTo>
                  <a:cubicBezTo>
                    <a:pt x="5054" y="95"/>
                    <a:pt x="4563" y="0"/>
                    <a:pt x="4077" y="0"/>
                  </a:cubicBezTo>
                  <a:close/>
                </a:path>
              </a:pathLst>
            </a:custGeom>
            <a:solidFill>
              <a:srgbClr val="8D2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 name="Google Shape;267;p30"/>
          <p:cNvGrpSpPr/>
          <p:nvPr/>
        </p:nvGrpSpPr>
        <p:grpSpPr>
          <a:xfrm>
            <a:off x="7471582" y="3016016"/>
            <a:ext cx="229226" cy="312939"/>
            <a:chOff x="3551650" y="1362600"/>
            <a:chExt cx="331875" cy="453075"/>
          </a:xfrm>
        </p:grpSpPr>
        <p:sp>
          <p:nvSpPr>
            <p:cNvPr id="268" name="Google Shape;268;p30"/>
            <p:cNvSpPr/>
            <p:nvPr/>
          </p:nvSpPr>
          <p:spPr>
            <a:xfrm>
              <a:off x="3580025" y="1374125"/>
              <a:ext cx="275175" cy="439775"/>
            </a:xfrm>
            <a:custGeom>
              <a:rect b="b" l="l" r="r" t="t"/>
              <a:pathLst>
                <a:path extrusionOk="0" h="17591" w="11007">
                  <a:moveTo>
                    <a:pt x="4290" y="1"/>
                  </a:moveTo>
                  <a:cubicBezTo>
                    <a:pt x="1782" y="567"/>
                    <a:pt x="1" y="2795"/>
                    <a:pt x="1" y="5366"/>
                  </a:cubicBezTo>
                  <a:lnTo>
                    <a:pt x="1" y="17590"/>
                  </a:lnTo>
                  <a:lnTo>
                    <a:pt x="11007" y="17590"/>
                  </a:lnTo>
                  <a:lnTo>
                    <a:pt x="11007" y="5366"/>
                  </a:lnTo>
                  <a:cubicBezTo>
                    <a:pt x="11004" y="2795"/>
                    <a:pt x="9223" y="567"/>
                    <a:pt x="6714" y="1"/>
                  </a:cubicBez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0"/>
            <p:cNvSpPr/>
            <p:nvPr/>
          </p:nvSpPr>
          <p:spPr>
            <a:xfrm>
              <a:off x="3614500" y="1408600"/>
              <a:ext cx="206225" cy="405300"/>
            </a:xfrm>
            <a:custGeom>
              <a:rect b="b" l="l" r="r" t="t"/>
              <a:pathLst>
                <a:path extrusionOk="0" h="16212" w="8249">
                  <a:moveTo>
                    <a:pt x="3132" y="1"/>
                  </a:moveTo>
                  <a:cubicBezTo>
                    <a:pt x="1295" y="459"/>
                    <a:pt x="3" y="2110"/>
                    <a:pt x="1" y="4004"/>
                  </a:cubicBezTo>
                  <a:lnTo>
                    <a:pt x="1" y="16211"/>
                  </a:lnTo>
                  <a:lnTo>
                    <a:pt x="8249" y="16211"/>
                  </a:lnTo>
                  <a:lnTo>
                    <a:pt x="8249" y="4004"/>
                  </a:lnTo>
                  <a:cubicBezTo>
                    <a:pt x="8246" y="2110"/>
                    <a:pt x="6955" y="459"/>
                    <a:pt x="5117" y="1"/>
                  </a:cubicBezTo>
                  <a:close/>
                </a:path>
              </a:pathLst>
            </a:custGeom>
            <a:solidFill>
              <a:srgbClr val="CF5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0"/>
            <p:cNvSpPr/>
            <p:nvPr/>
          </p:nvSpPr>
          <p:spPr>
            <a:xfrm>
              <a:off x="3609200" y="1403300"/>
              <a:ext cx="216000" cy="410600"/>
            </a:xfrm>
            <a:custGeom>
              <a:rect b="b" l="l" r="r" t="t"/>
              <a:pathLst>
                <a:path extrusionOk="0" h="16424" w="8640">
                  <a:moveTo>
                    <a:pt x="3324" y="0"/>
                  </a:moveTo>
                  <a:cubicBezTo>
                    <a:pt x="3307" y="0"/>
                    <a:pt x="3293" y="3"/>
                    <a:pt x="3279" y="6"/>
                  </a:cubicBezTo>
                  <a:cubicBezTo>
                    <a:pt x="1354" y="479"/>
                    <a:pt x="0" y="2209"/>
                    <a:pt x="3" y="4191"/>
                  </a:cubicBezTo>
                  <a:lnTo>
                    <a:pt x="3" y="16423"/>
                  </a:lnTo>
                  <a:lnTo>
                    <a:pt x="391" y="16423"/>
                  </a:lnTo>
                  <a:lnTo>
                    <a:pt x="391" y="4208"/>
                  </a:lnTo>
                  <a:cubicBezTo>
                    <a:pt x="388" y="2404"/>
                    <a:pt x="1614" y="830"/>
                    <a:pt x="3364" y="391"/>
                  </a:cubicBezTo>
                  <a:lnTo>
                    <a:pt x="5309" y="391"/>
                  </a:lnTo>
                  <a:cubicBezTo>
                    <a:pt x="7059" y="830"/>
                    <a:pt x="8285" y="2404"/>
                    <a:pt x="8283" y="4208"/>
                  </a:cubicBezTo>
                  <a:lnTo>
                    <a:pt x="8283" y="16423"/>
                  </a:lnTo>
                  <a:lnTo>
                    <a:pt x="8639" y="16423"/>
                  </a:lnTo>
                  <a:lnTo>
                    <a:pt x="8639" y="4191"/>
                  </a:lnTo>
                  <a:cubicBezTo>
                    <a:pt x="8639" y="2209"/>
                    <a:pt x="7286" y="479"/>
                    <a:pt x="5360" y="6"/>
                  </a:cubicBezTo>
                  <a:cubicBezTo>
                    <a:pt x="5346" y="3"/>
                    <a:pt x="5329" y="0"/>
                    <a:pt x="5315"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0"/>
            <p:cNvSpPr/>
            <p:nvPr/>
          </p:nvSpPr>
          <p:spPr>
            <a:xfrm>
              <a:off x="3648775" y="1440600"/>
              <a:ext cx="137550" cy="68050"/>
            </a:xfrm>
            <a:custGeom>
              <a:rect b="b" l="l" r="r" t="t"/>
              <a:pathLst>
                <a:path extrusionOk="0" h="2722" w="5502">
                  <a:moveTo>
                    <a:pt x="2750" y="0"/>
                  </a:moveTo>
                  <a:cubicBezTo>
                    <a:pt x="1243" y="0"/>
                    <a:pt x="17" y="1212"/>
                    <a:pt x="0" y="2722"/>
                  </a:cubicBezTo>
                  <a:lnTo>
                    <a:pt x="5502" y="2722"/>
                  </a:lnTo>
                  <a:cubicBezTo>
                    <a:pt x="5482" y="1212"/>
                    <a:pt x="4256" y="0"/>
                    <a:pt x="2750" y="0"/>
                  </a:cubicBezTo>
                  <a:close/>
                </a:path>
              </a:pathLst>
            </a:custGeom>
            <a:solidFill>
              <a:srgbClr val="9527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0"/>
            <p:cNvSpPr/>
            <p:nvPr/>
          </p:nvSpPr>
          <p:spPr>
            <a:xfrm>
              <a:off x="3643750" y="1434925"/>
              <a:ext cx="147750" cy="79025"/>
            </a:xfrm>
            <a:custGeom>
              <a:rect b="b" l="l" r="r" t="t"/>
              <a:pathLst>
                <a:path extrusionOk="0" h="3161" w="5910">
                  <a:moveTo>
                    <a:pt x="2951" y="394"/>
                  </a:moveTo>
                  <a:cubicBezTo>
                    <a:pt x="4279" y="394"/>
                    <a:pt x="5383" y="1414"/>
                    <a:pt x="5488" y="2736"/>
                  </a:cubicBezTo>
                  <a:lnTo>
                    <a:pt x="413" y="2736"/>
                  </a:lnTo>
                  <a:cubicBezTo>
                    <a:pt x="521" y="1414"/>
                    <a:pt x="1625" y="394"/>
                    <a:pt x="2951" y="394"/>
                  </a:cubicBezTo>
                  <a:close/>
                  <a:moveTo>
                    <a:pt x="2954" y="1"/>
                  </a:moveTo>
                  <a:cubicBezTo>
                    <a:pt x="2891" y="1"/>
                    <a:pt x="2827" y="3"/>
                    <a:pt x="2764" y="7"/>
                  </a:cubicBezTo>
                  <a:cubicBezTo>
                    <a:pt x="1203" y="106"/>
                    <a:pt x="0" y="1425"/>
                    <a:pt x="0" y="2991"/>
                  </a:cubicBezTo>
                  <a:lnTo>
                    <a:pt x="0" y="3161"/>
                  </a:lnTo>
                  <a:lnTo>
                    <a:pt x="5910" y="3161"/>
                  </a:lnTo>
                  <a:lnTo>
                    <a:pt x="5910" y="2954"/>
                  </a:lnTo>
                  <a:cubicBezTo>
                    <a:pt x="5907" y="1313"/>
                    <a:pt x="4574" y="1"/>
                    <a:pt x="2954"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0"/>
            <p:cNvSpPr/>
            <p:nvPr/>
          </p:nvSpPr>
          <p:spPr>
            <a:xfrm>
              <a:off x="3565875" y="1733375"/>
              <a:ext cx="63725" cy="80525"/>
            </a:xfrm>
            <a:custGeom>
              <a:rect b="b" l="l" r="r" t="t"/>
              <a:pathLst>
                <a:path extrusionOk="0" h="3221" w="2549">
                  <a:moveTo>
                    <a:pt x="521" y="1"/>
                  </a:moveTo>
                  <a:cubicBezTo>
                    <a:pt x="232" y="1"/>
                    <a:pt x="0" y="233"/>
                    <a:pt x="0" y="522"/>
                  </a:cubicBezTo>
                  <a:lnTo>
                    <a:pt x="0" y="3220"/>
                  </a:lnTo>
                  <a:lnTo>
                    <a:pt x="2549" y="3220"/>
                  </a:lnTo>
                  <a:lnTo>
                    <a:pt x="2549" y="522"/>
                  </a:lnTo>
                  <a:cubicBezTo>
                    <a:pt x="2549" y="233"/>
                    <a:pt x="2314" y="1"/>
                    <a:pt x="2025" y="1"/>
                  </a:cubicBezTo>
                  <a:close/>
                </a:path>
              </a:pathLst>
            </a:custGeom>
            <a:solidFill>
              <a:srgbClr val="DBD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0"/>
            <p:cNvSpPr/>
            <p:nvPr/>
          </p:nvSpPr>
          <p:spPr>
            <a:xfrm>
              <a:off x="3565875" y="1733375"/>
              <a:ext cx="29975" cy="80525"/>
            </a:xfrm>
            <a:custGeom>
              <a:rect b="b" l="l" r="r" t="t"/>
              <a:pathLst>
                <a:path extrusionOk="0" h="3221" w="1199">
                  <a:moveTo>
                    <a:pt x="1193" y="1"/>
                  </a:moveTo>
                  <a:cubicBezTo>
                    <a:pt x="1191" y="1"/>
                    <a:pt x="1189" y="1"/>
                    <a:pt x="1188" y="1"/>
                  </a:cubicBezTo>
                  <a:lnTo>
                    <a:pt x="1198" y="1"/>
                  </a:lnTo>
                  <a:cubicBezTo>
                    <a:pt x="1196" y="1"/>
                    <a:pt x="1195" y="1"/>
                    <a:pt x="1193" y="1"/>
                  </a:cubicBezTo>
                  <a:close/>
                  <a:moveTo>
                    <a:pt x="521" y="1"/>
                  </a:moveTo>
                  <a:cubicBezTo>
                    <a:pt x="232" y="1"/>
                    <a:pt x="0" y="233"/>
                    <a:pt x="0" y="522"/>
                  </a:cubicBezTo>
                  <a:lnTo>
                    <a:pt x="0" y="3220"/>
                  </a:lnTo>
                  <a:lnTo>
                    <a:pt x="671" y="3220"/>
                  </a:lnTo>
                  <a:lnTo>
                    <a:pt x="671" y="522"/>
                  </a:lnTo>
                  <a:cubicBezTo>
                    <a:pt x="674" y="236"/>
                    <a:pt x="904" y="4"/>
                    <a:pt x="1188" y="1"/>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0"/>
            <p:cNvSpPr/>
            <p:nvPr/>
          </p:nvSpPr>
          <p:spPr>
            <a:xfrm>
              <a:off x="3805625" y="1733375"/>
              <a:ext cx="63750" cy="80525"/>
            </a:xfrm>
            <a:custGeom>
              <a:rect b="b" l="l" r="r" t="t"/>
              <a:pathLst>
                <a:path extrusionOk="0" h="3221" w="2550">
                  <a:moveTo>
                    <a:pt x="525" y="1"/>
                  </a:moveTo>
                  <a:cubicBezTo>
                    <a:pt x="236" y="1"/>
                    <a:pt x="1" y="233"/>
                    <a:pt x="1" y="522"/>
                  </a:cubicBezTo>
                  <a:lnTo>
                    <a:pt x="1" y="3220"/>
                  </a:lnTo>
                  <a:lnTo>
                    <a:pt x="2549" y="3220"/>
                  </a:lnTo>
                  <a:lnTo>
                    <a:pt x="2549" y="522"/>
                  </a:lnTo>
                  <a:cubicBezTo>
                    <a:pt x="2549" y="233"/>
                    <a:pt x="2317" y="1"/>
                    <a:pt x="2028" y="1"/>
                  </a:cubicBezTo>
                  <a:close/>
                </a:path>
              </a:pathLst>
            </a:custGeom>
            <a:solidFill>
              <a:srgbClr val="DBD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0"/>
            <p:cNvSpPr/>
            <p:nvPr/>
          </p:nvSpPr>
          <p:spPr>
            <a:xfrm>
              <a:off x="3805625" y="1733375"/>
              <a:ext cx="30050" cy="80525"/>
            </a:xfrm>
            <a:custGeom>
              <a:rect b="b" l="l" r="r" t="t"/>
              <a:pathLst>
                <a:path extrusionOk="0" h="3221" w="1202">
                  <a:moveTo>
                    <a:pt x="1196" y="1"/>
                  </a:moveTo>
                  <a:cubicBezTo>
                    <a:pt x="1195" y="1"/>
                    <a:pt x="1193" y="1"/>
                    <a:pt x="1191" y="1"/>
                  </a:cubicBezTo>
                  <a:lnTo>
                    <a:pt x="1201" y="1"/>
                  </a:lnTo>
                  <a:cubicBezTo>
                    <a:pt x="1200" y="1"/>
                    <a:pt x="1198" y="1"/>
                    <a:pt x="1196" y="1"/>
                  </a:cubicBezTo>
                  <a:close/>
                  <a:moveTo>
                    <a:pt x="525" y="1"/>
                  </a:moveTo>
                  <a:cubicBezTo>
                    <a:pt x="236" y="1"/>
                    <a:pt x="1" y="233"/>
                    <a:pt x="1" y="522"/>
                  </a:cubicBezTo>
                  <a:lnTo>
                    <a:pt x="1" y="3220"/>
                  </a:lnTo>
                  <a:lnTo>
                    <a:pt x="675" y="3220"/>
                  </a:lnTo>
                  <a:lnTo>
                    <a:pt x="675" y="522"/>
                  </a:lnTo>
                  <a:cubicBezTo>
                    <a:pt x="675" y="236"/>
                    <a:pt x="907" y="4"/>
                    <a:pt x="1191" y="1"/>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0"/>
            <p:cNvSpPr/>
            <p:nvPr/>
          </p:nvSpPr>
          <p:spPr>
            <a:xfrm>
              <a:off x="3685350" y="1362600"/>
              <a:ext cx="64325" cy="51325"/>
            </a:xfrm>
            <a:custGeom>
              <a:rect b="b" l="l" r="r" t="t"/>
              <a:pathLst>
                <a:path extrusionOk="0" h="2053" w="2573">
                  <a:moveTo>
                    <a:pt x="1" y="0"/>
                  </a:moveTo>
                  <a:lnTo>
                    <a:pt x="329" y="2053"/>
                  </a:lnTo>
                  <a:lnTo>
                    <a:pt x="2244" y="2053"/>
                  </a:lnTo>
                  <a:lnTo>
                    <a:pt x="2572" y="0"/>
                  </a:lnTo>
                  <a:close/>
                </a:path>
              </a:pathLst>
            </a:custGeom>
            <a:solidFill>
              <a:srgbClr val="DBD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0"/>
            <p:cNvSpPr/>
            <p:nvPr/>
          </p:nvSpPr>
          <p:spPr>
            <a:xfrm>
              <a:off x="3656050" y="1611275"/>
              <a:ext cx="122150" cy="166375"/>
            </a:xfrm>
            <a:custGeom>
              <a:rect b="b" l="l" r="r" t="t"/>
              <a:pathLst>
                <a:path extrusionOk="0" h="6655" w="4886">
                  <a:moveTo>
                    <a:pt x="4" y="0"/>
                  </a:moveTo>
                  <a:lnTo>
                    <a:pt x="4" y="4256"/>
                  </a:lnTo>
                  <a:cubicBezTo>
                    <a:pt x="1" y="5579"/>
                    <a:pt x="1074" y="6652"/>
                    <a:pt x="2399" y="6655"/>
                  </a:cubicBezTo>
                  <a:lnTo>
                    <a:pt x="2487" y="6655"/>
                  </a:lnTo>
                  <a:cubicBezTo>
                    <a:pt x="3812" y="6655"/>
                    <a:pt x="4885" y="5579"/>
                    <a:pt x="4885" y="4256"/>
                  </a:cubicBezTo>
                  <a:lnTo>
                    <a:pt x="4885" y="0"/>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0"/>
            <p:cNvSpPr/>
            <p:nvPr/>
          </p:nvSpPr>
          <p:spPr>
            <a:xfrm>
              <a:off x="3687975" y="1611275"/>
              <a:ext cx="59275" cy="135075"/>
            </a:xfrm>
            <a:custGeom>
              <a:rect b="b" l="l" r="r" t="t"/>
              <a:pathLst>
                <a:path extrusionOk="0" h="5403" w="2371">
                  <a:moveTo>
                    <a:pt x="1" y="0"/>
                  </a:moveTo>
                  <a:lnTo>
                    <a:pt x="1" y="4188"/>
                  </a:lnTo>
                  <a:cubicBezTo>
                    <a:pt x="1" y="4858"/>
                    <a:pt x="525" y="5403"/>
                    <a:pt x="1182" y="5403"/>
                  </a:cubicBezTo>
                  <a:cubicBezTo>
                    <a:pt x="1208" y="5403"/>
                    <a:pt x="1234" y="5402"/>
                    <a:pt x="1261" y="5400"/>
                  </a:cubicBezTo>
                  <a:cubicBezTo>
                    <a:pt x="1887" y="5358"/>
                    <a:pt x="2371" y="4837"/>
                    <a:pt x="2371" y="4211"/>
                  </a:cubicBezTo>
                  <a:lnTo>
                    <a:pt x="2371" y="0"/>
                  </a:lnTo>
                  <a:close/>
                </a:path>
              </a:pathLst>
            </a:custGeom>
            <a:solidFill>
              <a:srgbClr val="5C1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0"/>
            <p:cNvSpPr/>
            <p:nvPr/>
          </p:nvSpPr>
          <p:spPr>
            <a:xfrm>
              <a:off x="3650825" y="1605950"/>
              <a:ext cx="132750" cy="177000"/>
            </a:xfrm>
            <a:custGeom>
              <a:rect b="b" l="l" r="r" t="t"/>
              <a:pathLst>
                <a:path extrusionOk="0" h="7080" w="5310">
                  <a:moveTo>
                    <a:pt x="4888" y="426"/>
                  </a:moveTo>
                  <a:lnTo>
                    <a:pt x="4888" y="4461"/>
                  </a:lnTo>
                  <a:cubicBezTo>
                    <a:pt x="4888" y="5673"/>
                    <a:pt x="3905" y="6655"/>
                    <a:pt x="2693" y="6655"/>
                  </a:cubicBezTo>
                  <a:lnTo>
                    <a:pt x="2619" y="6655"/>
                  </a:lnTo>
                  <a:cubicBezTo>
                    <a:pt x="1407" y="6655"/>
                    <a:pt x="425" y="5673"/>
                    <a:pt x="425" y="4461"/>
                  </a:cubicBezTo>
                  <a:lnTo>
                    <a:pt x="425" y="426"/>
                  </a:lnTo>
                  <a:close/>
                  <a:moveTo>
                    <a:pt x="0" y="1"/>
                  </a:moveTo>
                  <a:lnTo>
                    <a:pt x="0" y="4478"/>
                  </a:lnTo>
                  <a:cubicBezTo>
                    <a:pt x="0" y="5913"/>
                    <a:pt x="1164" y="7080"/>
                    <a:pt x="2602" y="7080"/>
                  </a:cubicBezTo>
                  <a:lnTo>
                    <a:pt x="2699" y="7080"/>
                  </a:lnTo>
                  <a:cubicBezTo>
                    <a:pt x="4137" y="7077"/>
                    <a:pt x="5307" y="5911"/>
                    <a:pt x="5309" y="4469"/>
                  </a:cubicBezTo>
                  <a:lnTo>
                    <a:pt x="5309" y="1"/>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0"/>
            <p:cNvSpPr/>
            <p:nvPr/>
          </p:nvSpPr>
          <p:spPr>
            <a:xfrm>
              <a:off x="3682675" y="1606800"/>
              <a:ext cx="69050" cy="144350"/>
            </a:xfrm>
            <a:custGeom>
              <a:rect b="b" l="l" r="r" t="t"/>
              <a:pathLst>
                <a:path extrusionOk="0" h="5774" w="2762">
                  <a:moveTo>
                    <a:pt x="388" y="389"/>
                  </a:moveTo>
                  <a:lnTo>
                    <a:pt x="2407" y="392"/>
                  </a:lnTo>
                  <a:lnTo>
                    <a:pt x="2407" y="4418"/>
                  </a:lnTo>
                  <a:cubicBezTo>
                    <a:pt x="2405" y="4981"/>
                    <a:pt x="1948" y="5426"/>
                    <a:pt x="1401" y="5426"/>
                  </a:cubicBezTo>
                  <a:cubicBezTo>
                    <a:pt x="1358" y="5426"/>
                    <a:pt x="1315" y="5423"/>
                    <a:pt x="1272" y="5418"/>
                  </a:cubicBezTo>
                  <a:cubicBezTo>
                    <a:pt x="765" y="5356"/>
                    <a:pt x="388" y="4911"/>
                    <a:pt x="388" y="4398"/>
                  </a:cubicBezTo>
                  <a:lnTo>
                    <a:pt x="388" y="389"/>
                  </a:lnTo>
                  <a:close/>
                  <a:moveTo>
                    <a:pt x="184" y="1"/>
                  </a:moveTo>
                  <a:cubicBezTo>
                    <a:pt x="83" y="1"/>
                    <a:pt x="0" y="83"/>
                    <a:pt x="0" y="185"/>
                  </a:cubicBezTo>
                  <a:lnTo>
                    <a:pt x="0" y="4373"/>
                  </a:lnTo>
                  <a:cubicBezTo>
                    <a:pt x="0" y="5061"/>
                    <a:pt x="496" y="5661"/>
                    <a:pt x="1176" y="5758"/>
                  </a:cubicBezTo>
                  <a:cubicBezTo>
                    <a:pt x="1245" y="5768"/>
                    <a:pt x="1314" y="5773"/>
                    <a:pt x="1383" y="5773"/>
                  </a:cubicBezTo>
                  <a:cubicBezTo>
                    <a:pt x="2128" y="5773"/>
                    <a:pt x="2759" y="5169"/>
                    <a:pt x="2761" y="4398"/>
                  </a:cubicBezTo>
                  <a:lnTo>
                    <a:pt x="2761" y="185"/>
                  </a:lnTo>
                  <a:cubicBezTo>
                    <a:pt x="2761" y="83"/>
                    <a:pt x="2676" y="1"/>
                    <a:pt x="2577"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0"/>
            <p:cNvSpPr/>
            <p:nvPr/>
          </p:nvSpPr>
          <p:spPr>
            <a:xfrm>
              <a:off x="3567425" y="1530700"/>
              <a:ext cx="60550" cy="15125"/>
            </a:xfrm>
            <a:custGeom>
              <a:rect b="b" l="l" r="r" t="t"/>
              <a:pathLst>
                <a:path extrusionOk="0" h="605" w="2422">
                  <a:moveTo>
                    <a:pt x="2107" y="1"/>
                  </a:moveTo>
                  <a:cubicBezTo>
                    <a:pt x="2105" y="1"/>
                    <a:pt x="2103" y="1"/>
                    <a:pt x="2102" y="1"/>
                  </a:cubicBezTo>
                  <a:lnTo>
                    <a:pt x="312" y="1"/>
                  </a:lnTo>
                  <a:cubicBezTo>
                    <a:pt x="136" y="1"/>
                    <a:pt x="1" y="145"/>
                    <a:pt x="9" y="321"/>
                  </a:cubicBezTo>
                  <a:cubicBezTo>
                    <a:pt x="23" y="482"/>
                    <a:pt x="159" y="604"/>
                    <a:pt x="323" y="604"/>
                  </a:cubicBezTo>
                  <a:lnTo>
                    <a:pt x="2113" y="604"/>
                  </a:lnTo>
                  <a:cubicBezTo>
                    <a:pt x="2286" y="601"/>
                    <a:pt x="2422" y="457"/>
                    <a:pt x="2413" y="284"/>
                  </a:cubicBezTo>
                  <a:cubicBezTo>
                    <a:pt x="2399" y="125"/>
                    <a:pt x="2266" y="1"/>
                    <a:pt x="2107" y="1"/>
                  </a:cubicBezTo>
                  <a:close/>
                </a:path>
              </a:pathLst>
            </a:custGeom>
            <a:solidFill>
              <a:srgbClr val="DBD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0"/>
            <p:cNvSpPr/>
            <p:nvPr/>
          </p:nvSpPr>
          <p:spPr>
            <a:xfrm>
              <a:off x="3567425" y="1553725"/>
              <a:ext cx="60550" cy="15100"/>
            </a:xfrm>
            <a:custGeom>
              <a:rect b="b" l="l" r="r" t="t"/>
              <a:pathLst>
                <a:path extrusionOk="0" h="604" w="2422">
                  <a:moveTo>
                    <a:pt x="2107" y="0"/>
                  </a:moveTo>
                  <a:cubicBezTo>
                    <a:pt x="2105" y="0"/>
                    <a:pt x="2103" y="0"/>
                    <a:pt x="2102" y="0"/>
                  </a:cubicBezTo>
                  <a:lnTo>
                    <a:pt x="312" y="0"/>
                  </a:lnTo>
                  <a:cubicBezTo>
                    <a:pt x="136" y="0"/>
                    <a:pt x="1" y="145"/>
                    <a:pt x="9" y="320"/>
                  </a:cubicBezTo>
                  <a:cubicBezTo>
                    <a:pt x="23" y="482"/>
                    <a:pt x="159" y="603"/>
                    <a:pt x="323" y="603"/>
                  </a:cubicBezTo>
                  <a:lnTo>
                    <a:pt x="2113" y="603"/>
                  </a:lnTo>
                  <a:cubicBezTo>
                    <a:pt x="2286" y="601"/>
                    <a:pt x="2422" y="456"/>
                    <a:pt x="2413" y="283"/>
                  </a:cubicBezTo>
                  <a:cubicBezTo>
                    <a:pt x="2399" y="124"/>
                    <a:pt x="2266" y="0"/>
                    <a:pt x="2107" y="0"/>
                  </a:cubicBezTo>
                  <a:close/>
                </a:path>
              </a:pathLst>
            </a:custGeom>
            <a:solidFill>
              <a:srgbClr val="DBD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0"/>
            <p:cNvSpPr/>
            <p:nvPr/>
          </p:nvSpPr>
          <p:spPr>
            <a:xfrm>
              <a:off x="3567425" y="1575875"/>
              <a:ext cx="60550" cy="15025"/>
            </a:xfrm>
            <a:custGeom>
              <a:rect b="b" l="l" r="r" t="t"/>
              <a:pathLst>
                <a:path extrusionOk="0" h="601" w="2422">
                  <a:moveTo>
                    <a:pt x="2107" y="1"/>
                  </a:moveTo>
                  <a:cubicBezTo>
                    <a:pt x="2105" y="1"/>
                    <a:pt x="2103" y="1"/>
                    <a:pt x="2102" y="1"/>
                  </a:cubicBezTo>
                  <a:lnTo>
                    <a:pt x="312" y="1"/>
                  </a:lnTo>
                  <a:cubicBezTo>
                    <a:pt x="136" y="1"/>
                    <a:pt x="1" y="145"/>
                    <a:pt x="9" y="318"/>
                  </a:cubicBezTo>
                  <a:cubicBezTo>
                    <a:pt x="23" y="477"/>
                    <a:pt x="156" y="601"/>
                    <a:pt x="318" y="601"/>
                  </a:cubicBezTo>
                  <a:cubicBezTo>
                    <a:pt x="320" y="601"/>
                    <a:pt x="322" y="601"/>
                    <a:pt x="323" y="601"/>
                  </a:cubicBezTo>
                  <a:lnTo>
                    <a:pt x="2113" y="601"/>
                  </a:lnTo>
                  <a:cubicBezTo>
                    <a:pt x="2286" y="601"/>
                    <a:pt x="2422" y="456"/>
                    <a:pt x="2413" y="284"/>
                  </a:cubicBezTo>
                  <a:cubicBezTo>
                    <a:pt x="2399" y="121"/>
                    <a:pt x="2266" y="1"/>
                    <a:pt x="2107" y="1"/>
                  </a:cubicBezTo>
                  <a:close/>
                </a:path>
              </a:pathLst>
            </a:custGeom>
            <a:solidFill>
              <a:srgbClr val="DBD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0"/>
            <p:cNvSpPr/>
            <p:nvPr/>
          </p:nvSpPr>
          <p:spPr>
            <a:xfrm>
              <a:off x="3567000" y="1530725"/>
              <a:ext cx="22550" cy="15100"/>
            </a:xfrm>
            <a:custGeom>
              <a:rect b="b" l="l" r="r" t="t"/>
              <a:pathLst>
                <a:path extrusionOk="0" h="604" w="902">
                  <a:moveTo>
                    <a:pt x="312" y="0"/>
                  </a:moveTo>
                  <a:cubicBezTo>
                    <a:pt x="139" y="0"/>
                    <a:pt x="1" y="144"/>
                    <a:pt x="12" y="320"/>
                  </a:cubicBezTo>
                  <a:cubicBezTo>
                    <a:pt x="23" y="481"/>
                    <a:pt x="162" y="603"/>
                    <a:pt x="323" y="603"/>
                  </a:cubicBezTo>
                  <a:lnTo>
                    <a:pt x="901" y="603"/>
                  </a:lnTo>
                  <a:cubicBezTo>
                    <a:pt x="734" y="603"/>
                    <a:pt x="598" y="467"/>
                    <a:pt x="598" y="300"/>
                  </a:cubicBezTo>
                  <a:cubicBezTo>
                    <a:pt x="598" y="136"/>
                    <a:pt x="734" y="0"/>
                    <a:pt x="901" y="0"/>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0"/>
            <p:cNvSpPr/>
            <p:nvPr/>
          </p:nvSpPr>
          <p:spPr>
            <a:xfrm>
              <a:off x="3567000" y="1553725"/>
              <a:ext cx="22550" cy="15100"/>
            </a:xfrm>
            <a:custGeom>
              <a:rect b="b" l="l" r="r" t="t"/>
              <a:pathLst>
                <a:path extrusionOk="0" h="604" w="902">
                  <a:moveTo>
                    <a:pt x="312" y="0"/>
                  </a:moveTo>
                  <a:cubicBezTo>
                    <a:pt x="139" y="0"/>
                    <a:pt x="1" y="145"/>
                    <a:pt x="12" y="320"/>
                  </a:cubicBezTo>
                  <a:cubicBezTo>
                    <a:pt x="23" y="482"/>
                    <a:pt x="162" y="603"/>
                    <a:pt x="323" y="603"/>
                  </a:cubicBezTo>
                  <a:lnTo>
                    <a:pt x="901" y="603"/>
                  </a:lnTo>
                  <a:cubicBezTo>
                    <a:pt x="734" y="603"/>
                    <a:pt x="598" y="467"/>
                    <a:pt x="598" y="300"/>
                  </a:cubicBezTo>
                  <a:cubicBezTo>
                    <a:pt x="598" y="136"/>
                    <a:pt x="734" y="0"/>
                    <a:pt x="901" y="0"/>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0"/>
            <p:cNvSpPr/>
            <p:nvPr/>
          </p:nvSpPr>
          <p:spPr>
            <a:xfrm>
              <a:off x="3567000" y="1575875"/>
              <a:ext cx="22550" cy="15025"/>
            </a:xfrm>
            <a:custGeom>
              <a:rect b="b" l="l" r="r" t="t"/>
              <a:pathLst>
                <a:path extrusionOk="0" h="601" w="902">
                  <a:moveTo>
                    <a:pt x="318" y="1"/>
                  </a:moveTo>
                  <a:cubicBezTo>
                    <a:pt x="159" y="1"/>
                    <a:pt x="23" y="121"/>
                    <a:pt x="12" y="284"/>
                  </a:cubicBezTo>
                  <a:cubicBezTo>
                    <a:pt x="1" y="456"/>
                    <a:pt x="139" y="601"/>
                    <a:pt x="312" y="601"/>
                  </a:cubicBezTo>
                  <a:lnTo>
                    <a:pt x="901" y="601"/>
                  </a:lnTo>
                  <a:cubicBezTo>
                    <a:pt x="734" y="601"/>
                    <a:pt x="598" y="465"/>
                    <a:pt x="598" y="301"/>
                  </a:cubicBezTo>
                  <a:cubicBezTo>
                    <a:pt x="598" y="134"/>
                    <a:pt x="734" y="1"/>
                    <a:pt x="901" y="1"/>
                  </a:cubicBezTo>
                  <a:lnTo>
                    <a:pt x="323" y="1"/>
                  </a:lnTo>
                  <a:cubicBezTo>
                    <a:pt x="322" y="1"/>
                    <a:pt x="320" y="1"/>
                    <a:pt x="318" y="1"/>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0"/>
            <p:cNvSpPr/>
            <p:nvPr/>
          </p:nvSpPr>
          <p:spPr>
            <a:xfrm>
              <a:off x="3807050" y="1530700"/>
              <a:ext cx="60625" cy="15125"/>
            </a:xfrm>
            <a:custGeom>
              <a:rect b="b" l="l" r="r" t="t"/>
              <a:pathLst>
                <a:path extrusionOk="0" h="605" w="2425">
                  <a:moveTo>
                    <a:pt x="2107" y="1"/>
                  </a:moveTo>
                  <a:cubicBezTo>
                    <a:pt x="2105" y="1"/>
                    <a:pt x="2103" y="1"/>
                    <a:pt x="2102" y="1"/>
                  </a:cubicBezTo>
                  <a:lnTo>
                    <a:pt x="312" y="1"/>
                  </a:lnTo>
                  <a:cubicBezTo>
                    <a:pt x="139" y="1"/>
                    <a:pt x="0" y="145"/>
                    <a:pt x="12" y="321"/>
                  </a:cubicBezTo>
                  <a:cubicBezTo>
                    <a:pt x="26" y="482"/>
                    <a:pt x="162" y="604"/>
                    <a:pt x="323" y="604"/>
                  </a:cubicBezTo>
                  <a:lnTo>
                    <a:pt x="2113" y="604"/>
                  </a:lnTo>
                  <a:cubicBezTo>
                    <a:pt x="2286" y="604"/>
                    <a:pt x="2424" y="457"/>
                    <a:pt x="2413" y="284"/>
                  </a:cubicBezTo>
                  <a:cubicBezTo>
                    <a:pt x="2399" y="125"/>
                    <a:pt x="2266" y="1"/>
                    <a:pt x="2107" y="1"/>
                  </a:cubicBezTo>
                  <a:close/>
                </a:path>
              </a:pathLst>
            </a:custGeom>
            <a:solidFill>
              <a:srgbClr val="DBD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0"/>
            <p:cNvSpPr/>
            <p:nvPr/>
          </p:nvSpPr>
          <p:spPr>
            <a:xfrm>
              <a:off x="3807050" y="1553725"/>
              <a:ext cx="60625" cy="15100"/>
            </a:xfrm>
            <a:custGeom>
              <a:rect b="b" l="l" r="r" t="t"/>
              <a:pathLst>
                <a:path extrusionOk="0" h="604" w="2425">
                  <a:moveTo>
                    <a:pt x="2107" y="0"/>
                  </a:moveTo>
                  <a:cubicBezTo>
                    <a:pt x="2105" y="0"/>
                    <a:pt x="2103" y="0"/>
                    <a:pt x="2102" y="0"/>
                  </a:cubicBezTo>
                  <a:lnTo>
                    <a:pt x="312" y="0"/>
                  </a:lnTo>
                  <a:cubicBezTo>
                    <a:pt x="139" y="0"/>
                    <a:pt x="0" y="145"/>
                    <a:pt x="12" y="320"/>
                  </a:cubicBezTo>
                  <a:cubicBezTo>
                    <a:pt x="23" y="482"/>
                    <a:pt x="162" y="603"/>
                    <a:pt x="323" y="603"/>
                  </a:cubicBezTo>
                  <a:lnTo>
                    <a:pt x="2113" y="603"/>
                  </a:lnTo>
                  <a:cubicBezTo>
                    <a:pt x="2286" y="603"/>
                    <a:pt x="2424" y="456"/>
                    <a:pt x="2413" y="283"/>
                  </a:cubicBezTo>
                  <a:cubicBezTo>
                    <a:pt x="2399" y="124"/>
                    <a:pt x="2266" y="0"/>
                    <a:pt x="2107" y="0"/>
                  </a:cubicBezTo>
                  <a:close/>
                </a:path>
              </a:pathLst>
            </a:custGeom>
            <a:solidFill>
              <a:srgbClr val="DBD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0"/>
            <p:cNvSpPr/>
            <p:nvPr/>
          </p:nvSpPr>
          <p:spPr>
            <a:xfrm>
              <a:off x="3807050" y="1575875"/>
              <a:ext cx="60625" cy="15025"/>
            </a:xfrm>
            <a:custGeom>
              <a:rect b="b" l="l" r="r" t="t"/>
              <a:pathLst>
                <a:path extrusionOk="0" h="601" w="2425">
                  <a:moveTo>
                    <a:pt x="2107" y="1"/>
                  </a:moveTo>
                  <a:cubicBezTo>
                    <a:pt x="2105" y="1"/>
                    <a:pt x="2103" y="1"/>
                    <a:pt x="2102" y="1"/>
                  </a:cubicBezTo>
                  <a:lnTo>
                    <a:pt x="312" y="1"/>
                  </a:lnTo>
                  <a:cubicBezTo>
                    <a:pt x="139" y="1"/>
                    <a:pt x="0" y="145"/>
                    <a:pt x="12" y="318"/>
                  </a:cubicBezTo>
                  <a:cubicBezTo>
                    <a:pt x="26" y="477"/>
                    <a:pt x="159" y="601"/>
                    <a:pt x="318" y="601"/>
                  </a:cubicBezTo>
                  <a:cubicBezTo>
                    <a:pt x="320" y="601"/>
                    <a:pt x="321" y="601"/>
                    <a:pt x="323" y="601"/>
                  </a:cubicBezTo>
                  <a:lnTo>
                    <a:pt x="2113" y="601"/>
                  </a:lnTo>
                  <a:cubicBezTo>
                    <a:pt x="2286" y="601"/>
                    <a:pt x="2424" y="456"/>
                    <a:pt x="2413" y="284"/>
                  </a:cubicBezTo>
                  <a:cubicBezTo>
                    <a:pt x="2399" y="121"/>
                    <a:pt x="2266" y="1"/>
                    <a:pt x="2107" y="1"/>
                  </a:cubicBezTo>
                  <a:close/>
                </a:path>
              </a:pathLst>
            </a:custGeom>
            <a:solidFill>
              <a:srgbClr val="DBD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0"/>
            <p:cNvSpPr/>
            <p:nvPr/>
          </p:nvSpPr>
          <p:spPr>
            <a:xfrm>
              <a:off x="3806700" y="1530725"/>
              <a:ext cx="22450" cy="15100"/>
            </a:xfrm>
            <a:custGeom>
              <a:rect b="b" l="l" r="r" t="t"/>
              <a:pathLst>
                <a:path extrusionOk="0" h="604" w="898">
                  <a:moveTo>
                    <a:pt x="309" y="0"/>
                  </a:moveTo>
                  <a:cubicBezTo>
                    <a:pt x="136" y="0"/>
                    <a:pt x="0" y="144"/>
                    <a:pt x="9" y="320"/>
                  </a:cubicBezTo>
                  <a:cubicBezTo>
                    <a:pt x="23" y="481"/>
                    <a:pt x="159" y="603"/>
                    <a:pt x="320" y="603"/>
                  </a:cubicBezTo>
                  <a:lnTo>
                    <a:pt x="898" y="603"/>
                  </a:lnTo>
                  <a:cubicBezTo>
                    <a:pt x="731" y="603"/>
                    <a:pt x="598" y="467"/>
                    <a:pt x="598" y="300"/>
                  </a:cubicBezTo>
                  <a:cubicBezTo>
                    <a:pt x="598" y="136"/>
                    <a:pt x="731" y="0"/>
                    <a:pt x="898" y="0"/>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0"/>
            <p:cNvSpPr/>
            <p:nvPr/>
          </p:nvSpPr>
          <p:spPr>
            <a:xfrm>
              <a:off x="3806700" y="1553725"/>
              <a:ext cx="22450" cy="15100"/>
            </a:xfrm>
            <a:custGeom>
              <a:rect b="b" l="l" r="r" t="t"/>
              <a:pathLst>
                <a:path extrusionOk="0" h="604" w="898">
                  <a:moveTo>
                    <a:pt x="309" y="0"/>
                  </a:moveTo>
                  <a:cubicBezTo>
                    <a:pt x="136" y="0"/>
                    <a:pt x="0" y="145"/>
                    <a:pt x="9" y="320"/>
                  </a:cubicBezTo>
                  <a:cubicBezTo>
                    <a:pt x="23" y="482"/>
                    <a:pt x="159" y="603"/>
                    <a:pt x="320" y="603"/>
                  </a:cubicBezTo>
                  <a:lnTo>
                    <a:pt x="898" y="603"/>
                  </a:lnTo>
                  <a:cubicBezTo>
                    <a:pt x="731" y="603"/>
                    <a:pt x="598" y="467"/>
                    <a:pt x="598" y="300"/>
                  </a:cubicBezTo>
                  <a:cubicBezTo>
                    <a:pt x="598" y="136"/>
                    <a:pt x="731" y="0"/>
                    <a:pt x="898" y="0"/>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0"/>
            <p:cNvSpPr/>
            <p:nvPr/>
          </p:nvSpPr>
          <p:spPr>
            <a:xfrm>
              <a:off x="3806700" y="1575875"/>
              <a:ext cx="22450" cy="15025"/>
            </a:xfrm>
            <a:custGeom>
              <a:rect b="b" l="l" r="r" t="t"/>
              <a:pathLst>
                <a:path extrusionOk="0" h="601" w="898">
                  <a:moveTo>
                    <a:pt x="315" y="1"/>
                  </a:moveTo>
                  <a:cubicBezTo>
                    <a:pt x="156" y="1"/>
                    <a:pt x="23" y="121"/>
                    <a:pt x="9" y="284"/>
                  </a:cubicBezTo>
                  <a:cubicBezTo>
                    <a:pt x="0" y="456"/>
                    <a:pt x="136" y="601"/>
                    <a:pt x="309" y="601"/>
                  </a:cubicBezTo>
                  <a:lnTo>
                    <a:pt x="898" y="601"/>
                  </a:lnTo>
                  <a:cubicBezTo>
                    <a:pt x="731" y="601"/>
                    <a:pt x="598" y="465"/>
                    <a:pt x="598" y="301"/>
                  </a:cubicBezTo>
                  <a:cubicBezTo>
                    <a:pt x="598" y="134"/>
                    <a:pt x="731" y="1"/>
                    <a:pt x="898" y="1"/>
                  </a:cubicBezTo>
                  <a:lnTo>
                    <a:pt x="320" y="1"/>
                  </a:lnTo>
                  <a:cubicBezTo>
                    <a:pt x="318" y="1"/>
                    <a:pt x="317" y="1"/>
                    <a:pt x="315" y="1"/>
                  </a:cubicBezTo>
                  <a:close/>
                </a:path>
              </a:pathLst>
            </a:custGeom>
            <a:solidFill>
              <a:srgbClr val="D1C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0"/>
            <p:cNvSpPr/>
            <p:nvPr/>
          </p:nvSpPr>
          <p:spPr>
            <a:xfrm>
              <a:off x="3656050" y="1535175"/>
              <a:ext cx="122150" cy="46025"/>
            </a:xfrm>
            <a:custGeom>
              <a:rect b="b" l="l" r="r" t="t"/>
              <a:pathLst>
                <a:path extrusionOk="0" h="1841" w="4886">
                  <a:moveTo>
                    <a:pt x="1" y="0"/>
                  </a:moveTo>
                  <a:lnTo>
                    <a:pt x="1" y="1841"/>
                  </a:lnTo>
                  <a:lnTo>
                    <a:pt x="4885" y="1841"/>
                  </a:lnTo>
                  <a:lnTo>
                    <a:pt x="4885" y="0"/>
                  </a:lnTo>
                  <a:close/>
                </a:path>
              </a:pathLst>
            </a:custGeom>
            <a:solidFill>
              <a:srgbClr val="DBD0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0"/>
            <p:cNvSpPr/>
            <p:nvPr/>
          </p:nvSpPr>
          <p:spPr>
            <a:xfrm>
              <a:off x="3650825" y="1529875"/>
              <a:ext cx="132750" cy="56650"/>
            </a:xfrm>
            <a:custGeom>
              <a:rect b="b" l="l" r="r" t="t"/>
              <a:pathLst>
                <a:path extrusionOk="0" h="2266" w="5310">
                  <a:moveTo>
                    <a:pt x="1558" y="425"/>
                  </a:moveTo>
                  <a:lnTo>
                    <a:pt x="1558" y="1841"/>
                  </a:lnTo>
                  <a:lnTo>
                    <a:pt x="425" y="1841"/>
                  </a:lnTo>
                  <a:lnTo>
                    <a:pt x="425" y="425"/>
                  </a:lnTo>
                  <a:close/>
                  <a:moveTo>
                    <a:pt x="3361" y="425"/>
                  </a:moveTo>
                  <a:lnTo>
                    <a:pt x="3361" y="1841"/>
                  </a:lnTo>
                  <a:lnTo>
                    <a:pt x="1982" y="1841"/>
                  </a:lnTo>
                  <a:lnTo>
                    <a:pt x="1982" y="425"/>
                  </a:lnTo>
                  <a:close/>
                  <a:moveTo>
                    <a:pt x="4919" y="425"/>
                  </a:moveTo>
                  <a:lnTo>
                    <a:pt x="4919" y="1841"/>
                  </a:lnTo>
                  <a:lnTo>
                    <a:pt x="3786" y="1841"/>
                  </a:lnTo>
                  <a:lnTo>
                    <a:pt x="3786" y="425"/>
                  </a:lnTo>
                  <a:close/>
                  <a:moveTo>
                    <a:pt x="0" y="0"/>
                  </a:moveTo>
                  <a:lnTo>
                    <a:pt x="0" y="2265"/>
                  </a:lnTo>
                  <a:lnTo>
                    <a:pt x="5309" y="2265"/>
                  </a:lnTo>
                  <a:lnTo>
                    <a:pt x="5309" y="0"/>
                  </a:ln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0"/>
            <p:cNvSpPr/>
            <p:nvPr/>
          </p:nvSpPr>
          <p:spPr>
            <a:xfrm>
              <a:off x="3682675" y="1612125"/>
              <a:ext cx="71200" cy="67775"/>
            </a:xfrm>
            <a:custGeom>
              <a:rect b="b" l="l" r="r" t="t"/>
              <a:pathLst>
                <a:path extrusionOk="0" h="2711" w="2848">
                  <a:moveTo>
                    <a:pt x="2582" y="0"/>
                  </a:moveTo>
                  <a:cubicBezTo>
                    <a:pt x="2538" y="0"/>
                    <a:pt x="2493" y="17"/>
                    <a:pt x="2453" y="57"/>
                  </a:cubicBezTo>
                  <a:lnTo>
                    <a:pt x="116" y="2396"/>
                  </a:lnTo>
                  <a:cubicBezTo>
                    <a:pt x="0" y="2512"/>
                    <a:pt x="85" y="2710"/>
                    <a:pt x="250" y="2710"/>
                  </a:cubicBezTo>
                  <a:cubicBezTo>
                    <a:pt x="298" y="2710"/>
                    <a:pt x="343" y="2690"/>
                    <a:pt x="380" y="2656"/>
                  </a:cubicBezTo>
                  <a:lnTo>
                    <a:pt x="2713" y="317"/>
                  </a:lnTo>
                  <a:cubicBezTo>
                    <a:pt x="2848" y="185"/>
                    <a:pt x="2725" y="0"/>
                    <a:pt x="2582"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0"/>
            <p:cNvSpPr/>
            <p:nvPr/>
          </p:nvSpPr>
          <p:spPr>
            <a:xfrm>
              <a:off x="3683875" y="1666475"/>
              <a:ext cx="70025" cy="66575"/>
            </a:xfrm>
            <a:custGeom>
              <a:rect b="b" l="l" r="r" t="t"/>
              <a:pathLst>
                <a:path extrusionOk="0" h="2663" w="2801">
                  <a:moveTo>
                    <a:pt x="2536" y="1"/>
                  </a:moveTo>
                  <a:cubicBezTo>
                    <a:pt x="2493" y="1"/>
                    <a:pt x="2448" y="18"/>
                    <a:pt x="2407" y="58"/>
                  </a:cubicBezTo>
                  <a:lnTo>
                    <a:pt x="117" y="2348"/>
                  </a:lnTo>
                  <a:cubicBezTo>
                    <a:pt x="1" y="2464"/>
                    <a:pt x="83" y="2663"/>
                    <a:pt x="247" y="2663"/>
                  </a:cubicBezTo>
                  <a:cubicBezTo>
                    <a:pt x="295" y="2663"/>
                    <a:pt x="343" y="2643"/>
                    <a:pt x="377" y="2609"/>
                  </a:cubicBezTo>
                  <a:lnTo>
                    <a:pt x="2668" y="318"/>
                  </a:lnTo>
                  <a:cubicBezTo>
                    <a:pt x="2801" y="185"/>
                    <a:pt x="2679" y="1"/>
                    <a:pt x="2536"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0"/>
            <p:cNvSpPr/>
            <p:nvPr/>
          </p:nvSpPr>
          <p:spPr>
            <a:xfrm>
              <a:off x="3682325" y="1612125"/>
              <a:ext cx="71225" cy="67775"/>
            </a:xfrm>
            <a:custGeom>
              <a:rect b="b" l="l" r="r" t="t"/>
              <a:pathLst>
                <a:path extrusionOk="0" h="2711" w="2849">
                  <a:moveTo>
                    <a:pt x="266" y="0"/>
                  </a:moveTo>
                  <a:cubicBezTo>
                    <a:pt x="124" y="0"/>
                    <a:pt x="1" y="185"/>
                    <a:pt x="133" y="317"/>
                  </a:cubicBezTo>
                  <a:lnTo>
                    <a:pt x="2469" y="2656"/>
                  </a:lnTo>
                  <a:cubicBezTo>
                    <a:pt x="2503" y="2690"/>
                    <a:pt x="2551" y="2710"/>
                    <a:pt x="2600" y="2710"/>
                  </a:cubicBezTo>
                  <a:lnTo>
                    <a:pt x="2602" y="2710"/>
                  </a:lnTo>
                  <a:cubicBezTo>
                    <a:pt x="2767" y="2710"/>
                    <a:pt x="2849" y="2512"/>
                    <a:pt x="2733" y="2396"/>
                  </a:cubicBezTo>
                  <a:lnTo>
                    <a:pt x="394" y="57"/>
                  </a:lnTo>
                  <a:cubicBezTo>
                    <a:pt x="354" y="17"/>
                    <a:pt x="309" y="0"/>
                    <a:pt x="266" y="0"/>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0"/>
            <p:cNvSpPr/>
            <p:nvPr/>
          </p:nvSpPr>
          <p:spPr>
            <a:xfrm>
              <a:off x="3682250" y="1666475"/>
              <a:ext cx="69250" cy="65725"/>
            </a:xfrm>
            <a:custGeom>
              <a:rect b="b" l="l" r="r" t="t"/>
              <a:pathLst>
                <a:path extrusionOk="0" h="2629" w="2770">
                  <a:moveTo>
                    <a:pt x="266" y="1"/>
                  </a:moveTo>
                  <a:cubicBezTo>
                    <a:pt x="124" y="1"/>
                    <a:pt x="1" y="185"/>
                    <a:pt x="133" y="318"/>
                  </a:cubicBezTo>
                  <a:lnTo>
                    <a:pt x="2393" y="2575"/>
                  </a:lnTo>
                  <a:cubicBezTo>
                    <a:pt x="2427" y="2612"/>
                    <a:pt x="2475" y="2629"/>
                    <a:pt x="2523" y="2629"/>
                  </a:cubicBezTo>
                  <a:cubicBezTo>
                    <a:pt x="2688" y="2629"/>
                    <a:pt x="2770" y="2430"/>
                    <a:pt x="2654" y="2314"/>
                  </a:cubicBezTo>
                  <a:lnTo>
                    <a:pt x="394" y="58"/>
                  </a:lnTo>
                  <a:cubicBezTo>
                    <a:pt x="354" y="18"/>
                    <a:pt x="309" y="1"/>
                    <a:pt x="266" y="1"/>
                  </a:cubicBezTo>
                  <a:close/>
                </a:path>
              </a:pathLst>
            </a:custGeom>
            <a:solidFill>
              <a:srgbClr val="C940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0"/>
            <p:cNvSpPr/>
            <p:nvPr/>
          </p:nvSpPr>
          <p:spPr>
            <a:xfrm>
              <a:off x="3551650" y="1801475"/>
              <a:ext cx="331875" cy="14200"/>
            </a:xfrm>
            <a:custGeom>
              <a:rect b="b" l="l" r="r" t="t"/>
              <a:pathLst>
                <a:path extrusionOk="0" h="568" w="13275">
                  <a:moveTo>
                    <a:pt x="0" y="1"/>
                  </a:moveTo>
                  <a:lnTo>
                    <a:pt x="0" y="567"/>
                  </a:lnTo>
                  <a:lnTo>
                    <a:pt x="13275" y="567"/>
                  </a:lnTo>
                  <a:lnTo>
                    <a:pt x="13275" y="1"/>
                  </a:lnTo>
                  <a:close/>
                </a:path>
              </a:pathLst>
            </a:custGeom>
            <a:solidFill>
              <a:srgbClr val="FCEC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 name="Shape 304"/>
        <p:cNvGrpSpPr/>
        <p:nvPr/>
      </p:nvGrpSpPr>
      <p:grpSpPr>
        <a:xfrm>
          <a:off x="0" y="0"/>
          <a:ext cx="0" cy="0"/>
          <a:chOff x="0" y="0"/>
          <a:chExt cx="0" cy="0"/>
        </a:xfrm>
      </p:grpSpPr>
      <p:pic>
        <p:nvPicPr>
          <p:cNvPr id="305" name="Google Shape;305;p31"/>
          <p:cNvPicPr preferRelativeResize="0"/>
          <p:nvPr/>
        </p:nvPicPr>
        <p:blipFill rotWithShape="1">
          <a:blip r:embed="rId3">
            <a:alphaModFix/>
          </a:blip>
          <a:srcRect b="0" l="0" r="0" t="0"/>
          <a:stretch/>
        </p:blipFill>
        <p:spPr>
          <a:xfrm>
            <a:off x="0" y="0"/>
            <a:ext cx="9144000" cy="5143500"/>
          </a:xfrm>
          <a:prstGeom prst="rect">
            <a:avLst/>
          </a:prstGeom>
          <a:noFill/>
          <a:ln>
            <a:noFill/>
          </a:ln>
        </p:spPr>
      </p:pic>
      <p:sp>
        <p:nvSpPr>
          <p:cNvPr id="306" name="Google Shape;306;p31"/>
          <p:cNvSpPr txBox="1"/>
          <p:nvPr>
            <p:ph idx="1" type="subTitle"/>
          </p:nvPr>
        </p:nvSpPr>
        <p:spPr>
          <a:xfrm>
            <a:off x="373275" y="1019675"/>
            <a:ext cx="3265200" cy="721200"/>
          </a:xfrm>
          <a:prstGeom prst="rect">
            <a:avLst/>
          </a:prstGeom>
        </p:spPr>
        <p:txBody>
          <a:bodyPr anchorCtr="0" anchor="t" bIns="91425" lIns="91425" spcFirstLastPara="1" rIns="91425" wrap="square" tIns="91425">
            <a:noAutofit/>
          </a:bodyPr>
          <a:lstStyle/>
          <a:p>
            <a:pPr indent="0" lvl="0" marL="0" rtl="0" algn="ctr">
              <a:spcBef>
                <a:spcPts val="0"/>
              </a:spcBef>
              <a:spcAft>
                <a:spcPts val="200"/>
              </a:spcAft>
              <a:buNone/>
            </a:pPr>
            <a:r>
              <a:rPr lang="en"/>
              <a:t>Mars is a cold place, not hot</a:t>
            </a:r>
            <a:endParaRPr/>
          </a:p>
        </p:txBody>
      </p:sp>
      <p:sp>
        <p:nvSpPr>
          <p:cNvPr id="307" name="Google Shape;307;p31"/>
          <p:cNvSpPr txBox="1"/>
          <p:nvPr>
            <p:ph idx="5" type="title"/>
          </p:nvPr>
        </p:nvSpPr>
        <p:spPr>
          <a:xfrm>
            <a:off x="373250" y="180600"/>
            <a:ext cx="3265200" cy="964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150,000</a:t>
            </a:r>
            <a:endParaRPr/>
          </a:p>
        </p:txBody>
      </p:sp>
      <p:sp>
        <p:nvSpPr>
          <p:cNvPr id="308" name="Google Shape;308;p31"/>
          <p:cNvSpPr txBox="1"/>
          <p:nvPr>
            <p:ph type="title"/>
          </p:nvPr>
        </p:nvSpPr>
        <p:spPr>
          <a:xfrm>
            <a:off x="2324088" y="1189350"/>
            <a:ext cx="3265200" cy="964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$35,000 </a:t>
            </a:r>
            <a:endParaRPr/>
          </a:p>
        </p:txBody>
      </p:sp>
      <p:sp>
        <p:nvSpPr>
          <p:cNvPr id="309" name="Google Shape;309;p31"/>
          <p:cNvSpPr txBox="1"/>
          <p:nvPr>
            <p:ph idx="4" type="title"/>
          </p:nvPr>
        </p:nvSpPr>
        <p:spPr>
          <a:xfrm>
            <a:off x="4274925" y="2347061"/>
            <a:ext cx="3265200" cy="964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80%</a:t>
            </a:r>
            <a:endParaRPr/>
          </a:p>
        </p:txBody>
      </p:sp>
      <p:sp>
        <p:nvSpPr>
          <p:cNvPr id="310" name="Google Shape;310;p31"/>
          <p:cNvSpPr txBox="1"/>
          <p:nvPr>
            <p:ph idx="3" type="subTitle"/>
          </p:nvPr>
        </p:nvSpPr>
        <p:spPr>
          <a:xfrm>
            <a:off x="4274975" y="3198925"/>
            <a:ext cx="3265200" cy="78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311" name="Google Shape;311;p31"/>
          <p:cNvSpPr txBox="1"/>
          <p:nvPr>
            <p:ph idx="2" type="subTitle"/>
          </p:nvPr>
        </p:nvSpPr>
        <p:spPr>
          <a:xfrm>
            <a:off x="2471225" y="2017975"/>
            <a:ext cx="2970900" cy="63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Revolution - History Lesson">
  <a:themeElements>
    <a:clrScheme name="Simple Light">
      <a:dk1>
        <a:srgbClr val="5C1D14"/>
      </a:dk1>
      <a:lt1>
        <a:srgbClr val="FFFFFF"/>
      </a:lt1>
      <a:dk2>
        <a:srgbClr val="595959"/>
      </a:dk2>
      <a:lt2>
        <a:srgbClr val="EEEEEE"/>
      </a:lt2>
      <a:accent1>
        <a:srgbClr val="C9403B"/>
      </a:accent1>
      <a:accent2>
        <a:srgbClr val="5C1D14"/>
      </a:accent2>
      <a:accent3>
        <a:srgbClr val="FCECB4"/>
      </a:accent3>
      <a:accent4>
        <a:srgbClr val="B32A25"/>
      </a:accent4>
      <a:accent5>
        <a:srgbClr val="350C07"/>
      </a:accent5>
      <a:accent6>
        <a:srgbClr val="C5B680"/>
      </a:accent6>
      <a:hlink>
        <a:srgbClr val="C9403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