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327" r:id="rId3"/>
    <p:sldId id="285" r:id="rId4"/>
    <p:sldId id="257" r:id="rId5"/>
    <p:sldId id="273" r:id="rId6"/>
    <p:sldId id="338" r:id="rId7"/>
    <p:sldId id="339" r:id="rId8"/>
    <p:sldId id="337" r:id="rId9"/>
    <p:sldId id="336" r:id="rId10"/>
    <p:sldId id="335" r:id="rId11"/>
    <p:sldId id="329" r:id="rId12"/>
    <p:sldId id="330" r:id="rId13"/>
    <p:sldId id="331" r:id="rId14"/>
    <p:sldId id="289" r:id="rId15"/>
    <p:sldId id="332" r:id="rId16"/>
    <p:sldId id="316" r:id="rId17"/>
    <p:sldId id="319" r:id="rId18"/>
    <p:sldId id="314" r:id="rId19"/>
    <p:sldId id="298" r:id="rId20"/>
    <p:sldId id="321" r:id="rId21"/>
    <p:sldId id="322" r:id="rId22"/>
    <p:sldId id="323" r:id="rId23"/>
    <p:sldId id="324" r:id="rId24"/>
    <p:sldId id="325" r:id="rId25"/>
    <p:sldId id="326" r:id="rId26"/>
    <p:sldId id="302" r:id="rId27"/>
    <p:sldId id="312" r:id="rId28"/>
    <p:sldId id="30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BA4B2"/>
    <a:srgbClr val="D3A243"/>
    <a:srgbClr val="B84041"/>
    <a:srgbClr val="FC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B10E-1EE2-4C29-BE72-12C855EA55B4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FE89-D676-4239-80C7-763C7C2A22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73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0FE89-D676-4239-80C7-763C7C2A22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0FE89-D676-4239-80C7-763C7C2A2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8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0FE89-D676-4239-80C7-763C7C2A2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0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0FE89-D676-4239-80C7-763C7C2A2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0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072532" y="3633788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510213" y="1643063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16063" y="2828925"/>
            <a:ext cx="2835275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434781" y="2828925"/>
            <a:ext cx="4746363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458913" y="2043113"/>
            <a:ext cx="2025650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702245" y="2043113"/>
            <a:ext cx="5489754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53931" y="2043113"/>
            <a:ext cx="3065590" cy="170538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553931" y="3837189"/>
            <a:ext cx="3065590" cy="170636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4562-9797-4A3D-AF6E-83A028F8C73D}" type="datetimeFigureOut">
              <a:rPr lang="en-US" smtClean="0"/>
              <a:t>16/6/2023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E75F-B9BE-408E-BBC3-7B4B37D19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2072532" y="3633788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510213" y="1643063"/>
            <a:ext cx="1978025" cy="19907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8328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6383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829175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9629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6383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4829175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79629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40749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790825" y="1592263"/>
            <a:ext cx="3200400" cy="15414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795665" y="3803028"/>
            <a:ext cx="1433934" cy="14205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5653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039563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366075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8727310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678329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178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16383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829175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962900" y="15636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6383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4829175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5"/>
          <p:cNvSpPr>
            <a:spLocks noGrp="1"/>
          </p:cNvSpPr>
          <p:nvPr>
            <p:ph type="pic" sz="quarter" idx="15"/>
          </p:nvPr>
        </p:nvSpPr>
        <p:spPr>
          <a:xfrm>
            <a:off x="7962900" y="3621088"/>
            <a:ext cx="2489200" cy="13604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34429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7623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8855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8471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92480" y="2028895"/>
            <a:ext cx="5384800" cy="4158482"/>
          </a:xfrm>
          <a:custGeom>
            <a:avLst/>
            <a:gdLst>
              <a:gd name="connsiteX0" fmla="*/ 0 w 5384800"/>
              <a:gd name="connsiteY0" fmla="*/ 0 h 4158482"/>
              <a:gd name="connsiteX1" fmla="*/ 5384800 w 5384800"/>
              <a:gd name="connsiteY1" fmla="*/ 4158482 h 4158482"/>
              <a:gd name="connsiteX2" fmla="*/ 0 w 5384800"/>
              <a:gd name="connsiteY2" fmla="*/ 4158482 h 41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4800" h="4158482">
                <a:moveTo>
                  <a:pt x="0" y="0"/>
                </a:moveTo>
                <a:lnTo>
                  <a:pt x="5384800" y="4158482"/>
                </a:lnTo>
                <a:lnTo>
                  <a:pt x="0" y="41584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26507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68949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95113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623592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474415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8736056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2416279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90087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1"/>
          </p:nvPr>
        </p:nvSpPr>
        <p:spPr>
          <a:xfrm>
            <a:off x="2829026" y="1480457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2"/>
          </p:nvPr>
        </p:nvSpPr>
        <p:spPr>
          <a:xfrm>
            <a:off x="2829026" y="3562935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1833965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3824087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7357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70ACC-9F4B-401F-B841-BE51CAC5477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2023/6/16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15E85-84CF-4A70-9D48-4DCBDC59C2F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5933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16063" y="2828925"/>
            <a:ext cx="2835275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434781" y="2828925"/>
            <a:ext cx="4746363" cy="21256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096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458913" y="2043113"/>
            <a:ext cx="2025650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702245" y="2043113"/>
            <a:ext cx="5489754" cy="35004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53931" y="2043113"/>
            <a:ext cx="3065590" cy="170538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553931" y="3837189"/>
            <a:ext cx="3065590" cy="170636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792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790825" y="1592263"/>
            <a:ext cx="3200400" cy="15414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795665" y="3803028"/>
            <a:ext cx="1433934" cy="142053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039563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6366075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8727310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678329" y="1561806"/>
            <a:ext cx="1915326" cy="1915326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34429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7623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885574" y="2407920"/>
            <a:ext cx="1534160" cy="1534160"/>
          </a:xfrm>
          <a:custGeom>
            <a:avLst/>
            <a:gdLst>
              <a:gd name="connsiteX0" fmla="*/ 767080 w 1534160"/>
              <a:gd name="connsiteY0" fmla="*/ 0 h 1534160"/>
              <a:gd name="connsiteX1" fmla="*/ 1534160 w 1534160"/>
              <a:gd name="connsiteY1" fmla="*/ 767080 h 1534160"/>
              <a:gd name="connsiteX2" fmla="*/ 767080 w 1534160"/>
              <a:gd name="connsiteY2" fmla="*/ 1534160 h 1534160"/>
              <a:gd name="connsiteX3" fmla="*/ 0 w 1534160"/>
              <a:gd name="connsiteY3" fmla="*/ 767080 h 1534160"/>
              <a:gd name="connsiteX4" fmla="*/ 767080 w 1534160"/>
              <a:gd name="connsiteY4" fmla="*/ 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60" h="1534160">
                <a:moveTo>
                  <a:pt x="767080" y="0"/>
                </a:moveTo>
                <a:cubicBezTo>
                  <a:pt x="1190727" y="0"/>
                  <a:pt x="1534160" y="343433"/>
                  <a:pt x="1534160" y="767080"/>
                </a:cubicBezTo>
                <a:cubicBezTo>
                  <a:pt x="1534160" y="1190727"/>
                  <a:pt x="1190727" y="1534160"/>
                  <a:pt x="767080" y="1534160"/>
                </a:cubicBezTo>
                <a:cubicBezTo>
                  <a:pt x="343433" y="1534160"/>
                  <a:pt x="0" y="1190727"/>
                  <a:pt x="0" y="767080"/>
                </a:cubicBezTo>
                <a:cubicBezTo>
                  <a:pt x="0" y="343433"/>
                  <a:pt x="343433" y="0"/>
                  <a:pt x="767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92480" y="2028895"/>
            <a:ext cx="5384800" cy="4158482"/>
          </a:xfrm>
          <a:custGeom>
            <a:avLst/>
            <a:gdLst>
              <a:gd name="connsiteX0" fmla="*/ 0 w 5384800"/>
              <a:gd name="connsiteY0" fmla="*/ 0 h 4158482"/>
              <a:gd name="connsiteX1" fmla="*/ 5384800 w 5384800"/>
              <a:gd name="connsiteY1" fmla="*/ 4158482 h 4158482"/>
              <a:gd name="connsiteX2" fmla="*/ 0 w 5384800"/>
              <a:gd name="connsiteY2" fmla="*/ 4158482 h 415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4800" h="4158482">
                <a:moveTo>
                  <a:pt x="0" y="0"/>
                </a:moveTo>
                <a:lnTo>
                  <a:pt x="5384800" y="4158482"/>
                </a:lnTo>
                <a:lnTo>
                  <a:pt x="0" y="41584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68949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95113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6235924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474415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5"/>
          </p:nvPr>
        </p:nvSpPr>
        <p:spPr>
          <a:xfrm>
            <a:off x="8736056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2416279" y="2326575"/>
            <a:ext cx="1127760" cy="2194560"/>
          </a:xfrm>
          <a:custGeom>
            <a:avLst/>
            <a:gdLst>
              <a:gd name="connsiteX0" fmla="*/ 0 w 1127760"/>
              <a:gd name="connsiteY0" fmla="*/ 0 h 2194560"/>
              <a:gd name="connsiteX1" fmla="*/ 1127760 w 1127760"/>
              <a:gd name="connsiteY1" fmla="*/ 0 h 2194560"/>
              <a:gd name="connsiteX2" fmla="*/ 1127760 w 1127760"/>
              <a:gd name="connsiteY2" fmla="*/ 2194560 h 2194560"/>
              <a:gd name="connsiteX3" fmla="*/ 0 w 1127760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94560">
                <a:moveTo>
                  <a:pt x="0" y="0"/>
                </a:moveTo>
                <a:lnTo>
                  <a:pt x="1127760" y="0"/>
                </a:lnTo>
                <a:lnTo>
                  <a:pt x="1127760" y="2194560"/>
                </a:lnTo>
                <a:lnTo>
                  <a:pt x="0" y="2194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1"/>
          </p:nvPr>
        </p:nvSpPr>
        <p:spPr>
          <a:xfrm>
            <a:off x="2829026" y="1480457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2"/>
          </p:nvPr>
        </p:nvSpPr>
        <p:spPr>
          <a:xfrm>
            <a:off x="2829026" y="3562935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1833965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3824087" y="2521696"/>
            <a:ext cx="1685824" cy="1710238"/>
          </a:xfrm>
          <a:custGeom>
            <a:avLst/>
            <a:gdLst>
              <a:gd name="connsiteX0" fmla="*/ 1041400 w 2082800"/>
              <a:gd name="connsiteY0" fmla="*/ 0 h 2112963"/>
              <a:gd name="connsiteX1" fmla="*/ 1263338 w 2082800"/>
              <a:gd name="connsiteY1" fmla="*/ 179644 h 2112963"/>
              <a:gd name="connsiteX2" fmla="*/ 1545028 w 2082800"/>
              <a:gd name="connsiteY2" fmla="*/ 521825 h 2112963"/>
              <a:gd name="connsiteX3" fmla="*/ 1766966 w 2082800"/>
              <a:gd name="connsiteY3" fmla="*/ 650143 h 2112963"/>
              <a:gd name="connsiteX4" fmla="*/ 2082800 w 2082800"/>
              <a:gd name="connsiteY4" fmla="*/ 1060759 h 2112963"/>
              <a:gd name="connsiteX5" fmla="*/ 1766966 w 2082800"/>
              <a:gd name="connsiteY5" fmla="*/ 1462821 h 2112963"/>
              <a:gd name="connsiteX6" fmla="*/ 1545028 w 2082800"/>
              <a:gd name="connsiteY6" fmla="*/ 1591138 h 2112963"/>
              <a:gd name="connsiteX7" fmla="*/ 1263338 w 2082800"/>
              <a:gd name="connsiteY7" fmla="*/ 1933319 h 2112963"/>
              <a:gd name="connsiteX8" fmla="*/ 1041400 w 2082800"/>
              <a:gd name="connsiteY8" fmla="*/ 2112963 h 2112963"/>
              <a:gd name="connsiteX9" fmla="*/ 819463 w 2082800"/>
              <a:gd name="connsiteY9" fmla="*/ 1933319 h 2112963"/>
              <a:gd name="connsiteX10" fmla="*/ 537772 w 2082800"/>
              <a:gd name="connsiteY10" fmla="*/ 1591138 h 2112963"/>
              <a:gd name="connsiteX11" fmla="*/ 315834 w 2082800"/>
              <a:gd name="connsiteY11" fmla="*/ 1462821 h 2112963"/>
              <a:gd name="connsiteX12" fmla="*/ 0 w 2082800"/>
              <a:gd name="connsiteY12" fmla="*/ 1060759 h 2112963"/>
              <a:gd name="connsiteX13" fmla="*/ 315834 w 2082800"/>
              <a:gd name="connsiteY13" fmla="*/ 650143 h 2112963"/>
              <a:gd name="connsiteX14" fmla="*/ 537772 w 2082800"/>
              <a:gd name="connsiteY14" fmla="*/ 521825 h 2112963"/>
              <a:gd name="connsiteX15" fmla="*/ 819463 w 2082800"/>
              <a:gd name="connsiteY15" fmla="*/ 179644 h 2112963"/>
              <a:gd name="connsiteX16" fmla="*/ 1041400 w 2082800"/>
              <a:gd name="connsiteY16" fmla="*/ 0 h 211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2800" h="2112963">
                <a:moveTo>
                  <a:pt x="1041400" y="0"/>
                </a:moveTo>
                <a:cubicBezTo>
                  <a:pt x="1058472" y="85545"/>
                  <a:pt x="1032864" y="34218"/>
                  <a:pt x="1263338" y="179644"/>
                </a:cubicBezTo>
                <a:cubicBezTo>
                  <a:pt x="1485276" y="325071"/>
                  <a:pt x="1545028" y="521825"/>
                  <a:pt x="1545028" y="521825"/>
                </a:cubicBezTo>
                <a:cubicBezTo>
                  <a:pt x="1545028" y="521825"/>
                  <a:pt x="1673069" y="521825"/>
                  <a:pt x="1766966" y="650143"/>
                </a:cubicBezTo>
                <a:cubicBezTo>
                  <a:pt x="1852326" y="778460"/>
                  <a:pt x="1920615" y="975214"/>
                  <a:pt x="2082800" y="1060759"/>
                </a:cubicBezTo>
                <a:cubicBezTo>
                  <a:pt x="1920615" y="1137749"/>
                  <a:pt x="1852326" y="1334503"/>
                  <a:pt x="1766966" y="1462821"/>
                </a:cubicBezTo>
                <a:cubicBezTo>
                  <a:pt x="1673069" y="1591138"/>
                  <a:pt x="1545028" y="1591138"/>
                  <a:pt x="1545028" y="1591138"/>
                </a:cubicBezTo>
                <a:cubicBezTo>
                  <a:pt x="1545028" y="1591138"/>
                  <a:pt x="1485276" y="1787892"/>
                  <a:pt x="1263338" y="1933319"/>
                </a:cubicBezTo>
                <a:cubicBezTo>
                  <a:pt x="1032864" y="2078745"/>
                  <a:pt x="1058472" y="2027418"/>
                  <a:pt x="1041400" y="2112963"/>
                </a:cubicBezTo>
                <a:cubicBezTo>
                  <a:pt x="1015792" y="2027418"/>
                  <a:pt x="1041400" y="2078745"/>
                  <a:pt x="819463" y="1933319"/>
                </a:cubicBezTo>
                <a:cubicBezTo>
                  <a:pt x="597525" y="1787892"/>
                  <a:pt x="537772" y="1591138"/>
                  <a:pt x="537772" y="1591138"/>
                </a:cubicBezTo>
                <a:cubicBezTo>
                  <a:pt x="537772" y="1591138"/>
                  <a:pt x="401195" y="1591138"/>
                  <a:pt x="315834" y="1462821"/>
                </a:cubicBezTo>
                <a:cubicBezTo>
                  <a:pt x="230474" y="1334503"/>
                  <a:pt x="162185" y="1137749"/>
                  <a:pt x="0" y="1060759"/>
                </a:cubicBezTo>
                <a:cubicBezTo>
                  <a:pt x="162185" y="975214"/>
                  <a:pt x="230474" y="778460"/>
                  <a:pt x="315834" y="650143"/>
                </a:cubicBezTo>
                <a:cubicBezTo>
                  <a:pt x="401195" y="521825"/>
                  <a:pt x="537772" y="521825"/>
                  <a:pt x="537772" y="521825"/>
                </a:cubicBezTo>
                <a:cubicBezTo>
                  <a:pt x="537772" y="521825"/>
                  <a:pt x="597525" y="325071"/>
                  <a:pt x="819463" y="179644"/>
                </a:cubicBezTo>
                <a:cubicBezTo>
                  <a:pt x="1041400" y="34218"/>
                  <a:pt x="1015792" y="85545"/>
                  <a:pt x="1041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770ACC-9F4B-401F-B841-BE51CAC5477E}" type="datetimeFigureOut">
              <a:rPr lang="zh-CN" altLang="en-US" smtClean="0"/>
              <a:t>2023/6/16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15E85-84CF-4A70-9D48-4DCBDC59C2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9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">
            <a:extLst>
              <a:ext uri="{FF2B5EF4-FFF2-40B4-BE49-F238E27FC236}">
                <a16:creationId xmlns:a16="http://schemas.microsoft.com/office/drawing/2014/main" id="{7FE79666-1BCA-2974-4AC0-C5CBBD777056}"/>
              </a:ext>
            </a:extLst>
          </p:cNvPr>
          <p:cNvSpPr txBox="1"/>
          <p:nvPr/>
        </p:nvSpPr>
        <p:spPr>
          <a:xfrm>
            <a:off x="2971320" y="2018963"/>
            <a:ext cx="6512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Gullever Font" panose="02000507000000020004" pitchFamily="2" charset="-93"/>
                <a:ea typeface="幼圆" panose="02010509060101010101" pitchFamily="49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Gullever Font" panose="02000507000000020004" pitchFamily="2" charset="-93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Gullever Font" panose="02000507000000020004" pitchFamily="2" charset="-93"/>
                <a:ea typeface="幼圆" panose="02010509060101010101" pitchFamily="49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Gullever Font" panose="02000507000000020004" pitchFamily="2" charset="-93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650CE74-2492-B45F-F73B-E45696E5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53" y="3188641"/>
            <a:ext cx="3766894" cy="40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0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33FB8F35-F694-FDAB-2CFF-52DAEB06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" y="2960370"/>
            <a:ext cx="12192000" cy="4047416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9DFFEDA-2772-A17E-93EA-CA1D312A3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98" y="326361"/>
            <a:ext cx="2079402" cy="111862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365D5C-368A-C56C-D844-DF6266F0E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017" y="4210304"/>
            <a:ext cx="1812620" cy="2563563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DD2188D5-F80E-F1CC-2918-38E79398A423}"/>
              </a:ext>
            </a:extLst>
          </p:cNvPr>
          <p:cNvGrpSpPr/>
          <p:nvPr/>
        </p:nvGrpSpPr>
        <p:grpSpPr>
          <a:xfrm>
            <a:off x="821873" y="445328"/>
            <a:ext cx="4557782" cy="528683"/>
            <a:chOff x="1875973" y="1441462"/>
            <a:chExt cx="4557782" cy="528683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E67FEC6B-70A8-5248-3BB5-C96C70A11480}"/>
                </a:ext>
              </a:extLst>
            </p:cNvPr>
            <p:cNvSpPr/>
            <p:nvPr/>
          </p:nvSpPr>
          <p:spPr>
            <a:xfrm rot="18900000">
              <a:off x="1875973" y="1441462"/>
              <a:ext cx="491783" cy="374914"/>
            </a:xfrm>
            <a:prstGeom prst="rect">
              <a:avLst/>
            </a:prstGeom>
            <a:solidFill>
              <a:srgbClr val="B84041"/>
            </a:solidFill>
            <a:ln>
              <a:solidFill>
                <a:srgbClr val="D3A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CFDF8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I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FDF8"/>
                </a:solidFill>
                <a:effectLst/>
                <a:uLnTx/>
                <a:uFillTx/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0173F052-6083-ECD6-630E-C7B8F0299B37}"/>
                </a:ext>
              </a:extLst>
            </p:cNvPr>
            <p:cNvSpPr/>
            <p:nvPr/>
          </p:nvSpPr>
          <p:spPr>
            <a:xfrm>
              <a:off x="2499665" y="1446925"/>
              <a:ext cx="39340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Yêu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cầu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với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kiểu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bài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方正清刻本悦宋简体" pitchFamily="2" charset="-122"/>
                <a:cs typeface="#9Slide03 Arima Madurai ExtraBo" panose="00000900000000000000" pitchFamily="2" charset="-93"/>
              </a:endParaRPr>
            </a:p>
          </p:txBody>
        </p:sp>
      </p:grpSp>
      <p:pic>
        <p:nvPicPr>
          <p:cNvPr id="12" name="Picture 11" descr="A doll with flowers on its head&#10;&#10;Description automatically generated with low confidence">
            <a:extLst>
              <a:ext uri="{FF2B5EF4-FFF2-40B4-BE49-F238E27FC236}">
                <a16:creationId xmlns:a16="http://schemas.microsoft.com/office/drawing/2014/main" id="{2F107EE6-D884-A476-7A63-7A68EE516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9" y="712401"/>
            <a:ext cx="3402049" cy="4811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99165-B9BE-ADA8-092D-836F659AD2DD}"/>
              </a:ext>
            </a:extLst>
          </p:cNvPr>
          <p:cNvSpPr txBox="1"/>
          <p:nvPr/>
        </p:nvSpPr>
        <p:spPr>
          <a:xfrm>
            <a:off x="4052619" y="1408853"/>
            <a:ext cx="466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1.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Yêu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cầu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đối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với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kiểu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bài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7DAAA-6CE4-9765-E92B-B6DE77078AC7}"/>
              </a:ext>
            </a:extLst>
          </p:cNvPr>
          <p:cNvSpPr txBox="1"/>
          <p:nvPr/>
        </p:nvSpPr>
        <p:spPr>
          <a:xfrm>
            <a:off x="4052619" y="2100143"/>
            <a:ext cx="7586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Tóm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phi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69164C-7C9A-E99E-1945-018261B5E395}"/>
              </a:ext>
            </a:extLst>
          </p:cNvPr>
          <p:cNvSpPr txBox="1"/>
          <p:nvPr/>
        </p:nvSpPr>
        <p:spPr>
          <a:xfrm>
            <a:off x="4047702" y="4849981"/>
            <a:ext cx="5543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2.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Cấu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trúc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179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33FB8F35-F694-FDAB-2CFF-52DAEB06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" y="2960370"/>
            <a:ext cx="12192000" cy="4047416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9DFFEDA-2772-A17E-93EA-CA1D312A3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98" y="326361"/>
            <a:ext cx="2079402" cy="1118622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DD2188D5-F80E-F1CC-2918-38E79398A423}"/>
              </a:ext>
            </a:extLst>
          </p:cNvPr>
          <p:cNvGrpSpPr/>
          <p:nvPr/>
        </p:nvGrpSpPr>
        <p:grpSpPr>
          <a:xfrm>
            <a:off x="821873" y="445328"/>
            <a:ext cx="4557782" cy="528683"/>
            <a:chOff x="1875973" y="1441462"/>
            <a:chExt cx="4557782" cy="528683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E67FEC6B-70A8-5248-3BB5-C96C70A11480}"/>
                </a:ext>
              </a:extLst>
            </p:cNvPr>
            <p:cNvSpPr/>
            <p:nvPr/>
          </p:nvSpPr>
          <p:spPr>
            <a:xfrm rot="18900000">
              <a:off x="1875973" y="1441462"/>
              <a:ext cx="491783" cy="374914"/>
            </a:xfrm>
            <a:prstGeom prst="rect">
              <a:avLst/>
            </a:prstGeom>
            <a:solidFill>
              <a:srgbClr val="B84041"/>
            </a:solidFill>
            <a:ln>
              <a:solidFill>
                <a:srgbClr val="D3A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CFDF8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I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FDF8"/>
                </a:solidFill>
                <a:effectLst/>
                <a:uLnTx/>
                <a:uFillTx/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0173F052-6083-ECD6-630E-C7B8F0299B37}"/>
                </a:ext>
              </a:extLst>
            </p:cNvPr>
            <p:cNvSpPr/>
            <p:nvPr/>
          </p:nvSpPr>
          <p:spPr>
            <a:xfrm>
              <a:off x="2499665" y="1446925"/>
              <a:ext cx="39340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Yêu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cầu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đối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với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kiểu</a:t>
              </a: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bài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方正清刻本悦宋简体" pitchFamily="2" charset="-122"/>
                <a:cs typeface="#9Slide03 Arima Madurai ExtraBo" panose="00000900000000000000" pitchFamily="2" charset="-93"/>
              </a:endParaRPr>
            </a:p>
          </p:txBody>
        </p:sp>
      </p:grpSp>
      <p:pic>
        <p:nvPicPr>
          <p:cNvPr id="12" name="Picture 11" descr="A doll with flowers on its head&#10;&#10;Description automatically generated with low confidence">
            <a:extLst>
              <a:ext uri="{FF2B5EF4-FFF2-40B4-BE49-F238E27FC236}">
                <a16:creationId xmlns:a16="http://schemas.microsoft.com/office/drawing/2014/main" id="{2F107EE6-D884-A476-7A63-7A68EE516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9" y="712401"/>
            <a:ext cx="3402049" cy="4811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99165-B9BE-ADA8-092D-836F659AD2DD}"/>
              </a:ext>
            </a:extLst>
          </p:cNvPr>
          <p:cNvSpPr txBox="1"/>
          <p:nvPr/>
        </p:nvSpPr>
        <p:spPr>
          <a:xfrm>
            <a:off x="4052619" y="1127497"/>
            <a:ext cx="466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1.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Yêu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cầu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đối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với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kiểu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bài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69164C-7C9A-E99E-1945-018261B5E395}"/>
              </a:ext>
            </a:extLst>
          </p:cNvPr>
          <p:cNvSpPr txBox="1"/>
          <p:nvPr/>
        </p:nvSpPr>
        <p:spPr>
          <a:xfrm>
            <a:off x="4047702" y="1735881"/>
            <a:ext cx="5543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2.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Cấu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 </a:t>
            </a: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trúc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Monday" pitchFamily="2" charset="0"/>
                <a:ea typeface="+mn-ea"/>
                <a:cs typeface="+mn-cs"/>
              </a:rPr>
              <a:t>: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onday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692" y="2391115"/>
            <a:ext cx="7931508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3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96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F781D-A69E-4789-0283-2AF12381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7" r="-1" b="21162"/>
          <a:stretch/>
        </p:blipFill>
        <p:spPr>
          <a:xfrm>
            <a:off x="-88845" y="1958838"/>
            <a:ext cx="4199708" cy="4806014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 useBgFill="1">
          <p:nvSpPr>
            <p:cNvPr id="14" name="Freeform: Shape 27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A7BAA7F-D2CE-D249-0DEC-72BFEFBDF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b="26056"/>
          <a:stretch/>
        </p:blipFill>
        <p:spPr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 useBgFill="1">
          <p:nvSpPr>
            <p:cNvPr id="20" name="Freeform: Shape 33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21" name="Google Shape;568;p38">
            <a:extLst>
              <a:ext uri="{FF2B5EF4-FFF2-40B4-BE49-F238E27FC236}">
                <a16:creationId xmlns:a16="http://schemas.microsoft.com/office/drawing/2014/main" id="{21614099-2AF7-EA9B-FE67-4D5D7A75D7C7}"/>
              </a:ext>
            </a:extLst>
          </p:cNvPr>
          <p:cNvSpPr txBox="1">
            <a:spLocks/>
          </p:cNvSpPr>
          <p:nvPr/>
        </p:nvSpPr>
        <p:spPr>
          <a:xfrm>
            <a:off x="644314" y="1121629"/>
            <a:ext cx="5435021" cy="152923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+mn-ea"/>
                <a:cs typeface="#9Slide03 Arima Madurai ExtraBo" panose="00000900000000000000" pitchFamily="2" charset="-93"/>
              </a:rPr>
              <a:t>II. HƯỚNG DẪN PHÂN TÍCH KIỂU VĂN BẢN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42EFD4-09B7-7CC5-8704-52088BFD505F}"/>
              </a:ext>
            </a:extLst>
          </p:cNvPr>
          <p:cNvSpPr txBox="1"/>
          <p:nvPr/>
        </p:nvSpPr>
        <p:spPr>
          <a:xfrm>
            <a:off x="5309992" y="3923824"/>
            <a:ext cx="63067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khảo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SGK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 ExtraBo" panose="00000900000000000000" pitchFamily="2" charset="-93"/>
              <a:ea typeface="+mn-ea"/>
              <a:cs typeface="#9Slide03 Arima Madurai ExtraBo" panose="00000900000000000000" pitchFamily="2" charset="-93"/>
            </a:endParaRPr>
          </a:p>
        </p:txBody>
      </p:sp>
      <p:sp>
        <p:nvSpPr>
          <p:cNvPr id="23" name="文本框 35">
            <a:extLst>
              <a:ext uri="{FF2B5EF4-FFF2-40B4-BE49-F238E27FC236}">
                <a16:creationId xmlns:a16="http://schemas.microsoft.com/office/drawing/2014/main" id="{C9E931F7-9715-4921-819D-095D2994981A}"/>
              </a:ext>
            </a:extLst>
          </p:cNvPr>
          <p:cNvSpPr txBox="1"/>
          <p:nvPr/>
        </p:nvSpPr>
        <p:spPr>
          <a:xfrm>
            <a:off x="5086252" y="4741101"/>
            <a:ext cx="549084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chuyện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5 SVNFourth" panose="00000500000000000000" pitchFamily="2" charset="0"/>
                <a:ea typeface="Yuanti SC" charset="-122"/>
                <a:cs typeface="#9Slide03 Arima Madurai Black" panose="00000A00000000000000" pitchFamily="2" charset="0"/>
              </a:rPr>
              <a:t>thương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5 SVNFourth" panose="00000500000000000000" pitchFamily="2" charset="0"/>
              <a:ea typeface="Yuanti SC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5">
            <a:extLst>
              <a:ext uri="{FF2B5EF4-FFF2-40B4-BE49-F238E27FC236}">
                <a16:creationId xmlns:a16="http://schemas.microsoft.com/office/drawing/2014/main" id="{0549372C-0458-4141-B7F6-01A81E2A7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306826-3B5B-CB2C-90B8-F6DC2FF2EDBF}"/>
              </a:ext>
            </a:extLst>
          </p:cNvPr>
          <p:cNvSpPr txBox="1"/>
          <p:nvPr/>
        </p:nvSpPr>
        <p:spPr>
          <a:xfrm>
            <a:off x="262827" y="917376"/>
            <a:ext cx="11733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PHIẾU HỌC TẬP</a:t>
            </a:r>
            <a:endParaRPr lang="es-MX" sz="2400" b="1" i="1" kern="1200" dirty="0">
              <a:solidFill>
                <a:schemeClr val="accent6">
                  <a:lumMod val="50000"/>
                </a:schemeClr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B3EEF5-CAA6-43BA-B158-51AFAF4CB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02560"/>
              </p:ext>
            </p:extLst>
          </p:nvPr>
        </p:nvGraphicFramePr>
        <p:xfrm>
          <a:off x="764227" y="1589709"/>
          <a:ext cx="10660495" cy="4435302"/>
        </p:xfrm>
        <a:graphic>
          <a:graphicData uri="http://schemas.openxmlformats.org/drawingml/2006/table">
            <a:tbl>
              <a:tblPr firstRow="1" firstCol="1" bandRow="1"/>
              <a:tblGrid>
                <a:gridCol w="2447784">
                  <a:extLst>
                    <a:ext uri="{9D8B030D-6E8A-4147-A177-3AD203B41FA5}">
                      <a16:colId xmlns:a16="http://schemas.microsoft.com/office/drawing/2014/main" val="441475976"/>
                    </a:ext>
                  </a:extLst>
                </a:gridCol>
                <a:gridCol w="8212711">
                  <a:extLst>
                    <a:ext uri="{9D8B030D-6E8A-4147-A177-3AD203B41FA5}">
                      <a16:colId xmlns:a16="http://schemas.microsoft.com/office/drawing/2014/main" val="1399971248"/>
                    </a:ext>
                  </a:extLst>
                </a:gridCol>
              </a:tblGrid>
              <a:tr h="555836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00FF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Bố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FF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cục</a:t>
                      </a:r>
                      <a:endParaRPr lang="en-US" sz="2400" dirty="0">
                        <a:solidFill>
                          <a:srgbClr val="0000FF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kern="100" dirty="0" smtClean="0">
                        <a:solidFill>
                          <a:srgbClr val="0000FF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Nội</a:t>
                      </a:r>
                      <a:r>
                        <a:rPr lang="en-US" sz="2400" kern="100" baseline="0" dirty="0" smtClean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dung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622985"/>
                  </a:ext>
                </a:extLst>
              </a:tr>
              <a:tr h="1225152"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000000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b="1" kern="100" dirty="0" err="1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1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746489"/>
                  </a:ext>
                </a:extLst>
              </a:tr>
              <a:tr h="1239315"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000000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b="1" kern="100" dirty="0" err="1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2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43800"/>
                  </a:ext>
                </a:extLst>
              </a:tr>
              <a:tr h="1239315"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000000"/>
                        </a:solidFill>
                        <a:effectLst/>
                        <a:latin typeface="#9Slide03 Arima Madurai Black" panose="00000A00000000000000" pitchFamily="2" charset="0"/>
                        <a:ea typeface="SimSun" panose="02010600030101010101" pitchFamily="2" charset="-122"/>
                        <a:cs typeface="#9Slide03 Arima Madurai Black" panose="00000A00000000000000" pitchFamily="2" charset="0"/>
                      </a:endParaRPr>
                    </a:p>
                    <a:p>
                      <a:pPr marR="30480" algn="l">
                        <a:spcAft>
                          <a:spcPts val="0"/>
                        </a:spcAft>
                      </a:pPr>
                      <a:r>
                        <a:rPr lang="en-US" sz="2400" b="1" kern="100" dirty="0" err="1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#9Slide03 Arima Madurai Black" panose="00000A00000000000000" pitchFamily="2" charset="0"/>
                          <a:ea typeface="SimSun" panose="02010600030101010101" pitchFamily="2" charset="-122"/>
                          <a:cs typeface="#9Slide03 Arima Madurai Black" panose="00000A00000000000000" pitchFamily="2" charset="0"/>
                        </a:rPr>
                        <a:t>3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l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646359"/>
                  </a:ext>
                </a:extLst>
              </a:tr>
            </a:tbl>
          </a:graphicData>
        </a:graphic>
      </p:graphicFrame>
      <p:sp>
        <p:nvSpPr>
          <p:cNvPr id="5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262827" y="28315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văn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bản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7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21090" y="1508859"/>
            <a:ext cx="2666095" cy="1819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93685" y="194850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        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văn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bản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6" name="文本框 4102"/>
          <p:cNvSpPr txBox="1"/>
          <p:nvPr/>
        </p:nvSpPr>
        <p:spPr>
          <a:xfrm>
            <a:off x="1078443" y="560563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315" y="1237388"/>
            <a:ext cx="75506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tầm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đổi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Lu-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Se-pun-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vê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2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Luis </a:t>
            </a:r>
            <a:r>
              <a:rPr lang="en-US" sz="22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Sepúlveda</a:t>
            </a:r>
            <a:r>
              <a:rPr lang="en-US" sz="22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). 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(1) </a:t>
            </a:r>
            <a:endParaRPr lang="en-US" sz="22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95625" y="2000251"/>
            <a:ext cx="820574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625" y="2203669"/>
            <a:ext cx="7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0946" y="1765564"/>
            <a:ext cx="26660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9400" algn="just">
              <a:tabLst>
                <a:tab pos="198120" algn="l"/>
                <a:tab pos="228600" algn="l"/>
              </a:tabLst>
            </a:pPr>
            <a:r>
              <a:rPr lang="en-US" sz="2000" dirty="0" smtClean="0"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(1)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smtClean="0"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.</a:t>
            </a:r>
            <a:endParaRPr lang="en-US" sz="20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3314" y="3760870"/>
            <a:ext cx="742207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    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chuyên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nực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b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Do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nạn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mẹ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kịp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quả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đen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ú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Gioóc-ba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(Zorba)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bắt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quả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chăm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sóc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nở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bay.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47581" y="4538677"/>
            <a:ext cx="849564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7582" y="4742095"/>
            <a:ext cx="8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21090" y="4038467"/>
            <a:ext cx="2666095" cy="1950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08097" y="4629106"/>
            <a:ext cx="260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(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2)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endParaRPr lang="en-US" sz="2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5" y="-176198"/>
            <a:ext cx="2578763" cy="19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9" grpId="0" animBg="1"/>
      <p:bldP spid="10" grpId="0"/>
      <p:bldP spid="11" grpId="0"/>
      <p:bldP spid="13" grpId="0"/>
      <p:bldP spid="15" grpId="0" animBg="1"/>
      <p:bldP spid="16" grpId="0"/>
      <p:bldP spid="18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0">
            <a:extLst>
              <a:ext uri="{FF2B5EF4-FFF2-40B4-BE49-F238E27FC236}">
                <a16:creationId xmlns:a16="http://schemas.microsoft.com/office/drawing/2014/main" id="{2EAB3A09-89AA-C84A-855B-F4BC855747B0}"/>
              </a:ext>
            </a:extLst>
          </p:cNvPr>
          <p:cNvSpPr/>
          <p:nvPr/>
        </p:nvSpPr>
        <p:spPr>
          <a:xfrm>
            <a:off x="899592" y="198506"/>
            <a:ext cx="987449" cy="482811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8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</a:t>
            </a:r>
            <a:endParaRPr lang="en-US" altLang="zh-CN" sz="28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5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467544" y="20474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6" name="文本框 4102"/>
          <p:cNvSpPr txBox="1"/>
          <p:nvPr/>
        </p:nvSpPr>
        <p:spPr>
          <a:xfrm>
            <a:off x="1187624" y="560565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6100" y="1522631"/>
            <a:ext cx="76255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i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Kì</a:t>
            </a:r>
            <a:r>
              <a:rPr lang="en-US" sz="2300" i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300" i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Gioóc-ba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trứng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nở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Lấc-ki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(Lucky),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chim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trưởng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vệ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cộng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bến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Ham-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bơ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(Hamburg).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Lắc-ki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nhỏ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dương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la,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Mối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dường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loài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toàn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giống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là"tốt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"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chấp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3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71397" y="2809923"/>
            <a:ext cx="849564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7150" y="2984570"/>
            <a:ext cx="8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57567" y="2437030"/>
            <a:ext cx="2666095" cy="1950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60166" y="3002758"/>
            <a:ext cx="2663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(3) </a:t>
            </a:r>
            <a:r>
              <a:rPr lang="en-US" sz="23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3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xét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endParaRPr lang="en-US" sz="23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75" y="-176198"/>
            <a:ext cx="2578763" cy="19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1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6446" y="1832180"/>
            <a:ext cx="748655" cy="985838"/>
          </a:xfrm>
          <a:prstGeom prst="wedgeRoundRectCallout">
            <a:avLst>
              <a:gd name="adj1" fmla="val -11951"/>
              <a:gd name="adj2" fmla="val 670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038" y="2035598"/>
            <a:ext cx="90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b="1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</a:t>
            </a:r>
            <a:endParaRPr lang="en-US" sz="20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09647" y="1355514"/>
            <a:ext cx="2680221" cy="186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40081" y="1571046"/>
            <a:ext cx="25497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4)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Khẳng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lệ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endParaRPr lang="en-US" sz="23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1261752"/>
            <a:ext cx="754865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niềm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lao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lành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vết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/>
            </a:r>
            <a:b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</a:b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Cho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chuyên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xảy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chăng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nữa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chưa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bao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muộn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chấp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.(4)</a:t>
            </a:r>
          </a:p>
        </p:txBody>
      </p:sp>
      <p:sp>
        <p:nvSpPr>
          <p:cNvPr id="7" name="文本框 58">
            <a:extLst>
              <a:ext uri="{FF2B5EF4-FFF2-40B4-BE49-F238E27FC236}">
                <a16:creationId xmlns:a16="http://schemas.microsoft.com/office/drawing/2014/main" id="{5CE13CD6-6713-4A43-8068-7380D6027C16}"/>
              </a:ext>
            </a:extLst>
          </p:cNvPr>
          <p:cNvSpPr txBox="1"/>
          <p:nvPr/>
        </p:nvSpPr>
        <p:spPr>
          <a:xfrm>
            <a:off x="1999846" y="4223965"/>
            <a:ext cx="713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Từ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bài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viết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trên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,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em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thiệu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sách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#9Slide03 Arima Madurai" panose="00000500000000000000" pitchFamily="2" charset="0"/>
                <a:ea typeface="仓耳青禾体-谷力 W05" panose="02020400000000000000" pitchFamily="18" charset="-122"/>
                <a:cs typeface="#9Slide03 Arima Madurai" panose="000005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4B837-C19F-D24E-BD05-36496AE6F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8000" l="9932" r="89932">
                        <a14:foregroundMark x1="48980" y1="10889" x2="56327" y2="4000"/>
                        <a14:foregroundMark x1="56327" y1="4000" x2="64082" y2="1778"/>
                        <a14:foregroundMark x1="64082" y1="1778" x2="71701" y2="5333"/>
                        <a14:foregroundMark x1="71701" y1="5333" x2="74014" y2="10444"/>
                        <a14:foregroundMark x1="35102" y1="46222" x2="37415" y2="50889"/>
                        <a14:foregroundMark x1="49252" y1="66222" x2="59048" y2="57111"/>
                        <a14:foregroundMark x1="54830" y1="74222" x2="59728" y2="57111"/>
                        <a14:foregroundMark x1="67483" y1="58444" x2="67483" y2="58444"/>
                        <a14:foregroundMark x1="19048" y1="71111" x2="16599" y2="58444"/>
                        <a14:foregroundMark x1="16599" y1="58444" x2="9524" y2="79778"/>
                        <a14:foregroundMark x1="9524" y1="79778" x2="11837" y2="90222"/>
                        <a14:foregroundMark x1="11837" y1="90222" x2="19048" y2="95556"/>
                        <a14:foregroundMark x1="19048" y1="95556" x2="25170" y2="90444"/>
                        <a14:foregroundMark x1="25170" y1="90444" x2="26939" y2="79556"/>
                        <a14:foregroundMark x1="26939" y1="79556" x2="19320" y2="59556"/>
                        <a14:foregroundMark x1="19320" y1="59556" x2="18367" y2="58444"/>
                        <a14:foregroundMark x1="8299" y1="99111" x2="15238" y2="99556"/>
                        <a14:foregroundMark x1="15238" y1="99556" x2="54150" y2="94889"/>
                        <a14:foregroundMark x1="54150" y1="94889" x2="86395" y2="98000"/>
                        <a14:foregroundMark x1="86395" y1="98000" x2="84898" y2="86889"/>
                        <a14:foregroundMark x1="84898" y1="86889" x2="80544" y2="76000"/>
                        <a14:foregroundMark x1="80544" y1="76000" x2="78776" y2="74000"/>
                        <a14:foregroundMark x1="32109" y1="88222" x2="57959" y2="88889"/>
                        <a14:foregroundMark x1="57959" y1="88889" x2="64762" y2="88000"/>
                        <a14:foregroundMark x1="64762" y1="88000" x2="65306" y2="8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31686" y="4829870"/>
            <a:ext cx="2904964" cy="1830888"/>
          </a:xfrm>
          <a:prstGeom prst="rect">
            <a:avLst/>
          </a:prstGeom>
        </p:spPr>
      </p:pic>
      <p:sp>
        <p:nvSpPr>
          <p:cNvPr id="9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467544" y="20474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1187624" y="560565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0">
            <a:extLst>
              <a:ext uri="{FF2B5EF4-FFF2-40B4-BE49-F238E27FC236}">
                <a16:creationId xmlns:a16="http://schemas.microsoft.com/office/drawing/2014/main" id="{444673ED-FC14-6C5C-DC65-0D921E1B6EC6}"/>
              </a:ext>
            </a:extLst>
          </p:cNvPr>
          <p:cNvSpPr/>
          <p:nvPr/>
        </p:nvSpPr>
        <p:spPr>
          <a:xfrm>
            <a:off x="467544" y="204742"/>
            <a:ext cx="621416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phân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tích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kiểu</a:t>
            </a:r>
            <a:r>
              <a:rPr lang="en-SG" altLang="zh-CN" sz="24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3" name="文本框 4102"/>
          <p:cNvSpPr txBox="1"/>
          <p:nvPr/>
        </p:nvSpPr>
        <p:spPr>
          <a:xfrm>
            <a:off x="1187624" y="560565"/>
            <a:ext cx="7252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81447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altLang="zh-C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Medium" panose="00000600000000000000" pitchFamily="2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89">
            <a:off x="4643532" y="1181712"/>
            <a:ext cx="2307175" cy="4883467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8582">
            <a:off x="4134159" y="2913606"/>
            <a:ext cx="1466954" cy="778681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7417" flipH="1">
            <a:off x="5025186" y="1862612"/>
            <a:ext cx="1146283" cy="608464"/>
          </a:xfrm>
          <a:prstGeom prst="rect">
            <a:avLst/>
          </a:prstGeom>
        </p:spPr>
      </p:pic>
      <p:grpSp>
        <p:nvGrpSpPr>
          <p:cNvPr id="17" name="组合 24"/>
          <p:cNvGrpSpPr/>
          <p:nvPr/>
        </p:nvGrpSpPr>
        <p:grpSpPr>
          <a:xfrm flipV="1">
            <a:off x="1804605" y="3302946"/>
            <a:ext cx="2865151" cy="342574"/>
            <a:chOff x="901906" y="1454835"/>
            <a:chExt cx="3820201" cy="456765"/>
          </a:xfrm>
        </p:grpSpPr>
        <p:cxnSp>
          <p:nvCxnSpPr>
            <p:cNvPr id="18" name="直接连接符 25"/>
            <p:cNvCxnSpPr/>
            <p:nvPr/>
          </p:nvCxnSpPr>
          <p:spPr>
            <a:xfrm flipH="1" flipV="1">
              <a:off x="4265342" y="1454835"/>
              <a:ext cx="456765" cy="4567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26"/>
            <p:cNvCxnSpPr/>
            <p:nvPr/>
          </p:nvCxnSpPr>
          <p:spPr>
            <a:xfrm flipH="1">
              <a:off x="901906" y="1454835"/>
              <a:ext cx="336343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29"/>
          <p:cNvGrpSpPr/>
          <p:nvPr/>
        </p:nvGrpSpPr>
        <p:grpSpPr>
          <a:xfrm flipH="1" flipV="1">
            <a:off x="5913572" y="3302946"/>
            <a:ext cx="2865151" cy="342574"/>
            <a:chOff x="901906" y="1454835"/>
            <a:chExt cx="3820201" cy="456765"/>
          </a:xfrm>
        </p:grpSpPr>
        <p:cxnSp>
          <p:nvCxnSpPr>
            <p:cNvPr id="21" name="直接连接符 30"/>
            <p:cNvCxnSpPr/>
            <p:nvPr/>
          </p:nvCxnSpPr>
          <p:spPr>
            <a:xfrm flipH="1" flipV="1">
              <a:off x="4265342" y="1454835"/>
              <a:ext cx="456765" cy="4567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31"/>
            <p:cNvCxnSpPr/>
            <p:nvPr/>
          </p:nvCxnSpPr>
          <p:spPr>
            <a:xfrm flipH="1">
              <a:off x="901906" y="1454835"/>
              <a:ext cx="336343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ình chữ nhật 6">
            <a:extLst>
              <a:ext uri="{FF2B5EF4-FFF2-40B4-BE49-F238E27FC236}">
                <a16:creationId xmlns:a16="http://schemas.microsoft.com/office/drawing/2014/main" id="{5233AB5B-9F5B-4AF1-9BA5-6D22FA5FC216}"/>
              </a:ext>
            </a:extLst>
          </p:cNvPr>
          <p:cNvSpPr/>
          <p:nvPr/>
        </p:nvSpPr>
        <p:spPr>
          <a:xfrm>
            <a:off x="3304743" y="2340421"/>
            <a:ext cx="1330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BZ" sz="3600" b="1" dirty="0" err="1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Cấu</a:t>
            </a:r>
            <a:r>
              <a:rPr lang="en-BZ" sz="3600" b="1" dirty="0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trúc</a:t>
            </a:r>
            <a:r>
              <a:rPr lang="en-BZ" sz="3600" b="1" dirty="0" smtClean="0">
                <a:solidFill>
                  <a:srgbClr val="FF0000"/>
                </a:solidFill>
                <a:latin typeface="#9Slide05 SVNRingdena" pitchFamily="2" charset="0"/>
                <a:cs typeface="#9Slide03 Arima Madurai Black" panose="00000A00000000000000" pitchFamily="2" charset="0"/>
              </a:rPr>
              <a:t> </a:t>
            </a:r>
            <a:endParaRPr lang="en-BZ" sz="3600" b="1" dirty="0">
              <a:solidFill>
                <a:srgbClr val="FF0000"/>
              </a:solidFill>
              <a:latin typeface="#9Slide05 SVNRingdena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EF8F2-9D0D-47EA-919B-07420D411627}"/>
              </a:ext>
            </a:extLst>
          </p:cNvPr>
          <p:cNvSpPr/>
          <p:nvPr/>
        </p:nvSpPr>
        <p:spPr>
          <a:xfrm>
            <a:off x="6309439" y="1898226"/>
            <a:ext cx="560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1: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bay” ;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BZ" sz="2400" dirty="0"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563627-A15A-477D-9F4E-196194E3337D}"/>
              </a:ext>
            </a:extLst>
          </p:cNvPr>
          <p:cNvSpPr/>
          <p:nvPr/>
        </p:nvSpPr>
        <p:spPr>
          <a:xfrm>
            <a:off x="505373" y="3817222"/>
            <a:ext cx="4520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2: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BZ" sz="2400" dirty="0"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7380F8-8546-4505-AC0E-D1BD21AC6035}"/>
              </a:ext>
            </a:extLst>
          </p:cNvPr>
          <p:cNvSpPr/>
          <p:nvPr/>
        </p:nvSpPr>
        <p:spPr>
          <a:xfrm>
            <a:off x="6956070" y="3939499"/>
            <a:ext cx="4957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3: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Khẳng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khuyến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vi-VN" sz="2400" dirty="0"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9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568;p38">
            <a:extLst>
              <a:ext uri="{FF2B5EF4-FFF2-40B4-BE49-F238E27FC236}">
                <a16:creationId xmlns:a16="http://schemas.microsoft.com/office/drawing/2014/main" id="{720F3020-0103-D353-2F39-E78FFAF709DC}"/>
              </a:ext>
            </a:extLst>
          </p:cNvPr>
          <p:cNvSpPr txBox="1">
            <a:spLocks/>
          </p:cNvSpPr>
          <p:nvPr/>
        </p:nvSpPr>
        <p:spPr>
          <a:xfrm>
            <a:off x="5005228" y="4331072"/>
            <a:ext cx="6654016" cy="68297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18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III.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Hướng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dẫn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quy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trình</a:t>
            </a:r>
            <a:r>
              <a:rPr lang="en-US" sz="4000" b="1" kern="1200" dirty="0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</a:t>
            </a:r>
            <a:r>
              <a:rPr lang="en-US" sz="4000" b="1" kern="1200" dirty="0" err="1">
                <a:solidFill>
                  <a:srgbClr val="00206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viết</a:t>
            </a:r>
            <a:endParaRPr lang="en-US" sz="4000" b="1" kern="1200" dirty="0">
              <a:solidFill>
                <a:srgbClr val="002060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</p:txBody>
      </p:sp>
      <p:pic>
        <p:nvPicPr>
          <p:cNvPr id="20" name="Picture 19" descr="A group of pink flowers&#10;&#10;Description automatically generated with low confidence">
            <a:extLst>
              <a:ext uri="{FF2B5EF4-FFF2-40B4-BE49-F238E27FC236}">
                <a16:creationId xmlns:a16="http://schemas.microsoft.com/office/drawing/2014/main" id="{26E89262-EB6E-7BC0-8B35-464DB27D1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0" r="3" b="2131"/>
          <a:stretch/>
        </p:blipFill>
        <p:spPr>
          <a:xfrm flipH="1"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83" name="Group 71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73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6" name="Freeform: Shape 75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817DED6-B3A7-0C90-73DF-3CD4E681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5" r="3" b="683"/>
          <a:stretch/>
        </p:blipFill>
        <p:spPr>
          <a:xfrm flipH="1"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2" name="Freeform: Shape 81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0404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707971" y="2376100"/>
            <a:ext cx="466787" cy="393333"/>
          </a:xfrm>
          <a:prstGeom prst="rect">
            <a:avLst/>
          </a:prstGeom>
        </p:spPr>
      </p:pic>
      <p:pic>
        <p:nvPicPr>
          <p:cNvPr id="3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977212" y="3056510"/>
            <a:ext cx="466787" cy="393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48954F-8EE1-40C4-AF61-B9FEE284E61A}"/>
              </a:ext>
            </a:extLst>
          </p:cNvPr>
          <p:cNvSpPr/>
          <p:nvPr/>
        </p:nvSpPr>
        <p:spPr>
          <a:xfrm>
            <a:off x="5310581" y="2744813"/>
            <a:ext cx="44521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B1.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C8815-A3CF-43C7-A76E-C4D5932A0B7C}"/>
              </a:ext>
            </a:extLst>
          </p:cNvPr>
          <p:cNvSpPr/>
          <p:nvPr/>
        </p:nvSpPr>
        <p:spPr>
          <a:xfrm>
            <a:off x="5538536" y="3388529"/>
            <a:ext cx="4452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0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B2. Tìm ý, lập dàn ý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矩形 40">
            <a:extLst>
              <a:ext uri="{FF2B5EF4-FFF2-40B4-BE49-F238E27FC236}">
                <a16:creationId xmlns:a16="http://schemas.microsoft.com/office/drawing/2014/main" id="{2EAB3A09-89AA-C84A-855B-F4BC855747B0}"/>
              </a:ext>
            </a:extLst>
          </p:cNvPr>
          <p:cNvSpPr/>
          <p:nvPr/>
        </p:nvSpPr>
        <p:spPr>
          <a:xfrm>
            <a:off x="482539" y="242160"/>
            <a:ext cx="987449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II.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AB055E5-A33C-7110-BDA9-6C5AE4753A6C}"/>
              </a:ext>
            </a:extLst>
          </p:cNvPr>
          <p:cNvSpPr>
            <a:spLocks noEditPoints="1"/>
          </p:cNvSpPr>
          <p:nvPr/>
        </p:nvSpPr>
        <p:spPr bwMode="auto">
          <a:xfrm>
            <a:off x="573178" y="64791"/>
            <a:ext cx="806171" cy="698255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825"/>
          </a:p>
        </p:txBody>
      </p:sp>
      <p:sp>
        <p:nvSpPr>
          <p:cNvPr id="8" name="矩形 40">
            <a:extLst>
              <a:ext uri="{FF2B5EF4-FFF2-40B4-BE49-F238E27FC236}">
                <a16:creationId xmlns:a16="http://schemas.microsoft.com/office/drawing/2014/main" id="{7DEE5B69-41D5-F24F-3451-A156570C29FE}"/>
              </a:ext>
            </a:extLst>
          </p:cNvPr>
          <p:cNvSpPr/>
          <p:nvPr/>
        </p:nvSpPr>
        <p:spPr>
          <a:xfrm>
            <a:off x="1338550" y="255652"/>
            <a:ext cx="4301995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defTabSz="685800"/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Hướng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quy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trình</a:t>
            </a:r>
            <a:r>
              <a:rPr lang="en-SG" altLang="zh-CN" sz="2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en-US" altLang="zh-CN" sz="2400" b="1" dirty="0">
              <a:solidFill>
                <a:srgbClr val="FF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D872299C-E845-FD11-920A-671DDC06F3BD}"/>
              </a:ext>
            </a:extLst>
          </p:cNvPr>
          <p:cNvSpPr txBox="1"/>
          <p:nvPr/>
        </p:nvSpPr>
        <p:spPr>
          <a:xfrm>
            <a:off x="880969" y="767398"/>
            <a:ext cx="1021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”.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cuốn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7030A0"/>
                </a:solidFill>
                <a:latin typeface="#9Slide05 Fourth" panose="00000500000000000000" pitchFamily="2" charset="-93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45">
            <a:extLst>
              <a:ext uri="{FF2B5EF4-FFF2-40B4-BE49-F238E27FC236}">
                <a16:creationId xmlns:a16="http://schemas.microsoft.com/office/drawing/2014/main" id="{F1FFD106-CD34-C47F-0038-B777A04E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977212" y="3754108"/>
            <a:ext cx="466787" cy="393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BE52E8-FB0F-5A3D-3E78-5C1EB3915439}"/>
              </a:ext>
            </a:extLst>
          </p:cNvPr>
          <p:cNvSpPr/>
          <p:nvPr/>
        </p:nvSpPr>
        <p:spPr>
          <a:xfrm>
            <a:off x="5538536" y="4086126"/>
            <a:ext cx="4452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0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B3. Viết bài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图片 45">
            <a:extLst>
              <a:ext uri="{FF2B5EF4-FFF2-40B4-BE49-F238E27FC236}">
                <a16:creationId xmlns:a16="http://schemas.microsoft.com/office/drawing/2014/main" id="{E9A3C074-254E-B3EE-195F-CB5D80FE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4661795" y="4441667"/>
            <a:ext cx="466787" cy="3933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F89B76-8DA2-77B1-CACF-5C7008064CB0}"/>
              </a:ext>
            </a:extLst>
          </p:cNvPr>
          <p:cNvSpPr/>
          <p:nvPr/>
        </p:nvSpPr>
        <p:spPr>
          <a:xfrm>
            <a:off x="5223119" y="4773685"/>
            <a:ext cx="52230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B4.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chỉnh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2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54441A-3432-0836-F7A7-76D06D65A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184" y="152910"/>
            <a:ext cx="1812815" cy="3012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31" y="2422479"/>
            <a:ext cx="3096512" cy="2992888"/>
          </a:xfrm>
          <a:prstGeom prst="rect">
            <a:avLst/>
          </a:prstGeom>
        </p:spPr>
      </p:pic>
      <p:sp>
        <p:nvSpPr>
          <p:cNvPr id="16" name="矩形 40">
            <a:extLst>
              <a:ext uri="{FF2B5EF4-FFF2-40B4-BE49-F238E27FC236}">
                <a16:creationId xmlns:a16="http://schemas.microsoft.com/office/drawing/2014/main" id="{7DEE5B69-41D5-F24F-3451-A156570C29FE}"/>
              </a:ext>
            </a:extLst>
          </p:cNvPr>
          <p:cNvSpPr/>
          <p:nvPr/>
        </p:nvSpPr>
        <p:spPr>
          <a:xfrm>
            <a:off x="2458805" y="3403360"/>
            <a:ext cx="2123787" cy="1036809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3200" b="1" dirty="0" err="1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Quy</a:t>
            </a:r>
            <a:r>
              <a:rPr lang="en-SG" altLang="zh-CN" sz="3200" b="1" dirty="0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3200" b="1" dirty="0" err="1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trình</a:t>
            </a:r>
            <a:r>
              <a:rPr lang="en-SG" altLang="zh-CN" sz="3200" b="1" dirty="0" smtClean="0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3200" b="1" dirty="0" err="1">
                <a:solidFill>
                  <a:srgbClr val="0066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en-US" altLang="zh-CN" sz="3200" b="1" dirty="0">
              <a:solidFill>
                <a:srgbClr val="0066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grpSp>
        <p:nvGrpSpPr>
          <p:cNvPr id="17" name="组合 585"/>
          <p:cNvGrpSpPr/>
          <p:nvPr/>
        </p:nvGrpSpPr>
        <p:grpSpPr>
          <a:xfrm>
            <a:off x="203627" y="5373869"/>
            <a:ext cx="11770371" cy="1332217"/>
            <a:chOff x="-25400" y="5164139"/>
            <a:chExt cx="12303126" cy="1743075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58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520"/>
            <a:ext cx="12192000" cy="4047416"/>
          </a:xfrm>
          <a:prstGeom prst="rect">
            <a:avLst/>
          </a:prstGeom>
        </p:spPr>
      </p:pic>
      <p:sp>
        <p:nvSpPr>
          <p:cNvPr id="2" name="矩形 12">
            <a:extLst>
              <a:ext uri="{FF2B5EF4-FFF2-40B4-BE49-F238E27FC236}">
                <a16:creationId xmlns:a16="http://schemas.microsoft.com/office/drawing/2014/main" id="{0E5FEBC9-6CE7-15BF-1DC9-E8284E5B0926}"/>
              </a:ext>
            </a:extLst>
          </p:cNvPr>
          <p:cNvSpPr/>
          <p:nvPr/>
        </p:nvSpPr>
        <p:spPr>
          <a:xfrm>
            <a:off x="5829004" y="770192"/>
            <a:ext cx="3249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spc="300">
                <a:latin typeface="#9Slide05 SVNEgregio Script" panose="02000500000000000000" pitchFamily="2" charset="0"/>
                <a:ea typeface="李旭科书法" charset="0"/>
              </a:rPr>
              <a:t>Khởi động</a:t>
            </a:r>
            <a:endParaRPr lang="zh-CN" altLang="en-US" sz="4800" spc="300" dirty="0">
              <a:latin typeface="#9Slide05 SVNEgregio Script" panose="02000500000000000000" pitchFamily="2" charset="0"/>
              <a:ea typeface="李旭科书法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3C523-9CE9-4FF9-84CB-190004212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6" y="373655"/>
            <a:ext cx="10736348" cy="6174856"/>
          </a:xfrm>
          <a:prstGeom prst="rect">
            <a:avLst/>
          </a:prstGeom>
        </p:spPr>
      </p:pic>
      <p:sp>
        <p:nvSpPr>
          <p:cNvPr id="5" name="矩形 12"/>
          <p:cNvSpPr/>
          <p:nvPr/>
        </p:nvSpPr>
        <p:spPr>
          <a:xfrm>
            <a:off x="1946428" y="482767"/>
            <a:ext cx="8299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Quan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sát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hình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ảnh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dưới</a:t>
            </a:r>
            <a:r>
              <a:rPr lang="en-US" altLang="zh-CN" sz="2800" b="1" spc="300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đây</a:t>
            </a:r>
            <a:r>
              <a:rPr lang="en-US" altLang="zh-CN" sz="2800" b="1" spc="300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và</a:t>
            </a:r>
            <a:r>
              <a:rPr lang="en-US" altLang="zh-CN" sz="2800" b="1" spc="300" dirty="0" smtClean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cho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biết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các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bạn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học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sinh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trong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ảnh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đang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làm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 </a:t>
            </a:r>
            <a:r>
              <a:rPr lang="en-US" altLang="zh-CN" sz="2800" b="1" spc="300" dirty="0" err="1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gì</a:t>
            </a:r>
            <a:r>
              <a:rPr lang="en-US" altLang="zh-CN" sz="2800" b="1" spc="300" dirty="0">
                <a:solidFill>
                  <a:srgbClr val="0000FF"/>
                </a:solidFill>
                <a:latin typeface="#9Slide03 Arima Madurai" panose="00000500000000000000" pitchFamily="2" charset="0"/>
                <a:ea typeface="李旭科书法" charset="0"/>
                <a:cs typeface="#9Slide03 Arima Madurai" panose="00000500000000000000" pitchFamily="2" charset="0"/>
              </a:rPr>
              <a:t>?</a:t>
            </a:r>
            <a:endParaRPr lang="zh-CN" altLang="en-US" sz="2800" b="1" spc="300" dirty="0">
              <a:solidFill>
                <a:srgbClr val="0000FF"/>
              </a:solidFill>
              <a:latin typeface="#9Slide03 Arima Madurai" panose="00000500000000000000" pitchFamily="2" charset="0"/>
              <a:ea typeface="李旭科书法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1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5">
            <a:extLst>
              <a:ext uri="{FF2B5EF4-FFF2-40B4-BE49-F238E27FC236}">
                <a16:creationId xmlns:a16="http://schemas.microsoft.com/office/drawing/2014/main" id="{AE061DF1-120E-4C8A-A23B-301211D2FB80}"/>
              </a:ext>
            </a:extLst>
          </p:cNvPr>
          <p:cNvCxnSpPr/>
          <p:nvPr/>
        </p:nvCxnSpPr>
        <p:spPr>
          <a:xfrm>
            <a:off x="1047668" y="771465"/>
            <a:ext cx="3596340" cy="1"/>
          </a:xfrm>
          <a:prstGeom prst="line">
            <a:avLst/>
          </a:prstGeom>
          <a:ln w="57150">
            <a:solidFill>
              <a:srgbClr val="328D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2">
            <a:extLst>
              <a:ext uri="{FF2B5EF4-FFF2-40B4-BE49-F238E27FC236}">
                <a16:creationId xmlns:a16="http://schemas.microsoft.com/office/drawing/2014/main" id="{FD4E1FCC-DABC-4481-8FEF-77C33323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327" y="1686916"/>
            <a:ext cx="89284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002060"/>
              </a:solidFill>
              <a:latin typeface="#9Slide05 Fourth Light" panose="00000400000000000000" pitchFamily="2" charset="-93"/>
              <a:cs typeface="Times New Roman" panose="02020603050405020304" pitchFamily="18" charset="0"/>
            </a:endParaRPr>
          </a:p>
        </p:txBody>
      </p:sp>
      <p:sp>
        <p:nvSpPr>
          <p:cNvPr id="4" name="文本框 34">
            <a:extLst>
              <a:ext uri="{FF2B5EF4-FFF2-40B4-BE49-F238E27FC236}">
                <a16:creationId xmlns:a16="http://schemas.microsoft.com/office/drawing/2014/main" id="{A8472CB3-2155-41A6-A403-0537E668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826" y="3175762"/>
            <a:ext cx="439050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Thu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5 Fourth Light" panose="00000400000000000000" pitchFamily="2" charset="-93"/>
                <a:cs typeface="Times New Roman" panose="02020603050405020304" pitchFamily="18" charset="0"/>
              </a:rPr>
              <a:t>liệu</a:t>
            </a:r>
            <a:endParaRPr lang="en-US" sz="2800" dirty="0">
              <a:solidFill>
                <a:srgbClr val="002060"/>
              </a:solidFill>
              <a:latin typeface="#9Slide05 Fourth Light" panose="00000400000000000000" pitchFamily="2" charset="-93"/>
              <a:cs typeface="Times New Roman" panose="02020603050405020304" pitchFamily="18" charset="0"/>
            </a:endParaRPr>
          </a:p>
        </p:txBody>
      </p:sp>
      <p:pic>
        <p:nvPicPr>
          <p:cNvPr id="6" name="图片 42">
            <a:extLst>
              <a:ext uri="{FF2B5EF4-FFF2-40B4-BE49-F238E27FC236}">
                <a16:creationId xmlns:a16="http://schemas.microsoft.com/office/drawing/2014/main" id="{EA0B2F43-6FD9-D32F-3A74-53F9D0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357651" y="317018"/>
            <a:ext cx="466787" cy="393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28D99B-A7BF-4A48-CC5D-03550E4EA37C}"/>
              </a:ext>
            </a:extLst>
          </p:cNvPr>
          <p:cNvSpPr/>
          <p:nvPr/>
        </p:nvSpPr>
        <p:spPr>
          <a:xfrm>
            <a:off x="959228" y="217209"/>
            <a:ext cx="44521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B1.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01B656-60D5-6AD9-6BA8-0E77EA5AF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31" y="2130059"/>
            <a:ext cx="2238095" cy="37186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844FF2-19D8-1137-4F08-EC31A80AE017}"/>
              </a:ext>
            </a:extLst>
          </p:cNvPr>
          <p:cNvGrpSpPr/>
          <p:nvPr/>
        </p:nvGrpSpPr>
        <p:grpSpPr>
          <a:xfrm>
            <a:off x="959228" y="1286373"/>
            <a:ext cx="1271251" cy="1271251"/>
            <a:chOff x="1419820" y="2304110"/>
            <a:chExt cx="1695001" cy="1695001"/>
          </a:xfrm>
        </p:grpSpPr>
        <p:grpSp>
          <p:nvGrpSpPr>
            <p:cNvPr id="10" name="组合 20">
              <a:extLst>
                <a:ext uri="{FF2B5EF4-FFF2-40B4-BE49-F238E27FC236}">
                  <a16:creationId xmlns:a16="http://schemas.microsoft.com/office/drawing/2014/main" id="{63F69158-3F20-4D7C-B1F4-D8D48A94A84A}"/>
                </a:ext>
              </a:extLst>
            </p:cNvPr>
            <p:cNvGrpSpPr/>
            <p:nvPr/>
          </p:nvGrpSpPr>
          <p:grpSpPr>
            <a:xfrm>
              <a:off x="1743982" y="2312032"/>
              <a:ext cx="1047923" cy="1119550"/>
              <a:chOff x="5758072" y="954157"/>
              <a:chExt cx="1048166" cy="1119809"/>
            </a:xfrm>
            <a:solidFill>
              <a:srgbClr val="E2B3BD"/>
            </a:solidFill>
          </p:grpSpPr>
          <p:sp>
            <p:nvSpPr>
              <p:cNvPr id="13" name="菱形 21">
                <a:extLst>
                  <a:ext uri="{FF2B5EF4-FFF2-40B4-BE49-F238E27FC236}">
                    <a16:creationId xmlns:a16="http://schemas.microsoft.com/office/drawing/2014/main" id="{7463CF12-8ED0-4A8E-AC0D-8D575B5D2C66}"/>
                  </a:ext>
                </a:extLst>
              </p:cNvPr>
              <p:cNvSpPr/>
              <p:nvPr/>
            </p:nvSpPr>
            <p:spPr>
              <a:xfrm>
                <a:off x="5759317" y="954157"/>
                <a:ext cx="1046921" cy="1046921"/>
              </a:xfrm>
              <a:prstGeom prst="diamond">
                <a:avLst/>
              </a:prstGeom>
              <a:grpFill/>
              <a:ln w="28575">
                <a:solidFill>
                  <a:srgbClr val="E2B3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菱形 22">
                <a:extLst>
                  <a:ext uri="{FF2B5EF4-FFF2-40B4-BE49-F238E27FC236}">
                    <a16:creationId xmlns:a16="http://schemas.microsoft.com/office/drawing/2014/main" id="{CEA966C2-A7F4-42AC-8735-D1B59E6FE507}"/>
                  </a:ext>
                </a:extLst>
              </p:cNvPr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id="{2891F684-B212-4717-AF63-A71CB69393AB}"/>
                </a:ext>
              </a:extLst>
            </p:cNvPr>
            <p:cNvSpPr txBox="1"/>
            <p:nvPr/>
          </p:nvSpPr>
          <p:spPr>
            <a:xfrm>
              <a:off x="1962589" y="2609746"/>
              <a:ext cx="62270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63">
                <a:defRPr/>
              </a:pPr>
              <a:r>
                <a:rPr lang="en-US" altLang="zh-CN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Light" panose="00000400000000000000" pitchFamily="2" charset="-93"/>
                <a:ea typeface="仓耳羽辰体-谷力 W04" panose="02020400000000000000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group of flowers&#10;&#10;Description automatically generated with low confidence">
              <a:extLst>
                <a:ext uri="{FF2B5EF4-FFF2-40B4-BE49-F238E27FC236}">
                  <a16:creationId xmlns:a16="http://schemas.microsoft.com/office/drawing/2014/main" id="{74D907AA-9C80-6D80-2E71-3040862FB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820" y="2304110"/>
              <a:ext cx="1695001" cy="169500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738F85-0E18-5E48-1128-23B56526A93D}"/>
              </a:ext>
            </a:extLst>
          </p:cNvPr>
          <p:cNvGrpSpPr/>
          <p:nvPr/>
        </p:nvGrpSpPr>
        <p:grpSpPr>
          <a:xfrm>
            <a:off x="1383065" y="2978821"/>
            <a:ext cx="1271251" cy="1310367"/>
            <a:chOff x="1837597" y="3796529"/>
            <a:chExt cx="1695001" cy="1747156"/>
          </a:xfrm>
        </p:grpSpPr>
        <p:grpSp>
          <p:nvGrpSpPr>
            <p:cNvPr id="16" name="组合 24">
              <a:extLst>
                <a:ext uri="{FF2B5EF4-FFF2-40B4-BE49-F238E27FC236}">
                  <a16:creationId xmlns:a16="http://schemas.microsoft.com/office/drawing/2014/main" id="{1751411B-16B8-4D68-BC9E-E5E4BC78FE6A}"/>
                </a:ext>
              </a:extLst>
            </p:cNvPr>
            <p:cNvGrpSpPr/>
            <p:nvPr/>
          </p:nvGrpSpPr>
          <p:grpSpPr>
            <a:xfrm>
              <a:off x="2231322" y="3796529"/>
              <a:ext cx="1047923" cy="1119550"/>
              <a:chOff x="5758072" y="954157"/>
              <a:chExt cx="1048166" cy="1119809"/>
            </a:xfrm>
            <a:solidFill>
              <a:srgbClr val="FFC869"/>
            </a:solidFill>
          </p:grpSpPr>
          <p:sp>
            <p:nvSpPr>
              <p:cNvPr id="19" name="菱形 25">
                <a:extLst>
                  <a:ext uri="{FF2B5EF4-FFF2-40B4-BE49-F238E27FC236}">
                    <a16:creationId xmlns:a16="http://schemas.microsoft.com/office/drawing/2014/main" id="{86E8DD42-49FA-494C-B072-44C7F4CE3F6D}"/>
                  </a:ext>
                </a:extLst>
              </p:cNvPr>
              <p:cNvSpPr/>
              <p:nvPr/>
            </p:nvSpPr>
            <p:spPr>
              <a:xfrm>
                <a:off x="5759317" y="954157"/>
                <a:ext cx="1046921" cy="1046921"/>
              </a:xfrm>
              <a:prstGeom prst="diamond">
                <a:avLst/>
              </a:prstGeom>
              <a:grpFill/>
              <a:ln w="28575">
                <a:solidFill>
                  <a:srgbClr val="FFC8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菱形 26">
                <a:extLst>
                  <a:ext uri="{FF2B5EF4-FFF2-40B4-BE49-F238E27FC236}">
                    <a16:creationId xmlns:a16="http://schemas.microsoft.com/office/drawing/2014/main" id="{BFFF1C8C-296A-4BB6-A75D-B8C1FEFE9BD7}"/>
                  </a:ext>
                </a:extLst>
              </p:cNvPr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663">
                  <a:defRPr/>
                </a:pPr>
                <a:endParaRPr lang="zh-CN" altLang="en-US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文本框 27">
              <a:extLst>
                <a:ext uri="{FF2B5EF4-FFF2-40B4-BE49-F238E27FC236}">
                  <a16:creationId xmlns:a16="http://schemas.microsoft.com/office/drawing/2014/main" id="{69EB269F-F53B-473F-8F9A-785309CB1A0F}"/>
                </a:ext>
              </a:extLst>
            </p:cNvPr>
            <p:cNvSpPr txBox="1"/>
            <p:nvPr/>
          </p:nvSpPr>
          <p:spPr>
            <a:xfrm>
              <a:off x="2449929" y="4094244"/>
              <a:ext cx="622708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663">
                <a:defRPr/>
              </a:pPr>
              <a:r>
                <a:rPr lang="en-US" altLang="zh-CN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Fourth Light" panose="00000400000000000000" pitchFamily="2" charset="-93"/>
                  <a:ea typeface="仓耳羽辰体-谷力 W04" panose="02020400000000000000" pitchFamily="18" charset="-122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Fourth Light" panose="00000400000000000000" pitchFamily="2" charset="-93"/>
                <a:ea typeface="仓耳羽辰体-谷力 W04" panose="02020400000000000000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A group of flowers&#10;&#10;Description automatically generated with low confidence">
              <a:extLst>
                <a:ext uri="{FF2B5EF4-FFF2-40B4-BE49-F238E27FC236}">
                  <a16:creationId xmlns:a16="http://schemas.microsoft.com/office/drawing/2014/main" id="{2406ADF0-2820-AF0B-B5A6-6AA26CC48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597" y="3848684"/>
              <a:ext cx="1695001" cy="1695001"/>
            </a:xfrm>
            <a:prstGeom prst="rect">
              <a:avLst/>
            </a:prstGeom>
          </p:spPr>
        </p:pic>
      </p:grpSp>
      <p:sp>
        <p:nvSpPr>
          <p:cNvPr id="27" name="文本框 12">
            <a:extLst>
              <a:ext uri="{FF2B5EF4-FFF2-40B4-BE49-F238E27FC236}">
                <a16:creationId xmlns:a16="http://schemas.microsoft.com/office/drawing/2014/main" id="{3B42B106-609A-4422-9832-3FC19E5D747C}"/>
              </a:ext>
            </a:extLst>
          </p:cNvPr>
          <p:cNvSpPr txBox="1"/>
          <p:nvPr/>
        </p:nvSpPr>
        <p:spPr>
          <a:xfrm>
            <a:off x="2710208" y="2279916"/>
            <a:ext cx="741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minh,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bè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文本框 14">
            <a:extLst>
              <a:ext uri="{FF2B5EF4-FFF2-40B4-BE49-F238E27FC236}">
                <a16:creationId xmlns:a16="http://schemas.microsoft.com/office/drawing/2014/main" id="{508A5D01-00EA-476D-AED0-EDA5540045DE}"/>
              </a:ext>
            </a:extLst>
          </p:cNvPr>
          <p:cNvSpPr txBox="1"/>
          <p:nvPr/>
        </p:nvSpPr>
        <p:spPr>
          <a:xfrm>
            <a:off x="2949610" y="3763831"/>
            <a:ext cx="703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web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xuất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2" name="图片 2" descr="400266277">
            <a:extLst>
              <a:ext uri="{FF2B5EF4-FFF2-40B4-BE49-F238E27FC236}">
                <a16:creationId xmlns:a16="http://schemas.microsoft.com/office/drawing/2014/main" id="{0E1E7289-8EDD-ED4F-A6CB-840DB74FF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53953"/>
          <a:stretch/>
        </p:blipFill>
        <p:spPr>
          <a:xfrm>
            <a:off x="385242" y="5213675"/>
            <a:ext cx="11421276" cy="14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2">
            <a:extLst>
              <a:ext uri="{FF2B5EF4-FFF2-40B4-BE49-F238E27FC236}">
                <a16:creationId xmlns:a16="http://schemas.microsoft.com/office/drawing/2014/main" id="{EA0B2F43-6FD9-D32F-3A74-53F9D0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282112" y="402462"/>
            <a:ext cx="466787" cy="393333"/>
          </a:xfrm>
          <a:prstGeom prst="rect">
            <a:avLst/>
          </a:prstGeom>
        </p:spPr>
      </p:pic>
      <p:sp>
        <p:nvSpPr>
          <p:cNvPr id="3" name="矩形 40">
            <a:extLst>
              <a:ext uri="{FF2B5EF4-FFF2-40B4-BE49-F238E27FC236}">
                <a16:creationId xmlns:a16="http://schemas.microsoft.com/office/drawing/2014/main" id="{C57BA0FA-7510-F84D-07D5-D303C51EE66E}"/>
              </a:ext>
            </a:extLst>
          </p:cNvPr>
          <p:cNvSpPr/>
          <p:nvPr/>
        </p:nvSpPr>
        <p:spPr>
          <a:xfrm>
            <a:off x="555406" y="686370"/>
            <a:ext cx="1255922" cy="421256"/>
          </a:xfrm>
          <a:prstGeom prst="rect">
            <a:avLst/>
          </a:prstGeom>
          <a:noFill/>
        </p:spPr>
        <p:txBody>
          <a:bodyPr vert="horz" wrap="square" lIns="51422" tIns="25711" rIns="51422" bIns="25711" rtlCol="0">
            <a:spAutoFit/>
          </a:bodyPr>
          <a:lstStyle/>
          <a:p>
            <a:pPr algn="ctr" defTabSz="685800"/>
            <a:r>
              <a:rPr lang="en-SG" altLang="zh-CN" sz="2400" b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71627-79C0-820D-E729-1629E4E3D9A9}"/>
              </a:ext>
            </a:extLst>
          </p:cNvPr>
          <p:cNvSpPr txBox="1"/>
          <p:nvPr/>
        </p:nvSpPr>
        <p:spPr>
          <a:xfrm>
            <a:off x="1219875" y="708668"/>
            <a:ext cx="1139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SG" altLang="zh-CN" sz="24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Tìm</a:t>
            </a:r>
            <a:r>
              <a:rPr lang="en-SG" altLang="zh-CN" sz="24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ý</a:t>
            </a:r>
            <a:endParaRPr lang="en-US" altLang="zh-CN" sz="24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8C49E-FEAA-AD7D-A582-E991AC1BB721}"/>
              </a:ext>
            </a:extLst>
          </p:cNvPr>
          <p:cNvSpPr/>
          <p:nvPr/>
        </p:nvSpPr>
        <p:spPr>
          <a:xfrm>
            <a:off x="768074" y="180062"/>
            <a:ext cx="4452146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B2.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ý,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45ACC46E-5557-4271-8139-7B2C78284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80" y="2131061"/>
            <a:ext cx="1066800" cy="1066800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DB5DA417-83D2-4732-A465-FF0944A01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35" y="4420987"/>
            <a:ext cx="1066800" cy="10668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361950AA-50F0-40F7-AC19-52F9C7FD8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39" y="3181134"/>
            <a:ext cx="1066800" cy="1066800"/>
          </a:xfrm>
          <a:prstGeom prst="rect">
            <a:avLst/>
          </a:prstGeom>
        </p:spPr>
      </p:pic>
      <p:sp>
        <p:nvSpPr>
          <p:cNvPr id="10" name="椭圆 14">
            <a:extLst>
              <a:ext uri="{FF2B5EF4-FFF2-40B4-BE49-F238E27FC236}">
                <a16:creationId xmlns:a16="http://schemas.microsoft.com/office/drawing/2014/main" id="{A6F887D8-E677-45AE-9D4A-4836C5B5D814}"/>
              </a:ext>
            </a:extLst>
          </p:cNvPr>
          <p:cNvSpPr/>
          <p:nvPr/>
        </p:nvSpPr>
        <p:spPr>
          <a:xfrm>
            <a:off x="4251304" y="2405302"/>
            <a:ext cx="2718226" cy="26184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53">
            <a:extLst>
              <a:ext uri="{FF2B5EF4-FFF2-40B4-BE49-F238E27FC236}">
                <a16:creationId xmlns:a16="http://schemas.microsoft.com/office/drawing/2014/main" id="{BF47FA95-165B-46AD-B84E-DDC24BC1F687}"/>
              </a:ext>
            </a:extLst>
          </p:cNvPr>
          <p:cNvSpPr txBox="1"/>
          <p:nvPr/>
        </p:nvSpPr>
        <p:spPr>
          <a:xfrm>
            <a:off x="132513" y="1719698"/>
            <a:ext cx="3394277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文本框 53">
            <a:extLst>
              <a:ext uri="{FF2B5EF4-FFF2-40B4-BE49-F238E27FC236}">
                <a16:creationId xmlns:a16="http://schemas.microsoft.com/office/drawing/2014/main" id="{6E37E399-9377-4030-8839-299B8929B198}"/>
              </a:ext>
            </a:extLst>
          </p:cNvPr>
          <p:cNvSpPr txBox="1"/>
          <p:nvPr/>
        </p:nvSpPr>
        <p:spPr>
          <a:xfrm>
            <a:off x="7975720" y="822973"/>
            <a:ext cx="3987879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Phiếu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	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xuất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in,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):		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1/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3/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	</a:t>
            </a:r>
          </a:p>
          <a:p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Nét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chế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</p:txBody>
      </p:sp>
      <p:sp>
        <p:nvSpPr>
          <p:cNvPr id="13" name="文本框 53">
            <a:extLst>
              <a:ext uri="{FF2B5EF4-FFF2-40B4-BE49-F238E27FC236}">
                <a16:creationId xmlns:a16="http://schemas.microsoft.com/office/drawing/2014/main" id="{CF7755D1-2F20-4555-A7BD-EB2E5987219F}"/>
              </a:ext>
            </a:extLst>
          </p:cNvPr>
          <p:cNvSpPr txBox="1"/>
          <p:nvPr/>
        </p:nvSpPr>
        <p:spPr>
          <a:xfrm>
            <a:off x="478577" y="4334689"/>
            <a:ext cx="3035394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chép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phiếu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vở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):</a:t>
            </a:r>
          </a:p>
        </p:txBody>
      </p:sp>
      <p:pic>
        <p:nvPicPr>
          <p:cNvPr id="15" name="Picture 2" descr="Hình ảnh Cậu Bé Ngồi Học Bài, Cậu Bé Clipart, Con Trai, đọc Hiểu Vector và  PNG với nền trong suốt để tải xuống miễn phí">
            <a:extLst>
              <a:ext uri="{FF2B5EF4-FFF2-40B4-BE49-F238E27FC236}">
                <a16:creationId xmlns:a16="http://schemas.microsoft.com/office/drawing/2014/main" id="{FC201F82-B92D-47E9-B924-E1B51EB16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26" y="2821219"/>
            <a:ext cx="1837782" cy="178663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6456"/>
            <a:ext cx="11960817" cy="1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2">
            <a:extLst>
              <a:ext uri="{FF2B5EF4-FFF2-40B4-BE49-F238E27FC236}">
                <a16:creationId xmlns:a16="http://schemas.microsoft.com/office/drawing/2014/main" id="{EA0B2F43-6FD9-D32F-3A74-53F9D096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0706">
            <a:off x="282112" y="402462"/>
            <a:ext cx="466787" cy="393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D71627-79C0-820D-E729-1629E4E3D9A9}"/>
              </a:ext>
            </a:extLst>
          </p:cNvPr>
          <p:cNvSpPr txBox="1"/>
          <p:nvPr/>
        </p:nvSpPr>
        <p:spPr>
          <a:xfrm>
            <a:off x="1330813" y="469624"/>
            <a:ext cx="2109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SG" altLang="zh-CN" sz="24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b. </a:t>
            </a:r>
            <a:r>
              <a:rPr lang="en-SG" altLang="zh-CN" sz="24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Lập</a:t>
            </a:r>
            <a:r>
              <a:rPr lang="en-SG" altLang="zh-CN" sz="24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dàn</a:t>
            </a:r>
            <a:r>
              <a:rPr lang="en-SG" altLang="zh-CN" sz="24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4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ý</a:t>
            </a:r>
            <a:endParaRPr lang="en-US" altLang="zh-CN" sz="24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D8C49E-FEAA-AD7D-A582-E991AC1BB721}"/>
              </a:ext>
            </a:extLst>
          </p:cNvPr>
          <p:cNvSpPr/>
          <p:nvPr/>
        </p:nvSpPr>
        <p:spPr>
          <a:xfrm>
            <a:off x="1292361" y="-30620"/>
            <a:ext cx="4452146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B2.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ý,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1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</a:t>
            </a:r>
            <a:r>
              <a:rPr lang="en-US" sz="21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93416F-CD9D-47CF-BF6C-01EA1D357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396" y="341347"/>
            <a:ext cx="10334499" cy="6344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 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5F0980-8A87-44D1-AD9A-23ED919EE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396" y="3126768"/>
            <a:ext cx="1544339" cy="824631"/>
          </a:xfrm>
          <a:prstGeom prst="ellipse">
            <a:avLst/>
          </a:prstGeom>
          <a:solidFill>
            <a:srgbClr val="F7CAAC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C4121-E051-4C1A-A6A3-68D3D026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252" y="981930"/>
            <a:ext cx="1391701" cy="824631"/>
          </a:xfrm>
          <a:prstGeom prst="ellipse">
            <a:avLst/>
          </a:prstGeom>
          <a:solidFill>
            <a:srgbClr val="C5E0B3"/>
          </a:solidFill>
          <a:ln w="9525">
            <a:solidFill>
              <a:srgbClr val="C5E0B3"/>
            </a:solidFill>
            <a:rou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768F8AAE-4138-4338-B26B-9C129014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524598"/>
            <a:ext cx="7792401" cy="629429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2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………………………………………………………………………………………………..</a:t>
            </a:r>
          </a:p>
          <a:p>
            <a:pPr>
              <a:spcAft>
                <a:spcPts val="0"/>
              </a:spcAft>
            </a:pP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7">
            <a:extLst>
              <a:ext uri="{FF2B5EF4-FFF2-40B4-BE49-F238E27FC236}">
                <a16:creationId xmlns:a16="http://schemas.microsoft.com/office/drawing/2014/main" id="{C0DCFB5E-6792-4707-880F-11AF0D0F0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979" y="1274336"/>
            <a:ext cx="7814848" cy="897932"/>
          </a:xfrm>
          <a:prstGeom prst="roundRect">
            <a:avLst>
              <a:gd name="adj" fmla="val 16667"/>
            </a:avLst>
          </a:prstGeom>
          <a:solidFill>
            <a:srgbClr val="C5E0B3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AutoShape 28">
            <a:extLst>
              <a:ext uri="{FF2B5EF4-FFF2-40B4-BE49-F238E27FC236}">
                <a16:creationId xmlns:a16="http://schemas.microsoft.com/office/drawing/2014/main" id="{6BF12F26-62F3-4432-8210-8B79A12A16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3506" y="824175"/>
            <a:ext cx="530866" cy="354552"/>
          </a:xfrm>
          <a:prstGeom prst="straightConnector1">
            <a:avLst/>
          </a:prstGeom>
          <a:noFill/>
          <a:ln w="44450">
            <a:solidFill>
              <a:srgbClr val="538135"/>
            </a:solidFill>
            <a:round/>
          </a:ln>
        </p:spPr>
      </p:cxnSp>
      <p:cxnSp>
        <p:nvCxnSpPr>
          <p:cNvPr id="25" name="AutoShape 29">
            <a:extLst>
              <a:ext uri="{FF2B5EF4-FFF2-40B4-BE49-F238E27FC236}">
                <a16:creationId xmlns:a16="http://schemas.microsoft.com/office/drawing/2014/main" id="{2763DC89-3093-4AAC-A038-C38B3A2CAC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059" y="1542839"/>
            <a:ext cx="561170" cy="458128"/>
          </a:xfrm>
          <a:prstGeom prst="straightConnector1">
            <a:avLst/>
          </a:prstGeom>
          <a:noFill/>
          <a:ln w="47625">
            <a:solidFill>
              <a:srgbClr val="538135"/>
            </a:solidFill>
            <a:round/>
          </a:ln>
        </p:spPr>
      </p:cxnSp>
      <p:sp>
        <p:nvSpPr>
          <p:cNvPr id="26" name="AutoShape 30">
            <a:extLst>
              <a:ext uri="{FF2B5EF4-FFF2-40B4-BE49-F238E27FC236}">
                <a16:creationId xmlns:a16="http://schemas.microsoft.com/office/drawing/2014/main" id="{02D20577-053D-4517-905A-61027341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979" y="2310901"/>
            <a:ext cx="7805869" cy="93617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…………………………………………………………………………………………………………………………..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1">
            <a:extLst>
              <a:ext uri="{FF2B5EF4-FFF2-40B4-BE49-F238E27FC236}">
                <a16:creationId xmlns:a16="http://schemas.microsoft.com/office/drawing/2014/main" id="{586C2042-02AA-42E8-B0DB-D04F5F9D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3446263"/>
            <a:ext cx="7783422" cy="1027801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>
            <a:solidFill>
              <a:srgbClr val="FFFFFF"/>
            </a:solidFill>
            <a:rou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32">
            <a:extLst>
              <a:ext uri="{FF2B5EF4-FFF2-40B4-BE49-F238E27FC236}">
                <a16:creationId xmlns:a16="http://schemas.microsoft.com/office/drawing/2014/main" id="{E4BC9057-A9BE-48C5-9075-0291200DB353}"/>
              </a:ext>
            </a:extLst>
          </p:cNvPr>
          <p:cNvCxnSpPr>
            <a:cxnSpLocks noChangeShapeType="1"/>
            <a:endCxn id="26" idx="1"/>
          </p:cNvCxnSpPr>
          <p:nvPr/>
        </p:nvCxnSpPr>
        <p:spPr bwMode="auto">
          <a:xfrm flipV="1">
            <a:off x="3239533" y="2779387"/>
            <a:ext cx="655446" cy="635006"/>
          </a:xfrm>
          <a:prstGeom prst="straightConnector1">
            <a:avLst/>
          </a:prstGeom>
          <a:noFill/>
          <a:ln w="50800">
            <a:solidFill>
              <a:srgbClr val="C45911"/>
            </a:solidFill>
            <a:round/>
          </a:ln>
        </p:spPr>
      </p:cxnSp>
      <p:cxnSp>
        <p:nvCxnSpPr>
          <p:cNvPr id="29" name="AutoShape 33">
            <a:extLst>
              <a:ext uri="{FF2B5EF4-FFF2-40B4-BE49-F238E27FC236}">
                <a16:creationId xmlns:a16="http://schemas.microsoft.com/office/drawing/2014/main" id="{D969856A-733C-4F6D-A032-C32C102753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618" y="3741059"/>
            <a:ext cx="629632" cy="338617"/>
          </a:xfrm>
          <a:prstGeom prst="straightConnector1">
            <a:avLst/>
          </a:prstGeom>
          <a:noFill/>
          <a:ln w="53975">
            <a:solidFill>
              <a:srgbClr val="C45911"/>
            </a:solidFill>
            <a:round/>
          </a:ln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0B91153-FDEE-4963-99EB-731C5D731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292" y="5364029"/>
            <a:ext cx="1536072" cy="824631"/>
          </a:xfrm>
          <a:prstGeom prst="ellipse">
            <a:avLst/>
          </a:prstGeom>
          <a:solidFill>
            <a:srgbClr val="EDF0A8"/>
          </a:solidFill>
          <a:ln>
            <a:noFill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8D5446EE-CE80-4800-B47F-B01FC65E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4626243"/>
            <a:ext cx="7783422" cy="897932"/>
          </a:xfrm>
          <a:prstGeom prst="roundRect">
            <a:avLst>
              <a:gd name="adj" fmla="val 16667"/>
            </a:avLst>
          </a:prstGeom>
          <a:solidFill>
            <a:srgbClr val="EDF0A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AutoShape 36">
            <a:extLst>
              <a:ext uri="{FF2B5EF4-FFF2-40B4-BE49-F238E27FC236}">
                <a16:creationId xmlns:a16="http://schemas.microsoft.com/office/drawing/2014/main" id="{6F511831-5E34-4148-8204-70F6D76F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425" y="5685117"/>
            <a:ext cx="7792401" cy="871639"/>
          </a:xfrm>
          <a:prstGeom prst="roundRect">
            <a:avLst>
              <a:gd name="adj" fmla="val 16667"/>
            </a:avLst>
          </a:prstGeom>
          <a:solidFill>
            <a:srgbClr val="EDF0A8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…………………………………………………………………………....</a:t>
            </a:r>
            <a:endParaRPr lang="en-US" sz="1200" dirty="0">
              <a:effectLst/>
              <a:latin typeface="#9Slide05 Fourth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AutoShape 37">
            <a:extLst>
              <a:ext uri="{FF2B5EF4-FFF2-40B4-BE49-F238E27FC236}">
                <a16:creationId xmlns:a16="http://schemas.microsoft.com/office/drawing/2014/main" id="{2CD94E3D-0E3C-4C54-B50E-10E3FAEC5BD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1362" y="5054892"/>
            <a:ext cx="521888" cy="779217"/>
          </a:xfrm>
          <a:prstGeom prst="straightConnector1">
            <a:avLst/>
          </a:prstGeom>
          <a:noFill/>
          <a:ln w="53975">
            <a:solidFill>
              <a:srgbClr val="FFFF00"/>
            </a:solidFill>
            <a:round/>
          </a:ln>
        </p:spPr>
      </p:cxnSp>
      <p:cxnSp>
        <p:nvCxnSpPr>
          <p:cNvPr id="34" name="AutoShape 38">
            <a:extLst>
              <a:ext uri="{FF2B5EF4-FFF2-40B4-BE49-F238E27FC236}">
                <a16:creationId xmlns:a16="http://schemas.microsoft.com/office/drawing/2014/main" id="{9DB8385C-C854-4B88-B94D-B7EBDB028D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809" y="5834108"/>
            <a:ext cx="561170" cy="430242"/>
          </a:xfrm>
          <a:prstGeom prst="straightConnector1">
            <a:avLst/>
          </a:prstGeom>
          <a:noFill/>
          <a:ln w="60325">
            <a:solidFill>
              <a:srgbClr val="FFFF00">
                <a:alpha val="99000"/>
              </a:srgbClr>
            </a:solidFill>
            <a:round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655"/>
            <a:ext cx="1752845" cy="5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êu đề 1">
            <a:extLst>
              <a:ext uri="{FF2B5EF4-FFF2-40B4-BE49-F238E27FC236}">
                <a16:creationId xmlns:a16="http://schemas.microsoft.com/office/drawing/2014/main" id="{ABD2FB52-F46A-436F-A9BF-59A51C62F1B1}"/>
              </a:ext>
            </a:extLst>
          </p:cNvPr>
          <p:cNvSpPr txBox="1">
            <a:spLocks/>
          </p:cNvSpPr>
          <p:nvPr/>
        </p:nvSpPr>
        <p:spPr>
          <a:xfrm>
            <a:off x="0" y="217736"/>
            <a:ext cx="3006439" cy="477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 3: </a:t>
            </a:r>
            <a:r>
              <a:rPr lang="en-US" sz="2400" dirty="0" err="1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BZ" sz="24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BD1D71CA-FB66-4F8D-A619-1E0655773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1481" y="-1328198"/>
            <a:ext cx="6674083" cy="5997379"/>
          </a:xfrm>
          <a:prstGeom prst="rect">
            <a:avLst/>
          </a:prstGeom>
          <a:effectLst>
            <a:outerShdw blurRad="127000" dist="50800" dir="8100000" sx="102000" sy="102000" algn="tr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9">
            <a:extLst>
              <a:ext uri="{FF2B5EF4-FFF2-40B4-BE49-F238E27FC236}">
                <a16:creationId xmlns:a16="http://schemas.microsoft.com/office/drawing/2014/main" id="{7013E6C2-92EC-4EBD-93A5-6F3A8B148F82}"/>
              </a:ext>
            </a:extLst>
          </p:cNvPr>
          <p:cNvSpPr/>
          <p:nvPr/>
        </p:nvSpPr>
        <p:spPr>
          <a:xfrm flipH="1">
            <a:off x="8251473" y="977993"/>
            <a:ext cx="3177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5 Fourth Medium" panose="000006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#9Slide05 Fourth Medium" panose="000006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2" descr="Hình ảnh Phim Hoạt Hình Học Sinh Học Sinh Cậu Bé, Viết Clipart, Hoạt Hình,  Sinh Viên miễn phí tải tập tin PNG PSDComment và Vector">
            <a:extLst>
              <a:ext uri="{FF2B5EF4-FFF2-40B4-BE49-F238E27FC236}">
                <a16:creationId xmlns:a16="http://schemas.microsoft.com/office/drawing/2014/main" id="{86DF430C-C4D1-4D82-A1DC-AB8458B0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2" y="1286148"/>
            <a:ext cx="4870591" cy="5113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7517" y="3200159"/>
            <a:ext cx="4270721" cy="617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190500" lvl="0" indent="-285750">
              <a:lnSpc>
                <a:spcPct val="122000"/>
              </a:lnSpc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28600" algn="l"/>
                <a:tab pos="361315" algn="l"/>
              </a:tabLst>
            </a:pP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Lần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1, 2, 3 . </a:t>
            </a:r>
            <a:endParaRPr lang="en-US" sz="2800" dirty="0">
              <a:solidFill>
                <a:srgbClr val="0000FF"/>
              </a:solidFill>
              <a:effectLst/>
              <a:latin typeface="#9Slide05 Fourth Medium" panose="000006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465" y="3842668"/>
            <a:ext cx="753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err="1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800" dirty="0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2800" dirty="0" err="1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chinh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khích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Fourth Medium" panose="000006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endParaRPr lang="en-US" sz="2800" dirty="0">
              <a:solidFill>
                <a:srgbClr val="0000FF"/>
              </a:solidFill>
              <a:latin typeface="#9Slide05 Fourth Medium" panose="000006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0334" y="1703316"/>
            <a:ext cx="9238129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89B76-8DA2-77B1-CACF-5C7008064CB0}"/>
              </a:ext>
            </a:extLst>
          </p:cNvPr>
          <p:cNvSpPr/>
          <p:nvPr/>
        </p:nvSpPr>
        <p:spPr>
          <a:xfrm>
            <a:off x="404724" y="169306"/>
            <a:ext cx="62246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B4.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89B76-8DA2-77B1-CACF-5C7008064CB0}"/>
              </a:ext>
            </a:extLst>
          </p:cNvPr>
          <p:cNvSpPr/>
          <p:nvPr/>
        </p:nvSpPr>
        <p:spPr>
          <a:xfrm>
            <a:off x="1673618" y="807543"/>
            <a:ext cx="346315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sz="28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* </a:t>
            </a:r>
            <a:r>
              <a:rPr lang="en-US" sz="28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sz="28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28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endParaRPr lang="en-US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0333" y="2332056"/>
            <a:ext cx="9637716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?</a:t>
            </a:r>
            <a:r>
              <a:rPr lang="en-US" sz="2400" baseline="30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5EDD0C69-F685-4E7C-8BA9-67B6E91DF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94" y="4768773"/>
            <a:ext cx="1393927" cy="19154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0334" y="3428299"/>
            <a:ext cx="9238129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95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ít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rút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minh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7F437176-F7B7-5FC7-41D7-E09BCEC6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-736173" y="2134920"/>
            <a:ext cx="4285375" cy="428537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B54F2D2C-C515-7AB5-921A-D0D7C488738A}"/>
              </a:ext>
            </a:extLst>
          </p:cNvPr>
          <p:cNvSpPr txBox="1"/>
          <p:nvPr/>
        </p:nvSpPr>
        <p:spPr>
          <a:xfrm>
            <a:off x="2965836" y="168506"/>
            <a:ext cx="743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kiếm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b="1" i="1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endParaRPr lang="en-US" sz="2000" dirty="0">
              <a:solidFill>
                <a:srgbClr val="00206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3" name="Picture 1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06668D55-F902-8B7F-0FBC-B4340806B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001" r="-1" b="5567"/>
          <a:stretch/>
        </p:blipFill>
        <p:spPr>
          <a:xfrm>
            <a:off x="103854" y="77605"/>
            <a:ext cx="2105943" cy="179912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4" name="Picture 13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3D5D05AB-6DDA-D105-8455-A83F73F52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-774273" y="2057315"/>
            <a:ext cx="4285375" cy="428537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5" name="Picture 14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177C537-A382-A0E2-E3BD-D28B90384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001" r="-1" b="5567"/>
          <a:stretch/>
        </p:blipFill>
        <p:spPr>
          <a:xfrm>
            <a:off x="65754" y="0"/>
            <a:ext cx="2105943" cy="179912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04470"/>
              </p:ext>
            </p:extLst>
          </p:nvPr>
        </p:nvGraphicFramePr>
        <p:xfrm>
          <a:off x="2782956" y="763279"/>
          <a:ext cx="8676732" cy="525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278">
                  <a:extLst>
                    <a:ext uri="{9D8B030D-6E8A-4147-A177-3AD203B41FA5}">
                      <a16:colId xmlns:a16="http://schemas.microsoft.com/office/drawing/2014/main" val="1826016314"/>
                    </a:ext>
                  </a:extLst>
                </a:gridCol>
                <a:gridCol w="5308270">
                  <a:extLst>
                    <a:ext uri="{9D8B030D-6E8A-4147-A177-3AD203B41FA5}">
                      <a16:colId xmlns:a16="http://schemas.microsoft.com/office/drawing/2014/main" val="1840463212"/>
                    </a:ext>
                  </a:extLst>
                </a:gridCol>
                <a:gridCol w="889664">
                  <a:extLst>
                    <a:ext uri="{9D8B030D-6E8A-4147-A177-3AD203B41FA5}">
                      <a16:colId xmlns:a16="http://schemas.microsoft.com/office/drawing/2014/main" val="1364339469"/>
                    </a:ext>
                  </a:extLst>
                </a:gridCol>
                <a:gridCol w="1283520">
                  <a:extLst>
                    <a:ext uri="{9D8B030D-6E8A-4147-A177-3AD203B41FA5}">
                      <a16:colId xmlns:a16="http://schemas.microsoft.com/office/drawing/2014/main" val="2211239221"/>
                    </a:ext>
                  </a:extLst>
                </a:gridCol>
              </a:tblGrid>
              <a:tr h="21756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Tiêu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5165"/>
                  </a:ext>
                </a:extLst>
              </a:tr>
              <a:tr h="4351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sách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+mn-ea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37213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hoặc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nổi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bật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cuốn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sách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69479"/>
                  </a:ext>
                </a:extLst>
              </a:tr>
              <a:tr h="4351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 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Tóm tắt ngắn gọn nội dung của cuốn sách.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85797"/>
                  </a:ext>
                </a:extLst>
              </a:tr>
              <a:tr h="65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 nhận xét, đánh giá về giá trị của cuốn sách (nội dung, hình thức nghệ thuật).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57910"/>
                  </a:ext>
                </a:extLst>
              </a:tr>
              <a:tr h="4351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Phần 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Khẳng định giá trị của cuốn sách.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5089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Khích lệ độc giả đọc cuốn sách.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28551"/>
                  </a:ext>
                </a:extLst>
              </a:tr>
              <a:tr h="6527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 thức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 hợp phương tiện ngôn ngữ và phi ngôn ngữ (tranh vẽ hoặc hình ảnh bìa sách).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83174"/>
                  </a:ext>
                </a:extLst>
              </a:tr>
              <a:tr h="652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 đạt mạch lạc, không mắc lỗi chính tả, dùng từ, viết câu.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marL="69597" marR="69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0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58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42A49137-18B5-5806-8BC1-4324D28B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044"/>
            <a:ext cx="12192000" cy="4047416"/>
          </a:xfrm>
          <a:prstGeom prst="rect">
            <a:avLst/>
          </a:prstGeom>
        </p:spPr>
      </p:pic>
      <p:pic>
        <p:nvPicPr>
          <p:cNvPr id="8" name="Picture 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0D11681-8E3F-9F42-5063-DD8CB58AF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9001" r="-1" b="5567"/>
          <a:stretch/>
        </p:blipFill>
        <p:spPr>
          <a:xfrm>
            <a:off x="1" y="168767"/>
            <a:ext cx="3530600" cy="3016231"/>
          </a:xfrm>
          <a:prstGeom prst="rect">
            <a:avLst/>
          </a:prstGeom>
        </p:spPr>
      </p:pic>
      <p:pic>
        <p:nvPicPr>
          <p:cNvPr id="9" name="Picture 8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E4D9E1BE-B203-BCB6-42F4-9192C41DB7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8229600" y="1855760"/>
            <a:ext cx="4819568" cy="4819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69B7D-B1FC-5B98-BF14-40908AA31271}"/>
              </a:ext>
            </a:extLst>
          </p:cNvPr>
          <p:cNvSpPr txBox="1"/>
          <p:nvPr/>
        </p:nvSpPr>
        <p:spPr>
          <a:xfrm>
            <a:off x="4154303" y="2066344"/>
            <a:ext cx="32362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>
                <a:solidFill>
                  <a:srgbClr val="FF0000"/>
                </a:solidFill>
                <a:effectLst/>
                <a:latin typeface="#9Slide03 Arima Madurai ExtraBo" panose="00000900000000000000" pitchFamily="2" charset="-93"/>
                <a:ea typeface="Calibri" panose="020F0502020204030204" pitchFamily="34" charset="0"/>
                <a:cs typeface="#9Slide03 Arima Madurai ExtraBo" panose="00000900000000000000" pitchFamily="2" charset="-93"/>
              </a:rPr>
              <a:t>VẬN DỤNG</a:t>
            </a:r>
            <a:endParaRPr lang="en-VN" sz="3200" dirty="0">
              <a:solidFill>
                <a:srgbClr val="FF0000"/>
              </a:solidFill>
              <a:effectLst/>
              <a:latin typeface="#9Slide03 Arima Madurai ExtraBo" panose="00000900000000000000" pitchFamily="2" charset="-93"/>
              <a:ea typeface="Calibri" panose="020F0502020204030204" pitchFamily="34" charset="0"/>
              <a:cs typeface="#9Slide03 Arima Madurai ExtraBo" panose="00000900000000000000" pitchFamily="2" charset="-9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2101" y="33049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GK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I (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).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70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C0D11681-8E3F-9F42-5063-DD8CB58AF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9001" r="-1" b="5567"/>
          <a:stretch/>
        </p:blipFill>
        <p:spPr>
          <a:xfrm>
            <a:off x="1" y="-4042"/>
            <a:ext cx="1978597" cy="1690338"/>
          </a:xfrm>
          <a:prstGeom prst="rect">
            <a:avLst/>
          </a:prstGeom>
        </p:spPr>
      </p:pic>
      <p:pic>
        <p:nvPicPr>
          <p:cNvPr id="6" name="Picture 5" descr="A picture containing flower, plant, indoor&#10;&#10;Description automatically generated">
            <a:extLst>
              <a:ext uri="{FF2B5EF4-FFF2-40B4-BE49-F238E27FC236}">
                <a16:creationId xmlns:a16="http://schemas.microsoft.com/office/drawing/2014/main" id="{E4D9E1BE-B203-BCB6-42F4-9192C41DB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r="8720"/>
          <a:stretch/>
        </p:blipFill>
        <p:spPr>
          <a:xfrm>
            <a:off x="10189027" y="4306620"/>
            <a:ext cx="2551381" cy="2551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1344" y="1559301"/>
            <a:ext cx="1163753" cy="5494638"/>
            <a:chOff x="0" y="350074"/>
            <a:chExt cx="1163753" cy="5494638"/>
          </a:xfrm>
        </p:grpSpPr>
        <p:pic>
          <p:nvPicPr>
            <p:cNvPr id="11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3" y="350074"/>
              <a:ext cx="728832" cy="5494638"/>
            </a:xfrm>
            <a:prstGeom prst="rect">
              <a:avLst/>
            </a:prstGeom>
          </p:spPr>
        </p:pic>
        <p:sp>
          <p:nvSpPr>
            <p:cNvPr id="12" name="矩形 4"/>
            <p:cNvSpPr/>
            <p:nvPr/>
          </p:nvSpPr>
          <p:spPr>
            <a:xfrm>
              <a:off x="154237" y="350074"/>
              <a:ext cx="553998" cy="484656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Chuyển</a:t>
              </a:r>
              <a:r>
                <a:rPr kumimoji="0" lang="en-SG" altLang="zh-CN" sz="2400" b="1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giao</a:t>
              </a:r>
              <a:r>
                <a:rPr kumimoji="0" lang="en-SG" altLang="zh-CN" sz="2400" b="1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nhiệm</a:t>
              </a:r>
              <a:r>
                <a:rPr kumimoji="0" lang="en-SG" altLang="zh-CN" sz="2400" b="1" i="0" u="none" strike="noStrike" kern="1200" cap="none" spc="2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SG" altLang="zh-CN" sz="2400" b="1" i="0" u="none" strike="noStrike" kern="1200" cap="none" spc="22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vụ</a:t>
              </a:r>
              <a:endParaRPr kumimoji="0" lang="zh-CN" altLang="en-US" sz="2400" b="1" i="0" u="none" strike="noStrike" kern="1200" cap="none" spc="2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13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48824"/>
              <a:ext cx="1163753" cy="119183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C9323D-2AA8-D416-6156-36EB0661BD68}"/>
              </a:ext>
            </a:extLst>
          </p:cNvPr>
          <p:cNvSpPr txBox="1"/>
          <p:nvPr/>
        </p:nvSpPr>
        <p:spPr>
          <a:xfrm>
            <a:off x="2593850" y="517961"/>
            <a:ext cx="7873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SOẠN BÀI NÓI VÀ NGHE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 BÀY, GIỚI THIỆU VỀ MỘT CUỐN SÁCH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2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33">
            <a:extLst>
              <a:ext uri="{FF2B5EF4-FFF2-40B4-BE49-F238E27FC236}">
                <a16:creationId xmlns:a16="http://schemas.microsoft.com/office/drawing/2014/main" id="{BC1D32ED-3ABD-4D2F-99C1-402323DC4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1EC9A0BC-669F-937B-A0E1-22C17D3B8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r="2" b="3787"/>
          <a:stretch/>
        </p:blipFill>
        <p:spPr>
          <a:xfrm>
            <a:off x="2824809" y="1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02E5C7E-8A99-BC4E-6693-0B40EF7774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r="-1" b="12363"/>
          <a:stretch/>
        </p:blipFill>
        <p:spPr>
          <a:xfrm>
            <a:off x="8124143" y="2133600"/>
            <a:ext cx="4067843" cy="4721176"/>
          </a:xfrm>
          <a:custGeom>
            <a:avLst/>
            <a:gdLst/>
            <a:ahLst/>
            <a:cxnLst/>
            <a:rect l="l" t="t" r="r" b="b"/>
            <a:pathLst>
              <a:path w="5294678" h="6145051">
                <a:moveTo>
                  <a:pt x="3479124" y="0"/>
                </a:moveTo>
                <a:cubicBezTo>
                  <a:pt x="4079583" y="0"/>
                  <a:pt x="4644513" y="152115"/>
                  <a:pt x="5137482" y="419912"/>
                </a:cubicBezTo>
                <a:lnTo>
                  <a:pt x="5294678" y="515411"/>
                </a:lnTo>
                <a:lnTo>
                  <a:pt x="5294678" y="6145051"/>
                </a:lnTo>
                <a:lnTo>
                  <a:pt x="1245466" y="6145051"/>
                </a:lnTo>
                <a:lnTo>
                  <a:pt x="1019012" y="5939236"/>
                </a:lnTo>
                <a:cubicBezTo>
                  <a:pt x="389414" y="5309639"/>
                  <a:pt x="0" y="4439858"/>
                  <a:pt x="0" y="3479124"/>
                </a:cubicBezTo>
                <a:cubicBezTo>
                  <a:pt x="0" y="1557657"/>
                  <a:pt x="1557657" y="0"/>
                  <a:pt x="3479124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63" name="Group 35">
            <a:extLst>
              <a:ext uri="{FF2B5EF4-FFF2-40B4-BE49-F238E27FC236}">
                <a16:creationId xmlns:a16="http://schemas.microsoft.com/office/drawing/2014/main" id="{E79106DC-55FB-4E35-8470-5FE8E5C2BB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4270" y="919844"/>
            <a:ext cx="5277729" cy="5934933"/>
            <a:chOff x="6914270" y="919844"/>
            <a:chExt cx="5277729" cy="593493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AC37FD-F83A-4083-98D1-6F958679F5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211" y="1079096"/>
              <a:ext cx="4979788" cy="5775681"/>
            </a:xfrm>
            <a:custGeom>
              <a:avLst/>
              <a:gdLst>
                <a:gd name="connsiteX0" fmla="*/ 3183700 w 4979788"/>
                <a:gd name="connsiteY0" fmla="*/ 0 h 5775681"/>
                <a:gd name="connsiteX1" fmla="*/ 4747305 w 4979788"/>
                <a:gd name="connsiteY1" fmla="*/ 409825 h 5775681"/>
                <a:gd name="connsiteX2" fmla="*/ 4979788 w 4979788"/>
                <a:gd name="connsiteY2" fmla="*/ 557461 h 5775681"/>
                <a:gd name="connsiteX3" fmla="*/ 4979788 w 4979788"/>
                <a:gd name="connsiteY3" fmla="*/ 1416206 h 5775681"/>
                <a:gd name="connsiteX4" fmla="*/ 4919774 w 4979788"/>
                <a:gd name="connsiteY4" fmla="*/ 1351459 h 5775681"/>
                <a:gd name="connsiteX5" fmla="*/ 3183700 w 4979788"/>
                <a:gd name="connsiteY5" fmla="*/ 645489 h 5775681"/>
                <a:gd name="connsiteX6" fmla="*/ 2138259 w 4979788"/>
                <a:gd name="connsiteY6" fmla="*/ 935196 h 5775681"/>
                <a:gd name="connsiteX7" fmla="*/ 1197431 w 4979788"/>
                <a:gd name="connsiteY7" fmla="*/ 1727741 h 5775681"/>
                <a:gd name="connsiteX8" fmla="*/ 730974 w 4979788"/>
                <a:gd name="connsiteY8" fmla="*/ 2642606 h 5775681"/>
                <a:gd name="connsiteX9" fmla="*/ 738182 w 4979788"/>
                <a:gd name="connsiteY9" fmla="*/ 3594743 h 5775681"/>
                <a:gd name="connsiteX10" fmla="*/ 850709 w 4979788"/>
                <a:gd name="connsiteY10" fmla="*/ 3839385 h 5775681"/>
                <a:gd name="connsiteX11" fmla="*/ 1054663 w 4979788"/>
                <a:gd name="connsiteY11" fmla="*/ 3961367 h 5775681"/>
                <a:gd name="connsiteX12" fmla="*/ 1800855 w 4979788"/>
                <a:gd name="connsiteY12" fmla="*/ 4479959 h 5775681"/>
                <a:gd name="connsiteX13" fmla="*/ 2111709 w 4979788"/>
                <a:gd name="connsiteY13" fmla="*/ 4800161 h 5775681"/>
                <a:gd name="connsiteX14" fmla="*/ 3183700 w 4979788"/>
                <a:gd name="connsiteY14" fmla="*/ 5495290 h 5775681"/>
                <a:gd name="connsiteX15" fmla="*/ 4217362 w 4979788"/>
                <a:gd name="connsiteY15" fmla="*/ 5271825 h 5775681"/>
                <a:gd name="connsiteX16" fmla="*/ 4858236 w 4979788"/>
                <a:gd name="connsiteY16" fmla="*/ 4847033 h 5775681"/>
                <a:gd name="connsiteX17" fmla="*/ 4979788 w 4979788"/>
                <a:gd name="connsiteY17" fmla="*/ 4723656 h 5775681"/>
                <a:gd name="connsiteX18" fmla="*/ 4979788 w 4979788"/>
                <a:gd name="connsiteY18" fmla="*/ 5583662 h 5775681"/>
                <a:gd name="connsiteX19" fmla="*/ 4854479 w 4979788"/>
                <a:gd name="connsiteY19" fmla="*/ 5667167 h 5775681"/>
                <a:gd name="connsiteX20" fmla="*/ 4675442 w 4979788"/>
                <a:gd name="connsiteY20" fmla="*/ 5770196 h 5775681"/>
                <a:gd name="connsiteX21" fmla="*/ 4664267 w 4979788"/>
                <a:gd name="connsiteY21" fmla="*/ 5775681 h 5775681"/>
                <a:gd name="connsiteX22" fmla="*/ 2182648 w 4979788"/>
                <a:gd name="connsiteY22" fmla="*/ 5775681 h 5775681"/>
                <a:gd name="connsiteX23" fmla="*/ 2061886 w 4979788"/>
                <a:gd name="connsiteY23" fmla="*/ 5677500 h 5775681"/>
                <a:gd name="connsiteX24" fmla="*/ 1322792 w 4979788"/>
                <a:gd name="connsiteY24" fmla="*/ 4932309 h 5775681"/>
                <a:gd name="connsiteX25" fmla="*/ 92914 w 4979788"/>
                <a:gd name="connsiteY25" fmla="*/ 3768567 h 5775681"/>
                <a:gd name="connsiteX26" fmla="*/ 3183700 w 4979788"/>
                <a:gd name="connsiteY26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9788" h="5775681">
                  <a:moveTo>
                    <a:pt x="3183700" y="0"/>
                  </a:moveTo>
                  <a:cubicBezTo>
                    <a:pt x="3753256" y="0"/>
                    <a:pt x="4287235" y="149169"/>
                    <a:pt x="4747305" y="409825"/>
                  </a:cubicBezTo>
                  <a:lnTo>
                    <a:pt x="4979788" y="557461"/>
                  </a:lnTo>
                  <a:lnTo>
                    <a:pt x="4979788" y="1416206"/>
                  </a:lnTo>
                  <a:lnTo>
                    <a:pt x="4919774" y="1351459"/>
                  </a:lnTo>
                  <a:cubicBezTo>
                    <a:pt x="4455250" y="896230"/>
                    <a:pt x="3838816" y="645489"/>
                    <a:pt x="3183700" y="645489"/>
                  </a:cubicBezTo>
                  <a:cubicBezTo>
                    <a:pt x="2851221" y="645489"/>
                    <a:pt x="2489729" y="745615"/>
                    <a:pt x="2138259" y="935196"/>
                  </a:cubicBezTo>
                  <a:cubicBezTo>
                    <a:pt x="1778174" y="1129351"/>
                    <a:pt x="1452901" y="1403471"/>
                    <a:pt x="1197431" y="1727741"/>
                  </a:cubicBezTo>
                  <a:cubicBezTo>
                    <a:pt x="972554" y="2013212"/>
                    <a:pt x="811325" y="2329519"/>
                    <a:pt x="730974" y="2642606"/>
                  </a:cubicBezTo>
                  <a:cubicBezTo>
                    <a:pt x="647283" y="2968907"/>
                    <a:pt x="649568" y="3289279"/>
                    <a:pt x="738182" y="3594743"/>
                  </a:cubicBezTo>
                  <a:cubicBezTo>
                    <a:pt x="772819" y="3714014"/>
                    <a:pt x="812731" y="3800926"/>
                    <a:pt x="850709" y="3839385"/>
                  </a:cubicBezTo>
                  <a:cubicBezTo>
                    <a:pt x="884642" y="3873607"/>
                    <a:pt x="959544" y="3912403"/>
                    <a:pt x="1054663" y="3961367"/>
                  </a:cubicBezTo>
                  <a:cubicBezTo>
                    <a:pt x="1248068" y="4061154"/>
                    <a:pt x="1513033" y="4197708"/>
                    <a:pt x="1800855" y="4479959"/>
                  </a:cubicBezTo>
                  <a:cubicBezTo>
                    <a:pt x="1910743" y="4587879"/>
                    <a:pt x="2012898" y="4695799"/>
                    <a:pt x="2111709" y="4800161"/>
                  </a:cubicBezTo>
                  <a:cubicBezTo>
                    <a:pt x="2543883" y="5256916"/>
                    <a:pt x="2787749" y="5495290"/>
                    <a:pt x="3183700" y="5495290"/>
                  </a:cubicBezTo>
                  <a:cubicBezTo>
                    <a:pt x="3545016" y="5495290"/>
                    <a:pt x="3892794" y="5420068"/>
                    <a:pt x="4217362" y="5271825"/>
                  </a:cubicBezTo>
                  <a:cubicBezTo>
                    <a:pt x="4450371" y="5165346"/>
                    <a:pt x="4668348" y="5020556"/>
                    <a:pt x="4858236" y="4847033"/>
                  </a:cubicBezTo>
                  <a:lnTo>
                    <a:pt x="4979788" y="4723656"/>
                  </a:lnTo>
                  <a:lnTo>
                    <a:pt x="4979788" y="5583662"/>
                  </a:lnTo>
                  <a:lnTo>
                    <a:pt x="4854479" y="5667167"/>
                  </a:lnTo>
                  <a:cubicBezTo>
                    <a:pt x="4796078" y="5703380"/>
                    <a:pt x="4736371" y="5737751"/>
                    <a:pt x="4675442" y="5770196"/>
                  </a:cubicBezTo>
                  <a:lnTo>
                    <a:pt x="4664267" y="5775681"/>
                  </a:lnTo>
                  <a:lnTo>
                    <a:pt x="2182648" y="5775681"/>
                  </a:lnTo>
                  <a:lnTo>
                    <a:pt x="2061886" y="5677500"/>
                  </a:lnTo>
                  <a:cubicBezTo>
                    <a:pt x="1808173" y="5455696"/>
                    <a:pt x="1579493" y="5184109"/>
                    <a:pt x="1322792" y="4932309"/>
                  </a:cubicBezTo>
                  <a:cubicBezTo>
                    <a:pt x="756293" y="4376783"/>
                    <a:pt x="329395" y="4584153"/>
                    <a:pt x="92914" y="3768567"/>
                  </a:cubicBezTo>
                  <a:cubicBezTo>
                    <a:pt x="-445104" y="1912407"/>
                    <a:pt x="1454660" y="0"/>
                    <a:pt x="318370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id="{E3CA7F76-48F9-4FA5-B190-66E18CBA55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12331" y="1079096"/>
              <a:ext cx="4979668" cy="5775681"/>
            </a:xfrm>
            <a:custGeom>
              <a:avLst/>
              <a:gdLst>
                <a:gd name="connsiteX0" fmla="*/ 3183579 w 4979668"/>
                <a:gd name="connsiteY0" fmla="*/ 0 h 5775681"/>
                <a:gd name="connsiteX1" fmla="*/ 4747185 w 4979668"/>
                <a:gd name="connsiteY1" fmla="*/ 409825 h 5775681"/>
                <a:gd name="connsiteX2" fmla="*/ 4979668 w 4979668"/>
                <a:gd name="connsiteY2" fmla="*/ 557461 h 5775681"/>
                <a:gd name="connsiteX3" fmla="*/ 4979668 w 4979668"/>
                <a:gd name="connsiteY3" fmla="*/ 1258756 h 5775681"/>
                <a:gd name="connsiteX4" fmla="*/ 4809841 w 4979668"/>
                <a:gd name="connsiteY4" fmla="*/ 1107659 h 5775681"/>
                <a:gd name="connsiteX5" fmla="*/ 3183579 w 4979668"/>
                <a:gd name="connsiteY5" fmla="*/ 537738 h 5775681"/>
                <a:gd name="connsiteX6" fmla="*/ 2083633 w 4979668"/>
                <a:gd name="connsiteY6" fmla="*/ 841167 h 5775681"/>
                <a:gd name="connsiteX7" fmla="*/ 1108521 w 4979668"/>
                <a:gd name="connsiteY7" fmla="*/ 1662513 h 5775681"/>
                <a:gd name="connsiteX8" fmla="*/ 622547 w 4979668"/>
                <a:gd name="connsiteY8" fmla="*/ 2616514 h 5775681"/>
                <a:gd name="connsiteX9" fmla="*/ 630634 w 4979668"/>
                <a:gd name="connsiteY9" fmla="*/ 3623375 h 5775681"/>
                <a:gd name="connsiteX10" fmla="*/ 769885 w 4979668"/>
                <a:gd name="connsiteY10" fmla="*/ 3913252 h 5775681"/>
                <a:gd name="connsiteX11" fmla="*/ 1001971 w 4979668"/>
                <a:gd name="connsiteY11" fmla="*/ 4055902 h 5775681"/>
                <a:gd name="connsiteX12" fmla="*/ 1721087 w 4979668"/>
                <a:gd name="connsiteY12" fmla="*/ 4555013 h 5775681"/>
                <a:gd name="connsiteX13" fmla="*/ 2029128 w 4979668"/>
                <a:gd name="connsiteY13" fmla="*/ 4872335 h 5775681"/>
                <a:gd name="connsiteX14" fmla="*/ 2620243 w 4979668"/>
                <a:gd name="connsiteY14" fmla="*/ 5422270 h 5775681"/>
                <a:gd name="connsiteX15" fmla="*/ 3183579 w 4979668"/>
                <a:gd name="connsiteY15" fmla="*/ 5602532 h 5775681"/>
                <a:gd name="connsiteX16" fmla="*/ 4265066 w 4979668"/>
                <a:gd name="connsiteY16" fmla="*/ 5368733 h 5775681"/>
                <a:gd name="connsiteX17" fmla="*/ 4934918 w 4979668"/>
                <a:gd name="connsiteY17" fmla="*/ 4924810 h 5775681"/>
                <a:gd name="connsiteX18" fmla="*/ 4979668 w 4979668"/>
                <a:gd name="connsiteY18" fmla="*/ 4879411 h 5775681"/>
                <a:gd name="connsiteX19" fmla="*/ 4979668 w 4979668"/>
                <a:gd name="connsiteY19" fmla="*/ 5583439 h 5775681"/>
                <a:gd name="connsiteX20" fmla="*/ 4854534 w 4979668"/>
                <a:gd name="connsiteY20" fmla="*/ 5666827 h 5775681"/>
                <a:gd name="connsiteX21" fmla="*/ 4675497 w 4979668"/>
                <a:gd name="connsiteY21" fmla="*/ 5769856 h 5775681"/>
                <a:gd name="connsiteX22" fmla="*/ 4663630 w 4979668"/>
                <a:gd name="connsiteY22" fmla="*/ 5775681 h 5775681"/>
                <a:gd name="connsiteX23" fmla="*/ 2183122 w 4979668"/>
                <a:gd name="connsiteY23" fmla="*/ 5775681 h 5775681"/>
                <a:gd name="connsiteX24" fmla="*/ 2061943 w 4979668"/>
                <a:gd name="connsiteY24" fmla="*/ 5677161 h 5775681"/>
                <a:gd name="connsiteX25" fmla="*/ 1322849 w 4979668"/>
                <a:gd name="connsiteY25" fmla="*/ 4931971 h 5775681"/>
                <a:gd name="connsiteX26" fmla="*/ 92969 w 4979668"/>
                <a:gd name="connsiteY26" fmla="*/ 3768229 h 5775681"/>
                <a:gd name="connsiteX27" fmla="*/ 3183579 w 4979668"/>
                <a:gd name="connsiteY27" fmla="*/ 0 h 577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79668" h="5775681">
                  <a:moveTo>
                    <a:pt x="3183579" y="0"/>
                  </a:moveTo>
                  <a:cubicBezTo>
                    <a:pt x="3753135" y="0"/>
                    <a:pt x="4287115" y="149169"/>
                    <a:pt x="4747185" y="409825"/>
                  </a:cubicBezTo>
                  <a:lnTo>
                    <a:pt x="4979668" y="557461"/>
                  </a:lnTo>
                  <a:lnTo>
                    <a:pt x="4979668" y="1258756"/>
                  </a:lnTo>
                  <a:lnTo>
                    <a:pt x="4809841" y="1107659"/>
                  </a:lnTo>
                  <a:cubicBezTo>
                    <a:pt x="4351821" y="738532"/>
                    <a:pt x="3783114" y="537738"/>
                    <a:pt x="3183579" y="537738"/>
                  </a:cubicBezTo>
                  <a:cubicBezTo>
                    <a:pt x="2832111" y="537738"/>
                    <a:pt x="2451631" y="642608"/>
                    <a:pt x="2083633" y="841167"/>
                  </a:cubicBezTo>
                  <a:cubicBezTo>
                    <a:pt x="1710185" y="1042608"/>
                    <a:pt x="1373133" y="1326555"/>
                    <a:pt x="1108521" y="1662513"/>
                  </a:cubicBezTo>
                  <a:cubicBezTo>
                    <a:pt x="874500" y="1959676"/>
                    <a:pt x="706589" y="2289536"/>
                    <a:pt x="622547" y="2616514"/>
                  </a:cubicBezTo>
                  <a:cubicBezTo>
                    <a:pt x="534107" y="2961113"/>
                    <a:pt x="536745" y="3299951"/>
                    <a:pt x="630634" y="3623375"/>
                  </a:cubicBezTo>
                  <a:cubicBezTo>
                    <a:pt x="671249" y="3763314"/>
                    <a:pt x="718019" y="3860731"/>
                    <a:pt x="769885" y="3913252"/>
                  </a:cubicBezTo>
                  <a:cubicBezTo>
                    <a:pt x="814017" y="3957808"/>
                    <a:pt x="883292" y="3994742"/>
                    <a:pt x="1001971" y="4055902"/>
                  </a:cubicBezTo>
                  <a:cubicBezTo>
                    <a:pt x="1189047" y="4152472"/>
                    <a:pt x="1445397" y="4284619"/>
                    <a:pt x="1721087" y="4555013"/>
                  </a:cubicBezTo>
                  <a:cubicBezTo>
                    <a:pt x="1829569" y="4661408"/>
                    <a:pt x="1931018" y="4768650"/>
                    <a:pt x="2029128" y="4872335"/>
                  </a:cubicBezTo>
                  <a:cubicBezTo>
                    <a:pt x="2231325" y="5085972"/>
                    <a:pt x="2422268" y="5287920"/>
                    <a:pt x="2620243" y="5422270"/>
                  </a:cubicBezTo>
                  <a:cubicBezTo>
                    <a:pt x="2803979" y="5546962"/>
                    <a:pt x="2977693" y="5602532"/>
                    <a:pt x="3183579" y="5602532"/>
                  </a:cubicBezTo>
                  <a:cubicBezTo>
                    <a:pt x="3561599" y="5602532"/>
                    <a:pt x="3925551" y="5523921"/>
                    <a:pt x="4265066" y="5368733"/>
                  </a:cubicBezTo>
                  <a:cubicBezTo>
                    <a:pt x="4508625" y="5257425"/>
                    <a:pt x="4736458" y="5106090"/>
                    <a:pt x="4934918" y="4924810"/>
                  </a:cubicBezTo>
                  <a:lnTo>
                    <a:pt x="4979668" y="4879411"/>
                  </a:lnTo>
                  <a:lnTo>
                    <a:pt x="4979668" y="5583439"/>
                  </a:lnTo>
                  <a:lnTo>
                    <a:pt x="4854534" y="5666827"/>
                  </a:lnTo>
                  <a:cubicBezTo>
                    <a:pt x="4796133" y="5703040"/>
                    <a:pt x="4736426" y="5737411"/>
                    <a:pt x="4675497" y="5769856"/>
                  </a:cubicBezTo>
                  <a:lnTo>
                    <a:pt x="4663630" y="5775681"/>
                  </a:lnTo>
                  <a:lnTo>
                    <a:pt x="2183122" y="5775681"/>
                  </a:lnTo>
                  <a:lnTo>
                    <a:pt x="2061943" y="5677161"/>
                  </a:lnTo>
                  <a:cubicBezTo>
                    <a:pt x="1808230" y="5455357"/>
                    <a:pt x="1579550" y="5183770"/>
                    <a:pt x="1322849" y="4931971"/>
                  </a:cubicBezTo>
                  <a:cubicBezTo>
                    <a:pt x="756347" y="4376444"/>
                    <a:pt x="329450" y="4583813"/>
                    <a:pt x="92969" y="3768229"/>
                  </a:cubicBezTo>
                  <a:cubicBezTo>
                    <a:pt x="-445225" y="1912407"/>
                    <a:pt x="1454539" y="0"/>
                    <a:pt x="318357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id="{837B10D0-B5D7-47CD-8E52-0961F987CA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2812" y="1126122"/>
              <a:ext cx="4959187" cy="5728654"/>
            </a:xfrm>
            <a:custGeom>
              <a:avLst/>
              <a:gdLst>
                <a:gd name="connsiteX0" fmla="*/ 4959187 w 4959187"/>
                <a:gd name="connsiteY0" fmla="*/ 5096949 h 5728654"/>
                <a:gd name="connsiteX1" fmla="*/ 4959187 w 4959187"/>
                <a:gd name="connsiteY1" fmla="*/ 5480294 h 5728654"/>
                <a:gd name="connsiteX2" fmla="*/ 4912886 w 4959187"/>
                <a:gd name="connsiteY2" fmla="*/ 5514848 h 5728654"/>
                <a:gd name="connsiteX3" fmla="*/ 4657944 w 4959187"/>
                <a:gd name="connsiteY3" fmla="*/ 5668510 h 5728654"/>
                <a:gd name="connsiteX4" fmla="*/ 4531126 w 4959187"/>
                <a:gd name="connsiteY4" fmla="*/ 5728654 h 5728654"/>
                <a:gd name="connsiteX5" fmla="*/ 3955901 w 4959187"/>
                <a:gd name="connsiteY5" fmla="*/ 5728654 h 5728654"/>
                <a:gd name="connsiteX6" fmla="*/ 4031774 w 4959187"/>
                <a:gd name="connsiteY6" fmla="*/ 5700446 h 5728654"/>
                <a:gd name="connsiteX7" fmla="*/ 4280628 w 4959187"/>
                <a:gd name="connsiteY7" fmla="*/ 5584478 h 5728654"/>
                <a:gd name="connsiteX8" fmla="*/ 4515880 w 4959187"/>
                <a:gd name="connsiteY8" fmla="*/ 5446063 h 5728654"/>
                <a:gd name="connsiteX9" fmla="*/ 4572494 w 4959187"/>
                <a:gd name="connsiteY9" fmla="*/ 5408282 h 5728654"/>
                <a:gd name="connsiteX10" fmla="*/ 4628054 w 4959187"/>
                <a:gd name="connsiteY10" fmla="*/ 5369147 h 5728654"/>
                <a:gd name="connsiteX11" fmla="*/ 4682910 w 4959187"/>
                <a:gd name="connsiteY11" fmla="*/ 5329164 h 5728654"/>
                <a:gd name="connsiteX12" fmla="*/ 4736713 w 4959187"/>
                <a:gd name="connsiteY12" fmla="*/ 5288164 h 5728654"/>
                <a:gd name="connsiteX13" fmla="*/ 4942668 w 4959187"/>
                <a:gd name="connsiteY13" fmla="*/ 5113641 h 5728654"/>
                <a:gd name="connsiteX14" fmla="*/ 3157122 w 4959187"/>
                <a:gd name="connsiteY14" fmla="*/ 75 h 5728654"/>
                <a:gd name="connsiteX15" fmla="*/ 3755272 w 4959187"/>
                <a:gd name="connsiteY15" fmla="*/ 53103 h 5728654"/>
                <a:gd name="connsiteX16" fmla="*/ 4340057 w 4959187"/>
                <a:gd name="connsiteY16" fmla="*/ 206596 h 5728654"/>
                <a:gd name="connsiteX17" fmla="*/ 4884404 w 4959187"/>
                <a:gd name="connsiteY17" fmla="*/ 475634 h 5728654"/>
                <a:gd name="connsiteX18" fmla="*/ 4959187 w 4959187"/>
                <a:gd name="connsiteY18" fmla="*/ 526636 h 5728654"/>
                <a:gd name="connsiteX19" fmla="*/ 4959187 w 4959187"/>
                <a:gd name="connsiteY19" fmla="*/ 1050070 h 5728654"/>
                <a:gd name="connsiteX20" fmla="*/ 4854338 w 4959187"/>
                <a:gd name="connsiteY20" fmla="*/ 951534 h 5728654"/>
                <a:gd name="connsiteX21" fmla="*/ 4651262 w 4959187"/>
                <a:gd name="connsiteY21" fmla="*/ 781944 h 5728654"/>
                <a:gd name="connsiteX22" fmla="*/ 4205200 w 4959187"/>
                <a:gd name="connsiteY22" fmla="*/ 488172 h 5728654"/>
                <a:gd name="connsiteX23" fmla="*/ 3700941 w 4959187"/>
                <a:gd name="connsiteY23" fmla="*/ 286902 h 5728654"/>
                <a:gd name="connsiteX24" fmla="*/ 3156594 w 4959187"/>
                <a:gd name="connsiteY24" fmla="*/ 218794 h 5728654"/>
                <a:gd name="connsiteX25" fmla="*/ 2885827 w 4959187"/>
                <a:gd name="connsiteY25" fmla="*/ 240651 h 5728654"/>
                <a:gd name="connsiteX26" fmla="*/ 2619632 w 4959187"/>
                <a:gd name="connsiteY26" fmla="*/ 298760 h 5728654"/>
                <a:gd name="connsiteX27" fmla="*/ 2362050 w 4959187"/>
                <a:gd name="connsiteY27" fmla="*/ 388553 h 5728654"/>
                <a:gd name="connsiteX28" fmla="*/ 2299282 w 4959187"/>
                <a:gd name="connsiteY28" fmla="*/ 415491 h 5728654"/>
                <a:gd name="connsiteX29" fmla="*/ 2237217 w 4959187"/>
                <a:gd name="connsiteY29" fmla="*/ 443954 h 5728654"/>
                <a:gd name="connsiteX30" fmla="*/ 2176206 w 4959187"/>
                <a:gd name="connsiteY30" fmla="*/ 474279 h 5728654"/>
                <a:gd name="connsiteX31" fmla="*/ 2115899 w 4959187"/>
                <a:gd name="connsiteY31" fmla="*/ 506129 h 5728654"/>
                <a:gd name="connsiteX32" fmla="*/ 1665266 w 4959187"/>
                <a:gd name="connsiteY32" fmla="*/ 808882 h 5728654"/>
                <a:gd name="connsiteX33" fmla="*/ 1275994 w 4959187"/>
                <a:gd name="connsiteY33" fmla="*/ 1180419 h 5728654"/>
                <a:gd name="connsiteX34" fmla="*/ 1105623 w 4959187"/>
                <a:gd name="connsiteY34" fmla="*/ 1385755 h 5728654"/>
                <a:gd name="connsiteX35" fmla="*/ 952833 w 4959187"/>
                <a:gd name="connsiteY35" fmla="*/ 1602105 h 5728654"/>
                <a:gd name="connsiteX36" fmla="*/ 702109 w 4959187"/>
                <a:gd name="connsiteY36" fmla="*/ 2060893 h 5728654"/>
                <a:gd name="connsiteX37" fmla="*/ 531913 w 4959187"/>
                <a:gd name="connsiteY37" fmla="*/ 2544584 h 5728654"/>
                <a:gd name="connsiteX38" fmla="*/ 469320 w 4959187"/>
                <a:gd name="connsiteY38" fmla="*/ 2790921 h 5728654"/>
                <a:gd name="connsiteX39" fmla="*/ 429407 w 4959187"/>
                <a:gd name="connsiteY39" fmla="*/ 3041662 h 5728654"/>
                <a:gd name="connsiteX40" fmla="*/ 412002 w 4959187"/>
                <a:gd name="connsiteY40" fmla="*/ 3296469 h 5728654"/>
                <a:gd name="connsiteX41" fmla="*/ 421320 w 4959187"/>
                <a:gd name="connsiteY41" fmla="*/ 3554664 h 5728654"/>
                <a:gd name="connsiteX42" fmla="*/ 474595 w 4959187"/>
                <a:gd name="connsiteY42" fmla="*/ 3807776 h 5728654"/>
                <a:gd name="connsiteX43" fmla="*/ 582902 w 4959187"/>
                <a:gd name="connsiteY43" fmla="*/ 4027852 h 5728654"/>
                <a:gd name="connsiteX44" fmla="*/ 754152 w 4959187"/>
                <a:gd name="connsiteY44" fmla="*/ 4188293 h 5728654"/>
                <a:gd name="connsiteX45" fmla="*/ 866679 w 4959187"/>
                <a:gd name="connsiteY45" fmla="*/ 4250639 h 5728654"/>
                <a:gd name="connsiteX46" fmla="*/ 993096 w 4959187"/>
                <a:gd name="connsiteY46" fmla="*/ 4310784 h 5728654"/>
                <a:gd name="connsiteX47" fmla="*/ 1260874 w 4959187"/>
                <a:gd name="connsiteY47" fmla="*/ 4451401 h 5728654"/>
                <a:gd name="connsiteX48" fmla="*/ 1509662 w 4959187"/>
                <a:gd name="connsiteY48" fmla="*/ 4636069 h 5728654"/>
                <a:gd name="connsiteX49" fmla="*/ 1565750 w 4959187"/>
                <a:gd name="connsiteY49" fmla="*/ 4687741 h 5728654"/>
                <a:gd name="connsiteX50" fmla="*/ 1618146 w 4959187"/>
                <a:gd name="connsiteY50" fmla="*/ 4738736 h 5728654"/>
                <a:gd name="connsiteX51" fmla="*/ 1718892 w 4959187"/>
                <a:gd name="connsiteY51" fmla="*/ 4842592 h 5728654"/>
                <a:gd name="connsiteX52" fmla="*/ 1905792 w 4959187"/>
                <a:gd name="connsiteY52" fmla="*/ 5056229 h 5728654"/>
                <a:gd name="connsiteX53" fmla="*/ 1996339 w 4959187"/>
                <a:gd name="connsiteY53" fmla="*/ 5162285 h 5728654"/>
                <a:gd name="connsiteX54" fmla="*/ 2086713 w 4959187"/>
                <a:gd name="connsiteY54" fmla="*/ 5266478 h 5728654"/>
                <a:gd name="connsiteX55" fmla="*/ 2273085 w 4959187"/>
                <a:gd name="connsiteY55" fmla="*/ 5463851 h 5728654"/>
                <a:gd name="connsiteX56" fmla="*/ 2475458 w 4959187"/>
                <a:gd name="connsiteY56" fmla="*/ 5636999 h 5728654"/>
                <a:gd name="connsiteX57" fmla="*/ 2585434 w 4959187"/>
                <a:gd name="connsiteY57" fmla="*/ 5709955 h 5728654"/>
                <a:gd name="connsiteX58" fmla="*/ 2621317 w 4959187"/>
                <a:gd name="connsiteY58" fmla="*/ 5728654 h 5728654"/>
                <a:gd name="connsiteX59" fmla="*/ 2193461 w 4959187"/>
                <a:gd name="connsiteY59" fmla="*/ 5728654 h 5728654"/>
                <a:gd name="connsiteX60" fmla="*/ 2094097 w 4959187"/>
                <a:gd name="connsiteY60" fmla="*/ 5656143 h 5728654"/>
                <a:gd name="connsiteX61" fmla="*/ 1869747 w 4959187"/>
                <a:gd name="connsiteY61" fmla="*/ 5464869 h 5728654"/>
                <a:gd name="connsiteX62" fmla="*/ 1764606 w 4959187"/>
                <a:gd name="connsiteY62" fmla="*/ 5365419 h 5728654"/>
                <a:gd name="connsiteX63" fmla="*/ 1662979 w 4959187"/>
                <a:gd name="connsiteY63" fmla="*/ 5264783 h 5728654"/>
                <a:gd name="connsiteX64" fmla="*/ 1466235 w 4959187"/>
                <a:gd name="connsiteY64" fmla="*/ 5064530 h 5728654"/>
                <a:gd name="connsiteX65" fmla="*/ 1371114 w 4959187"/>
                <a:gd name="connsiteY65" fmla="*/ 4965081 h 5728654"/>
                <a:gd name="connsiteX66" fmla="*/ 1323642 w 4959187"/>
                <a:gd name="connsiteY66" fmla="*/ 4916119 h 5728654"/>
                <a:gd name="connsiteX67" fmla="*/ 1277576 w 4959187"/>
                <a:gd name="connsiteY67" fmla="*/ 4870206 h 5728654"/>
                <a:gd name="connsiteX68" fmla="*/ 1181928 w 4959187"/>
                <a:gd name="connsiteY68" fmla="*/ 4784311 h 5728654"/>
                <a:gd name="connsiteX69" fmla="*/ 1080304 w 4959187"/>
                <a:gd name="connsiteY69" fmla="*/ 4705023 h 5728654"/>
                <a:gd name="connsiteX70" fmla="*/ 853316 w 4959187"/>
                <a:gd name="connsiteY70" fmla="*/ 4562202 h 5728654"/>
                <a:gd name="connsiteX71" fmla="*/ 595033 w 4959187"/>
                <a:gd name="connsiteY71" fmla="*/ 4405319 h 5728654"/>
                <a:gd name="connsiteX72" fmla="*/ 530331 w 4959187"/>
                <a:gd name="connsiteY72" fmla="*/ 4355510 h 5728654"/>
                <a:gd name="connsiteX73" fmla="*/ 468969 w 4959187"/>
                <a:gd name="connsiteY73" fmla="*/ 4299941 h 5728654"/>
                <a:gd name="connsiteX74" fmla="*/ 362244 w 4959187"/>
                <a:gd name="connsiteY74" fmla="*/ 4174739 h 5728654"/>
                <a:gd name="connsiteX75" fmla="*/ 278903 w 4959187"/>
                <a:gd name="connsiteY75" fmla="*/ 4039035 h 5728654"/>
                <a:gd name="connsiteX76" fmla="*/ 214200 w 4959187"/>
                <a:gd name="connsiteY76" fmla="*/ 3899602 h 5728654"/>
                <a:gd name="connsiteX77" fmla="*/ 111169 w 4959187"/>
                <a:gd name="connsiteY77" fmla="*/ 3619212 h 5728654"/>
                <a:gd name="connsiteX78" fmla="*/ 33983 w 4959187"/>
                <a:gd name="connsiteY78" fmla="*/ 3329166 h 5728654"/>
                <a:gd name="connsiteX79" fmla="*/ 928 w 4959187"/>
                <a:gd name="connsiteY79" fmla="*/ 3029633 h 5728654"/>
                <a:gd name="connsiteX80" fmla="*/ 60357 w 4959187"/>
                <a:gd name="connsiteY80" fmla="*/ 2430227 h 5728654"/>
                <a:gd name="connsiteX81" fmla="*/ 79521 w 4959187"/>
                <a:gd name="connsiteY81" fmla="*/ 2356699 h 5728654"/>
                <a:gd name="connsiteX82" fmla="*/ 101323 w 4959187"/>
                <a:gd name="connsiteY82" fmla="*/ 2284527 h 5728654"/>
                <a:gd name="connsiteX83" fmla="*/ 125938 w 4959187"/>
                <a:gd name="connsiteY83" fmla="*/ 2213371 h 5728654"/>
                <a:gd name="connsiteX84" fmla="*/ 152839 w 4959187"/>
                <a:gd name="connsiteY84" fmla="*/ 2143061 h 5728654"/>
                <a:gd name="connsiteX85" fmla="*/ 277497 w 4959187"/>
                <a:gd name="connsiteY85" fmla="*/ 1869957 h 5728654"/>
                <a:gd name="connsiteX86" fmla="*/ 599604 w 4959187"/>
                <a:gd name="connsiteY86" fmla="*/ 1367289 h 5728654"/>
                <a:gd name="connsiteX87" fmla="*/ 1002063 w 4959187"/>
                <a:gd name="connsiteY87" fmla="*/ 928831 h 5728654"/>
                <a:gd name="connsiteX88" fmla="*/ 1469048 w 4959187"/>
                <a:gd name="connsiteY88" fmla="*/ 559837 h 5728654"/>
                <a:gd name="connsiteX89" fmla="*/ 1723462 w 4959187"/>
                <a:gd name="connsiteY89" fmla="*/ 404140 h 5728654"/>
                <a:gd name="connsiteX90" fmla="*/ 1990010 w 4959187"/>
                <a:gd name="connsiteY90" fmla="*/ 268942 h 5728654"/>
                <a:gd name="connsiteX91" fmla="*/ 2556687 w 4959187"/>
                <a:gd name="connsiteY91" fmla="*/ 72247 h 5728654"/>
                <a:gd name="connsiteX92" fmla="*/ 2854004 w 4959187"/>
                <a:gd name="connsiteY92" fmla="*/ 18201 h 5728654"/>
                <a:gd name="connsiteX93" fmla="*/ 3157122 w 4959187"/>
                <a:gd name="connsiteY93" fmla="*/ 75 h 5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959187" h="5728654">
                  <a:moveTo>
                    <a:pt x="4959187" y="5096949"/>
                  </a:moveTo>
                  <a:lnTo>
                    <a:pt x="4959187" y="5480294"/>
                  </a:lnTo>
                  <a:lnTo>
                    <a:pt x="4912886" y="5514848"/>
                  </a:lnTo>
                  <a:cubicBezTo>
                    <a:pt x="4830954" y="5570247"/>
                    <a:pt x="4745856" y="5621750"/>
                    <a:pt x="4657944" y="5668510"/>
                  </a:cubicBezTo>
                  <a:lnTo>
                    <a:pt x="4531126" y="5728654"/>
                  </a:lnTo>
                  <a:lnTo>
                    <a:pt x="3955901" y="5728654"/>
                  </a:lnTo>
                  <a:lnTo>
                    <a:pt x="4031774" y="5700446"/>
                  </a:lnTo>
                  <a:cubicBezTo>
                    <a:pt x="4116894" y="5666054"/>
                    <a:pt x="4199926" y="5627087"/>
                    <a:pt x="4280628" y="5584478"/>
                  </a:cubicBezTo>
                  <a:cubicBezTo>
                    <a:pt x="4361331" y="5541955"/>
                    <a:pt x="4439572" y="5495364"/>
                    <a:pt x="4515880" y="5446063"/>
                  </a:cubicBezTo>
                  <a:lnTo>
                    <a:pt x="4572494" y="5408282"/>
                  </a:lnTo>
                  <a:lnTo>
                    <a:pt x="4628054" y="5369147"/>
                  </a:lnTo>
                  <a:lnTo>
                    <a:pt x="4682910" y="5329164"/>
                  </a:lnTo>
                  <a:cubicBezTo>
                    <a:pt x="4701196" y="5315780"/>
                    <a:pt x="4718778" y="5301548"/>
                    <a:pt x="4736713" y="5288164"/>
                  </a:cubicBezTo>
                  <a:cubicBezTo>
                    <a:pt x="4808010" y="5232849"/>
                    <a:pt x="4876756" y="5174611"/>
                    <a:pt x="4942668" y="5113641"/>
                  </a:cubicBezTo>
                  <a:close/>
                  <a:moveTo>
                    <a:pt x="3157122" y="75"/>
                  </a:moveTo>
                  <a:cubicBezTo>
                    <a:pt x="3357384" y="1430"/>
                    <a:pt x="3557294" y="19219"/>
                    <a:pt x="3755272" y="53103"/>
                  </a:cubicBezTo>
                  <a:cubicBezTo>
                    <a:pt x="3953072" y="87325"/>
                    <a:pt x="4149816" y="136626"/>
                    <a:pt x="4340057" y="206596"/>
                  </a:cubicBezTo>
                  <a:cubicBezTo>
                    <a:pt x="4530298" y="276397"/>
                    <a:pt x="4713855" y="366021"/>
                    <a:pt x="4884404" y="475634"/>
                  </a:cubicBezTo>
                  <a:lnTo>
                    <a:pt x="4959187" y="526636"/>
                  </a:lnTo>
                  <a:lnTo>
                    <a:pt x="4959187" y="1050070"/>
                  </a:lnTo>
                  <a:lnTo>
                    <a:pt x="4854338" y="951534"/>
                  </a:lnTo>
                  <a:cubicBezTo>
                    <a:pt x="4787525" y="894270"/>
                    <a:pt x="4721065" y="836329"/>
                    <a:pt x="4651262" y="781944"/>
                  </a:cubicBezTo>
                  <a:cubicBezTo>
                    <a:pt x="4512011" y="673009"/>
                    <a:pt x="4363794" y="573050"/>
                    <a:pt x="4205200" y="488172"/>
                  </a:cubicBezTo>
                  <a:cubicBezTo>
                    <a:pt x="4046785" y="403462"/>
                    <a:pt x="3877995" y="332984"/>
                    <a:pt x="3700941" y="286902"/>
                  </a:cubicBezTo>
                  <a:cubicBezTo>
                    <a:pt x="3524240" y="240480"/>
                    <a:pt x="3340328" y="217439"/>
                    <a:pt x="3156594" y="218794"/>
                  </a:cubicBezTo>
                  <a:cubicBezTo>
                    <a:pt x="3066222" y="219811"/>
                    <a:pt x="2975673" y="227266"/>
                    <a:pt x="2885827" y="240651"/>
                  </a:cubicBezTo>
                  <a:cubicBezTo>
                    <a:pt x="2796158" y="254542"/>
                    <a:pt x="2707016" y="273686"/>
                    <a:pt x="2619632" y="298760"/>
                  </a:cubicBezTo>
                  <a:cubicBezTo>
                    <a:pt x="2532247" y="324005"/>
                    <a:pt x="2445919" y="353483"/>
                    <a:pt x="2362050" y="388553"/>
                  </a:cubicBezTo>
                  <a:cubicBezTo>
                    <a:pt x="2341129" y="397532"/>
                    <a:pt x="2320030" y="406004"/>
                    <a:pt x="2299282" y="415491"/>
                  </a:cubicBezTo>
                  <a:lnTo>
                    <a:pt x="2237217" y="443954"/>
                  </a:lnTo>
                  <a:lnTo>
                    <a:pt x="2176206" y="474279"/>
                  </a:lnTo>
                  <a:cubicBezTo>
                    <a:pt x="2155986" y="484615"/>
                    <a:pt x="2135944" y="495457"/>
                    <a:pt x="2115899" y="506129"/>
                  </a:cubicBezTo>
                  <a:cubicBezTo>
                    <a:pt x="1956252" y="592872"/>
                    <a:pt x="1805397" y="694864"/>
                    <a:pt x="1665266" y="808882"/>
                  </a:cubicBezTo>
                  <a:cubicBezTo>
                    <a:pt x="1524959" y="922394"/>
                    <a:pt x="1394675" y="1047087"/>
                    <a:pt x="1275994" y="1180419"/>
                  </a:cubicBezTo>
                  <a:cubicBezTo>
                    <a:pt x="1216390" y="1247002"/>
                    <a:pt x="1159248" y="1315108"/>
                    <a:pt x="1105623" y="1385755"/>
                  </a:cubicBezTo>
                  <a:cubicBezTo>
                    <a:pt x="1051997" y="1456405"/>
                    <a:pt x="1001008" y="1528576"/>
                    <a:pt x="952833" y="1602105"/>
                  </a:cubicBezTo>
                  <a:cubicBezTo>
                    <a:pt x="856658" y="1749499"/>
                    <a:pt x="772791" y="1902994"/>
                    <a:pt x="702109" y="2060893"/>
                  </a:cubicBezTo>
                  <a:cubicBezTo>
                    <a:pt x="631429" y="2218792"/>
                    <a:pt x="577626" y="2381435"/>
                    <a:pt x="531913" y="2544584"/>
                  </a:cubicBezTo>
                  <a:cubicBezTo>
                    <a:pt x="509056" y="2626245"/>
                    <a:pt x="487430" y="2708076"/>
                    <a:pt x="469320" y="2790921"/>
                  </a:cubicBezTo>
                  <a:cubicBezTo>
                    <a:pt x="451034" y="2873767"/>
                    <a:pt x="438024" y="2957461"/>
                    <a:pt x="429407" y="3041662"/>
                  </a:cubicBezTo>
                  <a:cubicBezTo>
                    <a:pt x="420968" y="3125863"/>
                    <a:pt x="414816" y="3210742"/>
                    <a:pt x="412002" y="3296469"/>
                  </a:cubicBezTo>
                  <a:cubicBezTo>
                    <a:pt x="410068" y="3382025"/>
                    <a:pt x="412178" y="3468430"/>
                    <a:pt x="421320" y="3554664"/>
                  </a:cubicBezTo>
                  <a:cubicBezTo>
                    <a:pt x="430814" y="3640560"/>
                    <a:pt x="447870" y="3727303"/>
                    <a:pt x="474595" y="3807776"/>
                  </a:cubicBezTo>
                  <a:cubicBezTo>
                    <a:pt x="501496" y="3888250"/>
                    <a:pt x="537363" y="3963473"/>
                    <a:pt x="582902" y="4027852"/>
                  </a:cubicBezTo>
                  <a:cubicBezTo>
                    <a:pt x="628791" y="4092231"/>
                    <a:pt x="684879" y="4144413"/>
                    <a:pt x="754152" y="4188293"/>
                  </a:cubicBezTo>
                  <a:cubicBezTo>
                    <a:pt x="788614" y="4210487"/>
                    <a:pt x="826416" y="4230649"/>
                    <a:pt x="866679" y="4250639"/>
                  </a:cubicBezTo>
                  <a:cubicBezTo>
                    <a:pt x="906767" y="4270632"/>
                    <a:pt x="949317" y="4290284"/>
                    <a:pt x="993096" y="4310784"/>
                  </a:cubicBezTo>
                  <a:cubicBezTo>
                    <a:pt x="1080655" y="4351782"/>
                    <a:pt x="1172963" y="4397018"/>
                    <a:pt x="1260874" y="4451401"/>
                  </a:cubicBezTo>
                  <a:cubicBezTo>
                    <a:pt x="1348786" y="4505615"/>
                    <a:pt x="1433180" y="4567623"/>
                    <a:pt x="1509662" y="4636069"/>
                  </a:cubicBezTo>
                  <a:cubicBezTo>
                    <a:pt x="1528651" y="4653011"/>
                    <a:pt x="1548168" y="4670799"/>
                    <a:pt x="1565750" y="4687741"/>
                  </a:cubicBezTo>
                  <a:lnTo>
                    <a:pt x="1618146" y="4738736"/>
                  </a:lnTo>
                  <a:cubicBezTo>
                    <a:pt x="1652607" y="4772960"/>
                    <a:pt x="1686188" y="4807690"/>
                    <a:pt x="1718892" y="4842592"/>
                  </a:cubicBezTo>
                  <a:cubicBezTo>
                    <a:pt x="1784122" y="4912899"/>
                    <a:pt x="1844956" y="4985242"/>
                    <a:pt x="1905792" y="5056229"/>
                  </a:cubicBezTo>
                  <a:lnTo>
                    <a:pt x="1996339" y="5162285"/>
                  </a:lnTo>
                  <a:cubicBezTo>
                    <a:pt x="2026406" y="5197355"/>
                    <a:pt x="2056296" y="5232256"/>
                    <a:pt x="2086713" y="5266478"/>
                  </a:cubicBezTo>
                  <a:cubicBezTo>
                    <a:pt x="2147547" y="5334584"/>
                    <a:pt x="2208733" y="5401336"/>
                    <a:pt x="2273085" y="5463851"/>
                  </a:cubicBezTo>
                  <a:cubicBezTo>
                    <a:pt x="2337260" y="5526367"/>
                    <a:pt x="2404072" y="5585156"/>
                    <a:pt x="2475458" y="5636999"/>
                  </a:cubicBezTo>
                  <a:cubicBezTo>
                    <a:pt x="2511062" y="5663005"/>
                    <a:pt x="2547677" y="5687486"/>
                    <a:pt x="2585434" y="5709955"/>
                  </a:cubicBezTo>
                  <a:lnTo>
                    <a:pt x="2621317" y="5728654"/>
                  </a:lnTo>
                  <a:lnTo>
                    <a:pt x="2193461" y="5728654"/>
                  </a:lnTo>
                  <a:lnTo>
                    <a:pt x="2094097" y="5656143"/>
                  </a:lnTo>
                  <a:cubicBezTo>
                    <a:pt x="2015505" y="5594983"/>
                    <a:pt x="1940781" y="5530942"/>
                    <a:pt x="1869747" y="5464869"/>
                  </a:cubicBezTo>
                  <a:cubicBezTo>
                    <a:pt x="1834056" y="5431832"/>
                    <a:pt x="1799067" y="5398794"/>
                    <a:pt x="1764606" y="5365419"/>
                  </a:cubicBezTo>
                  <a:cubicBezTo>
                    <a:pt x="1730320" y="5331875"/>
                    <a:pt x="1696386" y="5298498"/>
                    <a:pt x="1662979" y="5264783"/>
                  </a:cubicBezTo>
                  <a:cubicBezTo>
                    <a:pt x="1596167" y="5197524"/>
                    <a:pt x="1530234" y="5131112"/>
                    <a:pt x="1466235" y="5064530"/>
                  </a:cubicBezTo>
                  <a:lnTo>
                    <a:pt x="1371114" y="4965081"/>
                  </a:lnTo>
                  <a:lnTo>
                    <a:pt x="1323642" y="4916119"/>
                  </a:lnTo>
                  <a:cubicBezTo>
                    <a:pt x="1307818" y="4900023"/>
                    <a:pt x="1293226" y="4885285"/>
                    <a:pt x="1277576" y="4870206"/>
                  </a:cubicBezTo>
                  <a:cubicBezTo>
                    <a:pt x="1246631" y="4840559"/>
                    <a:pt x="1214983" y="4811587"/>
                    <a:pt x="1181928" y="4784311"/>
                  </a:cubicBezTo>
                  <a:cubicBezTo>
                    <a:pt x="1149227" y="4756696"/>
                    <a:pt x="1115469" y="4730095"/>
                    <a:pt x="1080304" y="4705023"/>
                  </a:cubicBezTo>
                  <a:cubicBezTo>
                    <a:pt x="1010150" y="4654366"/>
                    <a:pt x="935074" y="4608453"/>
                    <a:pt x="853316" y="4562202"/>
                  </a:cubicBezTo>
                  <a:cubicBezTo>
                    <a:pt x="772087" y="4515442"/>
                    <a:pt x="682945" y="4468343"/>
                    <a:pt x="595033" y="4405319"/>
                  </a:cubicBezTo>
                  <a:cubicBezTo>
                    <a:pt x="573231" y="4389563"/>
                    <a:pt x="551429" y="4373130"/>
                    <a:pt x="530331" y="4355510"/>
                  </a:cubicBezTo>
                  <a:cubicBezTo>
                    <a:pt x="509232" y="4337891"/>
                    <a:pt x="488836" y="4319254"/>
                    <a:pt x="468969" y="4299941"/>
                  </a:cubicBezTo>
                  <a:cubicBezTo>
                    <a:pt x="429585" y="4261144"/>
                    <a:pt x="393717" y="4218788"/>
                    <a:pt x="362244" y="4174739"/>
                  </a:cubicBezTo>
                  <a:cubicBezTo>
                    <a:pt x="330421" y="4130859"/>
                    <a:pt x="303518" y="4084946"/>
                    <a:pt x="278903" y="4039035"/>
                  </a:cubicBezTo>
                  <a:cubicBezTo>
                    <a:pt x="254816" y="3992784"/>
                    <a:pt x="233717" y="3946193"/>
                    <a:pt x="214200" y="3899602"/>
                  </a:cubicBezTo>
                  <a:cubicBezTo>
                    <a:pt x="174993" y="3806251"/>
                    <a:pt x="142114" y="3713918"/>
                    <a:pt x="111169" y="3619212"/>
                  </a:cubicBezTo>
                  <a:cubicBezTo>
                    <a:pt x="80224" y="3524508"/>
                    <a:pt x="53322" y="3427769"/>
                    <a:pt x="33983" y="3329166"/>
                  </a:cubicBezTo>
                  <a:cubicBezTo>
                    <a:pt x="14643" y="3230565"/>
                    <a:pt x="3566" y="3130098"/>
                    <a:pt x="928" y="3029633"/>
                  </a:cubicBezTo>
                  <a:cubicBezTo>
                    <a:pt x="-4348" y="2828533"/>
                    <a:pt x="12533" y="2625737"/>
                    <a:pt x="60357" y="2430227"/>
                  </a:cubicBezTo>
                  <a:cubicBezTo>
                    <a:pt x="66687" y="2405322"/>
                    <a:pt x="72488" y="2380926"/>
                    <a:pt x="79521" y="2356699"/>
                  </a:cubicBezTo>
                  <a:lnTo>
                    <a:pt x="101323" y="2284527"/>
                  </a:lnTo>
                  <a:lnTo>
                    <a:pt x="125938" y="2213371"/>
                  </a:lnTo>
                  <a:cubicBezTo>
                    <a:pt x="134202" y="2189652"/>
                    <a:pt x="143696" y="2166442"/>
                    <a:pt x="152839" y="2143061"/>
                  </a:cubicBezTo>
                  <a:cubicBezTo>
                    <a:pt x="190289" y="2050050"/>
                    <a:pt x="231607" y="1958733"/>
                    <a:pt x="277497" y="1869957"/>
                  </a:cubicBezTo>
                  <a:cubicBezTo>
                    <a:pt x="369980" y="1692743"/>
                    <a:pt x="477584" y="1524341"/>
                    <a:pt x="599604" y="1367289"/>
                  </a:cubicBezTo>
                  <a:cubicBezTo>
                    <a:pt x="721273" y="1210237"/>
                    <a:pt x="856658" y="1064029"/>
                    <a:pt x="1002063" y="928831"/>
                  </a:cubicBezTo>
                  <a:cubicBezTo>
                    <a:pt x="1147467" y="793636"/>
                    <a:pt x="1304301" y="670976"/>
                    <a:pt x="1469048" y="559837"/>
                  </a:cubicBezTo>
                  <a:cubicBezTo>
                    <a:pt x="1551333" y="504267"/>
                    <a:pt x="1636432" y="452424"/>
                    <a:pt x="1723462" y="404140"/>
                  </a:cubicBezTo>
                  <a:cubicBezTo>
                    <a:pt x="1810144" y="355347"/>
                    <a:pt x="1899285" y="310620"/>
                    <a:pt x="1990010" y="268942"/>
                  </a:cubicBezTo>
                  <a:cubicBezTo>
                    <a:pt x="2171459" y="186266"/>
                    <a:pt x="2360996" y="119175"/>
                    <a:pt x="2556687" y="72247"/>
                  </a:cubicBezTo>
                  <a:cubicBezTo>
                    <a:pt x="2654444" y="48868"/>
                    <a:pt x="2753608" y="30062"/>
                    <a:pt x="2854004" y="18201"/>
                  </a:cubicBezTo>
                  <a:cubicBezTo>
                    <a:pt x="2954222" y="5665"/>
                    <a:pt x="3055672" y="-774"/>
                    <a:pt x="3157122" y="7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66" name="Freeform: Shape 39">
              <a:extLst>
                <a:ext uri="{FF2B5EF4-FFF2-40B4-BE49-F238E27FC236}">
                  <a16:creationId xmlns:a16="http://schemas.microsoft.com/office/drawing/2014/main" id="{883ED75A-1E75-4471-884D-FF67DC9AA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4270" y="919844"/>
              <a:ext cx="5277729" cy="5934933"/>
            </a:xfrm>
            <a:custGeom>
              <a:avLst/>
              <a:gdLst>
                <a:gd name="connsiteX0" fmla="*/ 5277729 w 5277729"/>
                <a:gd name="connsiteY0" fmla="*/ 5490797 h 5934933"/>
                <a:gd name="connsiteX1" fmla="*/ 5277729 w 5277729"/>
                <a:gd name="connsiteY1" fmla="*/ 5934933 h 5934933"/>
                <a:gd name="connsiteX2" fmla="*/ 4503603 w 5277729"/>
                <a:gd name="connsiteY2" fmla="*/ 5934933 h 5934933"/>
                <a:gd name="connsiteX3" fmla="*/ 4541500 w 5277729"/>
                <a:gd name="connsiteY3" fmla="*/ 5920025 h 5934933"/>
                <a:gd name="connsiteX4" fmla="*/ 4575435 w 5277729"/>
                <a:gd name="connsiteY4" fmla="*/ 5906640 h 5934933"/>
                <a:gd name="connsiteX5" fmla="*/ 4608665 w 5277729"/>
                <a:gd name="connsiteY5" fmla="*/ 5891562 h 5934933"/>
                <a:gd name="connsiteX6" fmla="*/ 4675125 w 5277729"/>
                <a:gd name="connsiteY6" fmla="*/ 5861575 h 5934933"/>
                <a:gd name="connsiteX7" fmla="*/ 5175078 w 5277729"/>
                <a:gd name="connsiteY7" fmla="*/ 5570957 h 5934933"/>
                <a:gd name="connsiteX8" fmla="*/ 3455268 w 5277729"/>
                <a:gd name="connsiteY8" fmla="*/ 0 h 5934933"/>
                <a:gd name="connsiteX9" fmla="*/ 5014788 w 5277729"/>
                <a:gd name="connsiteY9" fmla="*/ 352175 h 5934933"/>
                <a:gd name="connsiteX10" fmla="*/ 5277729 w 5277729"/>
                <a:gd name="connsiteY10" fmla="*/ 493225 h 5934933"/>
                <a:gd name="connsiteX11" fmla="*/ 5277729 w 5277729"/>
                <a:gd name="connsiteY11" fmla="*/ 861638 h 5934933"/>
                <a:gd name="connsiteX12" fmla="*/ 5152265 w 5277729"/>
                <a:gd name="connsiteY12" fmla="*/ 760461 h 5934933"/>
                <a:gd name="connsiteX13" fmla="*/ 4638379 w 5277729"/>
                <a:gd name="connsiteY13" fmla="*/ 461668 h 5934933"/>
                <a:gd name="connsiteX14" fmla="*/ 4569281 w 5277729"/>
                <a:gd name="connsiteY14" fmla="*/ 432021 h 5934933"/>
                <a:gd name="connsiteX15" fmla="*/ 4499655 w 5277729"/>
                <a:gd name="connsiteY15" fmla="*/ 403387 h 5934933"/>
                <a:gd name="connsiteX16" fmla="*/ 4428798 w 5277729"/>
                <a:gd name="connsiteY16" fmla="*/ 377467 h 5934933"/>
                <a:gd name="connsiteX17" fmla="*/ 4357415 w 5277729"/>
                <a:gd name="connsiteY17" fmla="*/ 352562 h 5934933"/>
                <a:gd name="connsiteX18" fmla="*/ 4284976 w 5277729"/>
                <a:gd name="connsiteY18" fmla="*/ 330198 h 5934933"/>
                <a:gd name="connsiteX19" fmla="*/ 4212185 w 5277729"/>
                <a:gd name="connsiteY19" fmla="*/ 309021 h 5934933"/>
                <a:gd name="connsiteX20" fmla="*/ 4138514 w 5277729"/>
                <a:gd name="connsiteY20" fmla="*/ 290555 h 5934933"/>
                <a:gd name="connsiteX21" fmla="*/ 4101593 w 5277729"/>
                <a:gd name="connsiteY21" fmla="*/ 281405 h 5934933"/>
                <a:gd name="connsiteX22" fmla="*/ 4083132 w 5277729"/>
                <a:gd name="connsiteY22" fmla="*/ 276832 h 5934933"/>
                <a:gd name="connsiteX23" fmla="*/ 4064494 w 5277729"/>
                <a:gd name="connsiteY23" fmla="*/ 273104 h 5934933"/>
                <a:gd name="connsiteX24" fmla="*/ 3458257 w 5277729"/>
                <a:gd name="connsiteY24" fmla="*/ 208216 h 5934933"/>
                <a:gd name="connsiteX25" fmla="*/ 2855186 w 5277729"/>
                <a:gd name="connsiteY25" fmla="*/ 287336 h 5934933"/>
                <a:gd name="connsiteX26" fmla="*/ 2566659 w 5277729"/>
                <a:gd name="connsiteY26" fmla="*/ 380177 h 5934933"/>
                <a:gd name="connsiteX27" fmla="*/ 2291322 w 5277729"/>
                <a:gd name="connsiteY27" fmla="*/ 502837 h 5934933"/>
                <a:gd name="connsiteX28" fmla="*/ 2031280 w 5277729"/>
                <a:gd name="connsiteY28" fmla="*/ 650909 h 5934933"/>
                <a:gd name="connsiteX29" fmla="*/ 1787941 w 5277729"/>
                <a:gd name="connsiteY29" fmla="*/ 821177 h 5934933"/>
                <a:gd name="connsiteX30" fmla="*/ 1561306 w 5277729"/>
                <a:gd name="connsiteY30" fmla="*/ 1009402 h 5934933"/>
                <a:gd name="connsiteX31" fmla="*/ 1352604 w 5277729"/>
                <a:gd name="connsiteY31" fmla="*/ 1213721 h 5934933"/>
                <a:gd name="connsiteX32" fmla="*/ 1161134 w 5277729"/>
                <a:gd name="connsiteY32" fmla="*/ 1431087 h 5934933"/>
                <a:gd name="connsiteX33" fmla="*/ 988124 w 5277729"/>
                <a:gd name="connsiteY33" fmla="*/ 1660142 h 5934933"/>
                <a:gd name="connsiteX34" fmla="*/ 834103 w 5277729"/>
                <a:gd name="connsiteY34" fmla="*/ 1899531 h 5934933"/>
                <a:gd name="connsiteX35" fmla="*/ 700303 w 5277729"/>
                <a:gd name="connsiteY35" fmla="*/ 2148239 h 5934933"/>
                <a:gd name="connsiteX36" fmla="*/ 503029 w 5277729"/>
                <a:gd name="connsiteY36" fmla="*/ 2670051 h 5934933"/>
                <a:gd name="connsiteX37" fmla="*/ 444480 w 5277729"/>
                <a:gd name="connsiteY37" fmla="*/ 2940613 h 5934933"/>
                <a:gd name="connsiteX38" fmla="*/ 434459 w 5277729"/>
                <a:gd name="connsiteY38" fmla="*/ 3008890 h 5934933"/>
                <a:gd name="connsiteX39" fmla="*/ 426195 w 5277729"/>
                <a:gd name="connsiteY39" fmla="*/ 3077504 h 5934933"/>
                <a:gd name="connsiteX40" fmla="*/ 419512 w 5277729"/>
                <a:gd name="connsiteY40" fmla="*/ 3146289 h 5934933"/>
                <a:gd name="connsiteX41" fmla="*/ 415117 w 5277729"/>
                <a:gd name="connsiteY41" fmla="*/ 3215243 h 5934933"/>
                <a:gd name="connsiteX42" fmla="*/ 418283 w 5277729"/>
                <a:gd name="connsiteY42" fmla="*/ 3491565 h 5934933"/>
                <a:gd name="connsiteX43" fmla="*/ 423909 w 5277729"/>
                <a:gd name="connsiteY43" fmla="*/ 3560688 h 5934933"/>
                <a:gd name="connsiteX44" fmla="*/ 431646 w 5277729"/>
                <a:gd name="connsiteY44" fmla="*/ 3629642 h 5934933"/>
                <a:gd name="connsiteX45" fmla="*/ 442018 w 5277729"/>
                <a:gd name="connsiteY45" fmla="*/ 3698428 h 5934933"/>
                <a:gd name="connsiteX46" fmla="*/ 454151 w 5277729"/>
                <a:gd name="connsiteY46" fmla="*/ 3767042 h 5934933"/>
                <a:gd name="connsiteX47" fmla="*/ 524831 w 5277729"/>
                <a:gd name="connsiteY47" fmla="*/ 4035571 h 5934933"/>
                <a:gd name="connsiteX48" fmla="*/ 643511 w 5277729"/>
                <a:gd name="connsiteY48" fmla="*/ 4277334 h 5934933"/>
                <a:gd name="connsiteX49" fmla="*/ 834456 w 5277729"/>
                <a:gd name="connsiteY49" fmla="*/ 4467421 h 5934933"/>
                <a:gd name="connsiteX50" fmla="*/ 1088695 w 5277729"/>
                <a:gd name="connsiteY50" fmla="*/ 4617866 h 5934933"/>
                <a:gd name="connsiteX51" fmla="*/ 1594185 w 5277729"/>
                <a:gd name="connsiteY51" fmla="*/ 4973816 h 5934933"/>
                <a:gd name="connsiteX52" fmla="*/ 1702315 w 5277729"/>
                <a:gd name="connsiteY52" fmla="*/ 5080551 h 5934933"/>
                <a:gd name="connsiteX53" fmla="*/ 1807105 w 5277729"/>
                <a:gd name="connsiteY53" fmla="*/ 5188302 h 5934933"/>
                <a:gd name="connsiteX54" fmla="*/ 2014753 w 5277729"/>
                <a:gd name="connsiteY54" fmla="*/ 5403803 h 5934933"/>
                <a:gd name="connsiteX55" fmla="*/ 2119366 w 5277729"/>
                <a:gd name="connsiteY55" fmla="*/ 5509861 h 5934933"/>
                <a:gd name="connsiteX56" fmla="*/ 2226266 w 5277729"/>
                <a:gd name="connsiteY56" fmla="*/ 5613037 h 5934933"/>
                <a:gd name="connsiteX57" fmla="*/ 2450266 w 5277729"/>
                <a:gd name="connsiteY57" fmla="*/ 5806175 h 5934933"/>
                <a:gd name="connsiteX58" fmla="*/ 2569539 w 5277729"/>
                <a:gd name="connsiteY58" fmla="*/ 5892536 h 5934933"/>
                <a:gd name="connsiteX59" fmla="*/ 2638372 w 5277729"/>
                <a:gd name="connsiteY59" fmla="*/ 5934933 h 5934933"/>
                <a:gd name="connsiteX60" fmla="*/ 1430705 w 5277729"/>
                <a:gd name="connsiteY60" fmla="*/ 5934933 h 5934933"/>
                <a:gd name="connsiteX61" fmla="*/ 1249926 w 5277729"/>
                <a:gd name="connsiteY61" fmla="*/ 5801880 h 5934933"/>
                <a:gd name="connsiteX62" fmla="*/ 0 w 5277729"/>
                <a:gd name="connsiteY62" fmla="*/ 3278267 h 5934933"/>
                <a:gd name="connsiteX63" fmla="*/ 3455268 w 5277729"/>
                <a:gd name="connsiteY63" fmla="*/ 0 h 593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277729" h="5934933">
                  <a:moveTo>
                    <a:pt x="5277729" y="5490797"/>
                  </a:moveTo>
                  <a:lnTo>
                    <a:pt x="5277729" y="5934933"/>
                  </a:lnTo>
                  <a:lnTo>
                    <a:pt x="4503603" y="5934933"/>
                  </a:lnTo>
                  <a:lnTo>
                    <a:pt x="4541500" y="5920025"/>
                  </a:lnTo>
                  <a:lnTo>
                    <a:pt x="4575435" y="5906640"/>
                  </a:lnTo>
                  <a:lnTo>
                    <a:pt x="4608665" y="5891562"/>
                  </a:lnTo>
                  <a:lnTo>
                    <a:pt x="4675125" y="5861575"/>
                  </a:lnTo>
                  <a:cubicBezTo>
                    <a:pt x="4850948" y="5779238"/>
                    <a:pt x="5018595" y="5681906"/>
                    <a:pt x="5175078" y="5570957"/>
                  </a:cubicBezTo>
                  <a:close/>
                  <a:moveTo>
                    <a:pt x="3455268" y="0"/>
                  </a:moveTo>
                  <a:cubicBezTo>
                    <a:pt x="4016362" y="0"/>
                    <a:pt x="4546275" y="126933"/>
                    <a:pt x="5014788" y="352175"/>
                  </a:cubicBezTo>
                  <a:lnTo>
                    <a:pt x="5277729" y="493225"/>
                  </a:lnTo>
                  <a:lnTo>
                    <a:pt x="5277729" y="861638"/>
                  </a:lnTo>
                  <a:lnTo>
                    <a:pt x="5152265" y="760461"/>
                  </a:lnTo>
                  <a:cubicBezTo>
                    <a:pt x="4993321" y="644726"/>
                    <a:pt x="4821323" y="543752"/>
                    <a:pt x="4638379" y="461668"/>
                  </a:cubicBezTo>
                  <a:lnTo>
                    <a:pt x="4569281" y="432021"/>
                  </a:lnTo>
                  <a:cubicBezTo>
                    <a:pt x="4546072" y="422362"/>
                    <a:pt x="4523392" y="411520"/>
                    <a:pt x="4499655" y="403387"/>
                  </a:cubicBezTo>
                  <a:lnTo>
                    <a:pt x="4428798" y="377467"/>
                  </a:lnTo>
                  <a:cubicBezTo>
                    <a:pt x="4405062" y="369166"/>
                    <a:pt x="4381678" y="359509"/>
                    <a:pt x="4357415" y="352562"/>
                  </a:cubicBezTo>
                  <a:lnTo>
                    <a:pt x="4284976" y="330198"/>
                  </a:lnTo>
                  <a:cubicBezTo>
                    <a:pt x="4260712" y="322915"/>
                    <a:pt x="4236800" y="314612"/>
                    <a:pt x="4212185" y="309021"/>
                  </a:cubicBezTo>
                  <a:lnTo>
                    <a:pt x="4138514" y="290555"/>
                  </a:lnTo>
                  <a:lnTo>
                    <a:pt x="4101593" y="281405"/>
                  </a:lnTo>
                  <a:lnTo>
                    <a:pt x="4083132" y="276832"/>
                  </a:lnTo>
                  <a:lnTo>
                    <a:pt x="4064494" y="273104"/>
                  </a:lnTo>
                  <a:cubicBezTo>
                    <a:pt x="3865990" y="230580"/>
                    <a:pt x="3662211" y="208894"/>
                    <a:pt x="3458257" y="208216"/>
                  </a:cubicBezTo>
                  <a:cubicBezTo>
                    <a:pt x="3254655" y="208047"/>
                    <a:pt x="3051227" y="236341"/>
                    <a:pt x="2855186" y="287336"/>
                  </a:cubicBezTo>
                  <a:cubicBezTo>
                    <a:pt x="2757076" y="312748"/>
                    <a:pt x="2660725" y="343923"/>
                    <a:pt x="2566659" y="380177"/>
                  </a:cubicBezTo>
                  <a:cubicBezTo>
                    <a:pt x="2472243" y="415756"/>
                    <a:pt x="2380640" y="457433"/>
                    <a:pt x="2291322" y="502837"/>
                  </a:cubicBezTo>
                  <a:cubicBezTo>
                    <a:pt x="2201828" y="548073"/>
                    <a:pt x="2115324" y="598052"/>
                    <a:pt x="2031280" y="650909"/>
                  </a:cubicBezTo>
                  <a:cubicBezTo>
                    <a:pt x="1947412" y="704276"/>
                    <a:pt x="1866359" y="761372"/>
                    <a:pt x="1787941" y="821177"/>
                  </a:cubicBezTo>
                  <a:cubicBezTo>
                    <a:pt x="1709525" y="880981"/>
                    <a:pt x="1633920" y="944005"/>
                    <a:pt x="1561306" y="1009402"/>
                  </a:cubicBezTo>
                  <a:cubicBezTo>
                    <a:pt x="1488514" y="1074797"/>
                    <a:pt x="1419417" y="1143582"/>
                    <a:pt x="1352604" y="1213721"/>
                  </a:cubicBezTo>
                  <a:cubicBezTo>
                    <a:pt x="1285791" y="1284031"/>
                    <a:pt x="1221967" y="1356542"/>
                    <a:pt x="1161134" y="1431087"/>
                  </a:cubicBezTo>
                  <a:cubicBezTo>
                    <a:pt x="1100651" y="1505969"/>
                    <a:pt x="1042453" y="1582040"/>
                    <a:pt x="988124" y="1660142"/>
                  </a:cubicBezTo>
                  <a:cubicBezTo>
                    <a:pt x="933618" y="1738244"/>
                    <a:pt x="881750" y="1818041"/>
                    <a:pt x="834103" y="1899531"/>
                  </a:cubicBezTo>
                  <a:cubicBezTo>
                    <a:pt x="786104" y="1980852"/>
                    <a:pt x="741444" y="2063869"/>
                    <a:pt x="700303" y="2148239"/>
                  </a:cubicBezTo>
                  <a:cubicBezTo>
                    <a:pt x="618368" y="2316981"/>
                    <a:pt x="552084" y="2491484"/>
                    <a:pt x="503029" y="2670051"/>
                  </a:cubicBezTo>
                  <a:cubicBezTo>
                    <a:pt x="478941" y="2759335"/>
                    <a:pt x="459425" y="2849635"/>
                    <a:pt x="444480" y="2940613"/>
                  </a:cubicBezTo>
                  <a:cubicBezTo>
                    <a:pt x="440788" y="2963316"/>
                    <a:pt x="436919" y="2986017"/>
                    <a:pt x="434459" y="3008890"/>
                  </a:cubicBezTo>
                  <a:cubicBezTo>
                    <a:pt x="431821" y="3031762"/>
                    <a:pt x="428129" y="3054463"/>
                    <a:pt x="426195" y="3077504"/>
                  </a:cubicBezTo>
                  <a:cubicBezTo>
                    <a:pt x="424085" y="3100376"/>
                    <a:pt x="421447" y="3123248"/>
                    <a:pt x="419512" y="3146289"/>
                  </a:cubicBezTo>
                  <a:lnTo>
                    <a:pt x="415117" y="3215243"/>
                  </a:lnTo>
                  <a:cubicBezTo>
                    <a:pt x="411250" y="3307237"/>
                    <a:pt x="411425" y="3399401"/>
                    <a:pt x="418283" y="3491565"/>
                  </a:cubicBezTo>
                  <a:cubicBezTo>
                    <a:pt x="420216" y="3514606"/>
                    <a:pt x="420919" y="3537647"/>
                    <a:pt x="423909" y="3560688"/>
                  </a:cubicBezTo>
                  <a:lnTo>
                    <a:pt x="431646" y="3629642"/>
                  </a:lnTo>
                  <a:lnTo>
                    <a:pt x="442018" y="3698428"/>
                  </a:lnTo>
                  <a:cubicBezTo>
                    <a:pt x="445359" y="3721298"/>
                    <a:pt x="450282" y="3744001"/>
                    <a:pt x="454151" y="3767042"/>
                  </a:cubicBezTo>
                  <a:cubicBezTo>
                    <a:pt x="472084" y="3858189"/>
                    <a:pt x="494589" y="3949168"/>
                    <a:pt x="524831" y="4035571"/>
                  </a:cubicBezTo>
                  <a:cubicBezTo>
                    <a:pt x="555072" y="4121976"/>
                    <a:pt x="592699" y="4204653"/>
                    <a:pt x="643511" y="4277334"/>
                  </a:cubicBezTo>
                  <a:cubicBezTo>
                    <a:pt x="693445" y="4350861"/>
                    <a:pt x="757795" y="4413378"/>
                    <a:pt x="834456" y="4467421"/>
                  </a:cubicBezTo>
                  <a:cubicBezTo>
                    <a:pt x="910937" y="4521806"/>
                    <a:pt x="999377" y="4568226"/>
                    <a:pt x="1088695" y="4617866"/>
                  </a:cubicBezTo>
                  <a:cubicBezTo>
                    <a:pt x="1268912" y="4714944"/>
                    <a:pt x="1446317" y="4831843"/>
                    <a:pt x="1594185" y="4973816"/>
                  </a:cubicBezTo>
                  <a:cubicBezTo>
                    <a:pt x="1631810" y="5009226"/>
                    <a:pt x="1667150" y="5044634"/>
                    <a:pt x="1702315" y="5080551"/>
                  </a:cubicBezTo>
                  <a:lnTo>
                    <a:pt x="1807105" y="5188302"/>
                  </a:lnTo>
                  <a:cubicBezTo>
                    <a:pt x="1876556" y="5260304"/>
                    <a:pt x="1945303" y="5332647"/>
                    <a:pt x="2014753" y="5403803"/>
                  </a:cubicBezTo>
                  <a:cubicBezTo>
                    <a:pt x="2049390" y="5439382"/>
                    <a:pt x="2084202" y="5474959"/>
                    <a:pt x="2119366" y="5509861"/>
                  </a:cubicBezTo>
                  <a:cubicBezTo>
                    <a:pt x="2154531" y="5544760"/>
                    <a:pt x="2190223" y="5579153"/>
                    <a:pt x="2226266" y="5613037"/>
                  </a:cubicBezTo>
                  <a:cubicBezTo>
                    <a:pt x="2298179" y="5680804"/>
                    <a:pt x="2372728" y="5745692"/>
                    <a:pt x="2450266" y="5806175"/>
                  </a:cubicBezTo>
                  <a:cubicBezTo>
                    <a:pt x="2488947" y="5836500"/>
                    <a:pt x="2528771" y="5865302"/>
                    <a:pt x="2569539" y="5892536"/>
                  </a:cubicBezTo>
                  <a:lnTo>
                    <a:pt x="2638372" y="5934933"/>
                  </a:lnTo>
                  <a:lnTo>
                    <a:pt x="1430705" y="5934933"/>
                  </a:lnTo>
                  <a:lnTo>
                    <a:pt x="1249926" y="5801880"/>
                  </a:lnTo>
                  <a:cubicBezTo>
                    <a:pt x="486335" y="5200561"/>
                    <a:pt x="0" y="4293322"/>
                    <a:pt x="0" y="3278267"/>
                  </a:cubicBezTo>
                  <a:cubicBezTo>
                    <a:pt x="0" y="1467681"/>
                    <a:pt x="1546888" y="0"/>
                    <a:pt x="34552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41">
            <a:extLst>
              <a:ext uri="{FF2B5EF4-FFF2-40B4-BE49-F238E27FC236}">
                <a16:creationId xmlns:a16="http://schemas.microsoft.com/office/drawing/2014/main" id="{B2879852-CFAC-468D-BA61-CEA1C625A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81522" y="0"/>
            <a:ext cx="5222631" cy="3779526"/>
            <a:chOff x="2781522" y="0"/>
            <a:chExt cx="5222631" cy="3779526"/>
          </a:xfrm>
        </p:grpSpPr>
        <p:sp>
          <p:nvSpPr>
            <p:cNvPr id="68" name="Freeform: Shape 42">
              <a:extLst>
                <a:ext uri="{FF2B5EF4-FFF2-40B4-BE49-F238E27FC236}">
                  <a16:creationId xmlns:a16="http://schemas.microsoft.com/office/drawing/2014/main" id="{90A56F5C-ED9E-4239-986A-B7100C611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70599" y="0"/>
              <a:ext cx="4952815" cy="3547550"/>
            </a:xfrm>
            <a:custGeom>
              <a:avLst/>
              <a:gdLst>
                <a:gd name="connsiteX0" fmla="*/ 404042 w 4952815"/>
                <a:gd name="connsiteY0" fmla="*/ 0 h 3547550"/>
                <a:gd name="connsiteX1" fmla="*/ 656525 w 4952815"/>
                <a:gd name="connsiteY1" fmla="*/ 0 h 3547550"/>
                <a:gd name="connsiteX2" fmla="*/ 589287 w 4952815"/>
                <a:gd name="connsiteY2" fmla="*/ 78661 h 3547550"/>
                <a:gd name="connsiteX3" fmla="*/ 356880 w 4952815"/>
                <a:gd name="connsiteY3" fmla="*/ 441025 h 3547550"/>
                <a:gd name="connsiteX4" fmla="*/ 199156 w 4952815"/>
                <a:gd name="connsiteY4" fmla="*/ 841601 h 3547550"/>
                <a:gd name="connsiteX5" fmla="*/ 141794 w 4952815"/>
                <a:gd name="connsiteY5" fmla="*/ 1268638 h 3547550"/>
                <a:gd name="connsiteX6" fmla="*/ 165993 w 4952815"/>
                <a:gd name="connsiteY6" fmla="*/ 1477717 h 3547550"/>
                <a:gd name="connsiteX7" fmla="*/ 237456 w 4952815"/>
                <a:gd name="connsiteY7" fmla="*/ 1673304 h 3547550"/>
                <a:gd name="connsiteX8" fmla="*/ 287332 w 4952815"/>
                <a:gd name="connsiteY8" fmla="*/ 1765397 h 3547550"/>
                <a:gd name="connsiteX9" fmla="*/ 344607 w 4952815"/>
                <a:gd name="connsiteY9" fmla="*/ 1854530 h 3547550"/>
                <a:gd name="connsiteX10" fmla="*/ 476914 w 4952815"/>
                <a:gd name="connsiteY10" fmla="*/ 2026790 h 3547550"/>
                <a:gd name="connsiteX11" fmla="*/ 620100 w 4952815"/>
                <a:gd name="connsiteY11" fmla="*/ 2200355 h 3547550"/>
                <a:gd name="connsiteX12" fmla="*/ 691303 w 4952815"/>
                <a:gd name="connsiteY12" fmla="*/ 2290967 h 3547550"/>
                <a:gd name="connsiteX13" fmla="*/ 725511 w 4952815"/>
                <a:gd name="connsiteY13" fmla="*/ 2335447 h 3547550"/>
                <a:gd name="connsiteX14" fmla="*/ 759022 w 4952815"/>
                <a:gd name="connsiteY14" fmla="*/ 2378011 h 3547550"/>
                <a:gd name="connsiteX15" fmla="*/ 1046963 w 4952815"/>
                <a:gd name="connsiteY15" fmla="*/ 2692588 h 3547550"/>
                <a:gd name="connsiteX16" fmla="*/ 1200074 w 4952815"/>
                <a:gd name="connsiteY16" fmla="*/ 2834121 h 3547550"/>
                <a:gd name="connsiteX17" fmla="*/ 1360408 w 4952815"/>
                <a:gd name="connsiteY17" fmla="*/ 2964600 h 3547550"/>
                <a:gd name="connsiteX18" fmla="*/ 1718594 w 4952815"/>
                <a:gd name="connsiteY18" fmla="*/ 3170981 h 3547550"/>
                <a:gd name="connsiteX19" fmla="*/ 1918969 w 4952815"/>
                <a:gd name="connsiteY19" fmla="*/ 3229301 h 3547550"/>
                <a:gd name="connsiteX20" fmla="*/ 1970324 w 4952815"/>
                <a:gd name="connsiteY20" fmla="*/ 3239571 h 3547550"/>
                <a:gd name="connsiteX21" fmla="*/ 2022116 w 4952815"/>
                <a:gd name="connsiteY21" fmla="*/ 3248189 h 3547550"/>
                <a:gd name="connsiteX22" fmla="*/ 2126655 w 4952815"/>
                <a:gd name="connsiteY22" fmla="*/ 3260549 h 3547550"/>
                <a:gd name="connsiteX23" fmla="*/ 2179229 w 4952815"/>
                <a:gd name="connsiteY23" fmla="*/ 3264553 h 3547550"/>
                <a:gd name="connsiteX24" fmla="*/ 2231978 w 4952815"/>
                <a:gd name="connsiteY24" fmla="*/ 3267339 h 3547550"/>
                <a:gd name="connsiteX25" fmla="*/ 2284901 w 4952815"/>
                <a:gd name="connsiteY25" fmla="*/ 3268558 h 3547550"/>
                <a:gd name="connsiteX26" fmla="*/ 2337911 w 4952815"/>
                <a:gd name="connsiteY26" fmla="*/ 3268296 h 3547550"/>
                <a:gd name="connsiteX27" fmla="*/ 2364459 w 4952815"/>
                <a:gd name="connsiteY27" fmla="*/ 3268035 h 3547550"/>
                <a:gd name="connsiteX28" fmla="*/ 2390050 w 4952815"/>
                <a:gd name="connsiteY28" fmla="*/ 3266904 h 3547550"/>
                <a:gd name="connsiteX29" fmla="*/ 2415554 w 4952815"/>
                <a:gd name="connsiteY29" fmla="*/ 3265598 h 3547550"/>
                <a:gd name="connsiteX30" fmla="*/ 2440970 w 4952815"/>
                <a:gd name="connsiteY30" fmla="*/ 3263509 h 3547550"/>
                <a:gd name="connsiteX31" fmla="*/ 2541767 w 4952815"/>
                <a:gd name="connsiteY31" fmla="*/ 3251061 h 3547550"/>
                <a:gd name="connsiteX32" fmla="*/ 2925717 w 4952815"/>
                <a:gd name="connsiteY32" fmla="*/ 3125022 h 3547550"/>
                <a:gd name="connsiteX33" fmla="*/ 3280421 w 4952815"/>
                <a:gd name="connsiteY33" fmla="*/ 2904017 h 3547550"/>
                <a:gd name="connsiteX34" fmla="*/ 3366420 w 4952815"/>
                <a:gd name="connsiteY34" fmla="*/ 2839083 h 3547550"/>
                <a:gd name="connsiteX35" fmla="*/ 3452420 w 4952815"/>
                <a:gd name="connsiteY35" fmla="*/ 2771972 h 3547550"/>
                <a:gd name="connsiteX36" fmla="*/ 3626594 w 4952815"/>
                <a:gd name="connsiteY36" fmla="*/ 2632702 h 3547550"/>
                <a:gd name="connsiteX37" fmla="*/ 3984606 w 4952815"/>
                <a:gd name="connsiteY37" fmla="*/ 2363127 h 3547550"/>
                <a:gd name="connsiteX38" fmla="*/ 4318157 w 4952815"/>
                <a:gd name="connsiteY38" fmla="*/ 2095032 h 3547550"/>
                <a:gd name="connsiteX39" fmla="*/ 4584860 w 4952815"/>
                <a:gd name="connsiteY39" fmla="*/ 1787767 h 3547550"/>
                <a:gd name="connsiteX40" fmla="*/ 4675734 w 4952815"/>
                <a:gd name="connsiteY40" fmla="*/ 1609153 h 3547550"/>
                <a:gd name="connsiteX41" fmla="*/ 4731093 w 4952815"/>
                <a:gd name="connsiteY41" fmla="*/ 1414001 h 3547550"/>
                <a:gd name="connsiteX42" fmla="*/ 4746413 w 4952815"/>
                <a:gd name="connsiteY42" fmla="*/ 1311638 h 3547550"/>
                <a:gd name="connsiteX43" fmla="*/ 4748938 w 4952815"/>
                <a:gd name="connsiteY43" fmla="*/ 1285698 h 3547550"/>
                <a:gd name="connsiteX44" fmla="*/ 4750852 w 4952815"/>
                <a:gd name="connsiteY44" fmla="*/ 1259237 h 3547550"/>
                <a:gd name="connsiteX45" fmla="*/ 4753638 w 4952815"/>
                <a:gd name="connsiteY45" fmla="*/ 1204573 h 3547550"/>
                <a:gd name="connsiteX46" fmla="*/ 4748851 w 4952815"/>
                <a:gd name="connsiteY46" fmla="*/ 986006 h 3547550"/>
                <a:gd name="connsiteX47" fmla="*/ 4718124 w 4952815"/>
                <a:gd name="connsiteY47" fmla="*/ 770137 h 3547550"/>
                <a:gd name="connsiteX48" fmla="*/ 4665985 w 4952815"/>
                <a:gd name="connsiteY48" fmla="*/ 559492 h 3547550"/>
                <a:gd name="connsiteX49" fmla="*/ 4531328 w 4952815"/>
                <a:gd name="connsiteY49" fmla="*/ 150821 h 3547550"/>
                <a:gd name="connsiteX50" fmla="*/ 4460011 w 4952815"/>
                <a:gd name="connsiteY50" fmla="*/ 0 h 3547550"/>
                <a:gd name="connsiteX51" fmla="*/ 4680572 w 4952815"/>
                <a:gd name="connsiteY51" fmla="*/ 0 h 3547550"/>
                <a:gd name="connsiteX52" fmla="*/ 4717079 w 4952815"/>
                <a:gd name="connsiteY52" fmla="*/ 68304 h 3547550"/>
                <a:gd name="connsiteX53" fmla="*/ 4868537 w 4952815"/>
                <a:gd name="connsiteY53" fmla="*/ 510486 h 3547550"/>
                <a:gd name="connsiteX54" fmla="*/ 4904050 w 4952815"/>
                <a:gd name="connsiteY54" fmla="*/ 740543 h 3547550"/>
                <a:gd name="connsiteX55" fmla="*/ 4927117 w 4952815"/>
                <a:gd name="connsiteY55" fmla="*/ 970774 h 3547550"/>
                <a:gd name="connsiteX56" fmla="*/ 4945482 w 4952815"/>
                <a:gd name="connsiteY56" fmla="*/ 1201005 h 3547550"/>
                <a:gd name="connsiteX57" fmla="*/ 4949226 w 4952815"/>
                <a:gd name="connsiteY57" fmla="*/ 1258715 h 3547550"/>
                <a:gd name="connsiteX58" fmla="*/ 4950880 w 4952815"/>
                <a:gd name="connsiteY58" fmla="*/ 1288397 h 3547550"/>
                <a:gd name="connsiteX59" fmla="*/ 4952098 w 4952815"/>
                <a:gd name="connsiteY59" fmla="*/ 1318601 h 3547550"/>
                <a:gd name="connsiteX60" fmla="*/ 4950444 w 4952815"/>
                <a:gd name="connsiteY60" fmla="*/ 1440288 h 3547550"/>
                <a:gd name="connsiteX61" fmla="*/ 4826494 w 4952815"/>
                <a:gd name="connsiteY61" fmla="*/ 1918246 h 3547550"/>
                <a:gd name="connsiteX62" fmla="*/ 4551000 w 4952815"/>
                <a:gd name="connsiteY62" fmla="*/ 2324132 h 3547550"/>
                <a:gd name="connsiteX63" fmla="*/ 4383093 w 4952815"/>
                <a:gd name="connsiteY63" fmla="*/ 2493345 h 3547550"/>
                <a:gd name="connsiteX64" fmla="*/ 4208047 w 4952815"/>
                <a:gd name="connsiteY64" fmla="*/ 2647151 h 3547550"/>
                <a:gd name="connsiteX65" fmla="*/ 3852473 w 4952815"/>
                <a:gd name="connsiteY65" fmla="*/ 2924299 h 3547550"/>
                <a:gd name="connsiteX66" fmla="*/ 3762992 w 4952815"/>
                <a:gd name="connsiteY66" fmla="*/ 2991932 h 3547550"/>
                <a:gd name="connsiteX67" fmla="*/ 3671074 w 4952815"/>
                <a:gd name="connsiteY67" fmla="*/ 3060000 h 3547550"/>
                <a:gd name="connsiteX68" fmla="*/ 3576892 w 4952815"/>
                <a:gd name="connsiteY68" fmla="*/ 3127198 h 3547550"/>
                <a:gd name="connsiteX69" fmla="*/ 3479751 w 4952815"/>
                <a:gd name="connsiteY69" fmla="*/ 3192481 h 3547550"/>
                <a:gd name="connsiteX70" fmla="*/ 3275807 w 4952815"/>
                <a:gd name="connsiteY70" fmla="*/ 3315039 h 3547550"/>
                <a:gd name="connsiteX71" fmla="*/ 3056458 w 4952815"/>
                <a:gd name="connsiteY71" fmla="*/ 3419230 h 3547550"/>
                <a:gd name="connsiteX72" fmla="*/ 2579109 w 4952815"/>
                <a:gd name="connsiteY72" fmla="*/ 3539089 h 3547550"/>
                <a:gd name="connsiteX73" fmla="*/ 2456203 w 4952815"/>
                <a:gd name="connsiteY73" fmla="*/ 3546836 h 3547550"/>
                <a:gd name="connsiteX74" fmla="*/ 2425476 w 4952815"/>
                <a:gd name="connsiteY74" fmla="*/ 3547533 h 3547550"/>
                <a:gd name="connsiteX75" fmla="*/ 2394837 w 4952815"/>
                <a:gd name="connsiteY75" fmla="*/ 3547358 h 3547550"/>
                <a:gd name="connsiteX76" fmla="*/ 2364285 w 4952815"/>
                <a:gd name="connsiteY76" fmla="*/ 3547010 h 3547550"/>
                <a:gd name="connsiteX77" fmla="*/ 2334602 w 4952815"/>
                <a:gd name="connsiteY77" fmla="*/ 3545879 h 3547550"/>
                <a:gd name="connsiteX78" fmla="*/ 2097495 w 4952815"/>
                <a:gd name="connsiteY78" fmla="*/ 3526990 h 3547550"/>
                <a:gd name="connsiteX79" fmla="*/ 1861868 w 4952815"/>
                <a:gd name="connsiteY79" fmla="*/ 3485383 h 3547550"/>
                <a:gd name="connsiteX80" fmla="*/ 1630418 w 4952815"/>
                <a:gd name="connsiteY80" fmla="*/ 3420187 h 3547550"/>
                <a:gd name="connsiteX81" fmla="*/ 1187365 w 4952815"/>
                <a:gd name="connsiteY81" fmla="*/ 3224165 h 3547550"/>
                <a:gd name="connsiteX82" fmla="*/ 813947 w 4952815"/>
                <a:gd name="connsiteY82" fmla="*/ 2918989 h 3547550"/>
                <a:gd name="connsiteX83" fmla="*/ 662578 w 4952815"/>
                <a:gd name="connsiteY83" fmla="*/ 2735327 h 3547550"/>
                <a:gd name="connsiteX84" fmla="*/ 530358 w 4952815"/>
                <a:gd name="connsiteY84" fmla="*/ 2540870 h 3547550"/>
                <a:gd name="connsiteX85" fmla="*/ 499458 w 4952815"/>
                <a:gd name="connsiteY85" fmla="*/ 2491343 h 3547550"/>
                <a:gd name="connsiteX86" fmla="*/ 469950 w 4952815"/>
                <a:gd name="connsiteY86" fmla="*/ 2443294 h 3547550"/>
                <a:gd name="connsiteX87" fmla="*/ 411718 w 4952815"/>
                <a:gd name="connsiteY87" fmla="*/ 2350157 h 3547550"/>
                <a:gd name="connsiteX88" fmla="*/ 291075 w 4952815"/>
                <a:gd name="connsiteY88" fmla="*/ 2159880 h 3547550"/>
                <a:gd name="connsiteX89" fmla="*/ 173305 w 4952815"/>
                <a:gd name="connsiteY89" fmla="*/ 1958721 h 3547550"/>
                <a:gd name="connsiteX90" fmla="*/ 120207 w 4952815"/>
                <a:gd name="connsiteY90" fmla="*/ 1852093 h 3547550"/>
                <a:gd name="connsiteX91" fmla="*/ 75119 w 4952815"/>
                <a:gd name="connsiteY91" fmla="*/ 1740503 h 3547550"/>
                <a:gd name="connsiteX92" fmla="*/ 40563 w 4952815"/>
                <a:gd name="connsiteY92" fmla="*/ 1624734 h 3547550"/>
                <a:gd name="connsiteX93" fmla="*/ 27680 w 4952815"/>
                <a:gd name="connsiteY93" fmla="*/ 1565718 h 3547550"/>
                <a:gd name="connsiteX94" fmla="*/ 22022 w 4952815"/>
                <a:gd name="connsiteY94" fmla="*/ 1536123 h 3547550"/>
                <a:gd name="connsiteX95" fmla="*/ 17322 w 4952815"/>
                <a:gd name="connsiteY95" fmla="*/ 1506441 h 3547550"/>
                <a:gd name="connsiteX96" fmla="*/ 0 w 4952815"/>
                <a:gd name="connsiteY96" fmla="*/ 1268638 h 3547550"/>
                <a:gd name="connsiteX97" fmla="*/ 48310 w 4952815"/>
                <a:gd name="connsiteY97" fmla="*/ 805303 h 3547550"/>
                <a:gd name="connsiteX98" fmla="*/ 193499 w 4952815"/>
                <a:gd name="connsiteY98" fmla="*/ 361380 h 3547550"/>
                <a:gd name="connsiteX99" fmla="*/ 302389 w 4952815"/>
                <a:gd name="connsiteY99" fmla="*/ 154278 h 35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952815" h="3547550">
                  <a:moveTo>
                    <a:pt x="404042" y="0"/>
                  </a:moveTo>
                  <a:lnTo>
                    <a:pt x="656525" y="0"/>
                  </a:lnTo>
                  <a:lnTo>
                    <a:pt x="589287" y="78661"/>
                  </a:lnTo>
                  <a:cubicBezTo>
                    <a:pt x="500589" y="191818"/>
                    <a:pt x="422337" y="313158"/>
                    <a:pt x="356880" y="441025"/>
                  </a:cubicBezTo>
                  <a:cubicBezTo>
                    <a:pt x="291423" y="568805"/>
                    <a:pt x="236934" y="702591"/>
                    <a:pt x="199156" y="841601"/>
                  </a:cubicBezTo>
                  <a:cubicBezTo>
                    <a:pt x="161379" y="980262"/>
                    <a:pt x="141707" y="1124406"/>
                    <a:pt x="141794" y="1268638"/>
                  </a:cubicBezTo>
                  <a:cubicBezTo>
                    <a:pt x="142577" y="1339492"/>
                    <a:pt x="149542" y="1409823"/>
                    <a:pt x="165993" y="1477717"/>
                  </a:cubicBezTo>
                  <a:cubicBezTo>
                    <a:pt x="182183" y="1545698"/>
                    <a:pt x="207339" y="1610720"/>
                    <a:pt x="237456" y="1673304"/>
                  </a:cubicBezTo>
                  <a:cubicBezTo>
                    <a:pt x="252689" y="1704553"/>
                    <a:pt x="269575" y="1735193"/>
                    <a:pt x="287332" y="1765397"/>
                  </a:cubicBezTo>
                  <a:cubicBezTo>
                    <a:pt x="305350" y="1795514"/>
                    <a:pt x="324586" y="1825196"/>
                    <a:pt x="344607" y="1854530"/>
                  </a:cubicBezTo>
                  <a:cubicBezTo>
                    <a:pt x="385169" y="1913023"/>
                    <a:pt x="430258" y="1969776"/>
                    <a:pt x="476914" y="2026790"/>
                  </a:cubicBezTo>
                  <a:cubicBezTo>
                    <a:pt x="523569" y="2083891"/>
                    <a:pt x="572314" y="2140991"/>
                    <a:pt x="620100" y="2200355"/>
                  </a:cubicBezTo>
                  <a:cubicBezTo>
                    <a:pt x="644038" y="2229950"/>
                    <a:pt x="667714" y="2260241"/>
                    <a:pt x="691303" y="2290967"/>
                  </a:cubicBezTo>
                  <a:lnTo>
                    <a:pt x="725511" y="2335447"/>
                  </a:lnTo>
                  <a:cubicBezTo>
                    <a:pt x="736739" y="2349635"/>
                    <a:pt x="747446" y="2364172"/>
                    <a:pt x="759022" y="2378011"/>
                  </a:cubicBezTo>
                  <a:cubicBezTo>
                    <a:pt x="849374" y="2490646"/>
                    <a:pt x="947385" y="2594316"/>
                    <a:pt x="1046963" y="2692588"/>
                  </a:cubicBezTo>
                  <a:cubicBezTo>
                    <a:pt x="1097014" y="2741507"/>
                    <a:pt x="1147934" y="2788771"/>
                    <a:pt x="1200074" y="2834121"/>
                  </a:cubicBezTo>
                  <a:cubicBezTo>
                    <a:pt x="1252213" y="2879471"/>
                    <a:pt x="1305309" y="2923341"/>
                    <a:pt x="1360408" y="2964600"/>
                  </a:cubicBezTo>
                  <a:cubicBezTo>
                    <a:pt x="1470171" y="3047292"/>
                    <a:pt x="1588551" y="3121192"/>
                    <a:pt x="1718594" y="3170981"/>
                  </a:cubicBezTo>
                  <a:cubicBezTo>
                    <a:pt x="1783441" y="3195875"/>
                    <a:pt x="1850639" y="3214938"/>
                    <a:pt x="1918969" y="3229301"/>
                  </a:cubicBezTo>
                  <a:cubicBezTo>
                    <a:pt x="1936116" y="3232695"/>
                    <a:pt x="1953090" y="3236611"/>
                    <a:pt x="1970324" y="3239571"/>
                  </a:cubicBezTo>
                  <a:lnTo>
                    <a:pt x="2022116" y="3248189"/>
                  </a:lnTo>
                  <a:cubicBezTo>
                    <a:pt x="2056846" y="3252802"/>
                    <a:pt x="2091576" y="3257676"/>
                    <a:pt x="2126655" y="3260549"/>
                  </a:cubicBezTo>
                  <a:cubicBezTo>
                    <a:pt x="2144151" y="3262203"/>
                    <a:pt x="2161646" y="3263769"/>
                    <a:pt x="2179229" y="3264553"/>
                  </a:cubicBezTo>
                  <a:cubicBezTo>
                    <a:pt x="2196813" y="3265423"/>
                    <a:pt x="2214308" y="3266816"/>
                    <a:pt x="2231978" y="3267339"/>
                  </a:cubicBezTo>
                  <a:lnTo>
                    <a:pt x="2284901" y="3268558"/>
                  </a:lnTo>
                  <a:cubicBezTo>
                    <a:pt x="2302484" y="3268993"/>
                    <a:pt x="2320240" y="3268383"/>
                    <a:pt x="2337911" y="3268296"/>
                  </a:cubicBezTo>
                  <a:lnTo>
                    <a:pt x="2364459" y="3268035"/>
                  </a:lnTo>
                  <a:cubicBezTo>
                    <a:pt x="2373076" y="3267774"/>
                    <a:pt x="2381519" y="3267252"/>
                    <a:pt x="2390050" y="3266904"/>
                  </a:cubicBezTo>
                  <a:cubicBezTo>
                    <a:pt x="2398580" y="3266468"/>
                    <a:pt x="2407111" y="3266207"/>
                    <a:pt x="2415554" y="3265598"/>
                  </a:cubicBezTo>
                  <a:lnTo>
                    <a:pt x="2440970" y="3263509"/>
                  </a:lnTo>
                  <a:cubicBezTo>
                    <a:pt x="2474830" y="3260810"/>
                    <a:pt x="2508430" y="3256284"/>
                    <a:pt x="2541767" y="3251061"/>
                  </a:cubicBezTo>
                  <a:cubicBezTo>
                    <a:pt x="2675205" y="3228952"/>
                    <a:pt x="2803508" y="3185691"/>
                    <a:pt x="2925717" y="3125022"/>
                  </a:cubicBezTo>
                  <a:cubicBezTo>
                    <a:pt x="3048362" y="3065049"/>
                    <a:pt x="3165088" y="2988275"/>
                    <a:pt x="3280421" y="2904017"/>
                  </a:cubicBezTo>
                  <a:cubicBezTo>
                    <a:pt x="3309233" y="2883040"/>
                    <a:pt x="3337870" y="2861191"/>
                    <a:pt x="3366420" y="2839083"/>
                  </a:cubicBezTo>
                  <a:cubicBezTo>
                    <a:pt x="3395144" y="2817061"/>
                    <a:pt x="3423782" y="2794690"/>
                    <a:pt x="3452420" y="2771972"/>
                  </a:cubicBezTo>
                  <a:lnTo>
                    <a:pt x="3626594" y="2632702"/>
                  </a:lnTo>
                  <a:cubicBezTo>
                    <a:pt x="3746106" y="2537911"/>
                    <a:pt x="3866748" y="2449648"/>
                    <a:pt x="3984606" y="2363127"/>
                  </a:cubicBezTo>
                  <a:cubicBezTo>
                    <a:pt x="4102376" y="2276605"/>
                    <a:pt x="4215707" y="2189213"/>
                    <a:pt x="4318157" y="2095032"/>
                  </a:cubicBezTo>
                  <a:cubicBezTo>
                    <a:pt x="4420609" y="2001025"/>
                    <a:pt x="4513136" y="1900837"/>
                    <a:pt x="4584860" y="1787767"/>
                  </a:cubicBezTo>
                  <a:cubicBezTo>
                    <a:pt x="4620722" y="1731276"/>
                    <a:pt x="4651362" y="1671738"/>
                    <a:pt x="4675734" y="1609153"/>
                  </a:cubicBezTo>
                  <a:cubicBezTo>
                    <a:pt x="4700280" y="1546656"/>
                    <a:pt x="4717950" y="1481199"/>
                    <a:pt x="4731093" y="1414001"/>
                  </a:cubicBezTo>
                  <a:cubicBezTo>
                    <a:pt x="4737622" y="1380402"/>
                    <a:pt x="4742844" y="1346194"/>
                    <a:pt x="4746413" y="1311638"/>
                  </a:cubicBezTo>
                  <a:cubicBezTo>
                    <a:pt x="4747458" y="1303020"/>
                    <a:pt x="4748155" y="1294316"/>
                    <a:pt x="4748938" y="1285698"/>
                  </a:cubicBezTo>
                  <a:cubicBezTo>
                    <a:pt x="4749634" y="1276994"/>
                    <a:pt x="4750505" y="1268464"/>
                    <a:pt x="4750852" y="1259237"/>
                  </a:cubicBezTo>
                  <a:lnTo>
                    <a:pt x="4753638" y="1204573"/>
                  </a:lnTo>
                  <a:cubicBezTo>
                    <a:pt x="4756162" y="1131631"/>
                    <a:pt x="4754596" y="1058601"/>
                    <a:pt x="4748851" y="986006"/>
                  </a:cubicBezTo>
                  <a:cubicBezTo>
                    <a:pt x="4743280" y="913325"/>
                    <a:pt x="4732573" y="841253"/>
                    <a:pt x="4718124" y="770137"/>
                  </a:cubicBezTo>
                  <a:cubicBezTo>
                    <a:pt x="4703501" y="699023"/>
                    <a:pt x="4685222" y="628866"/>
                    <a:pt x="4665985" y="559492"/>
                  </a:cubicBezTo>
                  <a:cubicBezTo>
                    <a:pt x="4627598" y="420657"/>
                    <a:pt x="4585208" y="283650"/>
                    <a:pt x="4531328" y="150821"/>
                  </a:cubicBezTo>
                  <a:lnTo>
                    <a:pt x="4460011" y="0"/>
                  </a:lnTo>
                  <a:lnTo>
                    <a:pt x="4680572" y="0"/>
                  </a:lnTo>
                  <a:lnTo>
                    <a:pt x="4717079" y="68304"/>
                  </a:lnTo>
                  <a:cubicBezTo>
                    <a:pt x="4784625" y="209488"/>
                    <a:pt x="4836678" y="358072"/>
                    <a:pt x="4868537" y="510486"/>
                  </a:cubicBezTo>
                  <a:cubicBezTo>
                    <a:pt x="4884377" y="586737"/>
                    <a:pt x="4895432" y="663596"/>
                    <a:pt x="4904050" y="740543"/>
                  </a:cubicBezTo>
                  <a:cubicBezTo>
                    <a:pt x="4912841" y="817403"/>
                    <a:pt x="4919892" y="894176"/>
                    <a:pt x="4927117" y="970774"/>
                  </a:cubicBezTo>
                  <a:cubicBezTo>
                    <a:pt x="4933993" y="1047460"/>
                    <a:pt x="4940086" y="1124145"/>
                    <a:pt x="4945482" y="1201005"/>
                  </a:cubicBezTo>
                  <a:lnTo>
                    <a:pt x="4949226" y="1258715"/>
                  </a:lnTo>
                  <a:cubicBezTo>
                    <a:pt x="4949922" y="1268203"/>
                    <a:pt x="4950357" y="1278387"/>
                    <a:pt x="4950880" y="1288397"/>
                  </a:cubicBezTo>
                  <a:cubicBezTo>
                    <a:pt x="4951401" y="1298407"/>
                    <a:pt x="4951924" y="1308504"/>
                    <a:pt x="4952098" y="1318601"/>
                  </a:cubicBezTo>
                  <a:cubicBezTo>
                    <a:pt x="4953404" y="1358903"/>
                    <a:pt x="4952969" y="1399552"/>
                    <a:pt x="4950444" y="1440288"/>
                  </a:cubicBezTo>
                  <a:cubicBezTo>
                    <a:pt x="4941043" y="1603321"/>
                    <a:pt x="4897261" y="1767573"/>
                    <a:pt x="4826494" y="1918246"/>
                  </a:cubicBezTo>
                  <a:cubicBezTo>
                    <a:pt x="4755901" y="2069354"/>
                    <a:pt x="4658586" y="2204968"/>
                    <a:pt x="4551000" y="2324132"/>
                  </a:cubicBezTo>
                  <a:cubicBezTo>
                    <a:pt x="4497207" y="2383930"/>
                    <a:pt x="4440716" y="2439986"/>
                    <a:pt x="4383093" y="2493345"/>
                  </a:cubicBezTo>
                  <a:cubicBezTo>
                    <a:pt x="4325470" y="2546702"/>
                    <a:pt x="4267063" y="2598058"/>
                    <a:pt x="4208047" y="2647151"/>
                  </a:cubicBezTo>
                  <a:cubicBezTo>
                    <a:pt x="4090277" y="2745772"/>
                    <a:pt x="3969895" y="2835688"/>
                    <a:pt x="3852473" y="2924299"/>
                  </a:cubicBezTo>
                  <a:lnTo>
                    <a:pt x="3762992" y="2991932"/>
                  </a:lnTo>
                  <a:cubicBezTo>
                    <a:pt x="3732701" y="3014650"/>
                    <a:pt x="3702148" y="3037543"/>
                    <a:pt x="3671074" y="3060000"/>
                  </a:cubicBezTo>
                  <a:cubicBezTo>
                    <a:pt x="3640086" y="3082544"/>
                    <a:pt x="3608750" y="3105001"/>
                    <a:pt x="3576892" y="3127198"/>
                  </a:cubicBezTo>
                  <a:cubicBezTo>
                    <a:pt x="3544948" y="3149220"/>
                    <a:pt x="3512741" y="3171068"/>
                    <a:pt x="3479751" y="3192481"/>
                  </a:cubicBezTo>
                  <a:cubicBezTo>
                    <a:pt x="3414120" y="3235393"/>
                    <a:pt x="3346400" y="3277001"/>
                    <a:pt x="3275807" y="3315039"/>
                  </a:cubicBezTo>
                  <a:cubicBezTo>
                    <a:pt x="3205302" y="3353251"/>
                    <a:pt x="3132360" y="3388765"/>
                    <a:pt x="3056458" y="3419230"/>
                  </a:cubicBezTo>
                  <a:cubicBezTo>
                    <a:pt x="2905350" y="3481031"/>
                    <a:pt x="2743012" y="3522725"/>
                    <a:pt x="2579109" y="3539089"/>
                  </a:cubicBezTo>
                  <a:cubicBezTo>
                    <a:pt x="2538111" y="3543007"/>
                    <a:pt x="2497114" y="3545966"/>
                    <a:pt x="2456203" y="3546836"/>
                  </a:cubicBezTo>
                  <a:lnTo>
                    <a:pt x="2425476" y="3547533"/>
                  </a:lnTo>
                  <a:cubicBezTo>
                    <a:pt x="2415292" y="3547620"/>
                    <a:pt x="2405022" y="3547358"/>
                    <a:pt x="2394837" y="3547358"/>
                  </a:cubicBezTo>
                  <a:lnTo>
                    <a:pt x="2364285" y="3547010"/>
                  </a:lnTo>
                  <a:lnTo>
                    <a:pt x="2334602" y="3545879"/>
                  </a:lnTo>
                  <a:cubicBezTo>
                    <a:pt x="2255567" y="3543354"/>
                    <a:pt x="2176357" y="3537088"/>
                    <a:pt x="2097495" y="3526990"/>
                  </a:cubicBezTo>
                  <a:cubicBezTo>
                    <a:pt x="2018547" y="3517415"/>
                    <a:pt x="1939772" y="3503662"/>
                    <a:pt x="1861868" y="3485383"/>
                  </a:cubicBezTo>
                  <a:cubicBezTo>
                    <a:pt x="1784051" y="3466930"/>
                    <a:pt x="1706842" y="3445082"/>
                    <a:pt x="1630418" y="3420187"/>
                  </a:cubicBezTo>
                  <a:cubicBezTo>
                    <a:pt x="1477831" y="3369962"/>
                    <a:pt x="1326983" y="3307465"/>
                    <a:pt x="1187365" y="3224165"/>
                  </a:cubicBezTo>
                  <a:cubicBezTo>
                    <a:pt x="1047660" y="3141038"/>
                    <a:pt x="922926" y="3035627"/>
                    <a:pt x="813947" y="2918989"/>
                  </a:cubicBezTo>
                  <a:cubicBezTo>
                    <a:pt x="759197" y="2860756"/>
                    <a:pt x="709407" y="2798781"/>
                    <a:pt x="662578" y="2735327"/>
                  </a:cubicBezTo>
                  <a:cubicBezTo>
                    <a:pt x="616009" y="2671610"/>
                    <a:pt x="571704" y="2606937"/>
                    <a:pt x="530358" y="2540870"/>
                  </a:cubicBezTo>
                  <a:cubicBezTo>
                    <a:pt x="519739" y="2524506"/>
                    <a:pt x="509729" y="2507881"/>
                    <a:pt x="499458" y="2491343"/>
                  </a:cubicBezTo>
                  <a:lnTo>
                    <a:pt x="469950" y="2443294"/>
                  </a:lnTo>
                  <a:cubicBezTo>
                    <a:pt x="451062" y="2412220"/>
                    <a:pt x="431476" y="2381406"/>
                    <a:pt x="411718" y="2350157"/>
                  </a:cubicBezTo>
                  <a:lnTo>
                    <a:pt x="291075" y="2159880"/>
                  </a:lnTo>
                  <a:cubicBezTo>
                    <a:pt x="250600" y="2095032"/>
                    <a:pt x="210646" y="2028269"/>
                    <a:pt x="173305" y="1958721"/>
                  </a:cubicBezTo>
                  <a:cubicBezTo>
                    <a:pt x="154677" y="1923904"/>
                    <a:pt x="136658" y="1888477"/>
                    <a:pt x="120207" y="1852093"/>
                  </a:cubicBezTo>
                  <a:cubicBezTo>
                    <a:pt x="103843" y="1815621"/>
                    <a:pt x="88611" y="1778453"/>
                    <a:pt x="75119" y="1740503"/>
                  </a:cubicBezTo>
                  <a:cubicBezTo>
                    <a:pt x="61889" y="1702464"/>
                    <a:pt x="50137" y="1663903"/>
                    <a:pt x="40563" y="1624734"/>
                  </a:cubicBezTo>
                  <a:cubicBezTo>
                    <a:pt x="36036" y="1605150"/>
                    <a:pt x="31423" y="1585477"/>
                    <a:pt x="27680" y="1565718"/>
                  </a:cubicBezTo>
                  <a:lnTo>
                    <a:pt x="22022" y="1536123"/>
                  </a:lnTo>
                  <a:lnTo>
                    <a:pt x="17322" y="1506441"/>
                  </a:lnTo>
                  <a:cubicBezTo>
                    <a:pt x="5136" y="1427145"/>
                    <a:pt x="0" y="1347587"/>
                    <a:pt x="0" y="1268638"/>
                  </a:cubicBezTo>
                  <a:cubicBezTo>
                    <a:pt x="435" y="1113265"/>
                    <a:pt x="16626" y="957892"/>
                    <a:pt x="48310" y="805303"/>
                  </a:cubicBezTo>
                  <a:cubicBezTo>
                    <a:pt x="79907" y="652803"/>
                    <a:pt x="128303" y="503262"/>
                    <a:pt x="193499" y="361380"/>
                  </a:cubicBezTo>
                  <a:cubicBezTo>
                    <a:pt x="226249" y="290439"/>
                    <a:pt x="262677" y="221364"/>
                    <a:pt x="302389" y="1542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43">
              <a:extLst>
                <a:ext uri="{FF2B5EF4-FFF2-40B4-BE49-F238E27FC236}">
                  <a16:creationId xmlns:a16="http://schemas.microsoft.com/office/drawing/2014/main" id="{EFE887A7-EDE9-4717-8084-AD4B768422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137720 w 4926680"/>
                <a:gd name="connsiteY1" fmla="*/ 0 h 3503995"/>
                <a:gd name="connsiteX2" fmla="*/ 1053146 w 4926680"/>
                <a:gd name="connsiteY2" fmla="*/ 79332 h 3503995"/>
                <a:gd name="connsiteX3" fmla="*/ 702356 w 4926680"/>
                <a:gd name="connsiteY3" fmla="*/ 559650 h 3503995"/>
                <a:gd name="connsiteX4" fmla="*/ 522263 w 4926680"/>
                <a:gd name="connsiteY4" fmla="*/ 1274977 h 3503995"/>
                <a:gd name="connsiteX5" fmla="*/ 819605 w 4926680"/>
                <a:gd name="connsiteY5" fmla="*/ 1924933 h 3503995"/>
                <a:gd name="connsiteX6" fmla="*/ 979592 w 4926680"/>
                <a:gd name="connsiteY6" fmla="*/ 2149941 h 3503995"/>
                <a:gd name="connsiteX7" fmla="*/ 1589943 w 4926680"/>
                <a:gd name="connsiteY7" fmla="*/ 2773001 h 3503995"/>
                <a:gd name="connsiteX8" fmla="*/ 2392399 w 4926680"/>
                <a:gd name="connsiteY8" fmla="*/ 2981732 h 3503995"/>
                <a:gd name="connsiteX9" fmla="*/ 2908569 w 4926680"/>
                <a:gd name="connsiteY9" fmla="*/ 2848816 h 3503995"/>
                <a:gd name="connsiteX10" fmla="*/ 3465998 w 4926680"/>
                <a:gd name="connsiteY10" fmla="*/ 2465040 h 3503995"/>
                <a:gd name="connsiteX11" fmla="*/ 3603614 w 4926680"/>
                <a:gd name="connsiteY11" fmla="*/ 2358411 h 3503995"/>
                <a:gd name="connsiteX12" fmla="*/ 4212573 w 4926680"/>
                <a:gd name="connsiteY12" fmla="*/ 1817521 h 3503995"/>
                <a:gd name="connsiteX13" fmla="*/ 4404417 w 4926680"/>
                <a:gd name="connsiteY13" fmla="*/ 1274977 h 3503995"/>
                <a:gd name="connsiteX14" fmla="*/ 4054976 w 4926680"/>
                <a:gd name="connsiteY14" fmla="*/ 13278 h 3503995"/>
                <a:gd name="connsiteX15" fmla="*/ 4044986 w 4926680"/>
                <a:gd name="connsiteY15" fmla="*/ 0 h 3503995"/>
                <a:gd name="connsiteX16" fmla="*/ 4645875 w 4926680"/>
                <a:gd name="connsiteY16" fmla="*/ 0 h 3503995"/>
                <a:gd name="connsiteX17" fmla="*/ 4697389 w 4926680"/>
                <a:gd name="connsiteY17" fmla="*/ 105658 h 3503995"/>
                <a:gd name="connsiteX18" fmla="*/ 4926680 w 4926680"/>
                <a:gd name="connsiteY18" fmla="*/ 1274977 h 3503995"/>
                <a:gd name="connsiteX19" fmla="*/ 3787625 w 4926680"/>
                <a:gd name="connsiteY19" fmla="*/ 2876496 h 3503995"/>
                <a:gd name="connsiteX20" fmla="*/ 2392399 w 4926680"/>
                <a:gd name="connsiteY20" fmla="*/ 3503995 h 3503995"/>
                <a:gd name="connsiteX21" fmla="*/ 547418 w 4926680"/>
                <a:gd name="connsiteY21" fmla="*/ 2443105 h 3503995"/>
                <a:gd name="connsiteX22" fmla="*/ 0 w 4926680"/>
                <a:gd name="connsiteY22" fmla="*/ 1274977 h 3503995"/>
                <a:gd name="connsiteX23" fmla="*/ 363708 w 4926680"/>
                <a:gd name="connsiteY23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137720" y="0"/>
                  </a:lnTo>
                  <a:lnTo>
                    <a:pt x="1053146" y="79332"/>
                  </a:lnTo>
                  <a:cubicBezTo>
                    <a:pt x="909190" y="227246"/>
                    <a:pt x="789640" y="390633"/>
                    <a:pt x="702356" y="559650"/>
                  </a:cubicBezTo>
                  <a:cubicBezTo>
                    <a:pt x="582846" y="791100"/>
                    <a:pt x="522263" y="1031776"/>
                    <a:pt x="522263" y="1274977"/>
                  </a:cubicBezTo>
                  <a:cubicBezTo>
                    <a:pt x="522263" y="1507383"/>
                    <a:pt x="613398" y="1642215"/>
                    <a:pt x="819605" y="1924933"/>
                  </a:cubicBezTo>
                  <a:cubicBezTo>
                    <a:pt x="871221" y="1995700"/>
                    <a:pt x="924580" y="2068903"/>
                    <a:pt x="979592" y="2149941"/>
                  </a:cubicBezTo>
                  <a:cubicBezTo>
                    <a:pt x="1174134" y="2436663"/>
                    <a:pt x="1373726" y="2640520"/>
                    <a:pt x="1589943" y="2773001"/>
                  </a:cubicBezTo>
                  <a:cubicBezTo>
                    <a:pt x="1819129" y="2913490"/>
                    <a:pt x="2081653" y="2981732"/>
                    <a:pt x="2392399" y="2981732"/>
                  </a:cubicBezTo>
                  <a:cubicBezTo>
                    <a:pt x="2568750" y="2981732"/>
                    <a:pt x="2732741" y="2939516"/>
                    <a:pt x="2908569" y="2848816"/>
                  </a:cubicBezTo>
                  <a:cubicBezTo>
                    <a:pt x="3089098" y="2755679"/>
                    <a:pt x="3267800" y="2619891"/>
                    <a:pt x="3465998" y="2465040"/>
                  </a:cubicBezTo>
                  <a:cubicBezTo>
                    <a:pt x="3512479" y="2428743"/>
                    <a:pt x="3558786" y="2392968"/>
                    <a:pt x="3603614" y="2358411"/>
                  </a:cubicBezTo>
                  <a:cubicBezTo>
                    <a:pt x="3841766" y="2174662"/>
                    <a:pt x="4066687" y="2001096"/>
                    <a:pt x="4212573" y="1817521"/>
                  </a:cubicBezTo>
                  <a:cubicBezTo>
                    <a:pt x="4347055" y="1648307"/>
                    <a:pt x="4404417" y="1486058"/>
                    <a:pt x="4404417" y="1274977"/>
                  </a:cubicBezTo>
                  <a:cubicBezTo>
                    <a:pt x="4404417" y="790044"/>
                    <a:pt x="4281328" y="349030"/>
                    <a:pt x="4054976" y="13278"/>
                  </a:cubicBezTo>
                  <a:lnTo>
                    <a:pt x="4044986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44">
              <a:extLst>
                <a:ext uri="{FF2B5EF4-FFF2-40B4-BE49-F238E27FC236}">
                  <a16:creationId xmlns:a16="http://schemas.microsoft.com/office/drawing/2014/main" id="{B49A231C-2EA3-4B15-80E3-A82BF1CE51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66241" y="0"/>
              <a:ext cx="4926680" cy="3503995"/>
            </a:xfrm>
            <a:custGeom>
              <a:avLst/>
              <a:gdLst>
                <a:gd name="connsiteX0" fmla="*/ 440842 w 4926680"/>
                <a:gd name="connsiteY0" fmla="*/ 0 h 3503995"/>
                <a:gd name="connsiteX1" fmla="*/ 1010429 w 4926680"/>
                <a:gd name="connsiteY1" fmla="*/ 0 h 3503995"/>
                <a:gd name="connsiteX2" fmla="*/ 989401 w 4926680"/>
                <a:gd name="connsiteY2" fmla="*/ 19685 h 3503995"/>
                <a:gd name="connsiteX3" fmla="*/ 625062 w 4926680"/>
                <a:gd name="connsiteY3" fmla="*/ 519784 h 3503995"/>
                <a:gd name="connsiteX4" fmla="*/ 435306 w 4926680"/>
                <a:gd name="connsiteY4" fmla="*/ 1274977 h 3503995"/>
                <a:gd name="connsiteX5" fmla="*/ 749360 w 4926680"/>
                <a:gd name="connsiteY5" fmla="*/ 1976202 h 3503995"/>
                <a:gd name="connsiteX6" fmla="*/ 907606 w 4926680"/>
                <a:gd name="connsiteY6" fmla="*/ 2198773 h 3503995"/>
                <a:gd name="connsiteX7" fmla="*/ 2392487 w 4926680"/>
                <a:gd name="connsiteY7" fmla="*/ 3068776 h 3503995"/>
                <a:gd name="connsiteX8" fmla="*/ 3519704 w 4926680"/>
                <a:gd name="connsiteY8" fmla="*/ 2533544 h 3503995"/>
                <a:gd name="connsiteX9" fmla="*/ 3656885 w 4926680"/>
                <a:gd name="connsiteY9" fmla="*/ 2427263 h 3503995"/>
                <a:gd name="connsiteX10" fmla="*/ 4280815 w 4926680"/>
                <a:gd name="connsiteY10" fmla="*/ 1871662 h 3503995"/>
                <a:gd name="connsiteX11" fmla="*/ 4491549 w 4926680"/>
                <a:gd name="connsiteY11" fmla="*/ 1274977 h 3503995"/>
                <a:gd name="connsiteX12" fmla="*/ 4221094 w 4926680"/>
                <a:gd name="connsiteY12" fmla="*/ 119947 h 3503995"/>
                <a:gd name="connsiteX13" fmla="*/ 4148541 w 4926680"/>
                <a:gd name="connsiteY13" fmla="*/ 0 h 3503995"/>
                <a:gd name="connsiteX14" fmla="*/ 4645875 w 4926680"/>
                <a:gd name="connsiteY14" fmla="*/ 0 h 3503995"/>
                <a:gd name="connsiteX15" fmla="*/ 4697389 w 4926680"/>
                <a:gd name="connsiteY15" fmla="*/ 105658 h 3503995"/>
                <a:gd name="connsiteX16" fmla="*/ 4926680 w 4926680"/>
                <a:gd name="connsiteY16" fmla="*/ 1274977 h 3503995"/>
                <a:gd name="connsiteX17" fmla="*/ 3787625 w 4926680"/>
                <a:gd name="connsiteY17" fmla="*/ 2876496 h 3503995"/>
                <a:gd name="connsiteX18" fmla="*/ 2392399 w 4926680"/>
                <a:gd name="connsiteY18" fmla="*/ 3503995 h 3503995"/>
                <a:gd name="connsiteX19" fmla="*/ 547418 w 4926680"/>
                <a:gd name="connsiteY19" fmla="*/ 2443105 h 3503995"/>
                <a:gd name="connsiteX20" fmla="*/ 0 w 4926680"/>
                <a:gd name="connsiteY20" fmla="*/ 1274977 h 3503995"/>
                <a:gd name="connsiteX21" fmla="*/ 363708 w 4926680"/>
                <a:gd name="connsiteY21" fmla="*/ 105658 h 350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26680" h="3503995">
                  <a:moveTo>
                    <a:pt x="440842" y="0"/>
                  </a:moveTo>
                  <a:lnTo>
                    <a:pt x="1010429" y="0"/>
                  </a:lnTo>
                  <a:lnTo>
                    <a:pt x="989401" y="19685"/>
                  </a:lnTo>
                  <a:cubicBezTo>
                    <a:pt x="839581" y="173263"/>
                    <a:pt x="717437" y="340844"/>
                    <a:pt x="625062" y="519784"/>
                  </a:cubicBezTo>
                  <a:cubicBezTo>
                    <a:pt x="499197" y="763681"/>
                    <a:pt x="435306" y="1017762"/>
                    <a:pt x="435306" y="1274977"/>
                  </a:cubicBezTo>
                  <a:cubicBezTo>
                    <a:pt x="435306" y="1534019"/>
                    <a:pt x="537235" y="1685301"/>
                    <a:pt x="749360" y="1976202"/>
                  </a:cubicBezTo>
                  <a:cubicBezTo>
                    <a:pt x="800542" y="2046359"/>
                    <a:pt x="853465" y="2118954"/>
                    <a:pt x="907606" y="2198773"/>
                  </a:cubicBezTo>
                  <a:cubicBezTo>
                    <a:pt x="1321325" y="2808602"/>
                    <a:pt x="1765423" y="3068776"/>
                    <a:pt x="2392487" y="3068776"/>
                  </a:cubicBezTo>
                  <a:cubicBezTo>
                    <a:pt x="2804030" y="3068776"/>
                    <a:pt x="3105985" y="2856824"/>
                    <a:pt x="3519704" y="2533544"/>
                  </a:cubicBezTo>
                  <a:cubicBezTo>
                    <a:pt x="3565924" y="2497420"/>
                    <a:pt x="3612145" y="2461732"/>
                    <a:pt x="3656885" y="2427263"/>
                  </a:cubicBezTo>
                  <a:cubicBezTo>
                    <a:pt x="3899389" y="2240205"/>
                    <a:pt x="4128401" y="2063507"/>
                    <a:pt x="4280815" y="1871662"/>
                  </a:cubicBezTo>
                  <a:cubicBezTo>
                    <a:pt x="4426527" y="1688261"/>
                    <a:pt x="4491549" y="1504250"/>
                    <a:pt x="4491549" y="1274977"/>
                  </a:cubicBezTo>
                  <a:cubicBezTo>
                    <a:pt x="4491549" y="843979"/>
                    <a:pt x="4397052" y="445590"/>
                    <a:pt x="4221094" y="119947"/>
                  </a:cubicBezTo>
                  <a:lnTo>
                    <a:pt x="4148541" y="0"/>
                  </a:lnTo>
                  <a:lnTo>
                    <a:pt x="4645875" y="0"/>
                  </a:lnTo>
                  <a:lnTo>
                    <a:pt x="4697389" y="105658"/>
                  </a:lnTo>
                  <a:cubicBezTo>
                    <a:pt x="4847618" y="453254"/>
                    <a:pt x="4926680" y="851590"/>
                    <a:pt x="4926680" y="1274977"/>
                  </a:cubicBezTo>
                  <a:cubicBezTo>
                    <a:pt x="4926680" y="2058806"/>
                    <a:pt x="4362288" y="2427437"/>
                    <a:pt x="3787625" y="2876496"/>
                  </a:cubicBezTo>
                  <a:cubicBezTo>
                    <a:pt x="3369031" y="3203607"/>
                    <a:pt x="2965757" y="3503995"/>
                    <a:pt x="2392399" y="3503995"/>
                  </a:cubicBezTo>
                  <a:cubicBezTo>
                    <a:pt x="1542155" y="3503995"/>
                    <a:pt x="990124" y="3095672"/>
                    <a:pt x="547418" y="2443105"/>
                  </a:cubicBezTo>
                  <a:cubicBezTo>
                    <a:pt x="281761" y="2051581"/>
                    <a:pt x="0" y="1783051"/>
                    <a:pt x="0" y="1274977"/>
                  </a:cubicBezTo>
                  <a:cubicBezTo>
                    <a:pt x="0" y="851590"/>
                    <a:pt x="135556" y="453254"/>
                    <a:pt x="363708" y="1056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71" name="Freeform: Shape 45">
              <a:extLst>
                <a:ext uri="{FF2B5EF4-FFF2-40B4-BE49-F238E27FC236}">
                  <a16:creationId xmlns:a16="http://schemas.microsoft.com/office/drawing/2014/main" id="{5D387995-3A58-471C-8481-6AB575815F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81522" y="0"/>
              <a:ext cx="5222631" cy="3779526"/>
            </a:xfrm>
            <a:custGeom>
              <a:avLst/>
              <a:gdLst>
                <a:gd name="connsiteX0" fmla="*/ 2498855 w 5222631"/>
                <a:gd name="connsiteY0" fmla="*/ 3744448 h 3779526"/>
                <a:gd name="connsiteX1" fmla="*/ 2513305 w 5222631"/>
                <a:gd name="connsiteY1" fmla="*/ 3744622 h 3779526"/>
                <a:gd name="connsiteX2" fmla="*/ 2526013 w 5222631"/>
                <a:gd name="connsiteY2" fmla="*/ 3744535 h 3779526"/>
                <a:gd name="connsiteX3" fmla="*/ 2498855 w 5222631"/>
                <a:gd name="connsiteY3" fmla="*/ 3744448 h 3779526"/>
                <a:gd name="connsiteX4" fmla="*/ 277800 w 5222631"/>
                <a:gd name="connsiteY4" fmla="*/ 0 h 3779526"/>
                <a:gd name="connsiteX5" fmla="*/ 593778 w 5222631"/>
                <a:gd name="connsiteY5" fmla="*/ 0 h 3779526"/>
                <a:gd name="connsiteX6" fmla="*/ 593639 w 5222631"/>
                <a:gd name="connsiteY6" fmla="*/ 169 h 3779526"/>
                <a:gd name="connsiteX7" fmla="*/ 462638 w 5222631"/>
                <a:gd name="connsiteY7" fmla="*/ 191231 h 3779526"/>
                <a:gd name="connsiteX8" fmla="*/ 351135 w 5222631"/>
                <a:gd name="connsiteY8" fmla="*/ 395175 h 3779526"/>
                <a:gd name="connsiteX9" fmla="*/ 351048 w 5222631"/>
                <a:gd name="connsiteY9" fmla="*/ 395436 h 3779526"/>
                <a:gd name="connsiteX10" fmla="*/ 350961 w 5222631"/>
                <a:gd name="connsiteY10" fmla="*/ 395697 h 3779526"/>
                <a:gd name="connsiteX11" fmla="*/ 326502 w 5222631"/>
                <a:gd name="connsiteY11" fmla="*/ 448097 h 3779526"/>
                <a:gd name="connsiteX12" fmla="*/ 314489 w 5222631"/>
                <a:gd name="connsiteY12" fmla="*/ 474646 h 3779526"/>
                <a:gd name="connsiteX13" fmla="*/ 303174 w 5222631"/>
                <a:gd name="connsiteY13" fmla="*/ 501281 h 3779526"/>
                <a:gd name="connsiteX14" fmla="*/ 301433 w 5222631"/>
                <a:gd name="connsiteY14" fmla="*/ 505460 h 3779526"/>
                <a:gd name="connsiteX15" fmla="*/ 281587 w 5222631"/>
                <a:gd name="connsiteY15" fmla="*/ 554987 h 3779526"/>
                <a:gd name="connsiteX16" fmla="*/ 273927 w 5222631"/>
                <a:gd name="connsiteY16" fmla="*/ 575095 h 3779526"/>
                <a:gd name="connsiteX17" fmla="*/ 261218 w 5222631"/>
                <a:gd name="connsiteY17" fmla="*/ 609476 h 3779526"/>
                <a:gd name="connsiteX18" fmla="*/ 261132 w 5222631"/>
                <a:gd name="connsiteY18" fmla="*/ 609825 h 3779526"/>
                <a:gd name="connsiteX19" fmla="*/ 260958 w 5222631"/>
                <a:gd name="connsiteY19" fmla="*/ 610173 h 3779526"/>
                <a:gd name="connsiteX20" fmla="*/ 194717 w 5222631"/>
                <a:gd name="connsiteY20" fmla="*/ 833701 h 3779526"/>
                <a:gd name="connsiteX21" fmla="*/ 141098 w 5222631"/>
                <a:gd name="connsiteY21" fmla="*/ 1296949 h 3779526"/>
                <a:gd name="connsiteX22" fmla="*/ 163381 w 5222631"/>
                <a:gd name="connsiteY22" fmla="*/ 1525352 h 3779526"/>
                <a:gd name="connsiteX23" fmla="*/ 231363 w 5222631"/>
                <a:gd name="connsiteY23" fmla="*/ 1743658 h 3779526"/>
                <a:gd name="connsiteX24" fmla="*/ 231537 w 5222631"/>
                <a:gd name="connsiteY24" fmla="*/ 1744006 h 3779526"/>
                <a:gd name="connsiteX25" fmla="*/ 231711 w 5222631"/>
                <a:gd name="connsiteY25" fmla="*/ 1744354 h 3779526"/>
                <a:gd name="connsiteX26" fmla="*/ 248162 w 5222631"/>
                <a:gd name="connsiteY26" fmla="*/ 1781261 h 3779526"/>
                <a:gd name="connsiteX27" fmla="*/ 255039 w 5222631"/>
                <a:gd name="connsiteY27" fmla="*/ 1796232 h 3779526"/>
                <a:gd name="connsiteX28" fmla="*/ 261306 w 5222631"/>
                <a:gd name="connsiteY28" fmla="*/ 1808854 h 3779526"/>
                <a:gd name="connsiteX29" fmla="*/ 280978 w 5222631"/>
                <a:gd name="connsiteY29" fmla="*/ 1846979 h 3779526"/>
                <a:gd name="connsiteX30" fmla="*/ 281152 w 5222631"/>
                <a:gd name="connsiteY30" fmla="*/ 1847327 h 3779526"/>
                <a:gd name="connsiteX31" fmla="*/ 281326 w 5222631"/>
                <a:gd name="connsiteY31" fmla="*/ 1847676 h 3779526"/>
                <a:gd name="connsiteX32" fmla="*/ 339646 w 5222631"/>
                <a:gd name="connsiteY32" fmla="*/ 1947341 h 3779526"/>
                <a:gd name="connsiteX33" fmla="*/ 404319 w 5222631"/>
                <a:gd name="connsiteY33" fmla="*/ 2044046 h 3779526"/>
                <a:gd name="connsiteX34" fmla="*/ 474215 w 5222631"/>
                <a:gd name="connsiteY34" fmla="*/ 2138924 h 3779526"/>
                <a:gd name="connsiteX35" fmla="*/ 562390 w 5222631"/>
                <a:gd name="connsiteY35" fmla="*/ 2252952 h 3779526"/>
                <a:gd name="connsiteX36" fmla="*/ 620710 w 5222631"/>
                <a:gd name="connsiteY36" fmla="*/ 2327722 h 3779526"/>
                <a:gd name="connsiteX37" fmla="*/ 694436 w 5222631"/>
                <a:gd name="connsiteY37" fmla="*/ 2424079 h 3779526"/>
                <a:gd name="connsiteX38" fmla="*/ 732126 w 5222631"/>
                <a:gd name="connsiteY38" fmla="*/ 2475261 h 3779526"/>
                <a:gd name="connsiteX39" fmla="*/ 765899 w 5222631"/>
                <a:gd name="connsiteY39" fmla="*/ 2521220 h 3779526"/>
                <a:gd name="connsiteX40" fmla="*/ 766073 w 5222631"/>
                <a:gd name="connsiteY40" fmla="*/ 2521395 h 3779526"/>
                <a:gd name="connsiteX41" fmla="*/ 766247 w 5222631"/>
                <a:gd name="connsiteY41" fmla="*/ 2521569 h 3779526"/>
                <a:gd name="connsiteX42" fmla="*/ 825350 w 5222631"/>
                <a:gd name="connsiteY42" fmla="*/ 2599473 h 3779526"/>
                <a:gd name="connsiteX43" fmla="*/ 836752 w 5222631"/>
                <a:gd name="connsiteY43" fmla="*/ 2614183 h 3779526"/>
                <a:gd name="connsiteX44" fmla="*/ 842498 w 5222631"/>
                <a:gd name="connsiteY44" fmla="*/ 2621321 h 3779526"/>
                <a:gd name="connsiteX45" fmla="*/ 910566 w 5222631"/>
                <a:gd name="connsiteY45" fmla="*/ 2703839 h 3779526"/>
                <a:gd name="connsiteX46" fmla="*/ 1066723 w 5222631"/>
                <a:gd name="connsiteY46" fmla="*/ 2872529 h 3779526"/>
                <a:gd name="connsiteX47" fmla="*/ 1416030 w 5222631"/>
                <a:gd name="connsiteY47" fmla="*/ 3153072 h 3779526"/>
                <a:gd name="connsiteX48" fmla="*/ 1608397 w 5222631"/>
                <a:gd name="connsiteY48" fmla="*/ 3258134 h 3779526"/>
                <a:gd name="connsiteX49" fmla="*/ 1608571 w 5222631"/>
                <a:gd name="connsiteY49" fmla="*/ 3258221 h 3779526"/>
                <a:gd name="connsiteX50" fmla="*/ 1608745 w 5222631"/>
                <a:gd name="connsiteY50" fmla="*/ 3258309 h 3779526"/>
                <a:gd name="connsiteX51" fmla="*/ 1811818 w 5222631"/>
                <a:gd name="connsiteY51" fmla="*/ 3337692 h 3779526"/>
                <a:gd name="connsiteX52" fmla="*/ 2023857 w 5222631"/>
                <a:gd name="connsiteY52" fmla="*/ 3392617 h 3779526"/>
                <a:gd name="connsiteX53" fmla="*/ 2131443 w 5222631"/>
                <a:gd name="connsiteY53" fmla="*/ 3410722 h 3779526"/>
                <a:gd name="connsiteX54" fmla="*/ 2239464 w 5222631"/>
                <a:gd name="connsiteY54" fmla="*/ 3422995 h 3779526"/>
                <a:gd name="connsiteX55" fmla="*/ 2463080 w 5222631"/>
                <a:gd name="connsiteY55" fmla="*/ 3432744 h 3779526"/>
                <a:gd name="connsiteX56" fmla="*/ 2474309 w 5222631"/>
                <a:gd name="connsiteY56" fmla="*/ 3432744 h 3779526"/>
                <a:gd name="connsiteX57" fmla="*/ 2489106 w 5222631"/>
                <a:gd name="connsiteY57" fmla="*/ 3432831 h 3779526"/>
                <a:gd name="connsiteX58" fmla="*/ 2517918 w 5222631"/>
                <a:gd name="connsiteY58" fmla="*/ 3432396 h 3779526"/>
                <a:gd name="connsiteX59" fmla="*/ 2518179 w 5222631"/>
                <a:gd name="connsiteY59" fmla="*/ 3432396 h 3779526"/>
                <a:gd name="connsiteX60" fmla="*/ 2518440 w 5222631"/>
                <a:gd name="connsiteY60" fmla="*/ 3432396 h 3779526"/>
                <a:gd name="connsiteX61" fmla="*/ 2545510 w 5222631"/>
                <a:gd name="connsiteY61" fmla="*/ 3431699 h 3779526"/>
                <a:gd name="connsiteX62" fmla="*/ 2572755 w 5222631"/>
                <a:gd name="connsiteY62" fmla="*/ 3430306 h 3779526"/>
                <a:gd name="connsiteX63" fmla="*/ 2679471 w 5222631"/>
                <a:gd name="connsiteY63" fmla="*/ 3420992 h 3779526"/>
                <a:gd name="connsiteX64" fmla="*/ 3092059 w 5222631"/>
                <a:gd name="connsiteY64" fmla="*/ 3309489 h 3779526"/>
                <a:gd name="connsiteX65" fmla="*/ 3287995 w 5222631"/>
                <a:gd name="connsiteY65" fmla="*/ 3212349 h 3779526"/>
                <a:gd name="connsiteX66" fmla="*/ 3478098 w 5222631"/>
                <a:gd name="connsiteY66" fmla="*/ 3093621 h 3779526"/>
                <a:gd name="connsiteX67" fmla="*/ 3663937 w 5222631"/>
                <a:gd name="connsiteY67" fmla="*/ 2958616 h 3779526"/>
                <a:gd name="connsiteX68" fmla="*/ 3755681 w 5222631"/>
                <a:gd name="connsiteY68" fmla="*/ 2887066 h 3779526"/>
                <a:gd name="connsiteX69" fmla="*/ 3849254 w 5222631"/>
                <a:gd name="connsiteY69" fmla="*/ 2812208 h 3779526"/>
                <a:gd name="connsiteX70" fmla="*/ 4006977 w 5222631"/>
                <a:gd name="connsiteY70" fmla="*/ 2688693 h 3779526"/>
                <a:gd name="connsiteX71" fmla="*/ 4223716 w 5222631"/>
                <a:gd name="connsiteY71" fmla="*/ 2517390 h 3779526"/>
                <a:gd name="connsiteX72" fmla="*/ 4561098 w 5222631"/>
                <a:gd name="connsiteY72" fmla="*/ 2210300 h 3779526"/>
                <a:gd name="connsiteX73" fmla="*/ 4700630 w 5222631"/>
                <a:gd name="connsiteY73" fmla="*/ 2040913 h 3779526"/>
                <a:gd name="connsiteX74" fmla="*/ 4811001 w 5222631"/>
                <a:gd name="connsiteY74" fmla="*/ 1856467 h 3779526"/>
                <a:gd name="connsiteX75" fmla="*/ 4926334 w 5222631"/>
                <a:gd name="connsiteY75" fmla="*/ 1443444 h 3779526"/>
                <a:gd name="connsiteX76" fmla="*/ 4932863 w 5222631"/>
                <a:gd name="connsiteY76" fmla="*/ 1333333 h 3779526"/>
                <a:gd name="connsiteX77" fmla="*/ 4932949 w 5222631"/>
                <a:gd name="connsiteY77" fmla="*/ 1329068 h 3779526"/>
                <a:gd name="connsiteX78" fmla="*/ 4933211 w 5222631"/>
                <a:gd name="connsiteY78" fmla="*/ 1276493 h 3779526"/>
                <a:gd name="connsiteX79" fmla="*/ 4933124 w 5222631"/>
                <a:gd name="connsiteY79" fmla="*/ 1259868 h 3779526"/>
                <a:gd name="connsiteX80" fmla="*/ 4932601 w 5222631"/>
                <a:gd name="connsiteY80" fmla="*/ 1218175 h 3779526"/>
                <a:gd name="connsiteX81" fmla="*/ 4921111 w 5222631"/>
                <a:gd name="connsiteY81" fmla="*/ 985942 h 3779526"/>
                <a:gd name="connsiteX82" fmla="*/ 4851128 w 5222631"/>
                <a:gd name="connsiteY82" fmla="*/ 526089 h 3779526"/>
                <a:gd name="connsiteX83" fmla="*/ 4710465 w 5222631"/>
                <a:gd name="connsiteY83" fmla="*/ 83123 h 3779526"/>
                <a:gd name="connsiteX84" fmla="*/ 4673742 w 5222631"/>
                <a:gd name="connsiteY84" fmla="*/ 0 h 3779526"/>
                <a:gd name="connsiteX85" fmla="*/ 4947184 w 5222631"/>
                <a:gd name="connsiteY85" fmla="*/ 0 h 3779526"/>
                <a:gd name="connsiteX86" fmla="*/ 4954477 w 5222631"/>
                <a:gd name="connsiteY86" fmla="*/ 13649 h 3779526"/>
                <a:gd name="connsiteX87" fmla="*/ 5222631 w 5222631"/>
                <a:gd name="connsiteY87" fmla="*/ 1167341 h 3779526"/>
                <a:gd name="connsiteX88" fmla="*/ 5017382 w 5222631"/>
                <a:gd name="connsiteY88" fmla="*/ 2184012 h 3779526"/>
                <a:gd name="connsiteX89" fmla="*/ 4457778 w 5222631"/>
                <a:gd name="connsiteY89" fmla="*/ 3014062 h 3779526"/>
                <a:gd name="connsiteX90" fmla="*/ 3627726 w 5222631"/>
                <a:gd name="connsiteY90" fmla="*/ 3573668 h 3779526"/>
                <a:gd name="connsiteX91" fmla="*/ 2611316 w 5222631"/>
                <a:gd name="connsiteY91" fmla="*/ 3778918 h 3779526"/>
                <a:gd name="connsiteX92" fmla="*/ 2591035 w 5222631"/>
                <a:gd name="connsiteY92" fmla="*/ 3778656 h 3779526"/>
                <a:gd name="connsiteX93" fmla="*/ 2581111 w 5222631"/>
                <a:gd name="connsiteY93" fmla="*/ 3778482 h 3779526"/>
                <a:gd name="connsiteX94" fmla="*/ 2559437 w 5222631"/>
                <a:gd name="connsiteY94" fmla="*/ 3779266 h 3779526"/>
                <a:gd name="connsiteX95" fmla="*/ 2558916 w 5222631"/>
                <a:gd name="connsiteY95" fmla="*/ 3779266 h 3779526"/>
                <a:gd name="connsiteX96" fmla="*/ 2558393 w 5222631"/>
                <a:gd name="connsiteY96" fmla="*/ 3779266 h 3779526"/>
                <a:gd name="connsiteX97" fmla="*/ 2526535 w 5222631"/>
                <a:gd name="connsiteY97" fmla="*/ 3779439 h 3779526"/>
                <a:gd name="connsiteX98" fmla="*/ 2513305 w 5222631"/>
                <a:gd name="connsiteY98" fmla="*/ 3779526 h 3779526"/>
                <a:gd name="connsiteX99" fmla="*/ 2473526 w 5222631"/>
                <a:gd name="connsiteY99" fmla="*/ 3778918 h 3779526"/>
                <a:gd name="connsiteX100" fmla="*/ 2462210 w 5222631"/>
                <a:gd name="connsiteY100" fmla="*/ 3778656 h 3779526"/>
                <a:gd name="connsiteX101" fmla="*/ 2352099 w 5222631"/>
                <a:gd name="connsiteY101" fmla="*/ 3774217 h 3779526"/>
                <a:gd name="connsiteX102" fmla="*/ 2335299 w 5222631"/>
                <a:gd name="connsiteY102" fmla="*/ 3773347 h 3779526"/>
                <a:gd name="connsiteX103" fmla="*/ 2334778 w 5222631"/>
                <a:gd name="connsiteY103" fmla="*/ 3773347 h 3779526"/>
                <a:gd name="connsiteX104" fmla="*/ 2334256 w 5222631"/>
                <a:gd name="connsiteY104" fmla="*/ 3773259 h 3779526"/>
                <a:gd name="connsiteX105" fmla="*/ 2318761 w 5222631"/>
                <a:gd name="connsiteY105" fmla="*/ 3771953 h 3779526"/>
                <a:gd name="connsiteX106" fmla="*/ 2207432 w 5222631"/>
                <a:gd name="connsiteY106" fmla="*/ 3761073 h 3779526"/>
                <a:gd name="connsiteX107" fmla="*/ 1953699 w 5222631"/>
                <a:gd name="connsiteY107" fmla="*/ 3717638 h 3779526"/>
                <a:gd name="connsiteX108" fmla="*/ 1704841 w 5222631"/>
                <a:gd name="connsiteY108" fmla="*/ 3642432 h 3779526"/>
                <a:gd name="connsiteX109" fmla="*/ 1467821 w 5222631"/>
                <a:gd name="connsiteY109" fmla="*/ 3533105 h 3779526"/>
                <a:gd name="connsiteX110" fmla="*/ 1289990 w 5222631"/>
                <a:gd name="connsiteY110" fmla="*/ 3420036 h 3779526"/>
                <a:gd name="connsiteX111" fmla="*/ 356010 w 5222631"/>
                <a:gd name="connsiteY111" fmla="*/ 2484314 h 3779526"/>
                <a:gd name="connsiteX112" fmla="*/ 0 w 5222631"/>
                <a:gd name="connsiteY112" fmla="*/ 1167341 h 3779526"/>
                <a:gd name="connsiteX113" fmla="*/ 205250 w 5222631"/>
                <a:gd name="connsiteY113" fmla="*/ 150929 h 377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222631" h="3779526">
                  <a:moveTo>
                    <a:pt x="2498855" y="3744448"/>
                  </a:moveTo>
                  <a:cubicBezTo>
                    <a:pt x="2503643" y="3744535"/>
                    <a:pt x="2508430" y="3744622"/>
                    <a:pt x="2513305" y="3744622"/>
                  </a:cubicBezTo>
                  <a:cubicBezTo>
                    <a:pt x="2517483" y="3744622"/>
                    <a:pt x="2521661" y="3744622"/>
                    <a:pt x="2526013" y="3744535"/>
                  </a:cubicBezTo>
                  <a:cubicBezTo>
                    <a:pt x="2516786" y="3744709"/>
                    <a:pt x="2507821" y="3744535"/>
                    <a:pt x="2498855" y="3744448"/>
                  </a:cubicBezTo>
                  <a:close/>
                  <a:moveTo>
                    <a:pt x="277800" y="0"/>
                  </a:moveTo>
                  <a:lnTo>
                    <a:pt x="593778" y="0"/>
                  </a:lnTo>
                  <a:lnTo>
                    <a:pt x="593639" y="169"/>
                  </a:lnTo>
                  <a:cubicBezTo>
                    <a:pt x="546374" y="63016"/>
                    <a:pt x="502244" y="127341"/>
                    <a:pt x="462638" y="191231"/>
                  </a:cubicBezTo>
                  <a:cubicBezTo>
                    <a:pt x="418246" y="264434"/>
                    <a:pt x="381775" y="331111"/>
                    <a:pt x="351135" y="395175"/>
                  </a:cubicBezTo>
                  <a:lnTo>
                    <a:pt x="351048" y="395436"/>
                  </a:lnTo>
                  <a:lnTo>
                    <a:pt x="350961" y="395697"/>
                  </a:lnTo>
                  <a:cubicBezTo>
                    <a:pt x="341908" y="413889"/>
                    <a:pt x="333552" y="432343"/>
                    <a:pt x="326502" y="448097"/>
                  </a:cubicBezTo>
                  <a:lnTo>
                    <a:pt x="314489" y="474646"/>
                  </a:lnTo>
                  <a:lnTo>
                    <a:pt x="303174" y="501281"/>
                  </a:lnTo>
                  <a:lnTo>
                    <a:pt x="301433" y="505460"/>
                  </a:lnTo>
                  <a:cubicBezTo>
                    <a:pt x="294383" y="522432"/>
                    <a:pt x="287680" y="538536"/>
                    <a:pt x="281587" y="554987"/>
                  </a:cubicBezTo>
                  <a:cubicBezTo>
                    <a:pt x="279063" y="561689"/>
                    <a:pt x="276538" y="568392"/>
                    <a:pt x="273927" y="575095"/>
                  </a:cubicBezTo>
                  <a:cubicBezTo>
                    <a:pt x="269314" y="586933"/>
                    <a:pt x="265048" y="598161"/>
                    <a:pt x="261218" y="609476"/>
                  </a:cubicBezTo>
                  <a:lnTo>
                    <a:pt x="261132" y="609825"/>
                  </a:lnTo>
                  <a:lnTo>
                    <a:pt x="260958" y="610173"/>
                  </a:lnTo>
                  <a:cubicBezTo>
                    <a:pt x="234061" y="684595"/>
                    <a:pt x="211778" y="759801"/>
                    <a:pt x="194717" y="833701"/>
                  </a:cubicBezTo>
                  <a:cubicBezTo>
                    <a:pt x="159116" y="985854"/>
                    <a:pt x="141011" y="1141750"/>
                    <a:pt x="141098" y="1296949"/>
                  </a:cubicBezTo>
                  <a:cubicBezTo>
                    <a:pt x="141621" y="1375462"/>
                    <a:pt x="149106" y="1452497"/>
                    <a:pt x="163381" y="1525352"/>
                  </a:cubicBezTo>
                  <a:cubicBezTo>
                    <a:pt x="179310" y="1602472"/>
                    <a:pt x="202116" y="1675937"/>
                    <a:pt x="231363" y="1743658"/>
                  </a:cubicBezTo>
                  <a:lnTo>
                    <a:pt x="231537" y="1744006"/>
                  </a:lnTo>
                  <a:lnTo>
                    <a:pt x="231711" y="1744354"/>
                  </a:lnTo>
                  <a:cubicBezTo>
                    <a:pt x="236673" y="1756540"/>
                    <a:pt x="242243" y="1768552"/>
                    <a:pt x="248162" y="1781261"/>
                  </a:cubicBezTo>
                  <a:cubicBezTo>
                    <a:pt x="250425" y="1786222"/>
                    <a:pt x="252775" y="1791183"/>
                    <a:pt x="255039" y="1796232"/>
                  </a:cubicBezTo>
                  <a:cubicBezTo>
                    <a:pt x="257128" y="1800497"/>
                    <a:pt x="259217" y="1804675"/>
                    <a:pt x="261306" y="1808854"/>
                  </a:cubicBezTo>
                  <a:cubicBezTo>
                    <a:pt x="267922" y="1822084"/>
                    <a:pt x="274189" y="1834619"/>
                    <a:pt x="280978" y="1846979"/>
                  </a:cubicBezTo>
                  <a:lnTo>
                    <a:pt x="281152" y="1847327"/>
                  </a:lnTo>
                  <a:lnTo>
                    <a:pt x="281326" y="1847676"/>
                  </a:lnTo>
                  <a:cubicBezTo>
                    <a:pt x="296907" y="1877357"/>
                    <a:pt x="314838" y="1908084"/>
                    <a:pt x="339646" y="1947341"/>
                  </a:cubicBezTo>
                  <a:cubicBezTo>
                    <a:pt x="358969" y="1978241"/>
                    <a:pt x="379598" y="2008445"/>
                    <a:pt x="404319" y="2044046"/>
                  </a:cubicBezTo>
                  <a:cubicBezTo>
                    <a:pt x="427560" y="2076775"/>
                    <a:pt x="451584" y="2108807"/>
                    <a:pt x="474215" y="2138924"/>
                  </a:cubicBezTo>
                  <a:cubicBezTo>
                    <a:pt x="503027" y="2177136"/>
                    <a:pt x="533231" y="2215697"/>
                    <a:pt x="562390" y="2252952"/>
                  </a:cubicBezTo>
                  <a:cubicBezTo>
                    <a:pt x="581540" y="2277411"/>
                    <a:pt x="601386" y="2302653"/>
                    <a:pt x="620710" y="2327722"/>
                  </a:cubicBezTo>
                  <a:cubicBezTo>
                    <a:pt x="640991" y="2353923"/>
                    <a:pt x="667714" y="2388479"/>
                    <a:pt x="694436" y="2424079"/>
                  </a:cubicBezTo>
                  <a:cubicBezTo>
                    <a:pt x="707144" y="2440879"/>
                    <a:pt x="719853" y="2458375"/>
                    <a:pt x="732126" y="2475261"/>
                  </a:cubicBezTo>
                  <a:cubicBezTo>
                    <a:pt x="743790" y="2491277"/>
                    <a:pt x="754844" y="2506510"/>
                    <a:pt x="765899" y="2521220"/>
                  </a:cubicBezTo>
                  <a:lnTo>
                    <a:pt x="766073" y="2521395"/>
                  </a:lnTo>
                  <a:lnTo>
                    <a:pt x="766247" y="2521569"/>
                  </a:lnTo>
                  <a:cubicBezTo>
                    <a:pt x="785310" y="2547768"/>
                    <a:pt x="805678" y="2574056"/>
                    <a:pt x="825350" y="2599473"/>
                  </a:cubicBezTo>
                  <a:lnTo>
                    <a:pt x="836752" y="2614183"/>
                  </a:lnTo>
                  <a:lnTo>
                    <a:pt x="842498" y="2621321"/>
                  </a:lnTo>
                  <a:cubicBezTo>
                    <a:pt x="864606" y="2648653"/>
                    <a:pt x="887326" y="2676942"/>
                    <a:pt x="910566" y="2703839"/>
                  </a:cubicBezTo>
                  <a:cubicBezTo>
                    <a:pt x="961661" y="2763725"/>
                    <a:pt x="1014235" y="2820478"/>
                    <a:pt x="1066723" y="2872529"/>
                  </a:cubicBezTo>
                  <a:cubicBezTo>
                    <a:pt x="1178487" y="2982814"/>
                    <a:pt x="1296084" y="3077256"/>
                    <a:pt x="1416030" y="3153072"/>
                  </a:cubicBezTo>
                  <a:cubicBezTo>
                    <a:pt x="1483924" y="3195636"/>
                    <a:pt x="1546770" y="3230019"/>
                    <a:pt x="1608397" y="3258134"/>
                  </a:cubicBezTo>
                  <a:lnTo>
                    <a:pt x="1608571" y="3258221"/>
                  </a:lnTo>
                  <a:lnTo>
                    <a:pt x="1608745" y="3258309"/>
                  </a:lnTo>
                  <a:cubicBezTo>
                    <a:pt x="1671417" y="3287816"/>
                    <a:pt x="1739746" y="3314538"/>
                    <a:pt x="1811818" y="3337692"/>
                  </a:cubicBezTo>
                  <a:cubicBezTo>
                    <a:pt x="1878145" y="3359017"/>
                    <a:pt x="1949521" y="3377558"/>
                    <a:pt x="2023857" y="3392617"/>
                  </a:cubicBezTo>
                  <a:cubicBezTo>
                    <a:pt x="2058065" y="3399405"/>
                    <a:pt x="2094362" y="3405499"/>
                    <a:pt x="2131443" y="3410722"/>
                  </a:cubicBezTo>
                  <a:cubicBezTo>
                    <a:pt x="2166261" y="3415596"/>
                    <a:pt x="2202645" y="3419687"/>
                    <a:pt x="2239464" y="3422995"/>
                  </a:cubicBezTo>
                  <a:cubicBezTo>
                    <a:pt x="2309883" y="3429436"/>
                    <a:pt x="2382999" y="3432570"/>
                    <a:pt x="2463080" y="3432744"/>
                  </a:cubicBezTo>
                  <a:lnTo>
                    <a:pt x="2474309" y="3432744"/>
                  </a:lnTo>
                  <a:cubicBezTo>
                    <a:pt x="2479270" y="3432831"/>
                    <a:pt x="2484145" y="3432831"/>
                    <a:pt x="2489106" y="3432831"/>
                  </a:cubicBezTo>
                  <a:cubicBezTo>
                    <a:pt x="2501031" y="3432831"/>
                    <a:pt x="2509910" y="3432744"/>
                    <a:pt x="2517918" y="3432396"/>
                  </a:cubicBezTo>
                  <a:lnTo>
                    <a:pt x="2518179" y="3432396"/>
                  </a:lnTo>
                  <a:lnTo>
                    <a:pt x="2518440" y="3432396"/>
                  </a:lnTo>
                  <a:lnTo>
                    <a:pt x="2545510" y="3431699"/>
                  </a:lnTo>
                  <a:lnTo>
                    <a:pt x="2572755" y="3430306"/>
                  </a:lnTo>
                  <a:cubicBezTo>
                    <a:pt x="2603743" y="3428914"/>
                    <a:pt x="2636732" y="3426041"/>
                    <a:pt x="2679471" y="3420992"/>
                  </a:cubicBezTo>
                  <a:cubicBezTo>
                    <a:pt x="2818306" y="3404020"/>
                    <a:pt x="2957141" y="3366503"/>
                    <a:pt x="3092059" y="3309489"/>
                  </a:cubicBezTo>
                  <a:cubicBezTo>
                    <a:pt x="3153947" y="3283638"/>
                    <a:pt x="3218012" y="3251867"/>
                    <a:pt x="3287995" y="3212349"/>
                  </a:cubicBezTo>
                  <a:cubicBezTo>
                    <a:pt x="3348229" y="3178576"/>
                    <a:pt x="3410378" y="3139754"/>
                    <a:pt x="3478098" y="3093621"/>
                  </a:cubicBezTo>
                  <a:cubicBezTo>
                    <a:pt x="3533807" y="3055670"/>
                    <a:pt x="3592909" y="3012757"/>
                    <a:pt x="3663937" y="2958616"/>
                  </a:cubicBezTo>
                  <a:cubicBezTo>
                    <a:pt x="3695099" y="2934941"/>
                    <a:pt x="3726521" y="2910132"/>
                    <a:pt x="3755681" y="2887066"/>
                  </a:cubicBezTo>
                  <a:lnTo>
                    <a:pt x="3849254" y="2812208"/>
                  </a:lnTo>
                  <a:cubicBezTo>
                    <a:pt x="3901915" y="2770427"/>
                    <a:pt x="3955360" y="2728907"/>
                    <a:pt x="4006977" y="2688693"/>
                  </a:cubicBezTo>
                  <a:cubicBezTo>
                    <a:pt x="4078875" y="2632724"/>
                    <a:pt x="4153298" y="2574839"/>
                    <a:pt x="4223716" y="2517390"/>
                  </a:cubicBezTo>
                  <a:cubicBezTo>
                    <a:pt x="4367947" y="2400665"/>
                    <a:pt x="4472053" y="2305873"/>
                    <a:pt x="4561098" y="2210300"/>
                  </a:cubicBezTo>
                  <a:cubicBezTo>
                    <a:pt x="4615327" y="2151719"/>
                    <a:pt x="4661024" y="2096273"/>
                    <a:pt x="4700630" y="2040913"/>
                  </a:cubicBezTo>
                  <a:cubicBezTo>
                    <a:pt x="4745283" y="1977980"/>
                    <a:pt x="4781319" y="1917746"/>
                    <a:pt x="4811001" y="1856467"/>
                  </a:cubicBezTo>
                  <a:cubicBezTo>
                    <a:pt x="4873064" y="1729905"/>
                    <a:pt x="4911885" y="1590896"/>
                    <a:pt x="4926334" y="1443444"/>
                  </a:cubicBezTo>
                  <a:cubicBezTo>
                    <a:pt x="4929729" y="1408452"/>
                    <a:pt x="4931905" y="1371284"/>
                    <a:pt x="4932863" y="1333333"/>
                  </a:cubicBezTo>
                  <a:lnTo>
                    <a:pt x="4932949" y="1329068"/>
                  </a:lnTo>
                  <a:cubicBezTo>
                    <a:pt x="4933211" y="1312007"/>
                    <a:pt x="4933472" y="1294512"/>
                    <a:pt x="4933211" y="1276493"/>
                  </a:cubicBezTo>
                  <a:cubicBezTo>
                    <a:pt x="4933211" y="1270923"/>
                    <a:pt x="4933124" y="1265439"/>
                    <a:pt x="4933124" y="1259868"/>
                  </a:cubicBezTo>
                  <a:cubicBezTo>
                    <a:pt x="4933124" y="1246202"/>
                    <a:pt x="4933036" y="1232188"/>
                    <a:pt x="4932601" y="1218175"/>
                  </a:cubicBezTo>
                  <a:cubicBezTo>
                    <a:pt x="4931122" y="1138791"/>
                    <a:pt x="4927205" y="1060625"/>
                    <a:pt x="4921111" y="985942"/>
                  </a:cubicBezTo>
                  <a:cubicBezTo>
                    <a:pt x="4907446" y="823866"/>
                    <a:pt x="4883944" y="669189"/>
                    <a:pt x="4851128" y="526089"/>
                  </a:cubicBezTo>
                  <a:cubicBezTo>
                    <a:pt x="4815179" y="369671"/>
                    <a:pt x="4767827" y="220652"/>
                    <a:pt x="4710465" y="83123"/>
                  </a:cubicBezTo>
                  <a:lnTo>
                    <a:pt x="4673742" y="0"/>
                  </a:lnTo>
                  <a:lnTo>
                    <a:pt x="4947184" y="0"/>
                  </a:lnTo>
                  <a:lnTo>
                    <a:pt x="4954477" y="13649"/>
                  </a:lnTo>
                  <a:cubicBezTo>
                    <a:pt x="5130331" y="370700"/>
                    <a:pt x="5222631" y="766188"/>
                    <a:pt x="5222631" y="1167341"/>
                  </a:cubicBezTo>
                  <a:cubicBezTo>
                    <a:pt x="5222631" y="1519868"/>
                    <a:pt x="5153606" y="1861863"/>
                    <a:pt x="5017382" y="2184012"/>
                  </a:cubicBezTo>
                  <a:cubicBezTo>
                    <a:pt x="4885859" y="2495020"/>
                    <a:pt x="4697583" y="2774257"/>
                    <a:pt x="4457778" y="3014062"/>
                  </a:cubicBezTo>
                  <a:cubicBezTo>
                    <a:pt x="4217972" y="3253869"/>
                    <a:pt x="3938647" y="3442144"/>
                    <a:pt x="3627726" y="3573668"/>
                  </a:cubicBezTo>
                  <a:cubicBezTo>
                    <a:pt x="3305839" y="3709891"/>
                    <a:pt x="2963844" y="3778918"/>
                    <a:pt x="2611316" y="3778918"/>
                  </a:cubicBezTo>
                  <a:cubicBezTo>
                    <a:pt x="2604527" y="3778918"/>
                    <a:pt x="2597824" y="3778743"/>
                    <a:pt x="2591035" y="3778656"/>
                  </a:cubicBezTo>
                  <a:cubicBezTo>
                    <a:pt x="2587727" y="3778568"/>
                    <a:pt x="2584419" y="3778482"/>
                    <a:pt x="2581111" y="3778482"/>
                  </a:cubicBezTo>
                  <a:lnTo>
                    <a:pt x="2559437" y="3779266"/>
                  </a:lnTo>
                  <a:lnTo>
                    <a:pt x="2558916" y="3779266"/>
                  </a:lnTo>
                  <a:lnTo>
                    <a:pt x="2558393" y="3779266"/>
                  </a:lnTo>
                  <a:lnTo>
                    <a:pt x="2526535" y="3779439"/>
                  </a:lnTo>
                  <a:cubicBezTo>
                    <a:pt x="2522096" y="3779526"/>
                    <a:pt x="2517656" y="3779526"/>
                    <a:pt x="2513305" y="3779526"/>
                  </a:cubicBezTo>
                  <a:cubicBezTo>
                    <a:pt x="2499726" y="3779526"/>
                    <a:pt x="2486407" y="3779266"/>
                    <a:pt x="2473526" y="3778918"/>
                  </a:cubicBezTo>
                  <a:lnTo>
                    <a:pt x="2462210" y="3778656"/>
                  </a:lnTo>
                  <a:cubicBezTo>
                    <a:pt x="2425303" y="3778221"/>
                    <a:pt x="2388135" y="3776132"/>
                    <a:pt x="2352099" y="3774217"/>
                  </a:cubicBezTo>
                  <a:lnTo>
                    <a:pt x="2335299" y="3773347"/>
                  </a:lnTo>
                  <a:lnTo>
                    <a:pt x="2334778" y="3773347"/>
                  </a:lnTo>
                  <a:lnTo>
                    <a:pt x="2334256" y="3773259"/>
                  </a:lnTo>
                  <a:lnTo>
                    <a:pt x="2318761" y="3771953"/>
                  </a:lnTo>
                  <a:cubicBezTo>
                    <a:pt x="2282290" y="3768907"/>
                    <a:pt x="2244600" y="3765774"/>
                    <a:pt x="2207432" y="3761073"/>
                  </a:cubicBezTo>
                  <a:cubicBezTo>
                    <a:pt x="2116210" y="3750193"/>
                    <a:pt x="2033171" y="3736004"/>
                    <a:pt x="1953699" y="3717638"/>
                  </a:cubicBezTo>
                  <a:cubicBezTo>
                    <a:pt x="1868832" y="3698053"/>
                    <a:pt x="1785095" y="3672724"/>
                    <a:pt x="1704841" y="3642432"/>
                  </a:cubicBezTo>
                  <a:cubicBezTo>
                    <a:pt x="1625370" y="3612402"/>
                    <a:pt x="1545638" y="3575670"/>
                    <a:pt x="1467821" y="3533105"/>
                  </a:cubicBezTo>
                  <a:cubicBezTo>
                    <a:pt x="1406455" y="3498810"/>
                    <a:pt x="1346569" y="3460772"/>
                    <a:pt x="1289990" y="3420036"/>
                  </a:cubicBezTo>
                  <a:cubicBezTo>
                    <a:pt x="904734" y="3193548"/>
                    <a:pt x="581714" y="2870005"/>
                    <a:pt x="356010" y="2484314"/>
                  </a:cubicBezTo>
                  <a:cubicBezTo>
                    <a:pt x="123081" y="2086349"/>
                    <a:pt x="0" y="1631023"/>
                    <a:pt x="0" y="1167341"/>
                  </a:cubicBezTo>
                  <a:cubicBezTo>
                    <a:pt x="0" y="814900"/>
                    <a:pt x="69026" y="472905"/>
                    <a:pt x="205250" y="150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图片 36">
            <a:extLst>
              <a:ext uri="{FF2B5EF4-FFF2-40B4-BE49-F238E27FC236}">
                <a16:creationId xmlns:a16="http://schemas.microsoft.com/office/drawing/2014/main" id="{216759C4-4A96-E20C-6CA5-499AF2774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" y="3034007"/>
            <a:ext cx="12192000" cy="4047416"/>
          </a:xfrm>
          <a:prstGeom prst="rect">
            <a:avLst/>
          </a:prstGeom>
        </p:spPr>
      </p:pic>
      <p:sp>
        <p:nvSpPr>
          <p:cNvPr id="29" name="矩形 12">
            <a:extLst>
              <a:ext uri="{FF2B5EF4-FFF2-40B4-BE49-F238E27FC236}">
                <a16:creationId xmlns:a16="http://schemas.microsoft.com/office/drawing/2014/main" id="{250695AA-AB09-7931-9C8D-B1C7732900B9}"/>
              </a:ext>
            </a:extLst>
          </p:cNvPr>
          <p:cNvSpPr/>
          <p:nvPr/>
        </p:nvSpPr>
        <p:spPr>
          <a:xfrm>
            <a:off x="713835" y="2499360"/>
            <a:ext cx="8942229" cy="2955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4800" kern="1200" spc="300" dirty="0">
              <a:solidFill>
                <a:srgbClr val="FF0000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800" kern="1200" spc="3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VIẾT BÀI VĂN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800" kern="1200" spc="300" dirty="0">
                <a:solidFill>
                  <a:srgbClr val="FF0000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GIỚI THIỆU MỘT CUỐN SÁCH YÊU THÍCH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4800" kern="1200" spc="300" dirty="0">
              <a:solidFill>
                <a:srgbClr val="FF0000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42A49137-18B5-5806-8BC1-4324D28B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9529" y="-2514304"/>
            <a:ext cx="6669850" cy="119064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480A57E-8717-1DD8-A520-9D7579D7A656}"/>
              </a:ext>
            </a:extLst>
          </p:cNvPr>
          <p:cNvSpPr/>
          <p:nvPr/>
        </p:nvSpPr>
        <p:spPr>
          <a:xfrm>
            <a:off x="3300089" y="910899"/>
            <a:ext cx="5334000" cy="533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36">
            <a:extLst>
              <a:ext uri="{FF2B5EF4-FFF2-40B4-BE49-F238E27FC236}">
                <a16:creationId xmlns:a16="http://schemas.microsoft.com/office/drawing/2014/main" id="{8A33B5A6-13DD-280D-593D-93DAD0AE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044"/>
            <a:ext cx="12192000" cy="4047416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9DFFEDA-2772-A17E-93EA-CA1D312A3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28" y="4009628"/>
            <a:ext cx="4275921" cy="230024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365D5C-368A-C56C-D844-DF6266F0E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97" y="572481"/>
            <a:ext cx="1812620" cy="2563563"/>
          </a:xfrm>
          <a:prstGeom prst="rect">
            <a:avLst/>
          </a:prstGeom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DD2188D5-F80E-F1CC-2918-38E79398A423}"/>
              </a:ext>
            </a:extLst>
          </p:cNvPr>
          <p:cNvGrpSpPr/>
          <p:nvPr/>
        </p:nvGrpSpPr>
        <p:grpSpPr>
          <a:xfrm>
            <a:off x="3844307" y="2916179"/>
            <a:ext cx="4560799" cy="1323439"/>
            <a:chOff x="1258292" y="1446925"/>
            <a:chExt cx="10866990" cy="1323439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E67FEC6B-70A8-5248-3BB5-C96C70A11480}"/>
                </a:ext>
              </a:extLst>
            </p:cNvPr>
            <p:cNvSpPr/>
            <p:nvPr/>
          </p:nvSpPr>
          <p:spPr>
            <a:xfrm rot="18900000">
              <a:off x="1258292" y="1786666"/>
              <a:ext cx="1317385" cy="527028"/>
            </a:xfrm>
            <a:prstGeom prst="rect">
              <a:avLst/>
            </a:prstGeom>
            <a:solidFill>
              <a:srgbClr val="B84041"/>
            </a:solidFill>
            <a:ln>
              <a:solidFill>
                <a:srgbClr val="D3A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FCFDF8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I</a:t>
              </a:r>
              <a:endParaRPr lang="zh-CN" altLang="en-US" sz="2400" dirty="0">
                <a:solidFill>
                  <a:srgbClr val="FCFDF8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14" name="矩形 23">
              <a:extLst>
                <a:ext uri="{FF2B5EF4-FFF2-40B4-BE49-F238E27FC236}">
                  <a16:creationId xmlns:a16="http://schemas.microsoft.com/office/drawing/2014/main" id="{0173F052-6083-ECD6-630E-C7B8F0299B37}"/>
                </a:ext>
              </a:extLst>
            </p:cNvPr>
            <p:cNvSpPr/>
            <p:nvPr/>
          </p:nvSpPr>
          <p:spPr>
            <a:xfrm>
              <a:off x="2499664" y="1446925"/>
              <a:ext cx="962561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Yêu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cầu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đối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với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kiểu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 </a:t>
              </a:r>
              <a:r>
                <a:rPr lang="en-US" altLang="zh-CN" sz="4000" dirty="0" err="1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bài</a:t>
              </a:r>
              <a:r>
                <a:rPr lang="en-US" altLang="zh-CN" sz="4000" dirty="0">
                  <a:latin typeface="#9Slide03 Arima Madurai ExtraBo" panose="00000900000000000000" pitchFamily="2" charset="-93"/>
                  <a:ea typeface="方正清刻本悦宋简体" pitchFamily="2" charset="-122"/>
                  <a:cs typeface="#9Slide03 Arima Madurai ExtraBo" panose="00000900000000000000" pitchFamily="2" charset="-93"/>
                </a:rPr>
                <a:t>.</a:t>
              </a:r>
              <a:endParaRPr lang="zh-CN" altLang="en-US" sz="4000" dirty="0">
                <a:latin typeface="#9Slide03 Arima Madurai ExtraBo" panose="00000900000000000000" pitchFamily="2" charset="-93"/>
                <a:ea typeface="方正清刻本悦宋简体" pitchFamily="2" charset="-122"/>
                <a:cs typeface="#9Slide03 Arima Madurai ExtraBo" panose="00000900000000000000" pitchFamily="2" charset="-93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bản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viết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trình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bày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giới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thiệu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một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cuốn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sách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thuộc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loại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bản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gì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736082" y="1882687"/>
            <a:ext cx="11147363" cy="5180952"/>
            <a:chOff x="-1934202" y="2172247"/>
            <a:chExt cx="11147363" cy="5180952"/>
          </a:xfrm>
        </p:grpSpPr>
        <p:grpSp>
          <p:nvGrpSpPr>
            <p:cNvPr id="12" name="Group 11"/>
            <p:cNvGrpSpPr/>
            <p:nvPr/>
          </p:nvGrpSpPr>
          <p:grpSpPr>
            <a:xfrm>
              <a:off x="3682693" y="4689465"/>
              <a:ext cx="5530468" cy="1762699"/>
              <a:chOff x="2994254" y="4131324"/>
              <a:chExt cx="5530468" cy="1762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2994254" y="4131324"/>
                <a:ext cx="5530468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pPr marL="0" marR="0" lvl="0" indent="0" algn="ctr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-3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Văn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</a:t>
                </a:r>
                <a:r>
                  <a:rPr kumimoji="0" lang="en-US" altLang="zh-CN" sz="3600" b="0" i="0" u="none" strike="noStrike" kern="1200" cap="none" spc="-3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bản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</a:t>
                </a:r>
                <a:r>
                  <a:rPr kumimoji="0" lang="en-US" altLang="zh-CN" sz="3600" b="0" i="0" u="none" strike="noStrike" kern="1200" cap="none" spc="-3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thông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cs typeface="#9Slide03 Arima Madurai ExtraBo" panose="00000900000000000000" pitchFamily="2" charset="-93"/>
                  </a:rPr>
                  <a:t> tin</a:t>
                </a:r>
                <a:endParaRPr kumimoji="0" lang="en-US" sz="3600" b="0" i="0" u="none" strike="noStrike" kern="1200" cap="none" spc="-3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5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832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29640" y="0"/>
            <a:ext cx="10454640" cy="2599249"/>
            <a:chOff x="929640" y="0"/>
            <a:chExt cx="10454640" cy="259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84463" algn="just"/>
              <a:endParaRPr lang="en-US" sz="2400" b="1" dirty="0" smtClean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684463" algn="just"/>
              <a:endParaRPr lang="en-US" sz="2400" b="1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292350" algn="just"/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2. </a:t>
              </a:r>
              <a:r>
                <a:rPr lang="en-US" sz="2400" b="1" i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Điền</a:t>
              </a:r>
              <a:r>
                <a:rPr lang="en-US" sz="2400" b="1" i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vào</a:t>
              </a:r>
              <a:r>
                <a:rPr lang="en-US" sz="2400" b="1" i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i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chỗ</a:t>
              </a:r>
              <a:r>
                <a:rPr lang="en-US" sz="2400" b="1" i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i="1" dirty="0" smtClean="0">
                  <a:solidFill>
                    <a:srgbClr val="0000FF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(1), (2)</a:t>
              </a:r>
              <a:endParaRPr lang="en-US" sz="2400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292350" indent="392113" algn="just"/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Mục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đích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văn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bản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giới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thiệu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một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cuốn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sách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là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: </a:t>
              </a:r>
            </a:p>
            <a:p>
              <a:pPr marL="2292350" indent="392113" algn="just"/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Chia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sẻ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(1)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đánh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giá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cuốn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sách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400" b="1" dirty="0" smtClean="0">
                  <a:solidFill>
                    <a:srgbClr val="0000FF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(2)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đọc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sách</a:t>
              </a:r>
              <a:r>
                <a:rPr lang="en-US" sz="2400" b="1" dirty="0">
                  <a:solidFill>
                    <a:srgbClr val="C0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.</a:t>
              </a:r>
            </a:p>
            <a:p>
              <a:pPr marL="2684463" algn="just">
                <a:defRPr/>
              </a:pPr>
              <a:endParaRPr lang="vi-VN" sz="2400" b="1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684463"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0"/>
              <a:ext cx="2392680" cy="25992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203819" y="1824413"/>
            <a:ext cx="12588099" cy="5180952"/>
            <a:chOff x="-1934202" y="2172247"/>
            <a:chExt cx="12588099" cy="5180952"/>
          </a:xfrm>
        </p:grpSpPr>
        <p:grpSp>
          <p:nvGrpSpPr>
            <p:cNvPr id="12" name="Group 11"/>
            <p:cNvGrpSpPr/>
            <p:nvPr/>
          </p:nvGrpSpPr>
          <p:grpSpPr>
            <a:xfrm>
              <a:off x="3664197" y="4762723"/>
              <a:ext cx="6989700" cy="1762699"/>
              <a:chOff x="2975758" y="4204582"/>
              <a:chExt cx="6989700" cy="1762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2975758" y="4204582"/>
                <a:ext cx="6989700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r>
                  <a:rPr lang="en-US" sz="24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   </a:t>
                </a:r>
              </a:p>
              <a:p>
                <a:r>
                  <a:rPr lang="en-US" sz="3200" dirty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     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-(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1)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Cảm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nhận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, (2)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khuyến</a:t>
                </a:r>
                <a:r>
                  <a:rPr lang="en-US" sz="3200" dirty="0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33CC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khích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  <p:sp>
            <p:nvSpPr>
              <p:cNvPr id="15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777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lvl="0" algn="ctr"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3.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Cấu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trúc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viết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giới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thiệu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cuốn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sách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gồm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mấy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1736082" y="1882687"/>
            <a:ext cx="11420318" cy="5180952"/>
            <a:chOff x="-1934202" y="2172247"/>
            <a:chExt cx="11420318" cy="5180952"/>
          </a:xfrm>
        </p:grpSpPr>
        <p:grpSp>
          <p:nvGrpSpPr>
            <p:cNvPr id="7" name="Group 6"/>
            <p:cNvGrpSpPr/>
            <p:nvPr/>
          </p:nvGrpSpPr>
          <p:grpSpPr>
            <a:xfrm>
              <a:off x="3955648" y="4962421"/>
              <a:ext cx="5530468" cy="1762699"/>
              <a:chOff x="3267209" y="4404280"/>
              <a:chExt cx="5530468" cy="176269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3267209" y="4404280"/>
                <a:ext cx="5530468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pPr marL="0" marR="0" lvl="0" indent="0" algn="ctr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-3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Ba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kumimoji="0" lang="en-US" altLang="zh-CN" sz="3600" b="0" i="0" u="none" strike="noStrike" kern="1200" cap="none" spc="-30" normalizeH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phần</a:t>
                </a:r>
                <a:r>
                  <a:rPr kumimoji="0" lang="en-US" altLang="zh-CN" sz="3600" b="0" i="0" u="none" strike="noStrike" kern="1200" cap="none" spc="-3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.</a:t>
                </a:r>
                <a:endParaRPr kumimoji="0" lang="en-US" sz="3600" b="0" i="0" u="none" strike="noStrike" kern="1200" cap="none" spc="-3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0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4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lvl="0" algn="ctr"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4.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Nêu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nội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dung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chính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3200" b="1" dirty="0" smtClean="0">
                  <a:solidFill>
                    <a:srgbClr val="C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2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2527652" y="1869040"/>
            <a:ext cx="13739020" cy="5180952"/>
            <a:chOff x="-1934202" y="2172247"/>
            <a:chExt cx="13739020" cy="5180952"/>
          </a:xfrm>
        </p:grpSpPr>
        <p:grpSp>
          <p:nvGrpSpPr>
            <p:cNvPr id="7" name="Group 6"/>
            <p:cNvGrpSpPr/>
            <p:nvPr/>
          </p:nvGrpSpPr>
          <p:grpSpPr>
            <a:xfrm>
              <a:off x="4139625" y="4440331"/>
              <a:ext cx="7665193" cy="2011833"/>
              <a:chOff x="3451186" y="3882190"/>
              <a:chExt cx="7665193" cy="201183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3451186" y="3882190"/>
                <a:ext cx="7665193" cy="1762699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+mn-ea"/>
                  <a:cs typeface="#9Slide03 Arima Madurai ExtraBo" panose="00000900000000000000" pitchFamily="2" charset="-93"/>
                </a:endParaRPr>
              </a:p>
              <a:p>
                <a:pPr lvl="0" algn="just" defTabSz="685558">
                  <a:lnSpc>
                    <a:spcPct val="90000"/>
                  </a:lnSpc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defRPr/>
                </a:pP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óm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tắt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ngắn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gọn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nội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dung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và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trình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bày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nhận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xét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của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người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viết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về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giá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trị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của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cuốn</a:t>
                </a:r>
                <a:r>
                  <a:rPr lang="en-US" sz="3200" spc="-30" dirty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   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sách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.</a:t>
                </a:r>
                <a:endParaRPr lang="en-US" altLang="zh-CN" sz="3200" spc="-30" dirty="0" smtClean="0">
                  <a:solidFill>
                    <a:srgbClr val="002060"/>
                  </a:solidFill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  <a:p>
                <a:pPr lvl="0" algn="ctr" defTabSz="685558">
                  <a:lnSpc>
                    <a:spcPct val="90000"/>
                  </a:lnSpc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defRPr/>
                </a:pPr>
                <a:endParaRPr lang="en-US" sz="3200" spc="-30" dirty="0">
                  <a:solidFill>
                    <a:srgbClr val="002060"/>
                  </a:solidFill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0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4202" y="2172247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4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9640" y="46915"/>
            <a:ext cx="10454640" cy="2599249"/>
            <a:chOff x="929640" y="46915"/>
            <a:chExt cx="10454640" cy="2599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AFD674-A8B0-EA8F-2C79-A596D9AE76E5}"/>
                </a:ext>
              </a:extLst>
            </p:cNvPr>
            <p:cNvSpPr/>
            <p:nvPr/>
          </p:nvSpPr>
          <p:spPr>
            <a:xfrm>
              <a:off x="929640" y="520832"/>
              <a:ext cx="10454640" cy="19400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97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5.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Khi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viết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bài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văn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giới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thiệu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một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cuốn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sách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,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em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cần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kết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hợp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với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phương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tiện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nào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3 Arima Madurai Black" panose="00000A00000000000000" pitchFamily="2" charset="0"/>
                  <a:ea typeface="+mn-ea"/>
                  <a:cs typeface="#9Slide03 Arima Madurai Black" panose="00000A00000000000000" pitchFamily="2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46915"/>
              <a:ext cx="2392680" cy="259924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2509595" y="1866540"/>
            <a:ext cx="13893875" cy="5180952"/>
            <a:chOff x="-2707715" y="2183395"/>
            <a:chExt cx="13893875" cy="5180952"/>
          </a:xfrm>
        </p:grpSpPr>
        <p:grpSp>
          <p:nvGrpSpPr>
            <p:cNvPr id="7" name="Group 6"/>
            <p:cNvGrpSpPr/>
            <p:nvPr/>
          </p:nvGrpSpPr>
          <p:grpSpPr>
            <a:xfrm>
              <a:off x="3573668" y="5145586"/>
              <a:ext cx="7612492" cy="1616620"/>
              <a:chOff x="2885229" y="4587445"/>
              <a:chExt cx="7612492" cy="161662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CE781762-D2AB-1601-56B3-8A2F89860178}"/>
                  </a:ext>
                </a:extLst>
              </p:cNvPr>
              <p:cNvSpPr/>
              <p:nvPr/>
            </p:nvSpPr>
            <p:spPr bwMode="auto">
              <a:xfrm>
                <a:off x="2885229" y="4587445"/>
                <a:ext cx="7612492" cy="1616620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68586" tIns="68589" rIns="68586" bIns="68589"/>
              <a:lstStyle/>
              <a:p>
                <a:pPr marL="0" marR="0" lvl="0" indent="0" algn="l" defTabSz="68555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>
                      <a:lumMod val="50000"/>
                      <a:lumOff val="50000"/>
                    </a:srgbClr>
                  </a:buClr>
                  <a:buSzPct val="90000"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endParaRPr>
              </a:p>
              <a:p>
                <a:pPr algn="just"/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 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Phương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tiện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ngôn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ngữ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và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phi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ngôn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</a:t>
                </a:r>
                <a:r>
                  <a:rPr lang="en-US" sz="3200" spc="-30" dirty="0" err="1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ngữ</a:t>
                </a:r>
                <a:r>
                  <a:rPr lang="en-US" sz="3200" spc="-30" dirty="0" smtClean="0">
                    <a:solidFill>
                      <a:srgbClr val="002060"/>
                    </a:solidFill>
                    <a:latin typeface="#9Slide03 Arima Madurai ExtraBo" panose="00000900000000000000" pitchFamily="2" charset="-93"/>
                    <a:ea typeface="等线" panose="02010600030101010101"/>
                    <a:cs typeface="#9Slide03 Arima Madurai ExtraBo" panose="00000900000000000000" pitchFamily="2" charset="-93"/>
                  </a:rPr>
                  <a:t> .</a:t>
                </a:r>
                <a:endParaRPr lang="en-US" sz="3200" spc="-30" dirty="0">
                  <a:solidFill>
                    <a:srgbClr val="002060"/>
                  </a:solidFill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  <p:sp>
            <p:nvSpPr>
              <p:cNvPr id="10" name="Freeform 72">
                <a:extLst>
                  <a:ext uri="{FF2B5EF4-FFF2-40B4-BE49-F238E27FC236}">
                    <a16:creationId xmlns:a16="http://schemas.microsoft.com/office/drawing/2014/main" id="{2758A46A-271B-F8C8-DE68-CE7E639B0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9005" y="5395755"/>
                <a:ext cx="905717" cy="498268"/>
              </a:xfrm>
              <a:custGeom>
                <a:avLst/>
                <a:gdLst>
                  <a:gd name="T0" fmla="*/ 609342 w 411"/>
                  <a:gd name="T1" fmla="*/ 357785 h 412"/>
                  <a:gd name="T2" fmla="*/ 513511 w 411"/>
                  <a:gd name="T3" fmla="*/ 397539 h 412"/>
                  <a:gd name="T4" fmla="*/ 450226 w 411"/>
                  <a:gd name="T5" fmla="*/ 334294 h 412"/>
                  <a:gd name="T6" fmla="*/ 511703 w 411"/>
                  <a:gd name="T7" fmla="*/ 193348 h 412"/>
                  <a:gd name="T8" fmla="*/ 318232 w 411"/>
                  <a:gd name="T9" fmla="*/ 0 h 412"/>
                  <a:gd name="T10" fmla="*/ 122953 w 411"/>
                  <a:gd name="T11" fmla="*/ 193348 h 412"/>
                  <a:gd name="T12" fmla="*/ 209744 w 411"/>
                  <a:gd name="T13" fmla="*/ 354171 h 412"/>
                  <a:gd name="T14" fmla="*/ 173581 w 411"/>
                  <a:gd name="T15" fmla="*/ 480661 h 412"/>
                  <a:gd name="T16" fmla="*/ 133802 w 411"/>
                  <a:gd name="T17" fmla="*/ 475240 h 412"/>
                  <a:gd name="T18" fmla="*/ 0 w 411"/>
                  <a:gd name="T19" fmla="*/ 608957 h 412"/>
                  <a:gd name="T20" fmla="*/ 133802 w 411"/>
                  <a:gd name="T21" fmla="*/ 744482 h 412"/>
                  <a:gd name="T22" fmla="*/ 269412 w 411"/>
                  <a:gd name="T23" fmla="*/ 608957 h 412"/>
                  <a:gd name="T24" fmla="*/ 198895 w 411"/>
                  <a:gd name="T25" fmla="*/ 491503 h 412"/>
                  <a:gd name="T26" fmla="*/ 235058 w 411"/>
                  <a:gd name="T27" fmla="*/ 368627 h 412"/>
                  <a:gd name="T28" fmla="*/ 318232 w 411"/>
                  <a:gd name="T29" fmla="*/ 386697 h 412"/>
                  <a:gd name="T30" fmla="*/ 430336 w 411"/>
                  <a:gd name="T31" fmla="*/ 352364 h 412"/>
                  <a:gd name="T32" fmla="*/ 497238 w 411"/>
                  <a:gd name="T33" fmla="*/ 419223 h 412"/>
                  <a:gd name="T34" fmla="*/ 473732 w 411"/>
                  <a:gd name="T35" fmla="*/ 493310 h 412"/>
                  <a:gd name="T36" fmla="*/ 609342 w 411"/>
                  <a:gd name="T37" fmla="*/ 627027 h 412"/>
                  <a:gd name="T38" fmla="*/ 743144 w 411"/>
                  <a:gd name="T39" fmla="*/ 493310 h 412"/>
                  <a:gd name="T40" fmla="*/ 609342 w 411"/>
                  <a:gd name="T41" fmla="*/ 357785 h 412"/>
                  <a:gd name="T42" fmla="*/ 242290 w 411"/>
                  <a:gd name="T43" fmla="*/ 608957 h 412"/>
                  <a:gd name="T44" fmla="*/ 133802 w 411"/>
                  <a:gd name="T45" fmla="*/ 717377 h 412"/>
                  <a:gd name="T46" fmla="*/ 25314 w 411"/>
                  <a:gd name="T47" fmla="*/ 608957 h 412"/>
                  <a:gd name="T48" fmla="*/ 133802 w 411"/>
                  <a:gd name="T49" fmla="*/ 502345 h 412"/>
                  <a:gd name="T50" fmla="*/ 242290 w 411"/>
                  <a:gd name="T51" fmla="*/ 608957 h 412"/>
                  <a:gd name="T52" fmla="*/ 150075 w 411"/>
                  <a:gd name="T53" fmla="*/ 193348 h 412"/>
                  <a:gd name="T54" fmla="*/ 318232 w 411"/>
                  <a:gd name="T55" fmla="*/ 25298 h 412"/>
                  <a:gd name="T56" fmla="*/ 484581 w 411"/>
                  <a:gd name="T57" fmla="*/ 193348 h 412"/>
                  <a:gd name="T58" fmla="*/ 318232 w 411"/>
                  <a:gd name="T59" fmla="*/ 361399 h 412"/>
                  <a:gd name="T60" fmla="*/ 150075 w 411"/>
                  <a:gd name="T61" fmla="*/ 193348 h 412"/>
                  <a:gd name="T62" fmla="*/ 609342 w 411"/>
                  <a:gd name="T63" fmla="*/ 599922 h 412"/>
                  <a:gd name="T64" fmla="*/ 500854 w 411"/>
                  <a:gd name="T65" fmla="*/ 493310 h 412"/>
                  <a:gd name="T66" fmla="*/ 609342 w 411"/>
                  <a:gd name="T67" fmla="*/ 384890 h 412"/>
                  <a:gd name="T68" fmla="*/ 717830 w 411"/>
                  <a:gd name="T69" fmla="*/ 493310 h 412"/>
                  <a:gd name="T70" fmla="*/ 609342 w 411"/>
                  <a:gd name="T71" fmla="*/ 599922 h 4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1"/>
                  <a:gd name="T109" fmla="*/ 0 h 412"/>
                  <a:gd name="T110" fmla="*/ 411 w 411"/>
                  <a:gd name="T111" fmla="*/ 412 h 4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9" tIns="34295" rIns="68589" bIns="34295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rima Madurai ExtraBo" panose="00000900000000000000" pitchFamily="2" charset="-93"/>
                  <a:ea typeface="等线" panose="02010600030101010101"/>
                  <a:cs typeface="#9Slide03 Arima Madurai ExtraBo" panose="00000900000000000000" pitchFamily="2" charset="-93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7715" y="2183395"/>
              <a:ext cx="7771428" cy="51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1588</Words>
  <PresentationFormat>Widescreen</PresentationFormat>
  <Paragraphs>174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56" baseType="lpstr">
      <vt:lpstr>宋体</vt:lpstr>
      <vt:lpstr>宋体</vt:lpstr>
      <vt:lpstr>#9Slide03 Arima Madurai</vt:lpstr>
      <vt:lpstr>#9Slide03 Arima Madurai Black</vt:lpstr>
      <vt:lpstr>#9Slide03 Arima Madurai ExtraBo</vt:lpstr>
      <vt:lpstr>#9Slide05 Fourth</vt:lpstr>
      <vt:lpstr>#9Slide05 Fourth Light</vt:lpstr>
      <vt:lpstr>#9Slide05 Fourth Medium</vt:lpstr>
      <vt:lpstr>#9Slide05 Gullever Font</vt:lpstr>
      <vt:lpstr>#9Slide05 SVNEgregio Script</vt:lpstr>
      <vt:lpstr>#9Slide05 SVNFourth</vt:lpstr>
      <vt:lpstr>#9Slide05 SVNMonday</vt:lpstr>
      <vt:lpstr>#9Slide05 SVNRingdena</vt:lpstr>
      <vt:lpstr>Arial</vt:lpstr>
      <vt:lpstr>Calibri</vt:lpstr>
      <vt:lpstr>Courier New</vt:lpstr>
      <vt:lpstr>等线</vt:lpstr>
      <vt:lpstr>等线 Light</vt:lpstr>
      <vt:lpstr>Roboto</vt:lpstr>
      <vt:lpstr>Times New Roman</vt:lpstr>
      <vt:lpstr>幼圆</vt:lpstr>
      <vt:lpstr>Yuanti SC</vt:lpstr>
      <vt:lpstr>仓耳羽辰体-谷力 W04</vt:lpstr>
      <vt:lpstr>仓耳青禾体-谷力 W05</vt:lpstr>
      <vt:lpstr>字魂59号-创粗黑</vt:lpstr>
      <vt:lpstr>方正清刻本悦宋简体</vt:lpstr>
      <vt:lpstr>李旭科书法</vt:lpstr>
      <vt:lpstr>https://freeppt7.com</vt:lpstr>
      <vt:lpstr>1_https://freeppt7.com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2017-07-18T05:18:00Z</dcterms:created>
  <dcterms:modified xsi:type="dcterms:W3CDTF">2023-06-16T05:13:13Z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