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4" r:id="rId2"/>
    <p:sldId id="273" r:id="rId3"/>
    <p:sldId id="257" r:id="rId4"/>
    <p:sldId id="258" r:id="rId5"/>
    <p:sldId id="259" r:id="rId6"/>
    <p:sldId id="264" r:id="rId7"/>
    <p:sldId id="276" r:id="rId8"/>
    <p:sldId id="275" r:id="rId9"/>
    <p:sldId id="268" r:id="rId10"/>
    <p:sldId id="271" r:id="rId11"/>
    <p:sldId id="272"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1/31/2021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“quây quần”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1/31/2021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BỮA CƠM GIA ĐÌNH</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91" y="5905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36 đến trang 39</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Ngôi nhà </a:t>
            </a:r>
            <a:r>
              <a:rPr lang="en-US" sz="2800" b="1" smtClean="0">
                <a:latin typeface="Arial-Rounded" pitchFamily="34" charset="0"/>
                <a:ea typeface="Arial-Rounded" pitchFamily="34" charset="0"/>
                <a:cs typeface="Arial-Rounded" pitchFamily="34" charset="0"/>
              </a:rPr>
              <a:t>(trang 40+ 41)</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84963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Chọn từ ngữ để hoàn thiện câu và viết câu vào vở</a:t>
            </a:r>
            <a:endParaRPr lang="en-US" sz="2800" b="1">
              <a:latin typeface="Arial-Rounded" pitchFamily="34" charset="0"/>
              <a:ea typeface="Arial-Rounded" pitchFamily="34" charset="0"/>
              <a:cs typeface="Arial-Rounded" pitchFamily="34" charset="0"/>
            </a:endParaRPr>
          </a:p>
        </p:txBody>
      </p:sp>
      <p:sp>
        <p:nvSpPr>
          <p:cNvPr id="7" name="TextBox 6"/>
          <p:cNvSpPr txBox="1"/>
          <p:nvPr/>
        </p:nvSpPr>
        <p:spPr>
          <a:xfrm>
            <a:off x="944418" y="1467886"/>
            <a:ext cx="7488382" cy="584763"/>
          </a:xfrm>
          <a:prstGeom prst="rect">
            <a:avLst/>
          </a:prstGeom>
          <a:solidFill>
            <a:srgbClr val="F6BB00"/>
          </a:solidFill>
        </p:spPr>
        <p:txBody>
          <a:bodyPr wrap="square" lIns="91428" tIns="45714" rIns="91428" bIns="45714" rtlCol="0">
            <a:spAutoFit/>
          </a:bodyPr>
          <a:lstStyle/>
          <a:p>
            <a:pPr algn="just"/>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10613" y="2458831"/>
            <a:ext cx="9163685"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Buổi tối, gia đình em thường  (……….…..) bên nhau.</a:t>
            </a:r>
            <a:endParaRPr lang="en-US" sz="3200" b="1">
              <a:latin typeface="Arial-Rounded" pitchFamily="34" charset="0"/>
              <a:ea typeface="Arial-Rounded" pitchFamily="34" charset="0"/>
              <a:cs typeface="Arial-Rounded" pitchFamily="34" charset="0"/>
            </a:endParaRPr>
          </a:p>
        </p:txBody>
      </p:sp>
      <p:sp>
        <p:nvSpPr>
          <p:cNvPr id="12" name="TextBox 11"/>
          <p:cNvSpPr txBox="1"/>
          <p:nvPr/>
        </p:nvSpPr>
        <p:spPr>
          <a:xfrm>
            <a:off x="6243782" y="1467886"/>
            <a:ext cx="2112818" cy="584763"/>
          </a:xfrm>
          <a:prstGeom prst="rect">
            <a:avLst/>
          </a:prstGeom>
          <a:solidFill>
            <a:srgbClr val="F6BB00"/>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gặp</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966189" y="1467886"/>
            <a:ext cx="2112818" cy="584763"/>
          </a:xfrm>
          <a:prstGeom prst="rect">
            <a:avLst/>
          </a:prstGeom>
          <a:solidFill>
            <a:srgbClr val="F6BB0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liên hoan</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3601258" y="1467885"/>
            <a:ext cx="2264232" cy="584763"/>
          </a:xfrm>
          <a:prstGeom prst="rect">
            <a:avLst/>
          </a:prstGeom>
          <a:solidFill>
            <a:srgbClr val="F6BB00"/>
          </a:solidFill>
          <a:ln>
            <a:noFill/>
          </a:ln>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quây  quần</a:t>
            </a:r>
            <a:endParaRPr lang="en-US" sz="3200" b="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779" y="3059675"/>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73534" y="3550307"/>
            <a:ext cx="9067800" cy="630942"/>
          </a:xfrm>
          <a:prstGeom prst="rect">
            <a:avLst/>
          </a:prstGeom>
        </p:spPr>
        <p:txBody>
          <a:bodyPr wrap="square">
            <a:spAutoFit/>
          </a:bodyPr>
          <a:lstStyle/>
          <a:p>
            <a:pPr algn="just"/>
            <a:r>
              <a:rPr lang="vi-VN" sz="3500" b="1">
                <a:solidFill>
                  <a:srgbClr val="7030A0"/>
                </a:solidFill>
                <a:latin typeface="HP001 4 hàng" pitchFamily="34" charset="0"/>
              </a:rPr>
              <a:t>  BuĔ ǇĒ, gia đìζ em κưŊg Ǖίây </a:t>
            </a:r>
            <a:r>
              <a:rPr lang="vi-VN" sz="3500" b="1" smtClean="0">
                <a:solidFill>
                  <a:srgbClr val="7030A0"/>
                </a:solidFill>
                <a:latin typeface="HP001 4 hàng" pitchFamily="34" charset="0"/>
              </a:rPr>
              <a:t>Ǖίần</a:t>
            </a:r>
            <a:endParaRPr lang="en-US" sz="3500" b="1">
              <a:solidFill>
                <a:srgbClr val="7030A0"/>
              </a:solidFill>
              <a:latin typeface="HP001 4 hàng" pitchFamily="34" charset="0"/>
            </a:endParaRPr>
          </a:p>
        </p:txBody>
      </p:sp>
      <p:sp>
        <p:nvSpPr>
          <p:cNvPr id="18" name="Rectangle 17"/>
          <p:cNvSpPr/>
          <p:nvPr/>
        </p:nvSpPr>
        <p:spPr>
          <a:xfrm>
            <a:off x="133151" y="4250427"/>
            <a:ext cx="9067800" cy="646331"/>
          </a:xfrm>
          <a:prstGeom prst="rect">
            <a:avLst/>
          </a:prstGeom>
        </p:spPr>
        <p:txBody>
          <a:bodyPr wrap="square">
            <a:spAutoFit/>
          </a:bodyPr>
          <a:lstStyle/>
          <a:p>
            <a:pPr algn="just"/>
            <a:r>
              <a:rPr lang="vi-VN" sz="3500" b="1">
                <a:solidFill>
                  <a:srgbClr val="7030A0"/>
                </a:solidFill>
                <a:latin typeface="HP001 4 hàng" pitchFamily="34" charset="0"/>
              </a:rPr>
              <a:t>χĹn </a:t>
            </a:r>
            <a:r>
              <a:rPr lang="vi-VN" sz="3500" b="1" smtClean="0">
                <a:solidFill>
                  <a:srgbClr val="7030A0"/>
                </a:solidFill>
                <a:latin typeface="HP001 4 hàng" pitchFamily="34" charset="0"/>
              </a:rPr>
              <a:t>ηau</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2.77778E-6 -3.95062E-6 L 0.14618 0.18735 " pathEditMode="relative" rAng="0" ptsTypes="AA">
                                      <p:cBhvr>
                                        <p:cTn id="36" dur="2000" fill="hold"/>
                                        <p:tgtEl>
                                          <p:spTgt spid="10"/>
                                        </p:tgtEl>
                                        <p:attrNameLst>
                                          <p:attrName>ppt_x</p:attrName>
                                          <p:attrName>ppt_y</p:attrName>
                                        </p:attrNameLst>
                                      </p:cBhvr>
                                      <p:rCtr x="7309" y="9352"/>
                                    </p:animMotion>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sp>
        <p:nvSpPr>
          <p:cNvPr id="20" name="TextBox 19"/>
          <p:cNvSpPr txBox="1"/>
          <p:nvPr/>
        </p:nvSpPr>
        <p:spPr>
          <a:xfrm>
            <a:off x="2057400" y="1234244"/>
            <a:ext cx="5257800" cy="461653"/>
          </a:xfrm>
          <a:prstGeom prst="rect">
            <a:avLst/>
          </a:prstGeom>
          <a:noFill/>
          <a:ln>
            <a:solidFill>
              <a:schemeClr val="accent6"/>
            </a:solidFill>
          </a:ln>
        </p:spPr>
        <p:txBody>
          <a:bodyPr wrap="square" lIns="91428" tIns="45714" rIns="91428" bIns="45714" rtlCol="0">
            <a:spAutoFit/>
          </a:bodyPr>
          <a:lstStyle/>
          <a:p>
            <a:pPr algn="ctr"/>
            <a:r>
              <a:rPr lang="en-US" sz="2400" smtClean="0">
                <a:latin typeface="Arial-Rounded" pitchFamily="34" charset="0"/>
                <a:ea typeface="Arial-Rounded" pitchFamily="34" charset="0"/>
                <a:cs typeface="Arial-Rounded" pitchFamily="34" charset="0"/>
              </a:rPr>
              <a:t>đọc	tập xe đạp       cùng</a:t>
            </a:r>
            <a:endParaRPr lang="en-US" sz="24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16" t="35417" r="23572" b="32291"/>
          <a:stretch/>
        </p:blipFill>
        <p:spPr bwMode="auto">
          <a:xfrm>
            <a:off x="254117" y="1772097"/>
            <a:ext cx="8585083" cy="308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Ngày nghỉ lễ, gia đình Chi quây quần bên nhau.</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Chi thích ngày nào cũng vậy.</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Đoạn trên có mấy câu?</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7509164" y="1543625"/>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312227"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658485" y="204070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484082"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7" name="TextBox 26"/>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309" y="2302701"/>
            <a:ext cx="2651639" cy="182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500"/>
                                        <p:tgtEl>
                                          <p:spTgt spid="28"/>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500"/>
                            </p:stCondLst>
                            <p:childTnLst>
                              <p:par>
                                <p:cTn id="69" presetID="8" presetClass="emph" presetSubtype="0" fill="hold" grpId="1" nodeType="afterEffect">
                                  <p:stCondLst>
                                    <p:cond delay="0"/>
                                  </p:stCondLst>
                                  <p:childTnLst>
                                    <p:animRot by="21600000">
                                      <p:cBhvr>
                                        <p:cTn id="70" dur="2500" fill="hold"/>
                                        <p:tgtEl>
                                          <p:spTgt spid="26"/>
                                        </p:tgtEl>
                                        <p:attrNameLst>
                                          <p:attrName>r</p:attrName>
                                        </p:attrNameLst>
                                      </p:cBhvr>
                                    </p:animRot>
                                  </p:childTnLst>
                                </p:cTn>
                              </p:par>
                              <p:par>
                                <p:cTn id="71" presetID="8" presetClass="emph" presetSubtype="0" fill="hold" grpId="1" nodeType="withEffect">
                                  <p:stCondLst>
                                    <p:cond delay="0"/>
                                  </p:stCondLst>
                                  <p:childTnLst>
                                    <p:animRot by="21600000">
                                      <p:cBhvr>
                                        <p:cTn id="72" dur="2500" fill="hold"/>
                                        <p:tgtEl>
                                          <p:spTgt spid="20"/>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30"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a:solidFill>
                  <a:srgbClr val="7030A0"/>
                </a:solidFill>
                <a:latin typeface="HP001 4 hàng" pitchFamily="34" charset="0"/>
              </a:rPr>
              <a:t>  Ngày w</a:t>
            </a:r>
            <a:r>
              <a:rPr lang="el-GR" sz="3500" b="1">
                <a:solidFill>
                  <a:srgbClr val="7030A0"/>
                </a:solidFill>
                <a:latin typeface="HP001 4 hàng" pitchFamily="34" charset="0"/>
              </a:rPr>
              <a:t>θ</a:t>
            </a:r>
            <a:r>
              <a:rPr lang="vi-VN" sz="3500" b="1">
                <a:solidFill>
                  <a:srgbClr val="7030A0"/>
                </a:solidFill>
                <a:latin typeface="HP001 4 hàng" pitchFamily="34" charset="0"/>
              </a:rPr>
              <a:t>ỉ </a:t>
            </a:r>
            <a:r>
              <a:rPr lang="el-GR" sz="3500" b="1">
                <a:solidFill>
                  <a:srgbClr val="7030A0"/>
                </a:solidFill>
                <a:latin typeface="HP001 4 hàng" pitchFamily="34" charset="0"/>
              </a:rPr>
              <a:t>Δ˙, </a:t>
            </a:r>
            <a:r>
              <a:rPr lang="vi-VN" sz="3500" b="1">
                <a:solidFill>
                  <a:srgbClr val="7030A0"/>
                </a:solidFill>
                <a:latin typeface="HP001 4 hàng" pitchFamily="34" charset="0"/>
              </a:rPr>
              <a:t>gia đì</a:t>
            </a:r>
            <a:r>
              <a:rPr lang="el-GR" sz="3500" b="1">
                <a:solidFill>
                  <a:srgbClr val="7030A0"/>
                </a:solidFill>
                <a:latin typeface="HP001 4 hàng" pitchFamily="34" charset="0"/>
              </a:rPr>
              <a:t>ζ </a:t>
            </a:r>
            <a:r>
              <a:rPr lang="vi-VN" sz="3500" b="1">
                <a:solidFill>
                  <a:srgbClr val="7030A0"/>
                </a:solidFill>
                <a:latin typeface="HP001 4 hàng" pitchFamily="34" charset="0"/>
              </a:rPr>
              <a:t>Chi Ǖ</a:t>
            </a:r>
            <a:r>
              <a:rPr lang="el-GR" sz="3500" b="1">
                <a:solidFill>
                  <a:srgbClr val="7030A0"/>
                </a:solidFill>
                <a:latin typeface="HP001 4 hàng" pitchFamily="34" charset="0"/>
              </a:rPr>
              <a:t>ί</a:t>
            </a:r>
            <a:r>
              <a:rPr lang="vi-VN" sz="3500" b="1">
                <a:solidFill>
                  <a:srgbClr val="7030A0"/>
                </a:solidFill>
                <a:latin typeface="HP001 4 hàng" pitchFamily="34" charset="0"/>
              </a:rPr>
              <a:t>ây Ǖ</a:t>
            </a:r>
            <a:r>
              <a:rPr lang="el-GR" sz="3500" b="1">
                <a:solidFill>
                  <a:srgbClr val="7030A0"/>
                </a:solidFill>
                <a:latin typeface="HP001 4 hàng" pitchFamily="34" charset="0"/>
              </a:rPr>
              <a:t>ί</a:t>
            </a:r>
            <a:r>
              <a:rPr lang="vi-VN" sz="3500" b="1" smtClean="0">
                <a:solidFill>
                  <a:srgbClr val="7030A0"/>
                </a:solidFill>
                <a:latin typeface="HP001 4 hàng" pitchFamily="34" charset="0"/>
              </a:rPr>
              <a:t>ần</a:t>
            </a:r>
            <a:endParaRPr lang="en-US" sz="3500" b="1">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el-GR" sz="3500" b="1">
                <a:solidFill>
                  <a:srgbClr val="7030A0"/>
                </a:solidFill>
                <a:latin typeface="HP001 4 hàng" pitchFamily="34" charset="0"/>
              </a:rPr>
              <a:t>χ</a:t>
            </a:r>
            <a:r>
              <a:rPr lang="lv-LV" sz="3500" b="1">
                <a:solidFill>
                  <a:srgbClr val="7030A0"/>
                </a:solidFill>
                <a:latin typeface="HP001 4 hàng" pitchFamily="34" charset="0"/>
              </a:rPr>
              <a:t>Ĺn </a:t>
            </a:r>
            <a:r>
              <a:rPr lang="el-GR" sz="3500" b="1">
                <a:solidFill>
                  <a:srgbClr val="7030A0"/>
                </a:solidFill>
                <a:latin typeface="HP001 4 hàng" pitchFamily="34" charset="0"/>
              </a:rPr>
              <a:t>η</a:t>
            </a:r>
            <a:r>
              <a:rPr lang="lv-LV" sz="3500" b="1" smtClean="0">
                <a:solidFill>
                  <a:srgbClr val="7030A0"/>
                </a:solidFill>
                <a:latin typeface="HP001 4 hàng" pitchFamily="34" charset="0"/>
              </a:rPr>
              <a:t>au. </a:t>
            </a:r>
            <a:r>
              <a:rPr lang="lv-LV" sz="3500" b="1">
                <a:solidFill>
                  <a:srgbClr val="7030A0"/>
                </a:solidFill>
                <a:latin typeface="HP001 4 hàng" pitchFamily="34" charset="0"/>
              </a:rPr>
              <a:t>Chi </a:t>
            </a:r>
            <a:r>
              <a:rPr lang="el-GR" sz="3500" b="1">
                <a:solidFill>
                  <a:srgbClr val="7030A0"/>
                </a:solidFill>
                <a:latin typeface="HP001 4 hàng" pitchFamily="34" charset="0"/>
              </a:rPr>
              <a:t>κ</a:t>
            </a:r>
            <a:r>
              <a:rPr lang="lv-LV" sz="3500" b="1">
                <a:solidFill>
                  <a:srgbClr val="7030A0"/>
                </a:solidFill>
                <a:latin typeface="HP001 4 hàng" pitchFamily="34" charset="0"/>
              </a:rPr>
              <a:t>í</a:t>
            </a:r>
            <a:r>
              <a:rPr lang="el-GR" sz="3500" b="1">
                <a:solidFill>
                  <a:srgbClr val="7030A0"/>
                </a:solidFill>
                <a:latin typeface="HP001 4 hàng" pitchFamily="34" charset="0"/>
              </a:rPr>
              <a:t>ε </a:t>
            </a:r>
            <a:r>
              <a:rPr lang="lv-LV" sz="3500" b="1">
                <a:solidFill>
                  <a:srgbClr val="7030A0"/>
                </a:solidFill>
                <a:latin typeface="HP001 4 hàng" pitchFamily="34" charset="0"/>
              </a:rPr>
              <a:t>wgày wào cũng </a:t>
            </a:r>
            <a:r>
              <a:rPr lang="lv-LV" sz="3500" b="1" smtClean="0">
                <a:solidFill>
                  <a:srgbClr val="7030A0"/>
                </a:solidFill>
                <a:latin typeface="HP001 4 hàng" pitchFamily="34" charset="0"/>
              </a:rPr>
              <a:t>vậy</a:t>
            </a:r>
            <a:r>
              <a:rPr lang="en-US" sz="3500" b="1" smtClean="0">
                <a:solidFill>
                  <a:srgbClr val="7030A0"/>
                </a:solidFill>
                <a:latin typeface="HP001 4 hàng" pitchFamily="34" charset="0"/>
              </a:rPr>
              <a:t>.</a:t>
            </a:r>
            <a:r>
              <a:rPr lang="lv-LV" sz="3500" b="1" smtClean="0">
                <a:solidFill>
                  <a:srgbClr val="7030A0"/>
                </a:solidFill>
                <a:latin typeface="HP001 4 hàng" pitchFamily="34" charset="0"/>
              </a:rPr>
              <a:t> </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đôi     ày</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chữ phù hợp thay cho bông hoa</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gi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d?</a:t>
            </a:r>
            <a:endParaRPr lang="en-US" sz="3600" b="1" i="1">
              <a:latin typeface="Arial-Rounded" pitchFamily="34" charset="0"/>
              <a:ea typeface="Arial-Rounded" pitchFamily="34" charset="0"/>
              <a:cs typeface="Arial-Rounded" pitchFamily="34" charset="0"/>
            </a:endParaRP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ng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ngh?</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9536"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90202" y="1891417"/>
            <a:ext cx="3176407"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nuôi      ưỡng</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3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tờ     ấy</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246622"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 </a:t>
            </a:r>
            <a:r>
              <a:rPr lang="en-US" sz="3600" b="1" smtClean="0">
                <a:latin typeface="Arial-Rounded" pitchFamily="34" charset="0"/>
                <a:ea typeface="Arial-Rounded" pitchFamily="34" charset="0"/>
                <a:cs typeface="Arial-Rounded" pitchFamily="34" charset="0"/>
              </a:rPr>
              <a:t>ày lễ</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816"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787485"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e nhạc</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400"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1887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ỉ ngơi</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2"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929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1"/>
          <p:cNvSpPr txBox="1">
            <a:spLocks/>
          </p:cNvSpPr>
          <p:nvPr/>
        </p:nvSpPr>
        <p:spPr>
          <a:xfrm>
            <a:off x="163158" y="4364542"/>
            <a:ext cx="1208970"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ngh</a:t>
            </a:r>
            <a:endParaRPr lang="en-US" sz="3600">
              <a:latin typeface="Arial-Rounded" pitchFamily="34" charset="0"/>
              <a:ea typeface="Arial-Rounded" pitchFamily="34" charset="0"/>
              <a:cs typeface="Arial-Rounded" pitchFamily="34" charset="0"/>
            </a:endParaRPr>
          </a:p>
        </p:txBody>
      </p:sp>
      <p:sp>
        <p:nvSpPr>
          <p:cNvPr id="69" name="Title 11"/>
          <p:cNvSpPr txBox="1">
            <a:spLocks/>
          </p:cNvSpPr>
          <p:nvPr/>
        </p:nvSpPr>
        <p:spPr>
          <a:xfrm>
            <a:off x="165783" y="3718223"/>
            <a:ext cx="1156952"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ngh</a:t>
            </a:r>
            <a:endParaRPr lang="en-US" sz="3600">
              <a:latin typeface="Arial-Rounded" pitchFamily="34" charset="0"/>
              <a:ea typeface="Arial-Rounded" pitchFamily="34" charset="0"/>
              <a:cs typeface="Arial-Rounded" pitchFamily="34" charset="0"/>
            </a:endParaRPr>
          </a:p>
        </p:txBody>
      </p:sp>
      <p:sp>
        <p:nvSpPr>
          <p:cNvPr id="68" name="Title 11"/>
          <p:cNvSpPr txBox="1">
            <a:spLocks/>
          </p:cNvSpPr>
          <p:nvPr/>
        </p:nvSpPr>
        <p:spPr>
          <a:xfrm>
            <a:off x="115557" y="3030972"/>
            <a:ext cx="1063761"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a:t>
            </a:r>
            <a:endParaRPr lang="en-US" sz="3600">
              <a:latin typeface="Arial-Rounded" pitchFamily="34" charset="0"/>
              <a:ea typeface="Arial-Rounded" pitchFamily="34" charset="0"/>
              <a:cs typeface="Arial-Rounded" pitchFamily="34" charset="0"/>
            </a:endParaRPr>
          </a:p>
        </p:txBody>
      </p:sp>
      <p:sp>
        <p:nvSpPr>
          <p:cNvPr id="41" name="TextBox 40"/>
          <p:cNvSpPr txBox="1"/>
          <p:nvPr/>
        </p:nvSpPr>
        <p:spPr>
          <a:xfrm>
            <a:off x="266906" y="1324974"/>
            <a:ext cx="3176407"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nuôi      ưỡng</a:t>
            </a:r>
            <a:endParaRPr lang="en-US" sz="3600" i="1">
              <a:latin typeface="Arial-Rounded" pitchFamily="34" charset="0"/>
              <a:ea typeface="Arial-Rounded" pitchFamily="34" charset="0"/>
              <a:cs typeface="Arial-Rounded" pitchFamily="34" charset="0"/>
            </a:endParaRPr>
          </a:p>
        </p:txBody>
      </p:sp>
      <p:sp>
        <p:nvSpPr>
          <p:cNvPr id="43" name="TextBox 42"/>
          <p:cNvSpPr txBox="1"/>
          <p:nvPr/>
        </p:nvSpPr>
        <p:spPr>
          <a:xfrm>
            <a:off x="234632" y="1944410"/>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tờ     ấy</a:t>
            </a:r>
            <a:endParaRPr lang="en-US" sz="3600" i="1">
              <a:latin typeface="Arial-Rounded" pitchFamily="34" charset="0"/>
              <a:ea typeface="Arial-Rounded" pitchFamily="34" charset="0"/>
              <a:cs typeface="Arial-Rounded" pitchFamily="34" charset="0"/>
            </a:endParaRPr>
          </a:p>
        </p:txBody>
      </p:sp>
      <p:sp>
        <p:nvSpPr>
          <p:cNvPr id="67" name="Title 11"/>
          <p:cNvSpPr txBox="1">
            <a:spLocks/>
          </p:cNvSpPr>
          <p:nvPr/>
        </p:nvSpPr>
        <p:spPr>
          <a:xfrm>
            <a:off x="741525" y="1840121"/>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gi</a:t>
            </a:r>
            <a:endParaRPr lang="en-US" sz="3600">
              <a:latin typeface="Arial-Rounded" pitchFamily="34" charset="0"/>
              <a:ea typeface="Arial-Rounded" pitchFamily="34" charset="0"/>
              <a:cs typeface="Arial-Rounded" pitchFamily="34" charset="0"/>
            </a:endParaRPr>
          </a:p>
        </p:txBody>
      </p:sp>
      <p:sp>
        <p:nvSpPr>
          <p:cNvPr id="66" name="Title 11"/>
          <p:cNvSpPr txBox="1">
            <a:spLocks/>
          </p:cNvSpPr>
          <p:nvPr/>
        </p:nvSpPr>
        <p:spPr>
          <a:xfrm>
            <a:off x="1416567" y="1214623"/>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d</a:t>
            </a:r>
            <a:endParaRPr lang="en-US" sz="3600">
              <a:latin typeface="Arial-Rounded" pitchFamily="34" charset="0"/>
              <a:ea typeface="Arial-Rounded" pitchFamily="34" charset="0"/>
              <a:cs typeface="Arial-Rounded" pitchFamily="34" charset="0"/>
            </a:endParaRPr>
          </a:p>
        </p:txBody>
      </p:sp>
      <p:sp>
        <p:nvSpPr>
          <p:cNvPr id="12" name="Title 11"/>
          <p:cNvSpPr>
            <a:spLocks noGrp="1"/>
          </p:cNvSpPr>
          <p:nvPr>
            <p:ph type="title"/>
          </p:nvPr>
        </p:nvSpPr>
        <p:spPr>
          <a:xfrm>
            <a:off x="1010551" y="600598"/>
            <a:ext cx="630969" cy="857250"/>
          </a:xfrm>
        </p:spPr>
        <p:txBody>
          <a:bodyPr>
            <a:normAutofit/>
          </a:bodyPr>
          <a:lstStyle/>
          <a:p>
            <a:r>
              <a:rPr lang="en-US" sz="3600" smtClean="0">
                <a:latin typeface="Arial-Rounded" pitchFamily="34" charset="0"/>
                <a:ea typeface="Arial-Rounded" pitchFamily="34" charset="0"/>
                <a:cs typeface="Arial-Rounded" pitchFamily="34" charset="0"/>
              </a:rPr>
              <a:t>gi</a:t>
            </a:r>
            <a:endParaRPr lang="en-US" sz="3600">
              <a:latin typeface="Arial-Rounded" pitchFamily="34" charset="0"/>
              <a:ea typeface="Arial-Rounded" pitchFamily="34" charset="0"/>
              <a:cs typeface="Arial-Rounded" pitchFamily="34" charset="0"/>
            </a:endParaRPr>
          </a:p>
        </p:txBody>
      </p:sp>
      <p:pic>
        <p:nvPicPr>
          <p:cNvPr id="205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281" b="18324"/>
          <a:stretch/>
        </p:blipFill>
        <p:spPr bwMode="auto">
          <a:xfrm>
            <a:off x="6708206" y="-430903"/>
            <a:ext cx="2622260" cy="378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249221" y="701384"/>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đôi     ày</a:t>
            </a:r>
            <a:endParaRPr lang="en-US" sz="3600" i="1">
              <a:latin typeface="Arial-Rounded" pitchFamily="34" charset="0"/>
              <a:ea typeface="Arial-Rounded" pitchFamily="34" charset="0"/>
              <a:cs typeface="Arial-Rounded" pitchFamily="34" charset="0"/>
            </a:endParaRPr>
          </a:p>
        </p:txBody>
      </p:sp>
      <p:sp>
        <p:nvSpPr>
          <p:cNvPr id="39" name="TextBox 38"/>
          <p:cNvSpPr txBox="1"/>
          <p:nvPr/>
        </p:nvSpPr>
        <p:spPr>
          <a:xfrm>
            <a:off x="62345" y="-8661"/>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gi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d?</a:t>
            </a:r>
            <a:endParaRPr lang="en-US" sz="3600" b="1" i="1">
              <a:latin typeface="Arial-Rounded" pitchFamily="34" charset="0"/>
              <a:ea typeface="Arial-Rounded" pitchFamily="34" charset="0"/>
              <a:cs typeface="Arial-Rounded" pitchFamily="34" charset="0"/>
            </a:endParaRP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578" y="85432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834" y="147791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232" y="209734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33168" y="2453984"/>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ng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ngh?</a:t>
            </a:r>
            <a:endParaRPr lang="en-US" sz="3600" b="1">
              <a:latin typeface="Arial-Rounded" pitchFamily="34" charset="0"/>
              <a:ea typeface="Arial-Rounded" pitchFamily="34" charset="0"/>
              <a:cs typeface="Arial-Rounded" pitchFamily="34" charset="0"/>
            </a:endParaRPr>
          </a:p>
        </p:txBody>
      </p:sp>
      <p:sp>
        <p:nvSpPr>
          <p:cNvPr id="46" name="TextBox 45"/>
          <p:cNvSpPr txBox="1"/>
          <p:nvPr/>
        </p:nvSpPr>
        <p:spPr>
          <a:xfrm>
            <a:off x="674467" y="3146197"/>
            <a:ext cx="2260023"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 </a:t>
            </a:r>
            <a:r>
              <a:rPr lang="en-US" sz="3600" smtClean="0">
                <a:latin typeface="Arial-Rounded" pitchFamily="34" charset="0"/>
                <a:ea typeface="Arial-Rounded" pitchFamily="34" charset="0"/>
                <a:cs typeface="Arial-Rounded" pitchFamily="34" charset="0"/>
              </a:rPr>
              <a:t>ày lễ</a:t>
            </a:r>
            <a:endParaRPr lang="en-US" sz="3600" i="1">
              <a:latin typeface="Arial-Rounded" pitchFamily="34" charset="0"/>
              <a:ea typeface="Arial-Rounded" pitchFamily="34" charset="0"/>
              <a:cs typeface="Arial-Rounded" pitchFamily="34" charset="0"/>
            </a:endParaRPr>
          </a:p>
        </p:txBody>
      </p:sp>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79" y="331334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1016577" y="3823689"/>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e nhạc</a:t>
            </a:r>
            <a:endParaRPr lang="en-US" sz="3600" i="1">
              <a:latin typeface="Arial-Rounded" pitchFamily="34" charset="0"/>
              <a:ea typeface="Arial-Rounded" pitchFamily="34" charset="0"/>
              <a:cs typeface="Arial-Rounded" pitchFamily="34" charset="0"/>
            </a:endParaRPr>
          </a:p>
        </p:txBody>
      </p:sp>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10" y="399083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1034769" y="4470008"/>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ỉ ngơi</a:t>
            </a:r>
            <a:endParaRPr lang="en-US" sz="3600" i="1">
              <a:latin typeface="Arial-Rounded" pitchFamily="34" charset="0"/>
              <a:ea typeface="Arial-Rounded" pitchFamily="34" charset="0"/>
              <a:cs typeface="Arial-Rounded" pitchFamily="34" charset="0"/>
            </a:endParaRPr>
          </a:p>
        </p:txBody>
      </p:sp>
      <p:pic>
        <p:nvPicPr>
          <p:cNvPr id="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640" y="463715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139" t="6482" r="47817" b="59575"/>
          <a:stretch/>
        </p:blipFill>
        <p:spPr bwMode="auto">
          <a:xfrm>
            <a:off x="9144000" y="159881"/>
            <a:ext cx="1309255" cy="131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715000" y="835451"/>
            <a:ext cx="1393007" cy="2943572"/>
            <a:chOff x="5627832" y="1110067"/>
            <a:chExt cx="1768475" cy="3736975"/>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832" y="1110067"/>
              <a:ext cx="1768475"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21116"/>
            <a:stretch/>
          </p:blipFill>
          <p:spPr bwMode="auto">
            <a:xfrm>
              <a:off x="5957454" y="1153364"/>
              <a:ext cx="1231900" cy="98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1679180"/>
            <a:ext cx="12319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818897"/>
            <a:ext cx="1451481" cy="306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94" t="13674" r="52706" b="21285"/>
          <a:stretch/>
        </p:blipFill>
        <p:spPr bwMode="auto">
          <a:xfrm>
            <a:off x="3956942" y="110525"/>
            <a:ext cx="2502873" cy="350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1911" y="1347703"/>
            <a:ext cx="2749071" cy="398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5357" y="2777143"/>
            <a:ext cx="993206" cy="149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8347" y="1547266"/>
            <a:ext cx="2009707" cy="378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679180"/>
            <a:ext cx="1894415" cy="34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4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
                                        <p:tgtEl>
                                          <p:spTgt spid="7"/>
                                        </p:tgtEl>
                                        <p:attrNameLst>
                                          <p:attrName>ppt_w</p:attrName>
                                        </p:attrNameLst>
                                      </p:cBhvr>
                                      <p:tavLst>
                                        <p:tav tm="0">
                                          <p:val>
                                            <p:strVal val="ppt_w"/>
                                          </p:val>
                                        </p:tav>
                                        <p:tav tm="100000">
                                          <p:val>
                                            <p:fltVal val="0"/>
                                          </p:val>
                                        </p:tav>
                                      </p:tavLst>
                                    </p:anim>
                                    <p:anim calcmode="lin" valueType="num">
                                      <p:cBhvr>
                                        <p:cTn id="7" dur="10"/>
                                        <p:tgtEl>
                                          <p:spTgt spid="7"/>
                                        </p:tgtEl>
                                        <p:attrNameLst>
                                          <p:attrName>ppt_h</p:attrName>
                                        </p:attrNameLst>
                                      </p:cBhvr>
                                      <p:tavLst>
                                        <p:tav tm="0">
                                          <p:val>
                                            <p:strVal val="ppt_h"/>
                                          </p:val>
                                        </p:tav>
                                        <p:tav tm="100000">
                                          <p:val>
                                            <p:fltVal val="0"/>
                                          </p:val>
                                        </p:tav>
                                      </p:tavLst>
                                    </p:anim>
                                    <p:animEffect transition="out" filter="fade">
                                      <p:cBhvr>
                                        <p:cTn id="8" dur="10"/>
                                        <p:tgtEl>
                                          <p:spTgt spid="7"/>
                                        </p:tgtEl>
                                      </p:cBhvr>
                                    </p:animEffect>
                                    <p:set>
                                      <p:cBhvr>
                                        <p:cTn id="9" dur="1" fill="hold">
                                          <p:stCondLst>
                                            <p:cond delay="9"/>
                                          </p:stCondLst>
                                        </p:cTn>
                                        <p:tgtEl>
                                          <p:spTgt spid="7"/>
                                        </p:tgtEl>
                                        <p:attrNameLst>
                                          <p:attrName>style.visibility</p:attrName>
                                        </p:attrNameLst>
                                      </p:cBhvr>
                                      <p:to>
                                        <p:strVal val="hidden"/>
                                      </p:to>
                                    </p:set>
                                  </p:childTnLst>
                                </p:cTn>
                              </p:par>
                            </p:childTnLst>
                          </p:cTn>
                        </p:par>
                        <p:par>
                          <p:cTn id="10" fill="hold">
                            <p:stCondLst>
                              <p:cond delay="10"/>
                            </p:stCondLst>
                            <p:childTnLst>
                              <p:par>
                                <p:cTn id="11" presetID="53" presetClass="entr" presetSubtype="16"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10" fill="hold"/>
                                        <p:tgtEl>
                                          <p:spTgt spid="55"/>
                                        </p:tgtEl>
                                        <p:attrNameLst>
                                          <p:attrName>ppt_w</p:attrName>
                                        </p:attrNameLst>
                                      </p:cBhvr>
                                      <p:tavLst>
                                        <p:tav tm="0">
                                          <p:val>
                                            <p:fltVal val="0"/>
                                          </p:val>
                                        </p:tav>
                                        <p:tav tm="100000">
                                          <p:val>
                                            <p:strVal val="#ppt_w"/>
                                          </p:val>
                                        </p:tav>
                                      </p:tavLst>
                                    </p:anim>
                                    <p:anim calcmode="lin" valueType="num">
                                      <p:cBhvr>
                                        <p:cTn id="14" dur="10" fill="hold"/>
                                        <p:tgtEl>
                                          <p:spTgt spid="55"/>
                                        </p:tgtEl>
                                        <p:attrNameLst>
                                          <p:attrName>ppt_h</p:attrName>
                                        </p:attrNameLst>
                                      </p:cBhvr>
                                      <p:tavLst>
                                        <p:tav tm="0">
                                          <p:val>
                                            <p:fltVal val="0"/>
                                          </p:val>
                                        </p:tav>
                                        <p:tav tm="100000">
                                          <p:val>
                                            <p:strVal val="#ppt_h"/>
                                          </p:val>
                                        </p:tav>
                                      </p:tavLst>
                                    </p:anim>
                                    <p:animEffect transition="in" filter="fade">
                                      <p:cBhvr>
                                        <p:cTn id="15" dur="1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0"/>
                                        </p:tgtEl>
                                        <p:attrNameLst>
                                          <p:attrName>ppt_x</p:attrName>
                                        </p:attrNameLst>
                                      </p:cBhvr>
                                      <p:tavLst>
                                        <p:tav tm="0">
                                          <p:val>
                                            <p:strVal val="ppt_x"/>
                                          </p:val>
                                        </p:tav>
                                        <p:tav tm="100000">
                                          <p:val>
                                            <p:strVal val="ppt_x"/>
                                          </p:val>
                                        </p:tav>
                                      </p:tavLst>
                                    </p:anim>
                                    <p:anim calcmode="lin" valueType="num">
                                      <p:cBhvr additive="base">
                                        <p:cTn id="21" dur="500"/>
                                        <p:tgtEl>
                                          <p:spTgt spid="40"/>
                                        </p:tgtEl>
                                        <p:attrNameLst>
                                          <p:attrName>ppt_y</p:attrName>
                                        </p:attrNameLst>
                                      </p:cBhvr>
                                      <p:tavLst>
                                        <p:tav tm="0">
                                          <p:val>
                                            <p:strVal val="ppt_y"/>
                                          </p:val>
                                        </p:tav>
                                        <p:tav tm="100000">
                                          <p:val>
                                            <p:strVal val="1+ppt_h/2"/>
                                          </p:val>
                                        </p:tav>
                                      </p:tavLst>
                                    </p:anim>
                                    <p:set>
                                      <p:cBhvr>
                                        <p:cTn id="22" dur="1" fill="hold">
                                          <p:stCondLst>
                                            <p:cond delay="499"/>
                                          </p:stCondLst>
                                        </p:cTn>
                                        <p:tgtEl>
                                          <p:spTgt spid="40"/>
                                        </p:tgtEl>
                                        <p:attrNameLst>
                                          <p:attrName>style.visibility</p:attrName>
                                        </p:attrNameLst>
                                      </p:cBhvr>
                                      <p:to>
                                        <p:strVal val="hidden"/>
                                      </p:to>
                                    </p:se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Effect transition="in" filter="fade">
                                      <p:cBhvr>
                                        <p:cTn id="28" dur="1000"/>
                                        <p:tgtEl>
                                          <p:spTgt spid="12"/>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2000"/>
                                        <p:tgtEl>
                                          <p:spTgt spid="57"/>
                                        </p:tgtEl>
                                      </p:cBhvr>
                                    </p:animEffect>
                                  </p:childTnLst>
                                </p:cTn>
                              </p:par>
                            </p:childTnLst>
                          </p:cTn>
                        </p:par>
                      </p:childTnLst>
                    </p:cTn>
                  </p:par>
                </p:childTnLst>
              </p:cTn>
              <p:nextCondLst>
                <p:cond evt="onClick" delay="0">
                  <p:tgtEl>
                    <p:spTgt spid="40"/>
                  </p:tgtEl>
                </p:cond>
              </p:nextCondLst>
            </p:seq>
            <p:seq concurrent="1" nextAc="seek">
              <p:cTn id="33" restart="whenNotActive" fill="hold" evtFilter="cancelBubble" nodeType="interactiveSeq">
                <p:stCondLst>
                  <p:cond evt="onClick" delay="0">
                    <p:tgtEl>
                      <p:spTgt spid="42"/>
                    </p:tgtEl>
                  </p:cond>
                </p:stCondLst>
                <p:endSync evt="end" delay="0">
                  <p:rtn val="all"/>
                </p:endSync>
                <p:childTnLst>
                  <p:par>
                    <p:cTn id="34" fill="hold">
                      <p:stCondLst>
                        <p:cond delay="0"/>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42"/>
                                        </p:tgtEl>
                                        <p:attrNameLst>
                                          <p:attrName>ppt_x</p:attrName>
                                        </p:attrNameLst>
                                      </p:cBhvr>
                                      <p:tavLst>
                                        <p:tav tm="0">
                                          <p:val>
                                            <p:strVal val="ppt_x"/>
                                          </p:val>
                                        </p:tav>
                                        <p:tav tm="100000">
                                          <p:val>
                                            <p:strVal val="ppt_x"/>
                                          </p:val>
                                        </p:tav>
                                      </p:tavLst>
                                    </p:anim>
                                    <p:anim calcmode="lin" valueType="num">
                                      <p:cBhvr additive="base">
                                        <p:cTn id="38" dur="500"/>
                                        <p:tgtEl>
                                          <p:spTgt spid="42"/>
                                        </p:tgtEl>
                                        <p:attrNameLst>
                                          <p:attrName>ppt_y</p:attrName>
                                        </p:attrNameLst>
                                      </p:cBhvr>
                                      <p:tavLst>
                                        <p:tav tm="0">
                                          <p:val>
                                            <p:strVal val="ppt_y"/>
                                          </p:val>
                                        </p:tav>
                                        <p:tav tm="100000">
                                          <p:val>
                                            <p:strVal val="1+ppt_h/2"/>
                                          </p:val>
                                        </p:tav>
                                      </p:tavLst>
                                    </p:anim>
                                    <p:set>
                                      <p:cBhvr>
                                        <p:cTn id="39" dur="1" fill="hold">
                                          <p:stCondLst>
                                            <p:cond delay="499"/>
                                          </p:stCondLst>
                                        </p:cTn>
                                        <p:tgtEl>
                                          <p:spTgt spid="42"/>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Effect transition="in" filter="fade">
                                      <p:cBhvr>
                                        <p:cTn id="45" dur="500"/>
                                        <p:tgtEl>
                                          <p:spTgt spid="66"/>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2000"/>
                                        <p:tgtEl>
                                          <p:spTgt spid="2055"/>
                                        </p:tgtEl>
                                      </p:cBhvr>
                                    </p:animEffect>
                                  </p:childTnLst>
                                </p:cTn>
                              </p:par>
                            </p:childTnLst>
                          </p:cTn>
                        </p:par>
                      </p:childTnLst>
                    </p:cTn>
                  </p:par>
                </p:childTnLst>
              </p:cTn>
              <p:nextCondLst>
                <p:cond evt="onClick" delay="0">
                  <p:tgtEl>
                    <p:spTgt spid="42"/>
                  </p:tgtEl>
                </p:cond>
              </p:nextCondLst>
            </p:seq>
            <p:seq concurrent="1" nextAc="seek">
              <p:cTn id="50" restart="whenNotActive" fill="hold" evtFilter="cancelBubble" nodeType="interactiveSeq">
                <p:stCondLst>
                  <p:cond evt="onClick" delay="0">
                    <p:tgtEl>
                      <p:spTgt spid="44"/>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44"/>
                                        </p:tgtEl>
                                        <p:attrNameLst>
                                          <p:attrName>ppt_x</p:attrName>
                                        </p:attrNameLst>
                                      </p:cBhvr>
                                      <p:tavLst>
                                        <p:tav tm="0">
                                          <p:val>
                                            <p:strVal val="ppt_x"/>
                                          </p:val>
                                        </p:tav>
                                        <p:tav tm="100000">
                                          <p:val>
                                            <p:strVal val="ppt_x"/>
                                          </p:val>
                                        </p:tav>
                                      </p:tavLst>
                                    </p:anim>
                                    <p:anim calcmode="lin" valueType="num">
                                      <p:cBhvr additive="base">
                                        <p:cTn id="55" dur="500"/>
                                        <p:tgtEl>
                                          <p:spTgt spid="44"/>
                                        </p:tgtEl>
                                        <p:attrNameLst>
                                          <p:attrName>ppt_y</p:attrName>
                                        </p:attrNameLst>
                                      </p:cBhvr>
                                      <p:tavLst>
                                        <p:tav tm="0">
                                          <p:val>
                                            <p:strVal val="ppt_y"/>
                                          </p:val>
                                        </p:tav>
                                        <p:tav tm="100000">
                                          <p:val>
                                            <p:strVal val="1+ppt_h/2"/>
                                          </p:val>
                                        </p:tav>
                                      </p:tavLst>
                                    </p:anim>
                                    <p:set>
                                      <p:cBhvr>
                                        <p:cTn id="56" dur="1" fill="hold">
                                          <p:stCondLst>
                                            <p:cond delay="499"/>
                                          </p:stCondLst>
                                        </p:cTn>
                                        <p:tgtEl>
                                          <p:spTgt spid="44"/>
                                        </p:tgtEl>
                                        <p:attrNameLst>
                                          <p:attrName>style.visibility</p:attrName>
                                        </p:attrNameLst>
                                      </p:cBhvr>
                                      <p:to>
                                        <p:strVal val="hidden"/>
                                      </p:to>
                                    </p:se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1000" fill="hold"/>
                                        <p:tgtEl>
                                          <p:spTgt spid="67"/>
                                        </p:tgtEl>
                                        <p:attrNameLst>
                                          <p:attrName>ppt_w</p:attrName>
                                        </p:attrNameLst>
                                      </p:cBhvr>
                                      <p:tavLst>
                                        <p:tav tm="0">
                                          <p:val>
                                            <p:fltVal val="0"/>
                                          </p:val>
                                        </p:tav>
                                        <p:tav tm="100000">
                                          <p:val>
                                            <p:strVal val="#ppt_w"/>
                                          </p:val>
                                        </p:tav>
                                      </p:tavLst>
                                    </p:anim>
                                    <p:anim calcmode="lin" valueType="num">
                                      <p:cBhvr>
                                        <p:cTn id="61" dur="1000" fill="hold"/>
                                        <p:tgtEl>
                                          <p:spTgt spid="67"/>
                                        </p:tgtEl>
                                        <p:attrNameLst>
                                          <p:attrName>ppt_h</p:attrName>
                                        </p:attrNameLst>
                                      </p:cBhvr>
                                      <p:tavLst>
                                        <p:tav tm="0">
                                          <p:val>
                                            <p:fltVal val="0"/>
                                          </p:val>
                                        </p:tav>
                                        <p:tav tm="100000">
                                          <p:val>
                                            <p:strVal val="#ppt_h"/>
                                          </p:val>
                                        </p:tav>
                                      </p:tavLst>
                                    </p:anim>
                                    <p:animEffect transition="in" filter="fade">
                                      <p:cBhvr>
                                        <p:cTn id="62" dur="1000"/>
                                        <p:tgtEl>
                                          <p:spTgt spid="67"/>
                                        </p:tgtEl>
                                      </p:cBhvr>
                                    </p:animEffec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2057"/>
                                        </p:tgtEl>
                                        <p:attrNameLst>
                                          <p:attrName>style.visibility</p:attrName>
                                        </p:attrNameLst>
                                      </p:cBhvr>
                                      <p:to>
                                        <p:strVal val="visible"/>
                                      </p:to>
                                    </p:set>
                                    <p:animEffect transition="in" filter="fade">
                                      <p:cBhvr>
                                        <p:cTn id="66" dur="2000"/>
                                        <p:tgtEl>
                                          <p:spTgt spid="2057"/>
                                        </p:tgtEl>
                                      </p:cBhvr>
                                    </p:animEffect>
                                  </p:childTnLst>
                                </p:cTn>
                              </p:par>
                            </p:childTnLst>
                          </p:cTn>
                        </p:par>
                      </p:childTnLst>
                    </p:cTn>
                  </p:par>
                </p:childTnLst>
              </p:cTn>
              <p:nextCondLst>
                <p:cond evt="onClick" delay="0">
                  <p:tgtEl>
                    <p:spTgt spid="44"/>
                  </p:tgtEl>
                </p:cond>
              </p:nextCondLst>
            </p:seq>
            <p:seq concurrent="1" nextAc="seek">
              <p:cTn id="67" restart="whenNotActive" fill="hold" evtFilter="cancelBubble" nodeType="interactiveSeq">
                <p:stCondLst>
                  <p:cond evt="onClick" delay="0">
                    <p:tgtEl>
                      <p:spTgt spid="47"/>
                    </p:tgtEl>
                  </p:cond>
                </p:stCondLst>
                <p:endSync evt="end" delay="0">
                  <p:rtn val="all"/>
                </p:endSync>
                <p:childTnLst>
                  <p:par>
                    <p:cTn id="68" fill="hold">
                      <p:stCondLst>
                        <p:cond delay="0"/>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47"/>
                                        </p:tgtEl>
                                        <p:attrNameLst>
                                          <p:attrName>ppt_x</p:attrName>
                                        </p:attrNameLst>
                                      </p:cBhvr>
                                      <p:tavLst>
                                        <p:tav tm="0">
                                          <p:val>
                                            <p:strVal val="ppt_x"/>
                                          </p:val>
                                        </p:tav>
                                        <p:tav tm="100000">
                                          <p:val>
                                            <p:strVal val="ppt_x"/>
                                          </p:val>
                                        </p:tav>
                                      </p:tavLst>
                                    </p:anim>
                                    <p:anim calcmode="lin" valueType="num">
                                      <p:cBhvr additive="base">
                                        <p:cTn id="72" dur="500"/>
                                        <p:tgtEl>
                                          <p:spTgt spid="47"/>
                                        </p:tgtEl>
                                        <p:attrNameLst>
                                          <p:attrName>ppt_y</p:attrName>
                                        </p:attrNameLst>
                                      </p:cBhvr>
                                      <p:tavLst>
                                        <p:tav tm="0">
                                          <p:val>
                                            <p:strVal val="ppt_y"/>
                                          </p:val>
                                        </p:tav>
                                        <p:tav tm="100000">
                                          <p:val>
                                            <p:strVal val="1+ppt_h/2"/>
                                          </p:val>
                                        </p:tav>
                                      </p:tavLst>
                                    </p:anim>
                                    <p:set>
                                      <p:cBhvr>
                                        <p:cTn id="73" dur="1" fill="hold">
                                          <p:stCondLst>
                                            <p:cond delay="499"/>
                                          </p:stCondLst>
                                        </p:cTn>
                                        <p:tgtEl>
                                          <p:spTgt spid="47"/>
                                        </p:tgtEl>
                                        <p:attrNameLst>
                                          <p:attrName>style.visibility</p:attrName>
                                        </p:attrNameLst>
                                      </p:cBhvr>
                                      <p:to>
                                        <p:strVal val="hidden"/>
                                      </p:to>
                                    </p:se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1000" fill="hold"/>
                                        <p:tgtEl>
                                          <p:spTgt spid="68"/>
                                        </p:tgtEl>
                                        <p:attrNameLst>
                                          <p:attrName>ppt_w</p:attrName>
                                        </p:attrNameLst>
                                      </p:cBhvr>
                                      <p:tavLst>
                                        <p:tav tm="0">
                                          <p:val>
                                            <p:fltVal val="0"/>
                                          </p:val>
                                        </p:tav>
                                        <p:tav tm="100000">
                                          <p:val>
                                            <p:strVal val="#ppt_w"/>
                                          </p:val>
                                        </p:tav>
                                      </p:tavLst>
                                    </p:anim>
                                    <p:anim calcmode="lin" valueType="num">
                                      <p:cBhvr>
                                        <p:cTn id="78" dur="1000" fill="hold"/>
                                        <p:tgtEl>
                                          <p:spTgt spid="68"/>
                                        </p:tgtEl>
                                        <p:attrNameLst>
                                          <p:attrName>ppt_h</p:attrName>
                                        </p:attrNameLst>
                                      </p:cBhvr>
                                      <p:tavLst>
                                        <p:tav tm="0">
                                          <p:val>
                                            <p:fltVal val="0"/>
                                          </p:val>
                                        </p:tav>
                                        <p:tav tm="100000">
                                          <p:val>
                                            <p:strVal val="#ppt_h"/>
                                          </p:val>
                                        </p:tav>
                                      </p:tavLst>
                                    </p:anim>
                                    <p:animEffect transition="in" filter="fade">
                                      <p:cBhvr>
                                        <p:cTn id="79" dur="1000"/>
                                        <p:tgtEl>
                                          <p:spTgt spid="68"/>
                                        </p:tgtEl>
                                      </p:cBhvr>
                                    </p:animEffect>
                                  </p:childTnLst>
                                </p:cTn>
                              </p:par>
                            </p:childTnLst>
                          </p:cTn>
                        </p:par>
                        <p:par>
                          <p:cTn id="80" fill="hold">
                            <p:stCondLst>
                              <p:cond delay="1500"/>
                            </p:stCondLst>
                            <p:childTnLst>
                              <p:par>
                                <p:cTn id="81" presetID="10" presetClass="entr" presetSubtype="0" fill="hold" nodeType="afterEffect">
                                  <p:stCondLst>
                                    <p:cond delay="0"/>
                                  </p:stCondLst>
                                  <p:childTnLst>
                                    <p:set>
                                      <p:cBhvr>
                                        <p:cTn id="82" dur="1" fill="hold">
                                          <p:stCondLst>
                                            <p:cond delay="0"/>
                                          </p:stCondLst>
                                        </p:cTn>
                                        <p:tgtEl>
                                          <p:spTgt spid="2056"/>
                                        </p:tgtEl>
                                        <p:attrNameLst>
                                          <p:attrName>style.visibility</p:attrName>
                                        </p:attrNameLst>
                                      </p:cBhvr>
                                      <p:to>
                                        <p:strVal val="visible"/>
                                      </p:to>
                                    </p:set>
                                    <p:animEffect transition="in" filter="fade">
                                      <p:cBhvr>
                                        <p:cTn id="83" dur="2000"/>
                                        <p:tgtEl>
                                          <p:spTgt spid="2056"/>
                                        </p:tgtEl>
                                      </p:cBhvr>
                                    </p:animEffect>
                                  </p:childTnLst>
                                </p:cTn>
                              </p:par>
                            </p:childTnLst>
                          </p:cTn>
                        </p:par>
                      </p:childTnLst>
                    </p:cTn>
                  </p:par>
                </p:childTnLst>
              </p:cTn>
              <p:nextCondLst>
                <p:cond evt="onClick" delay="0">
                  <p:tgtEl>
                    <p:spTgt spid="47"/>
                  </p:tgtEl>
                </p:cond>
              </p:nextCondLst>
            </p:seq>
            <p:seq concurrent="1" nextAc="seek">
              <p:cTn id="84" restart="whenNotActive" fill="hold" evtFilter="cancelBubble" nodeType="interactiveSeq">
                <p:stCondLst>
                  <p:cond evt="onClick" delay="0">
                    <p:tgtEl>
                      <p:spTgt spid="49"/>
                    </p:tgtEl>
                  </p:cond>
                </p:stCondLst>
                <p:endSync evt="end" delay="0">
                  <p:rtn val="all"/>
                </p:endSync>
                <p:childTnLst>
                  <p:par>
                    <p:cTn id="85" fill="hold">
                      <p:stCondLst>
                        <p:cond delay="0"/>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49"/>
                                        </p:tgtEl>
                                        <p:attrNameLst>
                                          <p:attrName>ppt_x</p:attrName>
                                        </p:attrNameLst>
                                      </p:cBhvr>
                                      <p:tavLst>
                                        <p:tav tm="0">
                                          <p:val>
                                            <p:strVal val="ppt_x"/>
                                          </p:val>
                                        </p:tav>
                                        <p:tav tm="100000">
                                          <p:val>
                                            <p:strVal val="ppt_x"/>
                                          </p:val>
                                        </p:tav>
                                      </p:tavLst>
                                    </p:anim>
                                    <p:anim calcmode="lin" valueType="num">
                                      <p:cBhvr additive="base">
                                        <p:cTn id="89" dur="500"/>
                                        <p:tgtEl>
                                          <p:spTgt spid="49"/>
                                        </p:tgtEl>
                                        <p:attrNameLst>
                                          <p:attrName>ppt_y</p:attrName>
                                        </p:attrNameLst>
                                      </p:cBhvr>
                                      <p:tavLst>
                                        <p:tav tm="0">
                                          <p:val>
                                            <p:strVal val="ppt_y"/>
                                          </p:val>
                                        </p:tav>
                                        <p:tav tm="100000">
                                          <p:val>
                                            <p:strVal val="1+ppt_h/2"/>
                                          </p:val>
                                        </p:tav>
                                      </p:tavLst>
                                    </p:anim>
                                    <p:set>
                                      <p:cBhvr>
                                        <p:cTn id="90" dur="1" fill="hold">
                                          <p:stCondLst>
                                            <p:cond delay="499"/>
                                          </p:stCondLst>
                                        </p:cTn>
                                        <p:tgtEl>
                                          <p:spTgt spid="49"/>
                                        </p:tgtEl>
                                        <p:attrNameLst>
                                          <p:attrName>style.visibility</p:attrName>
                                        </p:attrNameLst>
                                      </p:cBhvr>
                                      <p:to>
                                        <p:strVal val="hidden"/>
                                      </p:to>
                                    </p:set>
                                  </p:childTnLst>
                                </p:cTn>
                              </p:par>
                            </p:childTnLst>
                          </p:cTn>
                        </p:par>
                        <p:par>
                          <p:cTn id="91" fill="hold">
                            <p:stCondLst>
                              <p:cond delay="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1000" fill="hold"/>
                                        <p:tgtEl>
                                          <p:spTgt spid="69"/>
                                        </p:tgtEl>
                                        <p:attrNameLst>
                                          <p:attrName>ppt_w</p:attrName>
                                        </p:attrNameLst>
                                      </p:cBhvr>
                                      <p:tavLst>
                                        <p:tav tm="0">
                                          <p:val>
                                            <p:fltVal val="0"/>
                                          </p:val>
                                        </p:tav>
                                        <p:tav tm="100000">
                                          <p:val>
                                            <p:strVal val="#ppt_w"/>
                                          </p:val>
                                        </p:tav>
                                      </p:tavLst>
                                    </p:anim>
                                    <p:anim calcmode="lin" valueType="num">
                                      <p:cBhvr>
                                        <p:cTn id="95" dur="1000" fill="hold"/>
                                        <p:tgtEl>
                                          <p:spTgt spid="69"/>
                                        </p:tgtEl>
                                        <p:attrNameLst>
                                          <p:attrName>ppt_h</p:attrName>
                                        </p:attrNameLst>
                                      </p:cBhvr>
                                      <p:tavLst>
                                        <p:tav tm="0">
                                          <p:val>
                                            <p:fltVal val="0"/>
                                          </p:val>
                                        </p:tav>
                                        <p:tav tm="100000">
                                          <p:val>
                                            <p:strVal val="#ppt_h"/>
                                          </p:val>
                                        </p:tav>
                                      </p:tavLst>
                                    </p:anim>
                                    <p:animEffect transition="in" filter="fade">
                                      <p:cBhvr>
                                        <p:cTn id="96" dur="1000"/>
                                        <p:tgtEl>
                                          <p:spTgt spid="69"/>
                                        </p:tgtEl>
                                      </p:cBhvr>
                                    </p:animEffect>
                                  </p:childTnLst>
                                </p:cTn>
                              </p:par>
                            </p:childTnLst>
                          </p:cTn>
                        </p:par>
                        <p:par>
                          <p:cTn id="97" fill="hold">
                            <p:stCondLst>
                              <p:cond delay="1500"/>
                            </p:stCondLst>
                            <p:childTnLst>
                              <p:par>
                                <p:cTn id="98" presetID="10" presetClass="entr" presetSubtype="0" fill="hold" nodeType="afterEffect">
                                  <p:stCondLst>
                                    <p:cond delay="0"/>
                                  </p:stCondLst>
                                  <p:childTnLst>
                                    <p:set>
                                      <p:cBhvr>
                                        <p:cTn id="99" dur="1" fill="hold">
                                          <p:stCondLst>
                                            <p:cond delay="0"/>
                                          </p:stCondLst>
                                        </p:cTn>
                                        <p:tgtEl>
                                          <p:spTgt spid="2058"/>
                                        </p:tgtEl>
                                        <p:attrNameLst>
                                          <p:attrName>style.visibility</p:attrName>
                                        </p:attrNameLst>
                                      </p:cBhvr>
                                      <p:to>
                                        <p:strVal val="visible"/>
                                      </p:to>
                                    </p:set>
                                    <p:animEffect transition="in" filter="fade">
                                      <p:cBhvr>
                                        <p:cTn id="100" dur="2250"/>
                                        <p:tgtEl>
                                          <p:spTgt spid="2058"/>
                                        </p:tgtEl>
                                      </p:cBhvr>
                                    </p:animEffect>
                                  </p:childTnLst>
                                </p:cTn>
                              </p:par>
                            </p:childTnLst>
                          </p:cTn>
                        </p:par>
                      </p:childTnLst>
                    </p:cTn>
                  </p:par>
                </p:childTnLst>
              </p:cTn>
              <p:nextCondLst>
                <p:cond evt="onClick" delay="0">
                  <p:tgtEl>
                    <p:spTgt spid="49"/>
                  </p:tgtEl>
                </p:cond>
              </p:nextCondLst>
            </p:seq>
            <p:seq concurrent="1" nextAc="seek">
              <p:cTn id="101" restart="whenNotActive" fill="hold" evtFilter="cancelBubble" nodeType="interactiveSeq">
                <p:stCondLst>
                  <p:cond evt="onClick" delay="0">
                    <p:tgtEl>
                      <p:spTgt spid="51"/>
                    </p:tgtEl>
                  </p:cond>
                </p:stCondLst>
                <p:endSync evt="end" delay="0">
                  <p:rtn val="all"/>
                </p:endSync>
                <p:childTnLst>
                  <p:par>
                    <p:cTn id="102" fill="hold">
                      <p:stCondLst>
                        <p:cond delay="0"/>
                      </p:stCondLst>
                      <p:childTnLst>
                        <p:par>
                          <p:cTn id="103" fill="hold">
                            <p:stCondLst>
                              <p:cond delay="0"/>
                            </p:stCondLst>
                            <p:childTnLst>
                              <p:par>
                                <p:cTn id="104" presetID="2" presetClass="exit" presetSubtype="8" fill="hold" nodeType="clickEffect">
                                  <p:stCondLst>
                                    <p:cond delay="0"/>
                                  </p:stCondLst>
                                  <p:childTnLst>
                                    <p:anim calcmode="lin" valueType="num">
                                      <p:cBhvr additive="base">
                                        <p:cTn id="105" dur="500"/>
                                        <p:tgtEl>
                                          <p:spTgt spid="51"/>
                                        </p:tgtEl>
                                        <p:attrNameLst>
                                          <p:attrName>ppt_x</p:attrName>
                                        </p:attrNameLst>
                                      </p:cBhvr>
                                      <p:tavLst>
                                        <p:tav tm="0">
                                          <p:val>
                                            <p:strVal val="ppt_x"/>
                                          </p:val>
                                        </p:tav>
                                        <p:tav tm="100000">
                                          <p:val>
                                            <p:strVal val="0-ppt_w/2"/>
                                          </p:val>
                                        </p:tav>
                                      </p:tavLst>
                                    </p:anim>
                                    <p:anim calcmode="lin" valueType="num">
                                      <p:cBhvr additive="base">
                                        <p:cTn id="106" dur="500"/>
                                        <p:tgtEl>
                                          <p:spTgt spid="51"/>
                                        </p:tgtEl>
                                        <p:attrNameLst>
                                          <p:attrName>ppt_y</p:attrName>
                                        </p:attrNameLst>
                                      </p:cBhvr>
                                      <p:tavLst>
                                        <p:tav tm="0">
                                          <p:val>
                                            <p:strVal val="ppt_y"/>
                                          </p:val>
                                        </p:tav>
                                        <p:tav tm="100000">
                                          <p:val>
                                            <p:strVal val="ppt_y"/>
                                          </p:val>
                                        </p:tav>
                                      </p:tavLst>
                                    </p:anim>
                                    <p:set>
                                      <p:cBhvr>
                                        <p:cTn id="107" dur="1" fill="hold">
                                          <p:stCondLst>
                                            <p:cond delay="499"/>
                                          </p:stCondLst>
                                        </p:cTn>
                                        <p:tgtEl>
                                          <p:spTgt spid="51"/>
                                        </p:tgtEl>
                                        <p:attrNameLst>
                                          <p:attrName>style.visibility</p:attrName>
                                        </p:attrNameLst>
                                      </p:cBhvr>
                                      <p:to>
                                        <p:strVal val="hidden"/>
                                      </p:to>
                                    </p:set>
                                  </p:childTnLst>
                                </p:cTn>
                              </p:par>
                            </p:childTnLst>
                          </p:cTn>
                        </p:par>
                        <p:par>
                          <p:cTn id="108" fill="hold">
                            <p:stCondLst>
                              <p:cond delay="5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1250" fill="hold"/>
                                        <p:tgtEl>
                                          <p:spTgt spid="70"/>
                                        </p:tgtEl>
                                        <p:attrNameLst>
                                          <p:attrName>ppt_w</p:attrName>
                                        </p:attrNameLst>
                                      </p:cBhvr>
                                      <p:tavLst>
                                        <p:tav tm="0">
                                          <p:val>
                                            <p:fltVal val="0"/>
                                          </p:val>
                                        </p:tav>
                                        <p:tav tm="100000">
                                          <p:val>
                                            <p:strVal val="#ppt_w"/>
                                          </p:val>
                                        </p:tav>
                                      </p:tavLst>
                                    </p:anim>
                                    <p:anim calcmode="lin" valueType="num">
                                      <p:cBhvr>
                                        <p:cTn id="112" dur="1250" fill="hold"/>
                                        <p:tgtEl>
                                          <p:spTgt spid="70"/>
                                        </p:tgtEl>
                                        <p:attrNameLst>
                                          <p:attrName>ppt_h</p:attrName>
                                        </p:attrNameLst>
                                      </p:cBhvr>
                                      <p:tavLst>
                                        <p:tav tm="0">
                                          <p:val>
                                            <p:fltVal val="0"/>
                                          </p:val>
                                        </p:tav>
                                        <p:tav tm="100000">
                                          <p:val>
                                            <p:strVal val="#ppt_h"/>
                                          </p:val>
                                        </p:tav>
                                      </p:tavLst>
                                    </p:anim>
                                    <p:animEffect transition="in" filter="fade">
                                      <p:cBhvr>
                                        <p:cTn id="113" dur="1250"/>
                                        <p:tgtEl>
                                          <p:spTgt spid="70"/>
                                        </p:tgtEl>
                                      </p:cBhvr>
                                    </p:animEffect>
                                  </p:childTnLst>
                                </p:cTn>
                              </p:par>
                            </p:childTnLst>
                          </p:cTn>
                        </p:par>
                        <p:par>
                          <p:cTn id="114" fill="hold">
                            <p:stCondLst>
                              <p:cond delay="1750"/>
                            </p:stCondLst>
                            <p:childTnLst>
                              <p:par>
                                <p:cTn id="115" presetID="10" presetClass="entr" presetSubtype="0" fill="hold" nodeType="afterEffect">
                                  <p:stCondLst>
                                    <p:cond delay="0"/>
                                  </p:stCondLst>
                                  <p:childTnLst>
                                    <p:set>
                                      <p:cBhvr>
                                        <p:cTn id="116" dur="1" fill="hold">
                                          <p:stCondLst>
                                            <p:cond delay="0"/>
                                          </p:stCondLst>
                                        </p:cTn>
                                        <p:tgtEl>
                                          <p:spTgt spid="2059"/>
                                        </p:tgtEl>
                                        <p:attrNameLst>
                                          <p:attrName>style.visibility</p:attrName>
                                        </p:attrNameLst>
                                      </p:cBhvr>
                                      <p:to>
                                        <p:strVal val="visible"/>
                                      </p:to>
                                    </p:set>
                                    <p:animEffect transition="in" filter="fade">
                                      <p:cBhvr>
                                        <p:cTn id="117" dur="2000"/>
                                        <p:tgtEl>
                                          <p:spTgt spid="2059"/>
                                        </p:tgtEl>
                                      </p:cBhvr>
                                    </p:animEffect>
                                  </p:childTnLst>
                                </p:cTn>
                              </p:par>
                            </p:childTnLst>
                          </p:cTn>
                        </p:par>
                      </p:childTnLst>
                    </p:cTn>
                  </p:par>
                </p:childTnLst>
              </p:cTn>
              <p:nextCondLst>
                <p:cond evt="onClick" delay="0">
                  <p:tgtEl>
                    <p:spTgt spid="51"/>
                  </p:tgtEl>
                </p:cond>
              </p:nextCondLst>
            </p:seq>
          </p:childTnLst>
        </p:cTn>
      </p:par>
    </p:tnLst>
    <p:bldLst>
      <p:bldP spid="70" grpId="0"/>
      <p:bldP spid="69" grpId="0"/>
      <p:bldP spid="68" grpId="0"/>
      <p:bldP spid="67" grpId="0"/>
      <p:bldP spid="6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35577" y="990647"/>
            <a:ext cx="8298873"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Gắn thẻ từ chỉ người thân trong gia đình lên “Cây gia đình”</a:t>
            </a:r>
            <a:endParaRPr lang="en-US" sz="2400">
              <a:latin typeface="Arial-Rounded" pitchFamily="34" charset="0"/>
              <a:ea typeface="Arial-Rounded" pitchFamily="34" charset="0"/>
              <a:cs typeface="Arial-Rounded" pitchFamily="34" charset="0"/>
            </a:endParaRPr>
          </a:p>
        </p:txBody>
      </p:sp>
      <p:grpSp>
        <p:nvGrpSpPr>
          <p:cNvPr id="5" name="Group 4"/>
          <p:cNvGrpSpPr/>
          <p:nvPr/>
        </p:nvGrpSpPr>
        <p:grpSpPr>
          <a:xfrm>
            <a:off x="792056" y="453893"/>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11" name="Oval 10"/>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2" name="Oval 11"/>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3" name="Oval 12"/>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4" name="Oval 13"/>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sp>
        <p:nvSpPr>
          <p:cNvPr id="15" name="TextBox 14"/>
          <p:cNvSpPr txBox="1"/>
          <p:nvPr/>
        </p:nvSpPr>
        <p:spPr>
          <a:xfrm>
            <a:off x="3411730" y="441926"/>
            <a:ext cx="4661713" cy="461653"/>
          </a:xfrm>
          <a:prstGeom prst="rect">
            <a:avLst/>
          </a:prstGeom>
          <a:noFill/>
        </p:spPr>
        <p:txBody>
          <a:bodyPr wrap="square" lIns="91428" tIns="45714" rIns="91428" bIns="45714" rtlCol="0">
            <a:spAutoFit/>
          </a:bodyPr>
          <a:lstStyle/>
          <a:p>
            <a:pPr algn="just"/>
            <a:r>
              <a:rPr lang="en-US" sz="2400" b="1" i="1" smtClean="0">
                <a:latin typeface="Arial-Rounded" pitchFamily="34" charset="0"/>
                <a:ea typeface="Arial-Rounded" pitchFamily="34" charset="0"/>
                <a:cs typeface="Arial-Rounded" pitchFamily="34" charset="0"/>
              </a:rPr>
              <a:t>Cây gia đình</a:t>
            </a:r>
            <a:endParaRPr lang="en-US" sz="2400" b="1" i="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338" t="22029" r="31324" b="26175"/>
          <a:stretch/>
        </p:blipFill>
        <p:spPr bwMode="auto">
          <a:xfrm>
            <a:off x="2312458" y="1657350"/>
            <a:ext cx="3922824" cy="332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TotalTime>
  <Words>400</Words>
  <PresentationFormat>On-screen Show (16:9)</PresentationFormat>
  <Paragraphs>75</Paragraphs>
  <Slides>11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Rounded MT Bold</vt:lpstr>
      <vt:lpstr>Arial-Rounded</vt:lpstr>
      <vt:lpstr>Calibri</vt:lpstr>
      <vt:lpstr>HP001 4 hàng</vt:lpstr>
      <vt:lpstr>Times New Roman</vt: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gi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2020-12-08T15:48:47Z</dcterms:created>
  <dcterms:modified xsi:type="dcterms:W3CDTF">2021-01-31T01:56:46Z</dcterms:modified>
</cp:coreProperties>
</file>