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6C6D86-4058-45DE-A598-010AB01FB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2791" r="21440" b="84341"/>
          <a:stretch/>
        </p:blipFill>
        <p:spPr>
          <a:xfrm>
            <a:off x="1669651" y="1541721"/>
            <a:ext cx="8852698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Đi Học (Bùi Đình Thả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66048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436915" y="2449286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49167" r="14589" b="32143"/>
          <a:stretch/>
        </p:blipFill>
        <p:spPr>
          <a:xfrm>
            <a:off x="544875" y="2409878"/>
            <a:ext cx="11270972" cy="4203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290" y="1592097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0" t="80834" r="20195" b="8213"/>
          <a:stretch/>
        </p:blipFill>
        <p:spPr>
          <a:xfrm>
            <a:off x="6613073" y="4458014"/>
            <a:ext cx="2930978" cy="2304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8" t="80873" r="39271" b="8293"/>
          <a:stretch/>
        </p:blipFill>
        <p:spPr>
          <a:xfrm>
            <a:off x="2612571" y="4458223"/>
            <a:ext cx="2886948" cy="2304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80834" r="57843" b="8570"/>
          <a:stretch/>
        </p:blipFill>
        <p:spPr>
          <a:xfrm>
            <a:off x="8270422" y="2160015"/>
            <a:ext cx="3080352" cy="222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0" t="70476" r="30265" b="19116"/>
          <a:stretch/>
        </p:blipFill>
        <p:spPr>
          <a:xfrm>
            <a:off x="4480411" y="2056340"/>
            <a:ext cx="3079411" cy="2300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70952" r="49787" b="18799"/>
          <a:stretch/>
        </p:blipFill>
        <p:spPr>
          <a:xfrm>
            <a:off x="710290" y="2024702"/>
            <a:ext cx="2913277" cy="2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5" t="16994" r="10002" b="62410"/>
          <a:stretch/>
        </p:blipFill>
        <p:spPr>
          <a:xfrm>
            <a:off x="8017326" y="1961429"/>
            <a:ext cx="3804955" cy="4013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17311" r="37346" b="62331"/>
          <a:stretch/>
        </p:blipFill>
        <p:spPr>
          <a:xfrm>
            <a:off x="4106634" y="1926111"/>
            <a:ext cx="3567795" cy="4013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6523" r="62675" b="62285"/>
          <a:stretch/>
        </p:blipFill>
        <p:spPr>
          <a:xfrm>
            <a:off x="359228" y="1961429"/>
            <a:ext cx="3322865" cy="39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0289" y="1895898"/>
            <a:ext cx="10874831" cy="4186495"/>
            <a:chOff x="6343650" y="1265465"/>
            <a:chExt cx="2686050" cy="17471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48929" r="21202" b="25595"/>
            <a:stretch/>
          </p:blipFill>
          <p:spPr>
            <a:xfrm>
              <a:off x="6343650" y="1265465"/>
              <a:ext cx="2686050" cy="17471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43650" y="1265465"/>
              <a:ext cx="1812471" cy="22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1195" y="115116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75</TotalTime>
  <Words>185</Words>
  <PresentationFormat>Widescreen</PresentationFormat>
  <Paragraphs>25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2020-08-21T06:37:37Z</dcterms:created>
  <dcterms:modified xsi:type="dcterms:W3CDTF">2020-08-23T00:16:14Z</dcterms:modified>
</cp:coreProperties>
</file>