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274" r:id="rId6"/>
    <p:sldId id="317" r:id="rId7"/>
    <p:sldId id="329" r:id="rId8"/>
    <p:sldId id="280" r:id="rId9"/>
    <p:sldId id="318" r:id="rId10"/>
    <p:sldId id="319" r:id="rId11"/>
    <p:sldId id="325" r:id="rId12"/>
    <p:sldId id="330" r:id="rId13"/>
    <p:sldId id="287" r:id="rId14"/>
    <p:sldId id="323" r:id="rId15"/>
    <p:sldId id="324" r:id="rId16"/>
    <p:sldId id="331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6714"/>
    <a:srgbClr val="006673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1. Match the two parts to make complete sentences.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37119" y="2321169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1. She writes her own songs,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8801" y="3211537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2. He participated in many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talent competitions,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8801" y="4101905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3. We can go to a live concert at City Theatre,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8800" y="4992273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4. The traffic was really bad,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17772" y="2321168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or we can stay at home to watch the final night of Vietnam Idol.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17771" y="321153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so we decided to walk to the stadium.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17770" y="412417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and they always have deep meanings.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17769" y="4992272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but the judges never liked his songs.</a:t>
            </a:r>
          </a:p>
        </p:txBody>
      </p:sp>
      <p:cxnSp>
        <p:nvCxnSpPr>
          <p:cNvPr id="6" name="Straight Arrow Connector 5"/>
          <p:cNvCxnSpPr>
            <a:stCxn id="3" idx="3"/>
            <a:endCxn id="29" idx="1"/>
          </p:cNvCxnSpPr>
          <p:nvPr/>
        </p:nvCxnSpPr>
        <p:spPr>
          <a:xfrm>
            <a:off x="4726744" y="2665828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8425" y="3533922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4754802" y="2665827"/>
            <a:ext cx="1462970" cy="1747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 flipV="1">
            <a:off x="4770106" y="3556196"/>
            <a:ext cx="1447665" cy="1832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There is a mistake in each sentence below. </a:t>
            </a:r>
          </a:p>
          <a:p>
            <a:pPr algn="ctr"/>
            <a:r>
              <a:rPr lang="en-US" sz="2800" b="1" dirty="0">
                <a:solidFill>
                  <a:srgbClr val="0FB7BD"/>
                </a:solidFill>
              </a:rPr>
              <a:t>Find the mistake and correct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783" y="2912012"/>
            <a:ext cx="1043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asked him attend the school performance. 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Don’t let her to go to the music festival! 	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parents will never agree buy that expensive piano. 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To develop her musical talent, her father made her to sing at family gatherings. 								__________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3028" y="3432517"/>
            <a:ext cx="787790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3668" y="2926080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attend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51871" y="3981157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3668" y="3530104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975275" y="4530546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43668" y="4068881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buy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78616" y="5082098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43668" y="517198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3964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272763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6" r="707"/>
          <a:stretch/>
        </p:blipFill>
        <p:spPr>
          <a:xfrm>
            <a:off x="2450591" y="1060704"/>
            <a:ext cx="7214617" cy="5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70003"/>
              </p:ext>
            </p:extLst>
          </p:nvPr>
        </p:nvGraphicFramePr>
        <p:xfrm>
          <a:off x="1055075" y="1069145"/>
          <a:ext cx="10339755" cy="544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0131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472157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35325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greeted the audience.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spoke clearly and naturally.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cooperated when delivering their talk.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interacted with the audience.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used some photos /pictures to illustrate their ideas.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concluded their talk appropriately.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The presentation includes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following information about a form of traditional music: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when/where it started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5392"/>
              </p:ext>
            </p:extLst>
          </p:nvPr>
        </p:nvGraphicFramePr>
        <p:xfrm>
          <a:off x="1415415" y="1160792"/>
          <a:ext cx="936117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I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spoke clearly and naturally.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cooperated with my group members when delivering the talk.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interacted with the audience.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used some photos / pictures to illustrate my ideas.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I concluded my part of the talk appropriately.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Our presentation includes the following information about a form of traditional music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when/where it started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artists/performers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costumes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1677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14399" y="2123749"/>
            <a:ext cx="102131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how to pronounce stress in two-syllable words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the use of words/ phrases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how to use conjunctions to make compound sentences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Revise some verbs followed by to-infinitives and bare-infinitives.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Do research on traditional music in Viet Nam or another country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Unit 4 - Lesson1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558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969929" y="2790736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0887" y="1866892"/>
            <a:ext cx="9397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stress in two-syllable words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vocabulary items learnt in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Revise compound sentences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Revise verbs followed by to-infinitives and bare-infinitives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Develop students’ research and collaboration skills, and</a:t>
            </a:r>
          </a:p>
          <a:p>
            <a:pPr marL="401638" indent="-401638">
              <a:lnSpc>
                <a:spcPct val="150000"/>
              </a:lnSpc>
            </a:pPr>
            <a:r>
              <a:rPr lang="en-GB" sz="2800" dirty="0"/>
              <a:t>      practise giving an oral 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989333" y="32443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96"/>
          <a:stretch/>
        </p:blipFill>
        <p:spPr>
          <a:xfrm>
            <a:off x="4142232" y="2244089"/>
            <a:ext cx="4425697" cy="4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8581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Rules: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students form a circle with a ball.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turns to speak out a word related to the topic </a:t>
            </a:r>
            <a:r>
              <a:rPr lang="en-US" sz="2400" i="1" dirty="0"/>
              <a:t>Music</a:t>
            </a:r>
            <a:r>
              <a:rPr lang="en-US" sz="2400" dirty="0"/>
              <a:t> and pass the ball to one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Toss it to another student as they name the word related to the theme.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repeat a word or can’t say any more words, you need to sit down.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Pronunciation: Listen and mark the  stressed syllables in words. Then read them out.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Vocabulary: Complete the 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Grammar: </a:t>
            </a:r>
          </a:p>
          <a:p>
            <a:r>
              <a:rPr lang="en-US" dirty="0">
                <a:solidFill>
                  <a:srgbClr val="006673"/>
                </a:solidFill>
              </a:rPr>
              <a:t>1.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Find the mistake in each sentence and correct it.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66741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mark the  stressed syllables in the following words. Then read them out.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perform 		 singer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concert		 famous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final			 enjoy</a:t>
            </a:r>
          </a:p>
        </p:txBody>
      </p:sp>
      <p:pic>
        <p:nvPicPr>
          <p:cNvPr id="3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13125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16258" y="3134282"/>
            <a:ext cx="11958" cy="18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964" y="3776472"/>
            <a:ext cx="1" cy="167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0964" y="4224528"/>
            <a:ext cx="0" cy="17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0252" y="3209544"/>
            <a:ext cx="21102" cy="180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0252" y="3703320"/>
            <a:ext cx="0" cy="174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3808" y="4288536"/>
            <a:ext cx="4456" cy="173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text using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0" y="2303002"/>
            <a:ext cx="9068972" cy="651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artists 		music 		concerts 	instrument 		fans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513" y="3235569"/>
            <a:ext cx="10248438" cy="333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Our class survey revealed some surprising results about the students' (1) _______ habits. Most of them did not hesitate to say that they love music because they find it relaxing. Their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music is K-pop and British or American pop music as they are big (2) _______ of Korean and American (3) _______. Fourteen out of twenty students play a musical (4) _________ and most of them </a:t>
            </a:r>
            <a:r>
              <a:rPr lang="en-US" sz="2400" dirty="0" err="1">
                <a:solidFill>
                  <a:schemeClr val="tx1"/>
                </a:solidFill>
              </a:rPr>
              <a:t>practise</a:t>
            </a:r>
            <a:r>
              <a:rPr lang="en-US" sz="2400" dirty="0">
                <a:solidFill>
                  <a:schemeClr val="tx1"/>
                </a:solidFill>
              </a:rPr>
              <a:t> between one and three hours a week. Going to (5) _______ is usually popular among teenagers, but only eight people said that they like going to such music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12" y="3784209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019" y="4497197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511" y="4851921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7886" y="4851921"/>
            <a:ext cx="158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120" y="5562071"/>
            <a:ext cx="131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concerts</a:t>
            </a: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</TotalTime>
  <Words>1168</Words>
  <PresentationFormat>Widescreen</PresentationFormat>
  <Paragraphs>254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Myriad Pro</vt:lpstr>
      <vt:lpstr>Symbol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2023-04-11T04:15:36Z</dcterms:modified>
</cp:coreProperties>
</file>