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1"/>
  </p:notesMasterIdLst>
  <p:sldIdLst>
    <p:sldId id="259" r:id="rId2"/>
    <p:sldId id="497" r:id="rId3"/>
    <p:sldId id="4411" r:id="rId4"/>
    <p:sldId id="276" r:id="rId5"/>
    <p:sldId id="257" r:id="rId6"/>
    <p:sldId id="264" r:id="rId7"/>
    <p:sldId id="262" r:id="rId8"/>
    <p:sldId id="292" r:id="rId9"/>
    <p:sldId id="293" r:id="rId10"/>
    <p:sldId id="4412" r:id="rId11"/>
    <p:sldId id="303" r:id="rId12"/>
    <p:sldId id="294" r:id="rId13"/>
    <p:sldId id="307" r:id="rId14"/>
    <p:sldId id="308" r:id="rId15"/>
    <p:sldId id="309" r:id="rId16"/>
    <p:sldId id="258" r:id="rId17"/>
    <p:sldId id="310" r:id="rId18"/>
    <p:sldId id="260" r:id="rId19"/>
    <p:sldId id="2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2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4AF14-817E-47D9-9F7F-9FCA4E39EF6A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B9E8A-595D-4F34-93AC-429DEB95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9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609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5596-1C9F-2913-3E02-D525CA83A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0ED60-4B85-9282-208F-799AA9EB1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61B45-B9A5-665F-40A6-A509D8BFA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9835B-109C-6945-CD83-513CECC8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4A6C4-E83A-2969-ED85-3179EEB9F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2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10BB6-64EB-F7E6-CA7C-E2392CEC3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7A409-EDC6-D082-74AD-9F8729C7C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20F83-20B4-3F8B-7147-16E5AC8F9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02A96-6900-C83C-C428-CE089CEBD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B4734-FFCF-1225-ABEF-038FB4C3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93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5B9B61-34DF-3933-BE75-FFDC18DCF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7B4DED-BD6B-FCAC-BCB7-6B077A14F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C23D8-BA43-852B-E4FB-3FC25863E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4B1B8-DD63-0AE0-6526-EE4401BE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01F5B-BFF5-67E4-79BE-956DC0646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0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1590-D398-4660-7579-8223CF75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DD556-E172-5177-ED04-E50CC25B9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E133B-F772-9C13-98DC-6DC640E43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CC093-5EC1-80DF-3B50-8EF824C7A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AFF4F-84C0-BBF7-A0CA-6AA86F4B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5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A8100-CA37-8230-0630-5F570247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7EE35-2331-A5AD-0AB2-7C5FDCB79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BE600-9B1E-9B9A-F778-1ED74150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41950-277B-8D82-CD2E-0F6FFC31E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BF994-21BC-7A4B-B495-929CAAB3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9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9374F-C6E5-3C4C-4A43-1C987C3A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8AD4B-05D9-BC8E-F028-C4B43C793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9F838-33CD-C9FF-72CF-8B589F1F3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A27BF-F7C0-645A-2990-C7988F7E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8DDFE-64A5-4916-B353-E1EDD592B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2A25-53EE-50C7-BF83-A71B85E7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18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840D1-DB08-0881-B11E-4AA1B0C40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8B350-8087-059B-08F4-A61FAF317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E439E-EA0F-3777-4CC6-E0D39177A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579950-A097-823D-05D2-005528438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F3978D-6E73-F55D-CABC-F5421F473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DAE635-9958-EEDC-8E25-C10895D3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C97A24-A813-F10C-9650-365818497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BD373-0381-CABA-BD68-D0A964D0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5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2DA9-CBC4-0595-69FF-7F1F9150A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3038E-AD58-4EFC-FB93-F0F81A3D2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E5DD0-3715-3809-6221-3FB8CB908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4CBC3-EA83-6834-B440-16988F84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5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E5BB43-2F18-A83E-EE43-567BFBB8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CD4339-1E98-9E43-E961-8F97E25D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E43C3-8D34-AB4A-ED57-6C12C517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0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2C80-887C-BEA6-583A-71609CD9B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18452-6F6D-0143-7309-B8C4C68E8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AA0B9-80F8-4770-4E91-6613E1CC7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1F2A2-37F8-1869-4C3A-89368C9B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14059-C7EA-5F6F-96EB-11DFEBBC4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5B8F-12BC-B49A-4538-50580126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3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EC71-B6FB-D4D7-165B-0492E834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E95E50-B7E9-EC0A-E274-2B23276F8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F1E65-6FE1-00AA-D017-17BB8C41E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3D266-36E9-7058-5EFF-9D548970C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3AF0-5896-4C9B-9B83-FFE4E71B527D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9E856-1329-82B1-04AC-784A8F22C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551A2-0EE3-1C1B-4B91-A50C47B0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7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47F4327-F34E-1345-CF63-A8E9066AB6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2D48E-F053-21FD-1EE7-538F8408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9BE6E-954A-5FCD-1066-F99996DBC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77FAD-EF0F-6FB1-A812-150EC7373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CF3AF0-5896-4C9B-9B83-FFE4E71B527D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05598-3758-EC37-D4A9-2E0B8F5BF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F762F-AAFF-AE1C-8FA8-F9C3A38EF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28628-1199-46A4-BBF0-AC328822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26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8.png"/><Relationship Id="rId34" Type="http://schemas.openxmlformats.org/officeDocument/2006/relationships/image" Target="../media/image59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5" Type="http://schemas.openxmlformats.org/officeDocument/2006/relationships/image" Target="../media/image52.png"/><Relationship Id="rId33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44.png"/><Relationship Id="rId20" Type="http://schemas.microsoft.com/office/2007/relationships/hdphoto" Target="../media/hdphoto2.wdp"/><Relationship Id="rId29" Type="http://schemas.openxmlformats.org/officeDocument/2006/relationships/image" Target="../media/image55.gif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24" Type="http://schemas.openxmlformats.org/officeDocument/2006/relationships/image" Target="../media/image51.png"/><Relationship Id="rId32" Type="http://schemas.openxmlformats.org/officeDocument/2006/relationships/image" Target="../media/image58.png"/><Relationship Id="rId5" Type="http://schemas.openxmlformats.org/officeDocument/2006/relationships/image" Target="../media/image28.png"/><Relationship Id="rId15" Type="http://schemas.microsoft.com/office/2007/relationships/hdphoto" Target="../media/hdphoto1.wdp"/><Relationship Id="rId23" Type="http://schemas.openxmlformats.org/officeDocument/2006/relationships/image" Target="../media/image50.png"/><Relationship Id="rId28" Type="http://schemas.microsoft.com/office/2007/relationships/hdphoto" Target="../media/hdphoto3.wdp"/><Relationship Id="rId10" Type="http://schemas.openxmlformats.org/officeDocument/2006/relationships/image" Target="../media/image39.png"/><Relationship Id="rId19" Type="http://schemas.openxmlformats.org/officeDocument/2006/relationships/image" Target="../media/image47.png"/><Relationship Id="rId31" Type="http://schemas.openxmlformats.org/officeDocument/2006/relationships/image" Target="../media/image57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6.png"/><Relationship Id="rId8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7.png"/><Relationship Id="rId18" Type="http://schemas.openxmlformats.org/officeDocument/2006/relationships/image" Target="../media/image55.gif"/><Relationship Id="rId26" Type="http://schemas.openxmlformats.org/officeDocument/2006/relationships/image" Target="../media/image64.png"/><Relationship Id="rId3" Type="http://schemas.openxmlformats.org/officeDocument/2006/relationships/image" Target="../media/image60.jpg"/><Relationship Id="rId21" Type="http://schemas.openxmlformats.org/officeDocument/2006/relationships/slide" Target="slide16.xml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17" Type="http://schemas.openxmlformats.org/officeDocument/2006/relationships/image" Target="../media/image53.png"/><Relationship Id="rId25" Type="http://schemas.openxmlformats.org/officeDocument/2006/relationships/slide" Target="slide18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24" Type="http://schemas.openxmlformats.org/officeDocument/2006/relationships/image" Target="../media/image63.png"/><Relationship Id="rId5" Type="http://schemas.openxmlformats.org/officeDocument/2006/relationships/image" Target="../media/image29.png"/><Relationship Id="rId15" Type="http://schemas.openxmlformats.org/officeDocument/2006/relationships/image" Target="../media/image49.png"/><Relationship Id="rId23" Type="http://schemas.openxmlformats.org/officeDocument/2006/relationships/slide" Target="slide17.xml"/><Relationship Id="rId10" Type="http://schemas.microsoft.com/office/2007/relationships/hdphoto" Target="../media/hdphoto1.wdp"/><Relationship Id="rId19" Type="http://schemas.openxmlformats.org/officeDocument/2006/relationships/image" Target="../media/image59.png"/><Relationship Id="rId4" Type="http://schemas.openxmlformats.org/officeDocument/2006/relationships/slide" Target="slide6.xml"/><Relationship Id="rId9" Type="http://schemas.openxmlformats.org/officeDocument/2006/relationships/image" Target="../media/image43.png"/><Relationship Id="rId14" Type="http://schemas.microsoft.com/office/2007/relationships/hdphoto" Target="../media/hdphoto2.wdp"/><Relationship Id="rId22" Type="http://schemas.openxmlformats.org/officeDocument/2006/relationships/image" Target="../media/image62.png"/><Relationship Id="rId27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openxmlformats.org/officeDocument/2006/relationships/image" Target="../media/image98.png"/><Relationship Id="rId4" Type="http://schemas.openxmlformats.org/officeDocument/2006/relationships/image" Target="../media/image60.jpg"/><Relationship Id="rId9" Type="http://schemas.microsoft.com/office/2007/relationships/hdphoto" Target="../media/hdphoto6.wdp"/><Relationship Id="rId14" Type="http://schemas.openxmlformats.org/officeDocument/2006/relationships/image" Target="../media/image5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5.gif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slide" Target="slide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0.jp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5.gif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slide" Target="slide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8.wdp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0.jp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619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619482"/>
              </a:xfrm>
              <a:prstGeom prst="rect">
                <a:avLst/>
              </a:prstGeom>
              <a:blipFill>
                <a:blip r:embed="rId4"/>
                <a:stretch>
                  <a:fillRect l="-871" b="-10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76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4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76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7841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5B512B-24F1-698F-11C9-CCB5090B7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0" y="708850"/>
            <a:ext cx="11210826" cy="23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F4374C-5B74-BBC9-CE39-301F879DB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1602354"/>
            <a:ext cx="11078437" cy="3739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1E4C15F-1B77-9C79-AB70-2AB8CBF1ED5B}"/>
                  </a:ext>
                </a:extLst>
              </p:cNvPr>
              <p:cNvSpPr/>
              <p:nvPr/>
            </p:nvSpPr>
            <p:spPr>
              <a:xfrm>
                <a:off x="3419474" y="2438400"/>
                <a:ext cx="1038226" cy="86677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1E4C15F-1B77-9C79-AB70-2AB8CBF1ED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474" y="2438400"/>
                <a:ext cx="1038226" cy="86677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419E4DF-09F2-6732-2B3D-5A0D80C106A1}"/>
                  </a:ext>
                </a:extLst>
              </p:cNvPr>
              <p:cNvSpPr/>
              <p:nvPr/>
            </p:nvSpPr>
            <p:spPr>
              <a:xfrm>
                <a:off x="7286625" y="2038350"/>
                <a:ext cx="914400" cy="95249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419E4DF-09F2-6732-2B3D-5A0D80C10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625" y="2038350"/>
                <a:ext cx="914400" cy="95249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DA485D9-3A19-07E1-12D3-7318181D085E}"/>
                  </a:ext>
                </a:extLst>
              </p:cNvPr>
              <p:cNvSpPr/>
              <p:nvPr/>
            </p:nvSpPr>
            <p:spPr>
              <a:xfrm>
                <a:off x="11001375" y="2381250"/>
                <a:ext cx="876300" cy="88582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DA485D9-3A19-07E1-12D3-7318181D08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1375" y="2381250"/>
                <a:ext cx="876300" cy="88582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3B37CD0-3B6C-3245-4EA3-3FC63B8F3810}"/>
                  </a:ext>
                </a:extLst>
              </p:cNvPr>
              <p:cNvSpPr/>
              <p:nvPr/>
            </p:nvSpPr>
            <p:spPr>
              <a:xfrm>
                <a:off x="2771774" y="4162425"/>
                <a:ext cx="10001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3B37CD0-3B6C-3245-4EA3-3FC63B8F38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774" y="4162425"/>
                <a:ext cx="1000126" cy="762000"/>
              </a:xfrm>
              <a:prstGeom prst="roundRect">
                <a:avLst/>
              </a:prstGeom>
              <a:blipFill>
                <a:blip r:embed="rId7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3D27E95-97DE-4B71-0107-630CAA29ED9C}"/>
                  </a:ext>
                </a:extLst>
              </p:cNvPr>
              <p:cNvSpPr/>
              <p:nvPr/>
            </p:nvSpPr>
            <p:spPr>
              <a:xfrm>
                <a:off x="6591299" y="4181475"/>
                <a:ext cx="10382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3D27E95-97DE-4B71-0107-630CAA29ED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299" y="4181475"/>
                <a:ext cx="1038226" cy="762000"/>
              </a:xfrm>
              <a:prstGeom prst="roundRect">
                <a:avLst/>
              </a:prstGeom>
              <a:blipFill>
                <a:blip r:embed="rId8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583C5A9-848E-D9BA-6FBB-32BC4B245F55}"/>
                  </a:ext>
                </a:extLst>
              </p:cNvPr>
              <p:cNvSpPr/>
              <p:nvPr/>
            </p:nvSpPr>
            <p:spPr>
              <a:xfrm>
                <a:off x="10667999" y="4171950"/>
                <a:ext cx="10382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583C5A9-848E-D9BA-6FBB-32BC4B245F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9" y="4171950"/>
                <a:ext cx="1038226" cy="762000"/>
              </a:xfrm>
              <a:prstGeom prst="roundRect">
                <a:avLst/>
              </a:prstGeom>
              <a:blipFill>
                <a:blip r:embed="rId9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  <m:r>
                      <a:rPr kumimoji="0" lang="en-US" sz="6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𝟔𝟕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𝟔𝟕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003D23-876B-32C0-CEE0-A6EC6E7DD945}"/>
              </a:ext>
            </a:extLst>
          </p:cNvPr>
          <p:cNvGrpSpPr/>
          <p:nvPr/>
        </p:nvGrpSpPr>
        <p:grpSpPr>
          <a:xfrm>
            <a:off x="-182880" y="-455040"/>
            <a:ext cx="5166360" cy="4701540"/>
            <a:chOff x="0" y="-274320"/>
            <a:chExt cx="5166360" cy="4701540"/>
          </a:xfrm>
        </p:grpSpPr>
        <p:pic>
          <p:nvPicPr>
            <p:cNvPr id="5" name="Picture 4" descr="A red and white sign with lights&#10;&#10;Description automatically generated">
              <a:extLst>
                <a:ext uri="{FF2B5EF4-FFF2-40B4-BE49-F238E27FC236}">
                  <a16:creationId xmlns:a16="http://schemas.microsoft.com/office/drawing/2014/main" id="{F799EADA-3FE2-837A-6671-ADFFE65AC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74320"/>
              <a:ext cx="5166360" cy="4701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EA2A0-23CD-0436-B1E0-01D4C32755C2}"/>
                </a:ext>
              </a:extLst>
            </p:cNvPr>
            <p:cNvSpPr txBox="1"/>
            <p:nvPr/>
          </p:nvSpPr>
          <p:spPr>
            <a:xfrm>
              <a:off x="1030604" y="1234470"/>
              <a:ext cx="32480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màu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nhanh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hơn</a:t>
              </a:r>
              <a:endParaRPr kumimoji="0" lang="en-US" sz="48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72AA5-8B26-DC69-DCBA-975541FBDCA0}"/>
              </a:ext>
            </a:extLst>
          </p:cNvPr>
          <p:cNvSpPr/>
          <p:nvPr/>
        </p:nvSpPr>
        <p:spPr>
          <a:xfrm>
            <a:off x="4843464" y="213813"/>
            <a:ext cx="7110412" cy="140543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1,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tô màu vàng của bạn nữ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80C0F6-BA14-8C45-8842-E060208A8451}"/>
              </a:ext>
            </a:extLst>
          </p:cNvPr>
          <p:cNvSpPr/>
          <p:nvPr/>
        </p:nvSpPr>
        <p:spPr>
          <a:xfrm>
            <a:off x="4862514" y="2185488"/>
            <a:ext cx="7110412" cy="140543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4,5,6 tô màu xanh của bạn nam.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86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11E5FA7-9A55-4C83-1713-D3DE7F654064}"/>
              </a:ext>
            </a:extLst>
          </p:cNvPr>
          <p:cNvSpPr/>
          <p:nvPr/>
        </p:nvSpPr>
        <p:spPr>
          <a:xfrm rot="16200000">
            <a:off x="166686" y="2767014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7C9AFEAC-66C9-0DAB-F9EA-853B3B416C36}"/>
              </a:ext>
            </a:extLst>
          </p:cNvPr>
          <p:cNvSpPr/>
          <p:nvPr/>
        </p:nvSpPr>
        <p:spPr>
          <a:xfrm rot="16200000">
            <a:off x="1223961" y="2767015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5BD06A8-0698-D418-AA03-64DD010EB0B7}"/>
              </a:ext>
            </a:extLst>
          </p:cNvPr>
          <p:cNvSpPr/>
          <p:nvPr/>
        </p:nvSpPr>
        <p:spPr>
          <a:xfrm rot="16200000">
            <a:off x="2281237" y="2767015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7EF20C55-9660-0E93-5582-1B5317AE8982}"/>
              </a:ext>
            </a:extLst>
          </p:cNvPr>
          <p:cNvSpPr/>
          <p:nvPr/>
        </p:nvSpPr>
        <p:spPr>
          <a:xfrm rot="16200000">
            <a:off x="3338512" y="2767016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D8EBA725-D808-0CBA-6F7E-686053DD9918}"/>
              </a:ext>
            </a:extLst>
          </p:cNvPr>
          <p:cNvSpPr/>
          <p:nvPr/>
        </p:nvSpPr>
        <p:spPr>
          <a:xfrm rot="16200000">
            <a:off x="4405313" y="2767016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39E9EC78-BBAE-B455-EB2F-34499B25DE98}"/>
              </a:ext>
            </a:extLst>
          </p:cNvPr>
          <p:cNvSpPr/>
          <p:nvPr/>
        </p:nvSpPr>
        <p:spPr>
          <a:xfrm rot="16200000">
            <a:off x="5472113" y="2767016"/>
            <a:ext cx="3810004" cy="10572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5A8529C8-4AE7-AE9C-42C0-120B53DC79E1}"/>
              </a:ext>
            </a:extLst>
          </p:cNvPr>
          <p:cNvSpPr/>
          <p:nvPr/>
        </p:nvSpPr>
        <p:spPr>
          <a:xfrm rot="16200000">
            <a:off x="6538914" y="2767016"/>
            <a:ext cx="3810004" cy="10572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4226E72D-B346-7C81-CE96-CC5260D53905}"/>
              </a:ext>
            </a:extLst>
          </p:cNvPr>
          <p:cNvSpPr/>
          <p:nvPr/>
        </p:nvSpPr>
        <p:spPr>
          <a:xfrm rot="16200000">
            <a:off x="7596189" y="2767018"/>
            <a:ext cx="3810004" cy="1057275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E93726E0-3007-B0D2-497B-6D72A8860F6C}"/>
              </a:ext>
            </a:extLst>
          </p:cNvPr>
          <p:cNvSpPr/>
          <p:nvPr/>
        </p:nvSpPr>
        <p:spPr>
          <a:xfrm rot="16200000">
            <a:off x="8662990" y="2767018"/>
            <a:ext cx="3810004" cy="1057275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8070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963ED-5E54-99A1-4578-EC98765EC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9" y="833437"/>
            <a:ext cx="10869623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01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1CD632-6103-861F-4639-7CA3F4A6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887" y="2835296"/>
            <a:ext cx="7242676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Biết cộng hai phân số có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Vận dụng được các phép tính đã học vào giải quyết một số tình huống gắn với thực tế.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3752850" y="89210"/>
                <a:ext cx="4191000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T</m:t>
                    </m:r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í</m:t>
                    </m:r>
                    <m:r>
                      <m:rPr>
                        <m:sty m:val="p"/>
                      </m:rP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nh</m:t>
                    </m:r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: </m:t>
                    </m:r>
                    <m:f>
                      <m:f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44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</m:t>
                        </m:r>
                      </m:den>
                    </m:f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 ?</m:t>
                    </m:r>
                  </m:oMath>
                </a14:m>
                <a:r>
                  <a:rPr kumimoji="0" lang="en-US" sz="44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4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850" y="89210"/>
                <a:ext cx="4191000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0E485E-9C26-5B83-ABEC-3D3ABEB28692}"/>
                  </a:ext>
                </a:extLst>
              </p:cNvPr>
              <p:cNvSpPr txBox="1"/>
              <p:nvPr/>
            </p:nvSpPr>
            <p:spPr>
              <a:xfrm>
                <a:off x="1085850" y="1695450"/>
                <a:ext cx="10172700" cy="1497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0E485E-9C26-5B83-ABEC-3D3ABEB28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50" y="1695450"/>
                <a:ext cx="10172700" cy="1497461"/>
              </a:xfrm>
              <a:prstGeom prst="rect">
                <a:avLst/>
              </a:prstGeom>
              <a:blipFill>
                <a:blip r:embed="rId4"/>
                <a:stretch>
                  <a:fillRect l="-1498" r="-1558" b="-4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01FE95F-B20F-2546-EBF9-A117CAC3C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390900"/>
            <a:ext cx="3143250" cy="1733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FE035F-BB29-02CF-0F44-D8576F235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50" y="2891883"/>
            <a:ext cx="3505200" cy="3013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8557AB-5B1B-A286-985F-D6338DD77B6B}"/>
                  </a:ext>
                </a:extLst>
              </p:cNvPr>
              <p:cNvSpPr txBox="1"/>
              <p:nvPr/>
            </p:nvSpPr>
            <p:spPr>
              <a:xfrm>
                <a:off x="1409700" y="5286375"/>
                <a:ext cx="10172700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8557AB-5B1B-A286-985F-D6338DD77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5286375"/>
                <a:ext cx="10172700" cy="990656"/>
              </a:xfrm>
              <a:prstGeom prst="rect">
                <a:avLst/>
              </a:prstGeom>
              <a:blipFill>
                <a:blip r:embed="rId7"/>
                <a:stretch>
                  <a:fillRect l="-2097"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0409FB88-B514-10A2-419A-864E8F625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" y="2189205"/>
            <a:ext cx="3415890" cy="43171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88E3F4-420A-FEF3-C4A0-750188810840}"/>
              </a:ext>
            </a:extLst>
          </p:cNvPr>
          <p:cNvSpPr/>
          <p:nvPr/>
        </p:nvSpPr>
        <p:spPr>
          <a:xfrm>
            <a:off x="3575783" y="1704975"/>
            <a:ext cx="8092342" cy="160020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muốn cộng hai phân số cùng mẫu số ta làm như thế nào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Nhóm 58">
            <a:extLst>
              <a:ext uri="{FF2B5EF4-FFF2-40B4-BE49-F238E27FC236}">
                <a16:creationId xmlns:a16="http://schemas.microsoft.com/office/drawing/2014/main" id="{8DDEC43B-831F-7C31-112D-20FDFE2925C2}"/>
              </a:ext>
            </a:extLst>
          </p:cNvPr>
          <p:cNvGrpSpPr/>
          <p:nvPr/>
        </p:nvGrpSpPr>
        <p:grpSpPr>
          <a:xfrm>
            <a:off x="3981450" y="3942299"/>
            <a:ext cx="7658100" cy="1658889"/>
            <a:chOff x="3947613" y="165100"/>
            <a:chExt cx="5905542" cy="1244167"/>
          </a:xfrm>
        </p:grpSpPr>
        <p:sp>
          <p:nvSpPr>
            <p:cNvPr id="13" name="Hình chữ nhật: Góc Tròn 61">
              <a:extLst>
                <a:ext uri="{FF2B5EF4-FFF2-40B4-BE49-F238E27FC236}">
                  <a16:creationId xmlns:a16="http://schemas.microsoft.com/office/drawing/2014/main" id="{3E035893-EF5F-2739-11DE-22BB4B5B6BE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4" name="Hộp Văn bản 62">
              <a:extLst>
                <a:ext uri="{FF2B5EF4-FFF2-40B4-BE49-F238E27FC236}">
                  <a16:creationId xmlns:a16="http://schemas.microsoft.com/office/drawing/2014/main" id="{6CB68029-1E92-4161-72BD-C045CB496407}"/>
                </a:ext>
              </a:extLst>
            </p:cNvPr>
            <p:cNvSpPr txBox="1"/>
            <p:nvPr/>
          </p:nvSpPr>
          <p:spPr>
            <a:xfrm>
              <a:off x="4093652" y="215892"/>
              <a:ext cx="5585654" cy="1033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Ta cộng hai tử số với nhau và giữ nguyên mẫu số.</a:t>
              </a:r>
              <a:endParaRPr lang="en-US" sz="3600" b="1" dirty="0">
                <a:solidFill>
                  <a:srgbClr val="002060"/>
                </a:solidFill>
                <a:effectLst/>
                <a:ea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E98D645-933E-3556-BB9D-A68762984299}"/>
              </a:ext>
            </a:extLst>
          </p:cNvPr>
          <p:cNvSpPr txBox="1"/>
          <p:nvPr/>
        </p:nvSpPr>
        <p:spPr>
          <a:xfrm>
            <a:off x="1057275" y="676275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</TotalTime>
  <Words>208</Words>
  <PresentationFormat>Widescreen</PresentationFormat>
  <Paragraphs>48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#9Slide07 Altus</vt:lpstr>
      <vt:lpstr>#9Slide07 HoneyCream</vt:lpstr>
      <vt:lpstr>#9Slide07 IcielStormtrooper</vt:lpstr>
      <vt:lpstr>Aptos</vt:lpstr>
      <vt:lpstr>Aptos Display</vt:lpstr>
      <vt:lpstr>Arial</vt:lpstr>
      <vt:lpstr>Arial Black</vt:lpstr>
      <vt:lpstr>Calibri</vt:lpstr>
      <vt:lpstr>Cambria</vt:lpstr>
      <vt:lpstr>Cambria Math</vt:lpstr>
      <vt:lpstr>SVN-SAF</vt:lpstr>
      <vt:lpstr>Times New Roman</vt:lpstr>
      <vt:lpstr>Wingdings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2024-02-03T01:40:22Z</dcterms:created>
  <dcterms:modified xsi:type="dcterms:W3CDTF">2024-02-15T03:54:52Z</dcterms:modified>
</cp:coreProperties>
</file>