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425" r:id="rId1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434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244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5860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772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6024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8813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694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114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219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0340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313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0A955-0098-4126-ABD4-480F0753FC04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C8D0-2351-4655-A6E6-A564F94700DE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251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0364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0430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0694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0760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8" name="Rectangle 7"/>
          <p:cNvSpPr/>
          <p:nvPr/>
        </p:nvSpPr>
        <p:spPr>
          <a:xfrm>
            <a:off x="4000496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628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00562" y="114298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00364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00100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00298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00232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00166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00430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000364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000496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00298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500694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00628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00562" y="200024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00628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00694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00892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00760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500826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500562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00496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500430" y="242886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500562" y="2857496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000496" y="2857496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500298" y="2857496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000364" y="2857496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500430" y="2857496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500562" y="328612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000496" y="328612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000364" y="328612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500430" y="3286124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000760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500694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000628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000364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500430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000496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500562" y="371475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500562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000496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000232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500298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000364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00430" y="4143380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000496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91" name="Rectangle 90"/>
          <p:cNvSpPr/>
          <p:nvPr/>
        </p:nvSpPr>
        <p:spPr>
          <a:xfrm>
            <a:off x="4500562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W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500694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000892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000760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500826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G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000628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000364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K</a:t>
            </a:r>
          </a:p>
        </p:txBody>
      </p:sp>
      <p:sp>
        <p:nvSpPr>
          <p:cNvPr id="98" name="Rectangle 97"/>
          <p:cNvSpPr/>
          <p:nvPr/>
        </p:nvSpPr>
        <p:spPr>
          <a:xfrm>
            <a:off x="3500430" y="4572008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3000364" y="1142984"/>
            <a:ext cx="3500462" cy="428628"/>
            <a:chOff x="3000364" y="1142984"/>
            <a:chExt cx="3500462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9" name="Rectangle 98"/>
            <p:cNvSpPr/>
            <p:nvPr/>
          </p:nvSpPr>
          <p:spPr>
            <a:xfrm>
              <a:off x="3000364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500430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0694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000760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000496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000628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500562" y="114298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3500430" y="1571612"/>
            <a:ext cx="500066" cy="4286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1000100" y="1571612"/>
            <a:ext cx="3000396" cy="428628"/>
            <a:chOff x="1000100" y="1571612"/>
            <a:chExt cx="3000396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8" name="Rectangle 107"/>
            <p:cNvSpPr/>
            <p:nvPr/>
          </p:nvSpPr>
          <p:spPr>
            <a:xfrm>
              <a:off x="3000364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00100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500298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000232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500166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0430" y="157161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500298" y="2000240"/>
            <a:ext cx="3500462" cy="428628"/>
            <a:chOff x="2500298" y="2000240"/>
            <a:chExt cx="3500462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5" name="Rectangle 114"/>
            <p:cNvSpPr/>
            <p:nvPr/>
          </p:nvSpPr>
          <p:spPr>
            <a:xfrm>
              <a:off x="3500430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000364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000496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500298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500694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000628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00562" y="200024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2500298" y="2857496"/>
            <a:ext cx="2500330" cy="428628"/>
            <a:chOff x="2500298" y="2857496"/>
            <a:chExt cx="2500330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46" name="Rectangle 145"/>
            <p:cNvSpPr/>
            <p:nvPr/>
          </p:nvSpPr>
          <p:spPr>
            <a:xfrm>
              <a:off x="4500562" y="2857496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000496" y="2857496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500298" y="2857496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000364" y="2857496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500430" y="2857496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000364" y="3286124"/>
            <a:ext cx="2000264" cy="428628"/>
            <a:chOff x="3000364" y="3286124"/>
            <a:chExt cx="2000264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51" name="Rectangle 150"/>
            <p:cNvSpPr/>
            <p:nvPr/>
          </p:nvSpPr>
          <p:spPr>
            <a:xfrm>
              <a:off x="4500562" y="328612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000496" y="328612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000364" y="328612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500430" y="3286124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3000364" y="3714752"/>
            <a:ext cx="3500462" cy="428628"/>
            <a:chOff x="3000364" y="3714752"/>
            <a:chExt cx="3500462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58" name="Rectangle 157"/>
            <p:cNvSpPr/>
            <p:nvPr/>
          </p:nvSpPr>
          <p:spPr>
            <a:xfrm>
              <a:off x="6000760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00694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000628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000364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500430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000496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500562" y="3714752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000232" y="4143380"/>
            <a:ext cx="3000396" cy="428628"/>
            <a:chOff x="2000232" y="4143380"/>
            <a:chExt cx="3000396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5" name="Rectangle 164"/>
            <p:cNvSpPr/>
            <p:nvPr/>
          </p:nvSpPr>
          <p:spPr>
            <a:xfrm>
              <a:off x="4500562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000496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000232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000364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500430" y="4143380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3000364" y="4572008"/>
            <a:ext cx="4500594" cy="428628"/>
            <a:chOff x="3000364" y="4572008"/>
            <a:chExt cx="4500594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5" name="Rectangle 194"/>
            <p:cNvSpPr/>
            <p:nvPr/>
          </p:nvSpPr>
          <p:spPr>
            <a:xfrm>
              <a:off x="4000496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4500562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500694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7000892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000760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6500826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000628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3000364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3500430" y="457200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13" name="Oval 212"/>
          <p:cNvSpPr/>
          <p:nvPr/>
        </p:nvSpPr>
        <p:spPr>
          <a:xfrm>
            <a:off x="214282" y="1214422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1</a:t>
            </a:r>
          </a:p>
        </p:txBody>
      </p:sp>
      <p:sp>
        <p:nvSpPr>
          <p:cNvPr id="214" name="Oval 213"/>
          <p:cNvSpPr/>
          <p:nvPr/>
        </p:nvSpPr>
        <p:spPr>
          <a:xfrm>
            <a:off x="214282" y="1643050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2</a:t>
            </a:r>
          </a:p>
        </p:txBody>
      </p:sp>
      <p:sp>
        <p:nvSpPr>
          <p:cNvPr id="215" name="Oval 214"/>
          <p:cNvSpPr/>
          <p:nvPr/>
        </p:nvSpPr>
        <p:spPr>
          <a:xfrm>
            <a:off x="214282" y="2071678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3</a:t>
            </a:r>
          </a:p>
        </p:txBody>
      </p:sp>
      <p:sp>
        <p:nvSpPr>
          <p:cNvPr id="216" name="Oval 215"/>
          <p:cNvSpPr/>
          <p:nvPr/>
        </p:nvSpPr>
        <p:spPr>
          <a:xfrm>
            <a:off x="357158" y="3857628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7</a:t>
            </a:r>
          </a:p>
        </p:txBody>
      </p:sp>
      <p:sp>
        <p:nvSpPr>
          <p:cNvPr id="217" name="Oval 216"/>
          <p:cNvSpPr/>
          <p:nvPr/>
        </p:nvSpPr>
        <p:spPr>
          <a:xfrm>
            <a:off x="357158" y="3357562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6</a:t>
            </a:r>
          </a:p>
        </p:txBody>
      </p:sp>
      <p:sp>
        <p:nvSpPr>
          <p:cNvPr id="218" name="Oval 217"/>
          <p:cNvSpPr/>
          <p:nvPr/>
        </p:nvSpPr>
        <p:spPr>
          <a:xfrm>
            <a:off x="285720" y="2500306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4</a:t>
            </a:r>
          </a:p>
        </p:txBody>
      </p:sp>
      <p:sp>
        <p:nvSpPr>
          <p:cNvPr id="219" name="Oval 218"/>
          <p:cNvSpPr/>
          <p:nvPr/>
        </p:nvSpPr>
        <p:spPr>
          <a:xfrm>
            <a:off x="357158" y="4714884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9</a:t>
            </a:r>
          </a:p>
        </p:txBody>
      </p:sp>
      <p:sp>
        <p:nvSpPr>
          <p:cNvPr id="220" name="Oval 219"/>
          <p:cNvSpPr/>
          <p:nvPr/>
        </p:nvSpPr>
        <p:spPr>
          <a:xfrm>
            <a:off x="285720" y="2928934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5</a:t>
            </a:r>
          </a:p>
        </p:txBody>
      </p:sp>
      <p:sp>
        <p:nvSpPr>
          <p:cNvPr id="221" name="Oval 220"/>
          <p:cNvSpPr/>
          <p:nvPr/>
        </p:nvSpPr>
        <p:spPr>
          <a:xfrm>
            <a:off x="357158" y="4286256"/>
            <a:ext cx="500066" cy="2857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8</a:t>
            </a:r>
          </a:p>
        </p:txBody>
      </p:sp>
      <p:grpSp>
        <p:nvGrpSpPr>
          <p:cNvPr id="230" name="Group 229"/>
          <p:cNvGrpSpPr/>
          <p:nvPr/>
        </p:nvGrpSpPr>
        <p:grpSpPr>
          <a:xfrm>
            <a:off x="3500430" y="2428868"/>
            <a:ext cx="4000528" cy="428628"/>
            <a:chOff x="3500430" y="2428868"/>
            <a:chExt cx="4000528" cy="42862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2" name="Rectangle 221"/>
            <p:cNvSpPr/>
            <p:nvPr/>
          </p:nvSpPr>
          <p:spPr>
            <a:xfrm>
              <a:off x="3500430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7000892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000496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6500826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6000760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500562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5000628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500694" y="2428868"/>
              <a:ext cx="500066" cy="428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31" name="Oval 230"/>
          <p:cNvSpPr/>
          <p:nvPr/>
        </p:nvSpPr>
        <p:spPr>
          <a:xfrm>
            <a:off x="8143900" y="1142984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2" name="Oval 231"/>
          <p:cNvSpPr/>
          <p:nvPr/>
        </p:nvSpPr>
        <p:spPr>
          <a:xfrm>
            <a:off x="8143900" y="1571612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3" name="Oval 232"/>
          <p:cNvSpPr/>
          <p:nvPr/>
        </p:nvSpPr>
        <p:spPr>
          <a:xfrm>
            <a:off x="8215338" y="4714884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4" name="Oval 233"/>
          <p:cNvSpPr/>
          <p:nvPr/>
        </p:nvSpPr>
        <p:spPr>
          <a:xfrm>
            <a:off x="8215338" y="4286256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5" name="Oval 234"/>
          <p:cNvSpPr/>
          <p:nvPr/>
        </p:nvSpPr>
        <p:spPr>
          <a:xfrm>
            <a:off x="8215338" y="3857628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6" name="Oval 235"/>
          <p:cNvSpPr/>
          <p:nvPr/>
        </p:nvSpPr>
        <p:spPr>
          <a:xfrm>
            <a:off x="8215338" y="3357562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7" name="Oval 236"/>
          <p:cNvSpPr/>
          <p:nvPr/>
        </p:nvSpPr>
        <p:spPr>
          <a:xfrm>
            <a:off x="8215338" y="2928934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8" name="Oval 237"/>
          <p:cNvSpPr/>
          <p:nvPr/>
        </p:nvSpPr>
        <p:spPr>
          <a:xfrm>
            <a:off x="8215338" y="2500306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9" name="Oval 238"/>
          <p:cNvSpPr/>
          <p:nvPr/>
        </p:nvSpPr>
        <p:spPr>
          <a:xfrm>
            <a:off x="8215338" y="2000240"/>
            <a:ext cx="428628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-1.3876E-6 L -0.33854 0.71346 " pathEditMode="relative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23682E-6 L -0.26441 0.6588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00" y="3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73543E-7 L -0.18125 0.59805 " pathEditMode="relative" ptsTypes="AA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2012 L -0.12274 0.5342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2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2059 L -0.06754 0.4817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2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9584E-6 L -0.00451 0.419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86309E-6 L 0.0474 0.32516 " pathEditMode="relative" ptsTypes="AA">
                                      <p:cBhvr>
                                        <p:cTn id="7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6725E-6 L 0.08663 0.26226 " pathEditMode="relative" ptsTypes="AA">
                                      <p:cBhvr>
                                        <p:cTn id="9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9806E-6 L 0.12604 0.1783 " pathEditMode="relative" ptsTypes="AA">
                                      <p:cBhvr>
                                        <p:cTn id="10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</p:childTnLst>
        </p:cTn>
      </p:par>
    </p:tnLst>
    <p:bldLst>
      <p:bldP spid="5" grpId="0" animBg="1"/>
      <p:bldP spid="30" grpId="0" animBg="1"/>
      <p:bldP spid="44" grpId="0" animBg="1"/>
      <p:bldP spid="49" grpId="0" animBg="1"/>
      <p:bldP spid="76" grpId="0" animBg="1"/>
      <p:bldP spid="81" grpId="0" animBg="1"/>
      <p:bldP spid="89" grpId="0" animBg="1"/>
      <p:bldP spid="98" grpId="0" animBg="1"/>
      <p:bldP spid="10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WHAT THE COMMON TEACHER PREPOSES FOR STUDENTS?</a:t>
            </a:r>
            <a:endParaRPr lang="vi-VN" dirty="0"/>
          </a:p>
        </p:txBody>
      </p:sp>
      <p:sp>
        <p:nvSpPr>
          <p:cNvPr id="4" name="Right Arrow 3"/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vi-VN" dirty="0"/>
              <a:t>IS A KNOWLEDGE TRANSMITTER?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ALWAYS THAT WE HAVE PEOPLE WITH THEM</a:t>
            </a:r>
            <a:endParaRPr lang="vi-VN" dirty="0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6572264" y="4500570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OBJECTS OF KNOWLEDGE OF KNOWLEDGE</a:t>
            </a:r>
            <a:endParaRPr lang="vi-VN" dirty="0"/>
          </a:p>
        </p:txBody>
      </p:sp>
      <p:sp>
        <p:nvSpPr>
          <p:cNvPr id="4" name="Right Arrow 3"/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WHAT ARE VIETNAMESE HUMAN PERSONS WHO HAD?</a:t>
            </a:r>
            <a:endParaRPr lang="vi-VN" dirty="0"/>
          </a:p>
        </p:txBody>
      </p:sp>
      <p:sp>
        <p:nvSpPr>
          <p:cNvPr id="5" name="Right Arrow 4"/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 COLLECTION IN A SCHOOL</a:t>
            </a:r>
            <a:endParaRPr lang="vi-VN" dirty="0"/>
          </a:p>
        </p:txBody>
      </p:sp>
      <p:sp>
        <p:nvSpPr>
          <p:cNvPr id="4" name="Right Arrow 3"/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vi-VN" dirty="0"/>
              <a:t>TERMINATION OF A CURRICULUM</a:t>
            </a:r>
            <a:r>
              <a:rPr lang="en-US" dirty="0"/>
              <a:t>…</a:t>
            </a:r>
            <a:endParaRPr lang="vi-VN" dirty="0"/>
          </a:p>
        </p:txBody>
      </p:sp>
      <p:sp>
        <p:nvSpPr>
          <p:cNvPr id="4" name="Right Arrow 3"/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COURSE RELATED TO VIETNAMESE ETHNIC TRADITIONAL CIRCUMSTANCES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WHEN TO STUDY AGE TO LEARN?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500826" y="4429132"/>
            <a:ext cx="1357322" cy="10001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175</Words>
  <PresentationFormat>Trình chiếu Trên màn hình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2017-09-20T13:42:13Z</dcterms:created>
  <dcterms:modified xsi:type="dcterms:W3CDTF">2023-09-16T11:56:14Z</dcterms:modified>
</cp:coreProperties>
</file>