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74">
          <p15:clr>
            <a:srgbClr val="000000"/>
          </p15:clr>
        </p15:guide>
        <p15:guide id="2" pos="2927">
          <p15:clr>
            <a:srgbClr val="000000"/>
          </p15:clr>
        </p15:guide>
        <p15:guide id="3" orient="horz" pos="1620">
          <p15:clr>
            <a:srgbClr val="000000"/>
          </p15:clr>
        </p15:guide>
      </p15:sldGuideLst>
    </p:ext>
    <p:ext uri="http://customooxmlschemas.google.com/">
      <go:slidesCustomData xmlns:go="http://customooxmlschemas.google.com/" r:id="rId34" roundtripDataSignature="AMtx7mjRWiv8Z28dg80sSGAjA5nyceoD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B34F99-C8F6-48EF-9443-EEAE64111074}">
  <a:tblStyle styleId="{18B34F99-C8F6-48EF-9443-EEAE6411107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846F13F-7511-4319-A85D-6E4E1DA3DDC9}"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2FC"/>
          </a:solidFill>
        </a:fill>
      </a:tcStyle>
    </a:wholeTbl>
    <a:band1H>
      <a:tcTxStyle/>
      <a:tcStyle>
        <a:fill>
          <a:solidFill>
            <a:srgbClr val="D6E5F9"/>
          </a:solidFill>
        </a:fill>
      </a:tcStyle>
    </a:band1H>
    <a:band2H>
      <a:tcTxStyle/>
    </a:band2H>
    <a:band1V>
      <a:tcTxStyle/>
      <a:tcStyle>
        <a:fill>
          <a:solidFill>
            <a:srgbClr val="D6E5F9"/>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74" orient="horz"/>
        <p:guide pos="2927"/>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179484"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2" name="Google Shape;422;p1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4" name="Google Shape;444;p1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9" name="Google Shape;449;p1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6" name="Google Shape;586;p1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2" name="Google Shape;722;p1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2" name="Google Shape;732;p1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1" name="Google Shape;741;p1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8" name="Google Shape;748;p1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8" name="Google Shape;758;p1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1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3" name="Google Shape;763;p1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1" name="Google Shape;91;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8" name="Google Shape;768;p2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4" name="Google Shape;774;p2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2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0" name="Google Shape;780;p2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9" name="Google Shape;789;p2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2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4" name="Google Shape;794;p2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2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9" name="Google Shape;799;p25: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25: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2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06" name="Google Shape;806;p2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2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1" name="Google Shape;811;p2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p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 name="Google Shape;119;p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p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6" name="Google Shape;416;p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75" name="Google Shape;75;p38"/>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1289343" y="-626164"/>
            <a:ext cx="4388644" cy="605293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81" name="Google Shape;81;p3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0"/>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3375"/>
              <a:buFont typeface="Arial"/>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0"/>
          <p:cNvSpPr txBox="1"/>
          <p:nvPr>
            <p:ph idx="1" type="subTitle"/>
          </p:nvPr>
        </p:nvSpPr>
        <p:spPr>
          <a:xfrm>
            <a:off x="1143000" y="2701529"/>
            <a:ext cx="6858000" cy="124182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203"/>
              </a:spcBef>
              <a:spcAft>
                <a:spcPts val="0"/>
              </a:spcAft>
              <a:buClr>
                <a:schemeClr val="dk1"/>
              </a:buClr>
              <a:buSzPts val="1350"/>
              <a:buFont typeface="Arial"/>
              <a:buNone/>
              <a:defRPr sz="1350"/>
            </a:lvl1pPr>
            <a:lvl2pPr lvl="1" algn="ctr">
              <a:lnSpc>
                <a:spcPct val="100000"/>
              </a:lnSpc>
              <a:spcBef>
                <a:spcPts val="169"/>
              </a:spcBef>
              <a:spcAft>
                <a:spcPts val="0"/>
              </a:spcAft>
              <a:buClr>
                <a:schemeClr val="dk1"/>
              </a:buClr>
              <a:buSzPts val="1125"/>
              <a:buFont typeface="Arial"/>
              <a:buNone/>
              <a:defRPr sz="1125"/>
            </a:lvl2pPr>
            <a:lvl3pPr lvl="2" algn="ctr">
              <a:lnSpc>
                <a:spcPct val="100000"/>
              </a:lnSpc>
              <a:spcBef>
                <a:spcPts val="152"/>
              </a:spcBef>
              <a:spcAft>
                <a:spcPts val="0"/>
              </a:spcAft>
              <a:buClr>
                <a:schemeClr val="dk1"/>
              </a:buClr>
              <a:buSzPts val="1015"/>
              <a:buFont typeface="Arial"/>
              <a:buNone/>
              <a:defRPr sz="1014"/>
            </a:lvl3pPr>
            <a:lvl4pPr lvl="3" algn="ctr">
              <a:lnSpc>
                <a:spcPct val="100000"/>
              </a:lnSpc>
              <a:spcBef>
                <a:spcPts val="135"/>
              </a:spcBef>
              <a:spcAft>
                <a:spcPts val="0"/>
              </a:spcAft>
              <a:buClr>
                <a:schemeClr val="dk1"/>
              </a:buClr>
              <a:buSzPts val="900"/>
              <a:buFont typeface="Arial"/>
              <a:buNone/>
              <a:defRPr sz="900"/>
            </a:lvl4pPr>
            <a:lvl5pPr lvl="4" algn="ctr">
              <a:lnSpc>
                <a:spcPct val="100000"/>
              </a:lnSpc>
              <a:spcBef>
                <a:spcPts val="135"/>
              </a:spcBef>
              <a:spcAft>
                <a:spcPts val="0"/>
              </a:spcAft>
              <a:buClr>
                <a:schemeClr val="dk1"/>
              </a:buClr>
              <a:buSzPts val="900"/>
              <a:buFont typeface="Arial"/>
              <a:buNone/>
              <a:defRPr sz="900"/>
            </a:lvl5pPr>
            <a:lvl6pPr lvl="5" algn="ctr">
              <a:lnSpc>
                <a:spcPct val="100000"/>
              </a:lnSpc>
              <a:spcBef>
                <a:spcPts val="135"/>
              </a:spcBef>
              <a:spcAft>
                <a:spcPts val="0"/>
              </a:spcAft>
              <a:buClr>
                <a:schemeClr val="dk1"/>
              </a:buClr>
              <a:buSzPts val="900"/>
              <a:buFont typeface="Arial"/>
              <a:buNone/>
              <a:defRPr sz="900"/>
            </a:lvl6pPr>
            <a:lvl7pPr lvl="6" algn="ctr">
              <a:lnSpc>
                <a:spcPct val="100000"/>
              </a:lnSpc>
              <a:spcBef>
                <a:spcPts val="135"/>
              </a:spcBef>
              <a:spcAft>
                <a:spcPts val="0"/>
              </a:spcAft>
              <a:buClr>
                <a:schemeClr val="dk1"/>
              </a:buClr>
              <a:buSzPts val="900"/>
              <a:buFont typeface="Arial"/>
              <a:buNone/>
              <a:defRPr sz="900"/>
            </a:lvl7pPr>
            <a:lvl8pPr lvl="7" algn="ctr">
              <a:lnSpc>
                <a:spcPct val="100000"/>
              </a:lnSpc>
              <a:spcBef>
                <a:spcPts val="135"/>
              </a:spcBef>
              <a:spcAft>
                <a:spcPts val="0"/>
              </a:spcAft>
              <a:buClr>
                <a:schemeClr val="dk1"/>
              </a:buClr>
              <a:buSzPts val="900"/>
              <a:buFont typeface="Arial"/>
              <a:buNone/>
              <a:defRPr sz="900"/>
            </a:lvl8pPr>
            <a:lvl9pPr lvl="8" algn="ctr">
              <a:lnSpc>
                <a:spcPct val="100000"/>
              </a:lnSpc>
              <a:spcBef>
                <a:spcPts val="135"/>
              </a:spcBef>
              <a:spcAft>
                <a:spcPts val="0"/>
              </a:spcAft>
              <a:buClr>
                <a:schemeClr val="dk1"/>
              </a:buClr>
              <a:buSzPts val="900"/>
              <a:buFont typeface="Arial"/>
              <a:buNone/>
              <a:defRPr sz="900"/>
            </a:lvl9pPr>
          </a:lstStyle>
          <a:p/>
        </p:txBody>
      </p:sp>
      <p:sp>
        <p:nvSpPr>
          <p:cNvPr id="22" name="Google Shape;22;p30"/>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0"/>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0"/>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28" name="Google Shape;28;p31"/>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2"/>
          <p:cNvSpPr txBox="1"/>
          <p:nvPr>
            <p:ph idx="1" type="body"/>
          </p:nvPr>
        </p:nvSpPr>
        <p:spPr>
          <a:xfrm>
            <a:off x="457200" y="1200150"/>
            <a:ext cx="4032504" cy="339447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34" name="Google Shape;34;p32"/>
          <p:cNvSpPr txBox="1"/>
          <p:nvPr>
            <p:ph idx="2" type="body"/>
          </p:nvPr>
        </p:nvSpPr>
        <p:spPr>
          <a:xfrm>
            <a:off x="4654296" y="1200150"/>
            <a:ext cx="4032504" cy="339447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35" name="Google Shape;35;p32"/>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3"/>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3375"/>
              <a:buFont typeface="Arial"/>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3"/>
          <p:cNvSpPr txBox="1"/>
          <p:nvPr>
            <p:ph idx="1" type="body"/>
          </p:nvPr>
        </p:nvSpPr>
        <p:spPr>
          <a:xfrm>
            <a:off x="623888" y="3442097"/>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3"/>
              </a:spcBef>
              <a:spcAft>
                <a:spcPts val="0"/>
              </a:spcAft>
              <a:buClr>
                <a:srgbClr val="888888"/>
              </a:buClr>
              <a:buSzPts val="1350"/>
              <a:buFont typeface="Arial"/>
              <a:buNone/>
              <a:defRPr sz="1350">
                <a:solidFill>
                  <a:srgbClr val="888888"/>
                </a:solidFill>
              </a:defRPr>
            </a:lvl1pPr>
            <a:lvl2pPr indent="-228600" lvl="1" marL="914400" algn="l">
              <a:lnSpc>
                <a:spcPct val="100000"/>
              </a:lnSpc>
              <a:spcBef>
                <a:spcPts val="169"/>
              </a:spcBef>
              <a:spcAft>
                <a:spcPts val="0"/>
              </a:spcAft>
              <a:buClr>
                <a:srgbClr val="888888"/>
              </a:buClr>
              <a:buSzPts val="1125"/>
              <a:buFont typeface="Arial"/>
              <a:buNone/>
              <a:defRPr sz="1125">
                <a:solidFill>
                  <a:srgbClr val="888888"/>
                </a:solidFill>
              </a:defRPr>
            </a:lvl2pPr>
            <a:lvl3pPr indent="-228600" lvl="2" marL="1371600" algn="l">
              <a:lnSpc>
                <a:spcPct val="100000"/>
              </a:lnSpc>
              <a:spcBef>
                <a:spcPts val="152"/>
              </a:spcBef>
              <a:spcAft>
                <a:spcPts val="0"/>
              </a:spcAft>
              <a:buClr>
                <a:srgbClr val="888888"/>
              </a:buClr>
              <a:buSzPts val="1015"/>
              <a:buFont typeface="Arial"/>
              <a:buNone/>
              <a:defRPr sz="1014">
                <a:solidFill>
                  <a:srgbClr val="888888"/>
                </a:solidFill>
              </a:defRPr>
            </a:lvl3pPr>
            <a:lvl4pPr indent="-228600" lvl="3" marL="1828800" algn="l">
              <a:lnSpc>
                <a:spcPct val="100000"/>
              </a:lnSpc>
              <a:spcBef>
                <a:spcPts val="135"/>
              </a:spcBef>
              <a:spcAft>
                <a:spcPts val="0"/>
              </a:spcAft>
              <a:buClr>
                <a:srgbClr val="888888"/>
              </a:buClr>
              <a:buSzPts val="900"/>
              <a:buFont typeface="Arial"/>
              <a:buNone/>
              <a:defRPr sz="900">
                <a:solidFill>
                  <a:srgbClr val="888888"/>
                </a:solidFill>
              </a:defRPr>
            </a:lvl4pPr>
            <a:lvl5pPr indent="-228600" lvl="4" marL="2286000" algn="l">
              <a:lnSpc>
                <a:spcPct val="100000"/>
              </a:lnSpc>
              <a:spcBef>
                <a:spcPts val="135"/>
              </a:spcBef>
              <a:spcAft>
                <a:spcPts val="0"/>
              </a:spcAft>
              <a:buClr>
                <a:srgbClr val="888888"/>
              </a:buClr>
              <a:buSzPts val="900"/>
              <a:buFont typeface="Arial"/>
              <a:buNone/>
              <a:defRPr sz="900">
                <a:solidFill>
                  <a:srgbClr val="888888"/>
                </a:solidFill>
              </a:defRPr>
            </a:lvl5pPr>
            <a:lvl6pPr indent="-228600" lvl="5" marL="2743200" algn="l">
              <a:lnSpc>
                <a:spcPct val="100000"/>
              </a:lnSpc>
              <a:spcBef>
                <a:spcPts val="135"/>
              </a:spcBef>
              <a:spcAft>
                <a:spcPts val="0"/>
              </a:spcAft>
              <a:buClr>
                <a:srgbClr val="888888"/>
              </a:buClr>
              <a:buSzPts val="900"/>
              <a:buFont typeface="Arial"/>
              <a:buNone/>
              <a:defRPr sz="900">
                <a:solidFill>
                  <a:srgbClr val="888888"/>
                </a:solidFill>
              </a:defRPr>
            </a:lvl6pPr>
            <a:lvl7pPr indent="-228600" lvl="6" marL="3200400" algn="l">
              <a:lnSpc>
                <a:spcPct val="100000"/>
              </a:lnSpc>
              <a:spcBef>
                <a:spcPts val="135"/>
              </a:spcBef>
              <a:spcAft>
                <a:spcPts val="0"/>
              </a:spcAft>
              <a:buClr>
                <a:srgbClr val="888888"/>
              </a:buClr>
              <a:buSzPts val="900"/>
              <a:buFont typeface="Arial"/>
              <a:buNone/>
              <a:defRPr sz="900">
                <a:solidFill>
                  <a:srgbClr val="888888"/>
                </a:solidFill>
              </a:defRPr>
            </a:lvl7pPr>
            <a:lvl8pPr indent="-228600" lvl="7" marL="3657600" algn="l">
              <a:lnSpc>
                <a:spcPct val="100000"/>
              </a:lnSpc>
              <a:spcBef>
                <a:spcPts val="135"/>
              </a:spcBef>
              <a:spcAft>
                <a:spcPts val="0"/>
              </a:spcAft>
              <a:buClr>
                <a:srgbClr val="888888"/>
              </a:buClr>
              <a:buSzPts val="900"/>
              <a:buFont typeface="Arial"/>
              <a:buNone/>
              <a:defRPr sz="900">
                <a:solidFill>
                  <a:srgbClr val="888888"/>
                </a:solidFill>
              </a:defRPr>
            </a:lvl8pPr>
            <a:lvl9pPr indent="-228600" lvl="8" marL="4114800" algn="l">
              <a:lnSpc>
                <a:spcPct val="100000"/>
              </a:lnSpc>
              <a:spcBef>
                <a:spcPts val="135"/>
              </a:spcBef>
              <a:spcAft>
                <a:spcPts val="0"/>
              </a:spcAft>
              <a:buClr>
                <a:srgbClr val="888888"/>
              </a:buClr>
              <a:buSzPts val="900"/>
              <a:buFont typeface="Arial"/>
              <a:buNone/>
              <a:defRPr sz="900">
                <a:solidFill>
                  <a:srgbClr val="888888"/>
                </a:solidFill>
              </a:defRPr>
            </a:lvl9pPr>
          </a:lstStyle>
          <a:p/>
        </p:txBody>
      </p:sp>
      <p:sp>
        <p:nvSpPr>
          <p:cNvPr id="41" name="Google Shape;41;p33"/>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4"/>
          <p:cNvSpPr txBox="1"/>
          <p:nvPr>
            <p:ph idx="1" type="body"/>
          </p:nvPr>
        </p:nvSpPr>
        <p:spPr>
          <a:xfrm>
            <a:off x="629841"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203"/>
              </a:spcBef>
              <a:spcAft>
                <a:spcPts val="0"/>
              </a:spcAft>
              <a:buClr>
                <a:schemeClr val="dk1"/>
              </a:buClr>
              <a:buSzPts val="1350"/>
              <a:buFont typeface="Arial"/>
              <a:buNone/>
              <a:defRPr b="1" sz="1350"/>
            </a:lvl1pPr>
            <a:lvl2pPr indent="-228600" lvl="1" marL="914400" algn="l">
              <a:lnSpc>
                <a:spcPct val="100000"/>
              </a:lnSpc>
              <a:spcBef>
                <a:spcPts val="169"/>
              </a:spcBef>
              <a:spcAft>
                <a:spcPts val="0"/>
              </a:spcAft>
              <a:buClr>
                <a:schemeClr val="dk1"/>
              </a:buClr>
              <a:buSzPts val="1125"/>
              <a:buFont typeface="Arial"/>
              <a:buNone/>
              <a:defRPr b="1" sz="1125"/>
            </a:lvl2pPr>
            <a:lvl3pPr indent="-228600" lvl="2" marL="1371600" algn="l">
              <a:lnSpc>
                <a:spcPct val="100000"/>
              </a:lnSpc>
              <a:spcBef>
                <a:spcPts val="152"/>
              </a:spcBef>
              <a:spcAft>
                <a:spcPts val="0"/>
              </a:spcAft>
              <a:buClr>
                <a:schemeClr val="dk1"/>
              </a:buClr>
              <a:buSzPts val="1015"/>
              <a:buFont typeface="Arial"/>
              <a:buNone/>
              <a:defRPr b="1" sz="1014"/>
            </a:lvl3pPr>
            <a:lvl4pPr indent="-228600" lvl="3" marL="1828800" algn="l">
              <a:lnSpc>
                <a:spcPct val="100000"/>
              </a:lnSpc>
              <a:spcBef>
                <a:spcPts val="135"/>
              </a:spcBef>
              <a:spcAft>
                <a:spcPts val="0"/>
              </a:spcAft>
              <a:buClr>
                <a:schemeClr val="dk1"/>
              </a:buClr>
              <a:buSzPts val="900"/>
              <a:buFont typeface="Arial"/>
              <a:buNone/>
              <a:defRPr b="1" sz="900"/>
            </a:lvl4pPr>
            <a:lvl5pPr indent="-228600" lvl="4" marL="2286000" algn="l">
              <a:lnSpc>
                <a:spcPct val="100000"/>
              </a:lnSpc>
              <a:spcBef>
                <a:spcPts val="135"/>
              </a:spcBef>
              <a:spcAft>
                <a:spcPts val="0"/>
              </a:spcAft>
              <a:buClr>
                <a:schemeClr val="dk1"/>
              </a:buClr>
              <a:buSzPts val="900"/>
              <a:buFont typeface="Arial"/>
              <a:buNone/>
              <a:defRPr b="1" sz="900"/>
            </a:lvl5pPr>
            <a:lvl6pPr indent="-228600" lvl="5" marL="2743200" algn="l">
              <a:lnSpc>
                <a:spcPct val="100000"/>
              </a:lnSpc>
              <a:spcBef>
                <a:spcPts val="135"/>
              </a:spcBef>
              <a:spcAft>
                <a:spcPts val="0"/>
              </a:spcAft>
              <a:buClr>
                <a:schemeClr val="dk1"/>
              </a:buClr>
              <a:buSzPts val="900"/>
              <a:buFont typeface="Arial"/>
              <a:buNone/>
              <a:defRPr b="1" sz="900"/>
            </a:lvl6pPr>
            <a:lvl7pPr indent="-228600" lvl="6" marL="3200400" algn="l">
              <a:lnSpc>
                <a:spcPct val="100000"/>
              </a:lnSpc>
              <a:spcBef>
                <a:spcPts val="135"/>
              </a:spcBef>
              <a:spcAft>
                <a:spcPts val="0"/>
              </a:spcAft>
              <a:buClr>
                <a:schemeClr val="dk1"/>
              </a:buClr>
              <a:buSzPts val="900"/>
              <a:buFont typeface="Arial"/>
              <a:buNone/>
              <a:defRPr b="1" sz="900"/>
            </a:lvl7pPr>
            <a:lvl8pPr indent="-228600" lvl="7" marL="3657600" algn="l">
              <a:lnSpc>
                <a:spcPct val="100000"/>
              </a:lnSpc>
              <a:spcBef>
                <a:spcPts val="135"/>
              </a:spcBef>
              <a:spcAft>
                <a:spcPts val="0"/>
              </a:spcAft>
              <a:buClr>
                <a:schemeClr val="dk1"/>
              </a:buClr>
              <a:buSzPts val="900"/>
              <a:buFont typeface="Arial"/>
              <a:buNone/>
              <a:defRPr b="1" sz="900"/>
            </a:lvl8pPr>
            <a:lvl9pPr indent="-228600" lvl="8" marL="4114800" algn="l">
              <a:lnSpc>
                <a:spcPct val="100000"/>
              </a:lnSpc>
              <a:spcBef>
                <a:spcPts val="135"/>
              </a:spcBef>
              <a:spcAft>
                <a:spcPts val="0"/>
              </a:spcAft>
              <a:buClr>
                <a:schemeClr val="dk1"/>
              </a:buClr>
              <a:buSzPts val="900"/>
              <a:buFont typeface="Arial"/>
              <a:buNone/>
              <a:defRPr b="1" sz="900"/>
            </a:lvl9pPr>
          </a:lstStyle>
          <a:p/>
        </p:txBody>
      </p:sp>
      <p:sp>
        <p:nvSpPr>
          <p:cNvPr id="47" name="Google Shape;47;p34"/>
          <p:cNvSpPr txBox="1"/>
          <p:nvPr>
            <p:ph idx="2" type="body"/>
          </p:nvPr>
        </p:nvSpPr>
        <p:spPr>
          <a:xfrm>
            <a:off x="629841"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48" name="Google Shape;48;p34"/>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203"/>
              </a:spcBef>
              <a:spcAft>
                <a:spcPts val="0"/>
              </a:spcAft>
              <a:buClr>
                <a:schemeClr val="dk1"/>
              </a:buClr>
              <a:buSzPts val="1350"/>
              <a:buFont typeface="Arial"/>
              <a:buNone/>
              <a:defRPr b="1" sz="1350"/>
            </a:lvl1pPr>
            <a:lvl2pPr indent="-228600" lvl="1" marL="914400" algn="l">
              <a:lnSpc>
                <a:spcPct val="100000"/>
              </a:lnSpc>
              <a:spcBef>
                <a:spcPts val="169"/>
              </a:spcBef>
              <a:spcAft>
                <a:spcPts val="0"/>
              </a:spcAft>
              <a:buClr>
                <a:schemeClr val="dk1"/>
              </a:buClr>
              <a:buSzPts val="1125"/>
              <a:buFont typeface="Arial"/>
              <a:buNone/>
              <a:defRPr b="1" sz="1125"/>
            </a:lvl2pPr>
            <a:lvl3pPr indent="-228600" lvl="2" marL="1371600" algn="l">
              <a:lnSpc>
                <a:spcPct val="100000"/>
              </a:lnSpc>
              <a:spcBef>
                <a:spcPts val="152"/>
              </a:spcBef>
              <a:spcAft>
                <a:spcPts val="0"/>
              </a:spcAft>
              <a:buClr>
                <a:schemeClr val="dk1"/>
              </a:buClr>
              <a:buSzPts val="1015"/>
              <a:buFont typeface="Arial"/>
              <a:buNone/>
              <a:defRPr b="1" sz="1014"/>
            </a:lvl3pPr>
            <a:lvl4pPr indent="-228600" lvl="3" marL="1828800" algn="l">
              <a:lnSpc>
                <a:spcPct val="100000"/>
              </a:lnSpc>
              <a:spcBef>
                <a:spcPts val="135"/>
              </a:spcBef>
              <a:spcAft>
                <a:spcPts val="0"/>
              </a:spcAft>
              <a:buClr>
                <a:schemeClr val="dk1"/>
              </a:buClr>
              <a:buSzPts val="900"/>
              <a:buFont typeface="Arial"/>
              <a:buNone/>
              <a:defRPr b="1" sz="900"/>
            </a:lvl4pPr>
            <a:lvl5pPr indent="-228600" lvl="4" marL="2286000" algn="l">
              <a:lnSpc>
                <a:spcPct val="100000"/>
              </a:lnSpc>
              <a:spcBef>
                <a:spcPts val="135"/>
              </a:spcBef>
              <a:spcAft>
                <a:spcPts val="0"/>
              </a:spcAft>
              <a:buClr>
                <a:schemeClr val="dk1"/>
              </a:buClr>
              <a:buSzPts val="900"/>
              <a:buFont typeface="Arial"/>
              <a:buNone/>
              <a:defRPr b="1" sz="900"/>
            </a:lvl5pPr>
            <a:lvl6pPr indent="-228600" lvl="5" marL="2743200" algn="l">
              <a:lnSpc>
                <a:spcPct val="100000"/>
              </a:lnSpc>
              <a:spcBef>
                <a:spcPts val="135"/>
              </a:spcBef>
              <a:spcAft>
                <a:spcPts val="0"/>
              </a:spcAft>
              <a:buClr>
                <a:schemeClr val="dk1"/>
              </a:buClr>
              <a:buSzPts val="900"/>
              <a:buFont typeface="Arial"/>
              <a:buNone/>
              <a:defRPr b="1" sz="900"/>
            </a:lvl6pPr>
            <a:lvl7pPr indent="-228600" lvl="6" marL="3200400" algn="l">
              <a:lnSpc>
                <a:spcPct val="100000"/>
              </a:lnSpc>
              <a:spcBef>
                <a:spcPts val="135"/>
              </a:spcBef>
              <a:spcAft>
                <a:spcPts val="0"/>
              </a:spcAft>
              <a:buClr>
                <a:schemeClr val="dk1"/>
              </a:buClr>
              <a:buSzPts val="900"/>
              <a:buFont typeface="Arial"/>
              <a:buNone/>
              <a:defRPr b="1" sz="900"/>
            </a:lvl7pPr>
            <a:lvl8pPr indent="-228600" lvl="7" marL="3657600" algn="l">
              <a:lnSpc>
                <a:spcPct val="100000"/>
              </a:lnSpc>
              <a:spcBef>
                <a:spcPts val="135"/>
              </a:spcBef>
              <a:spcAft>
                <a:spcPts val="0"/>
              </a:spcAft>
              <a:buClr>
                <a:schemeClr val="dk1"/>
              </a:buClr>
              <a:buSzPts val="900"/>
              <a:buFont typeface="Arial"/>
              <a:buNone/>
              <a:defRPr b="1" sz="900"/>
            </a:lvl8pPr>
            <a:lvl9pPr indent="-228600" lvl="8" marL="4114800" algn="l">
              <a:lnSpc>
                <a:spcPct val="100000"/>
              </a:lnSpc>
              <a:spcBef>
                <a:spcPts val="135"/>
              </a:spcBef>
              <a:spcAft>
                <a:spcPts val="0"/>
              </a:spcAft>
              <a:buClr>
                <a:schemeClr val="dk1"/>
              </a:buClr>
              <a:buSzPts val="900"/>
              <a:buFont typeface="Arial"/>
              <a:buNone/>
              <a:defRPr b="1" sz="900"/>
            </a:lvl9pPr>
          </a:lstStyle>
          <a:p/>
        </p:txBody>
      </p:sp>
      <p:sp>
        <p:nvSpPr>
          <p:cNvPr id="49" name="Google Shape;49;p34"/>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50" name="Google Shape;50;p34"/>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5"/>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1800"/>
              <a:buFont typeface="Arial"/>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Font typeface="Arial"/>
              <a:buChar char="•"/>
              <a:defRPr sz="1800"/>
            </a:lvl1pPr>
            <a:lvl2pPr indent="-328612" lvl="1" marL="914400" algn="l">
              <a:lnSpc>
                <a:spcPct val="100000"/>
              </a:lnSpc>
              <a:spcBef>
                <a:spcPts val="236"/>
              </a:spcBef>
              <a:spcAft>
                <a:spcPts val="0"/>
              </a:spcAft>
              <a:buClr>
                <a:schemeClr val="dk1"/>
              </a:buClr>
              <a:buSzPts val="1575"/>
              <a:buFont typeface="Arial"/>
              <a:buChar char="–"/>
              <a:defRPr sz="1575"/>
            </a:lvl2pPr>
            <a:lvl3pPr indent="-314325" lvl="2" marL="1371600" algn="l">
              <a:lnSpc>
                <a:spcPct val="100000"/>
              </a:lnSpc>
              <a:spcBef>
                <a:spcPts val="203"/>
              </a:spcBef>
              <a:spcAft>
                <a:spcPts val="0"/>
              </a:spcAft>
              <a:buClr>
                <a:schemeClr val="dk1"/>
              </a:buClr>
              <a:buSzPts val="1350"/>
              <a:buFont typeface="Arial"/>
              <a:buChar char="•"/>
              <a:defRPr sz="1350"/>
            </a:lvl3pPr>
            <a:lvl4pPr indent="-300037" lvl="3" marL="1828800" algn="l">
              <a:lnSpc>
                <a:spcPct val="100000"/>
              </a:lnSpc>
              <a:spcBef>
                <a:spcPts val="169"/>
              </a:spcBef>
              <a:spcAft>
                <a:spcPts val="0"/>
              </a:spcAft>
              <a:buClr>
                <a:schemeClr val="dk1"/>
              </a:buClr>
              <a:buSzPts val="1125"/>
              <a:buFont typeface="Arial"/>
              <a:buChar char="–"/>
              <a:defRPr sz="1125"/>
            </a:lvl4pPr>
            <a:lvl5pPr indent="-300037" lvl="4" marL="2286000" algn="l">
              <a:lnSpc>
                <a:spcPct val="100000"/>
              </a:lnSpc>
              <a:spcBef>
                <a:spcPts val="169"/>
              </a:spcBef>
              <a:spcAft>
                <a:spcPts val="0"/>
              </a:spcAft>
              <a:buClr>
                <a:schemeClr val="dk1"/>
              </a:buClr>
              <a:buSzPts val="1125"/>
              <a:buFont typeface="Arial"/>
              <a:buChar char="»"/>
              <a:defRPr sz="1125"/>
            </a:lvl5pPr>
            <a:lvl6pPr indent="-300037" lvl="5" marL="2743200" algn="l">
              <a:lnSpc>
                <a:spcPct val="100000"/>
              </a:lnSpc>
              <a:spcBef>
                <a:spcPts val="169"/>
              </a:spcBef>
              <a:spcAft>
                <a:spcPts val="0"/>
              </a:spcAft>
              <a:buClr>
                <a:schemeClr val="dk1"/>
              </a:buClr>
              <a:buSzPts val="1125"/>
              <a:buFont typeface="Arial"/>
              <a:buChar char="»"/>
              <a:defRPr sz="1125"/>
            </a:lvl6pPr>
            <a:lvl7pPr indent="-300037" lvl="6" marL="3200400" algn="l">
              <a:lnSpc>
                <a:spcPct val="100000"/>
              </a:lnSpc>
              <a:spcBef>
                <a:spcPts val="169"/>
              </a:spcBef>
              <a:spcAft>
                <a:spcPts val="0"/>
              </a:spcAft>
              <a:buClr>
                <a:schemeClr val="dk1"/>
              </a:buClr>
              <a:buSzPts val="1125"/>
              <a:buFont typeface="Arial"/>
              <a:buChar char="»"/>
              <a:defRPr sz="1125"/>
            </a:lvl7pPr>
            <a:lvl8pPr indent="-300037" lvl="7" marL="3657600" algn="l">
              <a:lnSpc>
                <a:spcPct val="100000"/>
              </a:lnSpc>
              <a:spcBef>
                <a:spcPts val="169"/>
              </a:spcBef>
              <a:spcAft>
                <a:spcPts val="0"/>
              </a:spcAft>
              <a:buClr>
                <a:schemeClr val="dk1"/>
              </a:buClr>
              <a:buSzPts val="1125"/>
              <a:buFont typeface="Arial"/>
              <a:buChar char="»"/>
              <a:defRPr sz="1125"/>
            </a:lvl8pPr>
            <a:lvl9pPr indent="-300037" lvl="8" marL="4114800" algn="l">
              <a:lnSpc>
                <a:spcPct val="100000"/>
              </a:lnSpc>
              <a:spcBef>
                <a:spcPts val="169"/>
              </a:spcBef>
              <a:spcAft>
                <a:spcPts val="0"/>
              </a:spcAft>
              <a:buClr>
                <a:schemeClr val="dk1"/>
              </a:buClr>
              <a:buSzPts val="1125"/>
              <a:buFont typeface="Arial"/>
              <a:buChar char="»"/>
              <a:defRPr sz="1125"/>
            </a:lvl9pPr>
          </a:lstStyle>
          <a:p/>
        </p:txBody>
      </p:sp>
      <p:sp>
        <p:nvSpPr>
          <p:cNvPr id="61" name="Google Shape;61;p3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5"/>
              </a:spcBef>
              <a:spcAft>
                <a:spcPts val="0"/>
              </a:spcAft>
              <a:buClr>
                <a:schemeClr val="dk1"/>
              </a:buClr>
              <a:buSzPts val="900"/>
              <a:buFont typeface="Arial"/>
              <a:buNone/>
              <a:defRPr sz="900"/>
            </a:lvl1pPr>
            <a:lvl2pPr indent="-228600" lvl="1" marL="914400" algn="l">
              <a:lnSpc>
                <a:spcPct val="100000"/>
              </a:lnSpc>
              <a:spcBef>
                <a:spcPts val="119"/>
              </a:spcBef>
              <a:spcAft>
                <a:spcPts val="0"/>
              </a:spcAft>
              <a:buClr>
                <a:schemeClr val="dk1"/>
              </a:buClr>
              <a:buSzPts val="790"/>
              <a:buFont typeface="Arial"/>
              <a:buNone/>
              <a:defRPr sz="790"/>
            </a:lvl2pPr>
            <a:lvl3pPr indent="-228600" lvl="2" marL="1371600" algn="l">
              <a:lnSpc>
                <a:spcPct val="100000"/>
              </a:lnSpc>
              <a:spcBef>
                <a:spcPts val="101"/>
              </a:spcBef>
              <a:spcAft>
                <a:spcPts val="0"/>
              </a:spcAft>
              <a:buClr>
                <a:schemeClr val="dk1"/>
              </a:buClr>
              <a:buSzPts val="675"/>
              <a:buFont typeface="Arial"/>
              <a:buNone/>
              <a:defRPr sz="675"/>
            </a:lvl3pPr>
            <a:lvl4pPr indent="-228600" lvl="3" marL="1828800" algn="l">
              <a:lnSpc>
                <a:spcPct val="100000"/>
              </a:lnSpc>
              <a:spcBef>
                <a:spcPts val="85"/>
              </a:spcBef>
              <a:spcAft>
                <a:spcPts val="0"/>
              </a:spcAft>
              <a:buClr>
                <a:schemeClr val="dk1"/>
              </a:buClr>
              <a:buSzPts val="565"/>
              <a:buFont typeface="Arial"/>
              <a:buNone/>
              <a:defRPr sz="565"/>
            </a:lvl4pPr>
            <a:lvl5pPr indent="-228600" lvl="4" marL="2286000" algn="l">
              <a:lnSpc>
                <a:spcPct val="100000"/>
              </a:lnSpc>
              <a:spcBef>
                <a:spcPts val="85"/>
              </a:spcBef>
              <a:spcAft>
                <a:spcPts val="0"/>
              </a:spcAft>
              <a:buClr>
                <a:schemeClr val="dk1"/>
              </a:buClr>
              <a:buSzPts val="565"/>
              <a:buFont typeface="Arial"/>
              <a:buNone/>
              <a:defRPr sz="565"/>
            </a:lvl5pPr>
            <a:lvl6pPr indent="-228600" lvl="5" marL="2743200" algn="l">
              <a:lnSpc>
                <a:spcPct val="100000"/>
              </a:lnSpc>
              <a:spcBef>
                <a:spcPts val="85"/>
              </a:spcBef>
              <a:spcAft>
                <a:spcPts val="0"/>
              </a:spcAft>
              <a:buClr>
                <a:schemeClr val="dk1"/>
              </a:buClr>
              <a:buSzPts val="565"/>
              <a:buFont typeface="Arial"/>
              <a:buNone/>
              <a:defRPr sz="565"/>
            </a:lvl6pPr>
            <a:lvl7pPr indent="-228600" lvl="6" marL="3200400" algn="l">
              <a:lnSpc>
                <a:spcPct val="100000"/>
              </a:lnSpc>
              <a:spcBef>
                <a:spcPts val="85"/>
              </a:spcBef>
              <a:spcAft>
                <a:spcPts val="0"/>
              </a:spcAft>
              <a:buClr>
                <a:schemeClr val="dk1"/>
              </a:buClr>
              <a:buSzPts val="565"/>
              <a:buFont typeface="Arial"/>
              <a:buNone/>
              <a:defRPr sz="565"/>
            </a:lvl7pPr>
            <a:lvl8pPr indent="-228600" lvl="7" marL="3657600" algn="l">
              <a:lnSpc>
                <a:spcPct val="100000"/>
              </a:lnSpc>
              <a:spcBef>
                <a:spcPts val="85"/>
              </a:spcBef>
              <a:spcAft>
                <a:spcPts val="0"/>
              </a:spcAft>
              <a:buClr>
                <a:schemeClr val="dk1"/>
              </a:buClr>
              <a:buSzPts val="565"/>
              <a:buFont typeface="Arial"/>
              <a:buNone/>
              <a:defRPr sz="565"/>
            </a:lvl8pPr>
            <a:lvl9pPr indent="-228600" lvl="8" marL="4114800" algn="l">
              <a:lnSpc>
                <a:spcPct val="100000"/>
              </a:lnSpc>
              <a:spcBef>
                <a:spcPts val="85"/>
              </a:spcBef>
              <a:spcAft>
                <a:spcPts val="0"/>
              </a:spcAft>
              <a:buClr>
                <a:schemeClr val="dk1"/>
              </a:buClr>
              <a:buSzPts val="565"/>
              <a:buFont typeface="Arial"/>
              <a:buNone/>
              <a:defRPr sz="565"/>
            </a:lvl9pPr>
          </a:lstStyle>
          <a:p/>
        </p:txBody>
      </p:sp>
      <p:sp>
        <p:nvSpPr>
          <p:cNvPr id="62" name="Google Shape;62;p36"/>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1800"/>
              <a:buFont typeface="Arial"/>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3887391" y="740569"/>
            <a:ext cx="4629150" cy="3655219"/>
          </a:xfrm>
          <a:prstGeom prst="rect">
            <a:avLst/>
          </a:prstGeom>
          <a:noFill/>
          <a:ln>
            <a:noFill/>
          </a:ln>
        </p:spPr>
      </p:sp>
      <p:sp>
        <p:nvSpPr>
          <p:cNvPr id="68" name="Google Shape;68;p3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5"/>
              </a:spcBef>
              <a:spcAft>
                <a:spcPts val="0"/>
              </a:spcAft>
              <a:buClr>
                <a:schemeClr val="dk1"/>
              </a:buClr>
              <a:buSzPts val="900"/>
              <a:buFont typeface="Arial"/>
              <a:buNone/>
              <a:defRPr sz="900"/>
            </a:lvl1pPr>
            <a:lvl2pPr indent="-228600" lvl="1" marL="914400" algn="l">
              <a:lnSpc>
                <a:spcPct val="100000"/>
              </a:lnSpc>
              <a:spcBef>
                <a:spcPts val="119"/>
              </a:spcBef>
              <a:spcAft>
                <a:spcPts val="0"/>
              </a:spcAft>
              <a:buClr>
                <a:schemeClr val="dk1"/>
              </a:buClr>
              <a:buSzPts val="790"/>
              <a:buFont typeface="Arial"/>
              <a:buNone/>
              <a:defRPr sz="790"/>
            </a:lvl2pPr>
            <a:lvl3pPr indent="-228600" lvl="2" marL="1371600" algn="l">
              <a:lnSpc>
                <a:spcPct val="100000"/>
              </a:lnSpc>
              <a:spcBef>
                <a:spcPts val="101"/>
              </a:spcBef>
              <a:spcAft>
                <a:spcPts val="0"/>
              </a:spcAft>
              <a:buClr>
                <a:schemeClr val="dk1"/>
              </a:buClr>
              <a:buSzPts val="675"/>
              <a:buFont typeface="Arial"/>
              <a:buNone/>
              <a:defRPr sz="675"/>
            </a:lvl3pPr>
            <a:lvl4pPr indent="-228600" lvl="3" marL="1828800" algn="l">
              <a:lnSpc>
                <a:spcPct val="100000"/>
              </a:lnSpc>
              <a:spcBef>
                <a:spcPts val="85"/>
              </a:spcBef>
              <a:spcAft>
                <a:spcPts val="0"/>
              </a:spcAft>
              <a:buClr>
                <a:schemeClr val="dk1"/>
              </a:buClr>
              <a:buSzPts val="565"/>
              <a:buFont typeface="Arial"/>
              <a:buNone/>
              <a:defRPr sz="565"/>
            </a:lvl4pPr>
            <a:lvl5pPr indent="-228600" lvl="4" marL="2286000" algn="l">
              <a:lnSpc>
                <a:spcPct val="100000"/>
              </a:lnSpc>
              <a:spcBef>
                <a:spcPts val="85"/>
              </a:spcBef>
              <a:spcAft>
                <a:spcPts val="0"/>
              </a:spcAft>
              <a:buClr>
                <a:schemeClr val="dk1"/>
              </a:buClr>
              <a:buSzPts val="565"/>
              <a:buFont typeface="Arial"/>
              <a:buNone/>
              <a:defRPr sz="565"/>
            </a:lvl5pPr>
            <a:lvl6pPr indent="-228600" lvl="5" marL="2743200" algn="l">
              <a:lnSpc>
                <a:spcPct val="100000"/>
              </a:lnSpc>
              <a:spcBef>
                <a:spcPts val="85"/>
              </a:spcBef>
              <a:spcAft>
                <a:spcPts val="0"/>
              </a:spcAft>
              <a:buClr>
                <a:schemeClr val="dk1"/>
              </a:buClr>
              <a:buSzPts val="565"/>
              <a:buFont typeface="Arial"/>
              <a:buNone/>
              <a:defRPr sz="565"/>
            </a:lvl6pPr>
            <a:lvl7pPr indent="-228600" lvl="6" marL="3200400" algn="l">
              <a:lnSpc>
                <a:spcPct val="100000"/>
              </a:lnSpc>
              <a:spcBef>
                <a:spcPts val="85"/>
              </a:spcBef>
              <a:spcAft>
                <a:spcPts val="0"/>
              </a:spcAft>
              <a:buClr>
                <a:schemeClr val="dk1"/>
              </a:buClr>
              <a:buSzPts val="565"/>
              <a:buFont typeface="Arial"/>
              <a:buNone/>
              <a:defRPr sz="565"/>
            </a:lvl7pPr>
            <a:lvl8pPr indent="-228600" lvl="7" marL="3657600" algn="l">
              <a:lnSpc>
                <a:spcPct val="100000"/>
              </a:lnSpc>
              <a:spcBef>
                <a:spcPts val="85"/>
              </a:spcBef>
              <a:spcAft>
                <a:spcPts val="0"/>
              </a:spcAft>
              <a:buClr>
                <a:schemeClr val="dk1"/>
              </a:buClr>
              <a:buSzPts val="565"/>
              <a:buFont typeface="Arial"/>
              <a:buNone/>
              <a:defRPr sz="565"/>
            </a:lvl8pPr>
            <a:lvl9pPr indent="-228600" lvl="8" marL="4114800" algn="l">
              <a:lnSpc>
                <a:spcPct val="100000"/>
              </a:lnSpc>
              <a:spcBef>
                <a:spcPts val="85"/>
              </a:spcBef>
              <a:spcAft>
                <a:spcPts val="0"/>
              </a:spcAft>
              <a:buClr>
                <a:schemeClr val="dk1"/>
              </a:buClr>
              <a:buSzPts val="565"/>
              <a:buFont typeface="Arial"/>
              <a:buNone/>
              <a:defRPr sz="565"/>
            </a:lvl9pPr>
          </a:lstStyle>
          <a:p/>
        </p:txBody>
      </p:sp>
      <p:sp>
        <p:nvSpPr>
          <p:cNvPr id="69" name="Google Shape;69;p37"/>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100000"/>
              </a:lnSpc>
              <a:spcBef>
                <a:spcPts val="31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27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 name="Google Shape;12;p28"/>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1"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1" sz="105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1" sz="105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1" sz="105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1" sz="105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1" sz="105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1" sz="105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1" sz="105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1" sz="105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1" sz="10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2.jp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 Id="rId4" Type="http://schemas.openxmlformats.org/officeDocument/2006/relationships/image" Target="../media/image18.jpg"/><Relationship Id="rId5"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633095" y="842645"/>
            <a:ext cx="7930515" cy="23380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sng" cap="none" strike="noStrike">
                <a:solidFill>
                  <a:srgbClr val="2B88E5"/>
                </a:solidFill>
                <a:latin typeface="Arial"/>
                <a:ea typeface="Arial"/>
                <a:cs typeface="Arial"/>
                <a:sym typeface="Arial"/>
              </a:rPr>
              <a:t>BÀI 14</a:t>
            </a:r>
            <a:r>
              <a:rPr b="0" i="0" lang="en-US" sz="1800" u="none" cap="none" strike="noStrike">
                <a:solidFill>
                  <a:srgbClr val="1D62BC"/>
                </a:solidFill>
                <a:latin typeface="Arial"/>
                <a:ea typeface="Arial"/>
                <a:cs typeface="Arial"/>
                <a:sym typeface="Arial"/>
              </a:rPr>
              <a:t> </a:t>
            </a:r>
            <a:endParaRPr b="0" i="0" sz="1800" u="none" cap="none" strike="noStrike">
              <a:solidFill>
                <a:srgbClr val="1D62BC"/>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rgbClr val="1D62BC"/>
              </a:solidFill>
              <a:latin typeface="Arial"/>
              <a:ea typeface="Arial"/>
              <a:cs typeface="Arial"/>
              <a:sym typeface="Arial"/>
            </a:endParaRPr>
          </a:p>
          <a:p>
            <a:pPr indent="0" lvl="0" marL="0" marR="0" rtl="0" algn="ctr">
              <a:spcBef>
                <a:spcPts val="0"/>
              </a:spcBef>
              <a:spcAft>
                <a:spcPts val="0"/>
              </a:spcAft>
              <a:buNone/>
            </a:pPr>
            <a:r>
              <a:rPr b="0" i="0" lang="en-US" sz="4800" u="none" cap="none" strike="noStrike">
                <a:solidFill>
                  <a:srgbClr val="1D62BC"/>
                </a:solidFill>
                <a:latin typeface="Arial"/>
                <a:ea typeface="Arial"/>
                <a:cs typeface="Arial"/>
                <a:sym typeface="Arial"/>
              </a:rPr>
              <a:t>DÒNG ĐIỆN </a:t>
            </a:r>
            <a:endParaRPr b="0" i="0" sz="4800" u="none" cap="none" strike="noStrike">
              <a:solidFill>
                <a:srgbClr val="1D62BC"/>
              </a:solidFill>
              <a:latin typeface="Arial"/>
              <a:ea typeface="Arial"/>
              <a:cs typeface="Arial"/>
              <a:sym typeface="Arial"/>
            </a:endParaRPr>
          </a:p>
          <a:p>
            <a:pPr indent="0" lvl="0" marL="0" marR="0" rtl="0" algn="ctr">
              <a:spcBef>
                <a:spcPts val="0"/>
              </a:spcBef>
              <a:spcAft>
                <a:spcPts val="0"/>
              </a:spcAft>
              <a:buNone/>
            </a:pPr>
            <a:r>
              <a:rPr b="0" i="0" lang="en-US" sz="4800" u="none" cap="none" strike="noStrike">
                <a:solidFill>
                  <a:srgbClr val="1D62BC"/>
                </a:solidFill>
                <a:latin typeface="Arial"/>
                <a:ea typeface="Arial"/>
                <a:cs typeface="Arial"/>
                <a:sym typeface="Arial"/>
              </a:rPr>
              <a:t>TRONG CHẤT ĐIỆN PHÂN</a:t>
            </a:r>
            <a:endParaRPr b="0" i="0" sz="4800" u="none" cap="none" strike="noStrike">
              <a:solidFill>
                <a:srgbClr val="1D62B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10"/>
          <p:cNvPicPr preferRelativeResize="0"/>
          <p:nvPr/>
        </p:nvPicPr>
        <p:blipFill rotWithShape="1">
          <a:blip r:embed="rId3">
            <a:alphaModFix/>
          </a:blip>
          <a:srcRect b="0" l="0" r="0" t="0"/>
          <a:stretch/>
        </p:blipFill>
        <p:spPr>
          <a:xfrm>
            <a:off x="5838825" y="1714501"/>
            <a:ext cx="3305175" cy="2507456"/>
          </a:xfrm>
          <a:prstGeom prst="rect">
            <a:avLst/>
          </a:prstGeom>
          <a:noFill/>
          <a:ln>
            <a:noFill/>
          </a:ln>
        </p:spPr>
      </p:pic>
      <p:pic>
        <p:nvPicPr>
          <p:cNvPr id="425" name="Google Shape;425;p10"/>
          <p:cNvPicPr preferRelativeResize="0"/>
          <p:nvPr/>
        </p:nvPicPr>
        <p:blipFill rotWithShape="1">
          <a:blip r:embed="rId4">
            <a:alphaModFix/>
          </a:blip>
          <a:srcRect b="0" l="0" r="0" t="0"/>
          <a:stretch/>
        </p:blipFill>
        <p:spPr>
          <a:xfrm flipH="1" rot="10800000">
            <a:off x="6595535" y="2945606"/>
            <a:ext cx="247650" cy="1028700"/>
          </a:xfrm>
          <a:prstGeom prst="rect">
            <a:avLst/>
          </a:prstGeom>
          <a:noFill/>
          <a:ln>
            <a:noFill/>
          </a:ln>
        </p:spPr>
      </p:pic>
      <p:cxnSp>
        <p:nvCxnSpPr>
          <p:cNvPr id="426" name="Google Shape;426;p10"/>
          <p:cNvCxnSpPr/>
          <p:nvPr/>
        </p:nvCxnSpPr>
        <p:spPr>
          <a:xfrm>
            <a:off x="8111065" y="2005807"/>
            <a:ext cx="228600" cy="1191"/>
          </a:xfrm>
          <a:prstGeom prst="straightConnector1">
            <a:avLst/>
          </a:prstGeom>
          <a:noFill/>
          <a:ln cap="flat" cmpd="sng" w="28575">
            <a:solidFill>
              <a:schemeClr val="dk2"/>
            </a:solidFill>
            <a:prstDash val="solid"/>
            <a:miter lim="800000"/>
            <a:headEnd len="sm" w="sm" type="none"/>
            <a:tailEnd len="med" w="med" type="oval"/>
          </a:ln>
        </p:spPr>
      </p:cxnSp>
      <p:grpSp>
        <p:nvGrpSpPr>
          <p:cNvPr id="427" name="Google Shape;427;p10"/>
          <p:cNvGrpSpPr/>
          <p:nvPr/>
        </p:nvGrpSpPr>
        <p:grpSpPr>
          <a:xfrm>
            <a:off x="8305800" y="2005807"/>
            <a:ext cx="152400" cy="330200"/>
            <a:chOff x="4648200" y="3141134"/>
            <a:chExt cx="152400" cy="440266"/>
          </a:xfrm>
        </p:grpSpPr>
        <p:cxnSp>
          <p:nvCxnSpPr>
            <p:cNvPr id="428" name="Google Shape;428;p10"/>
            <p:cNvCxnSpPr/>
            <p:nvPr/>
          </p:nvCxnSpPr>
          <p:spPr>
            <a:xfrm rot="5400000">
              <a:off x="4572000" y="3429000"/>
              <a:ext cx="228600" cy="76200"/>
            </a:xfrm>
            <a:prstGeom prst="straightConnector1">
              <a:avLst/>
            </a:prstGeom>
            <a:noFill/>
            <a:ln cap="flat" cmpd="sng" w="9525">
              <a:solidFill>
                <a:schemeClr val="accent2"/>
              </a:solidFill>
              <a:prstDash val="dot"/>
              <a:miter lim="800000"/>
              <a:headEnd len="sm" w="sm" type="none"/>
              <a:tailEnd len="sm" w="sm" type="none"/>
            </a:ln>
          </p:spPr>
        </p:cxnSp>
        <p:cxnSp>
          <p:nvCxnSpPr>
            <p:cNvPr id="429" name="Google Shape;429;p10"/>
            <p:cNvCxnSpPr/>
            <p:nvPr/>
          </p:nvCxnSpPr>
          <p:spPr>
            <a:xfrm rot="-5400000">
              <a:off x="4648200" y="3217334"/>
              <a:ext cx="228600" cy="76200"/>
            </a:xfrm>
            <a:prstGeom prst="straightConnector1">
              <a:avLst/>
            </a:prstGeom>
            <a:noFill/>
            <a:ln cap="flat" cmpd="sng" w="28575">
              <a:solidFill>
                <a:srgbClr val="135BA2"/>
              </a:solidFill>
              <a:prstDash val="solid"/>
              <a:miter lim="800000"/>
              <a:headEnd len="med" w="med" type="oval"/>
              <a:tailEnd len="sm" w="sm" type="none"/>
            </a:ln>
          </p:spPr>
        </p:cxnSp>
      </p:grpSp>
      <p:sp>
        <p:nvSpPr>
          <p:cNvPr id="430" name="Google Shape;430;p10"/>
          <p:cNvSpPr/>
          <p:nvPr/>
        </p:nvSpPr>
        <p:spPr>
          <a:xfrm flipH="1" rot="10800000">
            <a:off x="8136472" y="2221706"/>
            <a:ext cx="228600" cy="9143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800">
              <a:solidFill>
                <a:schemeClr val="lt1"/>
              </a:solidFill>
              <a:latin typeface="Arial"/>
              <a:ea typeface="Arial"/>
              <a:cs typeface="Arial"/>
              <a:sym typeface="Arial"/>
            </a:endParaRPr>
          </a:p>
        </p:txBody>
      </p:sp>
      <p:pic>
        <p:nvPicPr>
          <p:cNvPr id="431" name="Google Shape;431;p10"/>
          <p:cNvPicPr preferRelativeResize="0"/>
          <p:nvPr/>
        </p:nvPicPr>
        <p:blipFill rotWithShape="1">
          <a:blip r:embed="rId5">
            <a:alphaModFix/>
          </a:blip>
          <a:srcRect b="0" l="0" r="0" t="0"/>
          <a:stretch/>
        </p:blipFill>
        <p:spPr>
          <a:xfrm>
            <a:off x="8288867" y="2950369"/>
            <a:ext cx="180975" cy="1042988"/>
          </a:xfrm>
          <a:prstGeom prst="rect">
            <a:avLst/>
          </a:prstGeom>
          <a:noFill/>
          <a:ln>
            <a:noFill/>
          </a:ln>
        </p:spPr>
      </p:pic>
      <p:pic>
        <p:nvPicPr>
          <p:cNvPr id="432" name="Google Shape;432;p10"/>
          <p:cNvPicPr preferRelativeResize="0"/>
          <p:nvPr/>
        </p:nvPicPr>
        <p:blipFill rotWithShape="1">
          <a:blip r:embed="rId4">
            <a:alphaModFix/>
          </a:blip>
          <a:srcRect b="0" l="0" r="0" t="0"/>
          <a:stretch/>
        </p:blipFill>
        <p:spPr>
          <a:xfrm flipH="1" rot="10800000">
            <a:off x="8255001" y="2951956"/>
            <a:ext cx="247650" cy="1028700"/>
          </a:xfrm>
          <a:prstGeom prst="rect">
            <a:avLst/>
          </a:prstGeom>
          <a:noFill/>
          <a:ln>
            <a:noFill/>
          </a:ln>
        </p:spPr>
      </p:pic>
      <p:grpSp>
        <p:nvGrpSpPr>
          <p:cNvPr id="433" name="Google Shape;433;p10"/>
          <p:cNvGrpSpPr/>
          <p:nvPr/>
        </p:nvGrpSpPr>
        <p:grpSpPr>
          <a:xfrm>
            <a:off x="6781800" y="3364706"/>
            <a:ext cx="603250" cy="171450"/>
            <a:chOff x="4560" y="3120"/>
            <a:chExt cx="380" cy="144"/>
          </a:xfrm>
        </p:grpSpPr>
        <p:sp>
          <p:nvSpPr>
            <p:cNvPr id="434" name="Google Shape;434;p10"/>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cxnSp>
          <p:nvCxnSpPr>
            <p:cNvPr id="435" name="Google Shape;435;p10"/>
            <p:cNvCxnSpPr/>
            <p:nvPr/>
          </p:nvCxnSpPr>
          <p:spPr>
            <a:xfrm>
              <a:off x="4748" y="3203"/>
              <a:ext cx="192" cy="0"/>
            </a:xfrm>
            <a:prstGeom prst="straightConnector1">
              <a:avLst/>
            </a:prstGeom>
            <a:noFill/>
            <a:ln cap="flat" cmpd="sng" w="9525">
              <a:solidFill>
                <a:srgbClr val="FF0000"/>
              </a:solidFill>
              <a:prstDash val="solid"/>
              <a:round/>
              <a:headEnd len="sm" w="sm" type="none"/>
              <a:tailEnd len="med" w="med" type="triangle"/>
            </a:ln>
          </p:spPr>
        </p:cxnSp>
      </p:grpSp>
      <p:grpSp>
        <p:nvGrpSpPr>
          <p:cNvPr id="436" name="Google Shape;436;p10"/>
          <p:cNvGrpSpPr/>
          <p:nvPr/>
        </p:nvGrpSpPr>
        <p:grpSpPr>
          <a:xfrm>
            <a:off x="7400926" y="3078956"/>
            <a:ext cx="676275" cy="171450"/>
            <a:chOff x="4127" y="3731"/>
            <a:chExt cx="426" cy="144"/>
          </a:xfrm>
        </p:grpSpPr>
        <p:sp>
          <p:nvSpPr>
            <p:cNvPr id="437" name="Google Shape;437;p10"/>
            <p:cNvSpPr/>
            <p:nvPr/>
          </p:nvSpPr>
          <p:spPr>
            <a:xfrm>
              <a:off x="4313"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cxnSp>
          <p:nvCxnSpPr>
            <p:cNvPr id="438" name="Google Shape;438;p10"/>
            <p:cNvCxnSpPr/>
            <p:nvPr/>
          </p:nvCxnSpPr>
          <p:spPr>
            <a:xfrm rot="10800000">
              <a:off x="4127" y="3802"/>
              <a:ext cx="192" cy="0"/>
            </a:xfrm>
            <a:prstGeom prst="straightConnector1">
              <a:avLst/>
            </a:prstGeom>
            <a:noFill/>
            <a:ln cap="flat" cmpd="sng" w="9525">
              <a:solidFill>
                <a:srgbClr val="FF0000"/>
              </a:solidFill>
              <a:prstDash val="solid"/>
              <a:round/>
              <a:headEnd len="sm" w="sm" type="none"/>
              <a:tailEnd len="med" w="med" type="triangle"/>
            </a:ln>
          </p:spPr>
        </p:cxnSp>
      </p:grpSp>
      <p:sp>
        <p:nvSpPr>
          <p:cNvPr id="439" name="Google Shape;439;p10"/>
          <p:cNvSpPr txBox="1"/>
          <p:nvPr/>
        </p:nvSpPr>
        <p:spPr>
          <a:xfrm>
            <a:off x="533400" y="-19050"/>
            <a:ext cx="82296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135BA2"/>
                </a:solidFill>
                <a:latin typeface="Arial"/>
                <a:ea typeface="Arial"/>
                <a:cs typeface="Arial"/>
                <a:sym typeface="Arial"/>
              </a:rPr>
              <a:t>II. CÁC HIỆN TƯỢNG DIỄN RA Ở ĐIỆN CỰC. HIỆN TƯỢNG DƯƠNG CỰC TAN</a:t>
            </a:r>
            <a:endParaRPr b="1" i="0" sz="2800">
              <a:solidFill>
                <a:srgbClr val="135BA2"/>
              </a:solidFill>
              <a:latin typeface="Arial"/>
              <a:ea typeface="Arial"/>
              <a:cs typeface="Arial"/>
              <a:sym typeface="Arial"/>
            </a:endParaRPr>
          </a:p>
        </p:txBody>
      </p:sp>
      <p:sp>
        <p:nvSpPr>
          <p:cNvPr id="440" name="Google Shape;440;p10"/>
          <p:cNvSpPr txBox="1"/>
          <p:nvPr/>
        </p:nvSpPr>
        <p:spPr>
          <a:xfrm>
            <a:off x="533400" y="974271"/>
            <a:ext cx="4137024" cy="3538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3200">
                <a:solidFill>
                  <a:srgbClr val="632423"/>
                </a:solidFill>
                <a:latin typeface="Arial"/>
                <a:ea typeface="Arial"/>
                <a:cs typeface="Arial"/>
                <a:sym typeface="Arial"/>
              </a:rPr>
              <a:t>- Hiện tượng dương cực tan xảy ra khi các anion (ion âm) đi tới anod kéo các ion kim loại của điện cực đi vào trong dung dịch.</a:t>
            </a:r>
            <a:endParaRPr i="0" sz="3200">
              <a:solidFill>
                <a:srgbClr val="632423"/>
              </a:solidFill>
              <a:latin typeface="Arial"/>
              <a:ea typeface="Arial"/>
              <a:cs typeface="Arial"/>
              <a:sym typeface="Arial"/>
            </a:endParaRPr>
          </a:p>
        </p:txBody>
      </p:sp>
      <p:sp>
        <p:nvSpPr>
          <p:cNvPr id="441" name="Google Shape;441;p10"/>
          <p:cNvSpPr txBox="1"/>
          <p:nvPr/>
        </p:nvSpPr>
        <p:spPr>
          <a:xfrm>
            <a:off x="635" y="4284980"/>
            <a:ext cx="914336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400">
                <a:solidFill>
                  <a:srgbClr val="C00000"/>
                </a:solidFill>
                <a:latin typeface="Arial"/>
                <a:ea typeface="Arial"/>
                <a:cs typeface="Arial"/>
                <a:sym typeface="Arial"/>
              </a:rPr>
              <a:t>-Khi có hiện tượng dương cực tan, dòng điện qua bình điện phân tuân theo định luật Ohm, giống đoạn mạch chỉ có điện trở thuần</a:t>
            </a:r>
            <a:endParaRPr i="0" sz="2400">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 fill="hold"/>
                                        <p:tgtEl>
                                          <p:spTgt spid="427"/>
                                        </p:tgtEl>
                                        <p:attrNameLst>
                                          <p:attrName>r</p:attrName>
                                        </p:attrNameLst>
                                      </p:cBhvr>
                                    </p:animRo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432"/>
                                        </p:tgtEl>
                                      </p:cBhvr>
                                    </p:animEffect>
                                    <p:set>
                                      <p:cBhvr>
                                        <p:cTn dur="1" fill="hold">
                                          <p:stCondLst>
                                            <p:cond delay="500"/>
                                          </p:stCondLst>
                                        </p:cTn>
                                        <p:tgtEl>
                                          <p:spTgt spid="4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2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2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11"/>
          <p:cNvPicPr preferRelativeResize="0"/>
          <p:nvPr>
            <p:ph idx="1" type="body"/>
          </p:nvPr>
        </p:nvPicPr>
        <p:blipFill rotWithShape="1">
          <a:blip r:embed="rId3">
            <a:alphaModFix/>
          </a:blip>
          <a:srcRect b="0" l="0" r="0" t="0"/>
          <a:stretch/>
        </p:blipFill>
        <p:spPr>
          <a:xfrm>
            <a:off x="6350" y="13335"/>
            <a:ext cx="9137650" cy="51504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12"/>
          <p:cNvPicPr preferRelativeResize="0"/>
          <p:nvPr/>
        </p:nvPicPr>
        <p:blipFill rotWithShape="1">
          <a:blip r:embed="rId3">
            <a:alphaModFix/>
          </a:blip>
          <a:srcRect b="0" l="0" r="0" t="0"/>
          <a:stretch/>
        </p:blipFill>
        <p:spPr>
          <a:xfrm>
            <a:off x="152400" y="1352550"/>
            <a:ext cx="4724400" cy="2400300"/>
          </a:xfrm>
          <a:prstGeom prst="rect">
            <a:avLst/>
          </a:prstGeom>
          <a:noFill/>
          <a:ln>
            <a:noFill/>
          </a:ln>
        </p:spPr>
      </p:pic>
      <p:sp>
        <p:nvSpPr>
          <p:cNvPr id="452" name="Google Shape;452;p12"/>
          <p:cNvSpPr/>
          <p:nvPr/>
        </p:nvSpPr>
        <p:spPr>
          <a:xfrm>
            <a:off x="5408614" y="2914651"/>
            <a:ext cx="2713037" cy="1316831"/>
          </a:xfrm>
          <a:prstGeom prst="rect">
            <a:avLst/>
          </a:prstGeom>
          <a:solidFill>
            <a:schemeClr val="hlink"/>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cxnSp>
        <p:nvCxnSpPr>
          <p:cNvPr id="453" name="Google Shape;453;p12"/>
          <p:cNvCxnSpPr/>
          <p:nvPr/>
        </p:nvCxnSpPr>
        <p:spPr>
          <a:xfrm>
            <a:off x="8640763" y="2644378"/>
            <a:ext cx="0" cy="2395538"/>
          </a:xfrm>
          <a:prstGeom prst="straightConnector1">
            <a:avLst/>
          </a:prstGeom>
          <a:noFill/>
          <a:ln cap="flat" cmpd="sng" w="38100">
            <a:solidFill>
              <a:srgbClr val="0000CC"/>
            </a:solidFill>
            <a:prstDash val="solid"/>
            <a:round/>
            <a:headEnd len="sm" w="sm" type="none"/>
            <a:tailEnd len="sm" w="sm" type="none"/>
          </a:ln>
        </p:spPr>
      </p:cxnSp>
      <p:cxnSp>
        <p:nvCxnSpPr>
          <p:cNvPr id="454" name="Google Shape;454;p12"/>
          <p:cNvCxnSpPr/>
          <p:nvPr/>
        </p:nvCxnSpPr>
        <p:spPr>
          <a:xfrm rot="10800000">
            <a:off x="5759450" y="2614613"/>
            <a:ext cx="0" cy="250031"/>
          </a:xfrm>
          <a:prstGeom prst="straightConnector1">
            <a:avLst/>
          </a:prstGeom>
          <a:noFill/>
          <a:ln cap="flat" cmpd="sng" w="38100">
            <a:solidFill>
              <a:srgbClr val="0000CC"/>
            </a:solidFill>
            <a:prstDash val="solid"/>
            <a:round/>
            <a:headEnd len="sm" w="sm" type="none"/>
            <a:tailEnd len="sm" w="sm" type="none"/>
          </a:ln>
        </p:spPr>
      </p:cxnSp>
      <p:cxnSp>
        <p:nvCxnSpPr>
          <p:cNvPr id="455" name="Google Shape;455;p12"/>
          <p:cNvCxnSpPr/>
          <p:nvPr/>
        </p:nvCxnSpPr>
        <p:spPr>
          <a:xfrm flipH="1" rot="10800000">
            <a:off x="7764463" y="2633662"/>
            <a:ext cx="6350" cy="252413"/>
          </a:xfrm>
          <a:prstGeom prst="straightConnector1">
            <a:avLst/>
          </a:prstGeom>
          <a:noFill/>
          <a:ln cap="flat" cmpd="sng" w="38100">
            <a:solidFill>
              <a:srgbClr val="0000CC"/>
            </a:solidFill>
            <a:prstDash val="solid"/>
            <a:round/>
            <a:headEnd len="sm" w="sm" type="none"/>
            <a:tailEnd len="sm" w="sm" type="none"/>
          </a:ln>
        </p:spPr>
      </p:cxnSp>
      <p:cxnSp>
        <p:nvCxnSpPr>
          <p:cNvPr id="456" name="Google Shape;456;p12"/>
          <p:cNvCxnSpPr/>
          <p:nvPr/>
        </p:nvCxnSpPr>
        <p:spPr>
          <a:xfrm>
            <a:off x="7753351" y="2626519"/>
            <a:ext cx="912813" cy="13097"/>
          </a:xfrm>
          <a:prstGeom prst="straightConnector1">
            <a:avLst/>
          </a:prstGeom>
          <a:noFill/>
          <a:ln cap="flat" cmpd="sng" w="38100">
            <a:solidFill>
              <a:srgbClr val="0000CC"/>
            </a:solidFill>
            <a:prstDash val="solid"/>
            <a:round/>
            <a:headEnd len="sm" w="sm" type="none"/>
            <a:tailEnd len="sm" w="sm" type="none"/>
          </a:ln>
        </p:spPr>
      </p:cxnSp>
      <p:cxnSp>
        <p:nvCxnSpPr>
          <p:cNvPr id="457" name="Google Shape;457;p12"/>
          <p:cNvCxnSpPr/>
          <p:nvPr/>
        </p:nvCxnSpPr>
        <p:spPr>
          <a:xfrm>
            <a:off x="4994276" y="2627710"/>
            <a:ext cx="777875" cy="0"/>
          </a:xfrm>
          <a:prstGeom prst="straightConnector1">
            <a:avLst/>
          </a:prstGeom>
          <a:noFill/>
          <a:ln cap="flat" cmpd="sng" w="38100">
            <a:solidFill>
              <a:srgbClr val="0000CC"/>
            </a:solidFill>
            <a:prstDash val="solid"/>
            <a:round/>
            <a:headEnd len="sm" w="sm" type="none"/>
            <a:tailEnd len="sm" w="sm" type="none"/>
          </a:ln>
        </p:spPr>
      </p:cxnSp>
      <p:sp>
        <p:nvSpPr>
          <p:cNvPr id="458" name="Google Shape;458;p12"/>
          <p:cNvSpPr/>
          <p:nvPr/>
        </p:nvSpPr>
        <p:spPr>
          <a:xfrm>
            <a:off x="7600950" y="4967287"/>
            <a:ext cx="166688" cy="128588"/>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cxnSp>
        <p:nvCxnSpPr>
          <p:cNvPr id="459" name="Google Shape;459;p12"/>
          <p:cNvCxnSpPr/>
          <p:nvPr/>
        </p:nvCxnSpPr>
        <p:spPr>
          <a:xfrm rot="10800000">
            <a:off x="7754938" y="5037535"/>
            <a:ext cx="914400" cy="0"/>
          </a:xfrm>
          <a:prstGeom prst="straightConnector1">
            <a:avLst/>
          </a:prstGeom>
          <a:noFill/>
          <a:ln cap="flat" cmpd="sng" w="38100">
            <a:solidFill>
              <a:srgbClr val="0000CC"/>
            </a:solidFill>
            <a:prstDash val="solid"/>
            <a:round/>
            <a:headEnd len="sm" w="sm" type="none"/>
            <a:tailEnd len="sm" w="sm" type="none"/>
          </a:ln>
        </p:spPr>
      </p:cxnSp>
      <p:cxnSp>
        <p:nvCxnSpPr>
          <p:cNvPr id="460" name="Google Shape;460;p12"/>
          <p:cNvCxnSpPr/>
          <p:nvPr/>
        </p:nvCxnSpPr>
        <p:spPr>
          <a:xfrm>
            <a:off x="4994275" y="2609851"/>
            <a:ext cx="0" cy="2402681"/>
          </a:xfrm>
          <a:prstGeom prst="straightConnector1">
            <a:avLst/>
          </a:prstGeom>
          <a:noFill/>
          <a:ln cap="flat" cmpd="sng" w="38100">
            <a:solidFill>
              <a:srgbClr val="0000CC"/>
            </a:solidFill>
            <a:prstDash val="solid"/>
            <a:round/>
            <a:headEnd len="sm" w="sm" type="none"/>
            <a:tailEnd len="sm" w="sm" type="none"/>
          </a:ln>
        </p:spPr>
      </p:cxnSp>
      <p:sp>
        <p:nvSpPr>
          <p:cNvPr id="461" name="Google Shape;461;p12"/>
          <p:cNvSpPr txBox="1"/>
          <p:nvPr/>
        </p:nvSpPr>
        <p:spPr>
          <a:xfrm>
            <a:off x="6853238" y="4531519"/>
            <a:ext cx="4699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3000">
                <a:solidFill>
                  <a:schemeClr val="dk1"/>
                </a:solidFill>
                <a:latin typeface="Times New Roman"/>
                <a:ea typeface="Times New Roman"/>
                <a:cs typeface="Times New Roman"/>
                <a:sym typeface="Times New Roman"/>
              </a:rPr>
              <a:t>+</a:t>
            </a:r>
            <a:endParaRPr i="0" sz="3000">
              <a:solidFill>
                <a:schemeClr val="dk1"/>
              </a:solidFill>
              <a:latin typeface="Times New Roman"/>
              <a:ea typeface="Times New Roman"/>
              <a:cs typeface="Times New Roman"/>
              <a:sym typeface="Times New Roman"/>
            </a:endParaRPr>
          </a:p>
        </p:txBody>
      </p:sp>
      <p:cxnSp>
        <p:nvCxnSpPr>
          <p:cNvPr id="462" name="Google Shape;462;p12"/>
          <p:cNvCxnSpPr/>
          <p:nvPr/>
        </p:nvCxnSpPr>
        <p:spPr>
          <a:xfrm>
            <a:off x="4989514" y="5008960"/>
            <a:ext cx="585787" cy="0"/>
          </a:xfrm>
          <a:prstGeom prst="straightConnector1">
            <a:avLst/>
          </a:prstGeom>
          <a:noFill/>
          <a:ln cap="flat" cmpd="sng" w="38100">
            <a:solidFill>
              <a:srgbClr val="0000CC"/>
            </a:solidFill>
            <a:prstDash val="solid"/>
            <a:round/>
            <a:headEnd len="sm" w="sm" type="none"/>
            <a:tailEnd len="sm" w="sm" type="none"/>
          </a:ln>
        </p:spPr>
      </p:cxnSp>
      <p:cxnSp>
        <p:nvCxnSpPr>
          <p:cNvPr id="463" name="Google Shape;463;p12"/>
          <p:cNvCxnSpPr/>
          <p:nvPr/>
        </p:nvCxnSpPr>
        <p:spPr>
          <a:xfrm>
            <a:off x="6253163" y="5020866"/>
            <a:ext cx="779462" cy="16669"/>
          </a:xfrm>
          <a:prstGeom prst="straightConnector1">
            <a:avLst/>
          </a:prstGeom>
          <a:noFill/>
          <a:ln cap="flat" cmpd="sng" w="38100">
            <a:solidFill>
              <a:srgbClr val="0000CC"/>
            </a:solidFill>
            <a:prstDash val="solid"/>
            <a:round/>
            <a:headEnd len="sm" w="sm" type="none"/>
            <a:tailEnd len="sm" w="sm" type="none"/>
          </a:ln>
        </p:spPr>
      </p:cxnSp>
      <p:sp>
        <p:nvSpPr>
          <p:cNvPr id="464" name="Google Shape;464;p12"/>
          <p:cNvSpPr/>
          <p:nvPr/>
        </p:nvSpPr>
        <p:spPr>
          <a:xfrm>
            <a:off x="7043738" y="4967287"/>
            <a:ext cx="166687" cy="128588"/>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cxnSp>
        <p:nvCxnSpPr>
          <p:cNvPr id="465" name="Google Shape;465;p12"/>
          <p:cNvCxnSpPr/>
          <p:nvPr/>
        </p:nvCxnSpPr>
        <p:spPr>
          <a:xfrm>
            <a:off x="5556250" y="4805363"/>
            <a:ext cx="0" cy="209550"/>
          </a:xfrm>
          <a:prstGeom prst="straightConnector1">
            <a:avLst/>
          </a:prstGeom>
          <a:noFill/>
          <a:ln cap="flat" cmpd="sng" w="38100">
            <a:solidFill>
              <a:srgbClr val="0000CC"/>
            </a:solidFill>
            <a:prstDash val="solid"/>
            <a:round/>
            <a:headEnd len="med" w="med" type="oval"/>
            <a:tailEnd len="sm" w="sm" type="none"/>
          </a:ln>
        </p:spPr>
      </p:cxnSp>
      <p:cxnSp>
        <p:nvCxnSpPr>
          <p:cNvPr id="466" name="Google Shape;466;p12"/>
          <p:cNvCxnSpPr/>
          <p:nvPr/>
        </p:nvCxnSpPr>
        <p:spPr>
          <a:xfrm>
            <a:off x="6270625" y="4800600"/>
            <a:ext cx="0" cy="209550"/>
          </a:xfrm>
          <a:prstGeom prst="straightConnector1">
            <a:avLst/>
          </a:prstGeom>
          <a:noFill/>
          <a:ln cap="flat" cmpd="sng" w="38100">
            <a:solidFill>
              <a:srgbClr val="0000CC"/>
            </a:solidFill>
            <a:prstDash val="solid"/>
            <a:round/>
            <a:headEnd len="med" w="med" type="oval"/>
            <a:tailEnd len="sm" w="sm" type="none"/>
          </a:ln>
        </p:spPr>
      </p:cxnSp>
      <p:sp>
        <p:nvSpPr>
          <p:cNvPr id="467" name="Google Shape;467;p12"/>
          <p:cNvSpPr/>
          <p:nvPr/>
        </p:nvSpPr>
        <p:spPr>
          <a:xfrm>
            <a:off x="5664201" y="2880123"/>
            <a:ext cx="207963" cy="1226344"/>
          </a:xfrm>
          <a:prstGeom prst="rect">
            <a:avLst/>
          </a:prstGeom>
          <a:gradFill>
            <a:gsLst>
              <a:gs pos="0">
                <a:schemeClr val="dk1"/>
              </a:gs>
              <a:gs pos="100000">
                <a:srgbClr val="FFFFFF"/>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68" name="Google Shape;468;p12"/>
          <p:cNvSpPr/>
          <p:nvPr/>
        </p:nvSpPr>
        <p:spPr>
          <a:xfrm>
            <a:off x="7678738" y="2878931"/>
            <a:ext cx="207962" cy="1226344"/>
          </a:xfrm>
          <a:prstGeom prst="rect">
            <a:avLst/>
          </a:prstGeom>
          <a:gradFill>
            <a:gsLst>
              <a:gs pos="0">
                <a:schemeClr val="dk1"/>
              </a:gs>
              <a:gs pos="100000">
                <a:srgbClr val="FFFFFF"/>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69" name="Google Shape;469;p12"/>
          <p:cNvSpPr txBox="1"/>
          <p:nvPr/>
        </p:nvSpPr>
        <p:spPr>
          <a:xfrm>
            <a:off x="6248400" y="2994421"/>
            <a:ext cx="1212850" cy="276999"/>
          </a:xfrm>
          <a:prstGeom prst="rect">
            <a:avLst/>
          </a:prstGeom>
          <a:solidFill>
            <a:schemeClr val="hlink"/>
          </a:solid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800">
                <a:solidFill>
                  <a:schemeClr val="lt1"/>
                </a:solidFill>
                <a:latin typeface="Times New Roman"/>
                <a:ea typeface="Times New Roman"/>
                <a:cs typeface="Times New Roman"/>
                <a:sym typeface="Times New Roman"/>
              </a:rPr>
              <a:t>DD H</a:t>
            </a:r>
            <a:r>
              <a:rPr b="1" baseline="-25000" i="0" lang="en-US" sz="1800">
                <a:solidFill>
                  <a:schemeClr val="lt1"/>
                </a:solidFill>
                <a:latin typeface="Times New Roman"/>
                <a:ea typeface="Times New Roman"/>
                <a:cs typeface="Times New Roman"/>
                <a:sym typeface="Times New Roman"/>
              </a:rPr>
              <a:t>2</a:t>
            </a:r>
            <a:r>
              <a:rPr b="1" i="0" lang="en-US" sz="1800">
                <a:solidFill>
                  <a:schemeClr val="lt1"/>
                </a:solidFill>
                <a:latin typeface="Times New Roman"/>
                <a:ea typeface="Times New Roman"/>
                <a:cs typeface="Times New Roman"/>
                <a:sym typeface="Times New Roman"/>
              </a:rPr>
              <a:t>SO</a:t>
            </a:r>
            <a:r>
              <a:rPr b="1" baseline="-25000" i="0" lang="en-US" sz="1800">
                <a:solidFill>
                  <a:schemeClr val="lt1"/>
                </a:solidFill>
                <a:latin typeface="Times New Roman"/>
                <a:ea typeface="Times New Roman"/>
                <a:cs typeface="Times New Roman"/>
                <a:sym typeface="Times New Roman"/>
              </a:rPr>
              <a:t>4</a:t>
            </a:r>
            <a:endParaRPr b="1" i="0" sz="1800">
              <a:solidFill>
                <a:schemeClr val="lt1"/>
              </a:solidFill>
              <a:latin typeface="Times New Roman"/>
              <a:ea typeface="Times New Roman"/>
              <a:cs typeface="Times New Roman"/>
              <a:sym typeface="Times New Roman"/>
            </a:endParaRPr>
          </a:p>
        </p:txBody>
      </p:sp>
      <p:sp>
        <p:nvSpPr>
          <p:cNvPr id="470" name="Google Shape;470;p12"/>
          <p:cNvSpPr/>
          <p:nvPr/>
        </p:nvSpPr>
        <p:spPr>
          <a:xfrm>
            <a:off x="7910513" y="3151585"/>
            <a:ext cx="209550" cy="42863"/>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71" name="Google Shape;471;p12"/>
          <p:cNvSpPr txBox="1"/>
          <p:nvPr/>
        </p:nvSpPr>
        <p:spPr>
          <a:xfrm>
            <a:off x="5837505" y="2686051"/>
            <a:ext cx="40427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3000">
                <a:solidFill>
                  <a:schemeClr val="dk1"/>
                </a:solidFill>
                <a:latin typeface="Times New Roman"/>
                <a:ea typeface="Times New Roman"/>
                <a:cs typeface="Times New Roman"/>
                <a:sym typeface="Times New Roman"/>
              </a:rPr>
              <a:t>+</a:t>
            </a:r>
            <a:endParaRPr i="0" sz="3000">
              <a:solidFill>
                <a:schemeClr val="dk1"/>
              </a:solidFill>
              <a:latin typeface="Times New Roman"/>
              <a:ea typeface="Times New Roman"/>
              <a:cs typeface="Times New Roman"/>
              <a:sym typeface="Times New Roman"/>
            </a:endParaRPr>
          </a:p>
        </p:txBody>
      </p:sp>
      <p:sp>
        <p:nvSpPr>
          <p:cNvPr id="472" name="Google Shape;472;p12"/>
          <p:cNvSpPr/>
          <p:nvPr/>
        </p:nvSpPr>
        <p:spPr>
          <a:xfrm>
            <a:off x="6140451" y="3228976"/>
            <a:ext cx="474663" cy="355997"/>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H</a:t>
            </a:r>
            <a:r>
              <a:rPr b="1" baseline="30000" i="0" lang="en-US" sz="1800">
                <a:solidFill>
                  <a:schemeClr val="dk1"/>
                </a:solidFill>
                <a:latin typeface="Times New Roman"/>
                <a:ea typeface="Times New Roman"/>
                <a:cs typeface="Times New Roman"/>
                <a:sym typeface="Times New Roman"/>
              </a:rPr>
              <a:t>+</a:t>
            </a:r>
            <a:endParaRPr b="1" i="0" sz="1800">
              <a:solidFill>
                <a:schemeClr val="dk1"/>
              </a:solidFill>
              <a:latin typeface="Times New Roman"/>
              <a:ea typeface="Times New Roman"/>
              <a:cs typeface="Times New Roman"/>
              <a:sym typeface="Times New Roman"/>
            </a:endParaRPr>
          </a:p>
        </p:txBody>
      </p:sp>
      <p:sp>
        <p:nvSpPr>
          <p:cNvPr id="473" name="Google Shape;473;p12"/>
          <p:cNvSpPr/>
          <p:nvPr/>
        </p:nvSpPr>
        <p:spPr>
          <a:xfrm>
            <a:off x="6094414" y="3925492"/>
            <a:ext cx="473075" cy="373856"/>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H</a:t>
            </a:r>
            <a:r>
              <a:rPr b="1" baseline="30000" i="0" lang="en-US" sz="1800">
                <a:solidFill>
                  <a:schemeClr val="dk1"/>
                </a:solidFill>
                <a:latin typeface="Times New Roman"/>
                <a:ea typeface="Times New Roman"/>
                <a:cs typeface="Times New Roman"/>
                <a:sym typeface="Times New Roman"/>
              </a:rPr>
              <a:t>+</a:t>
            </a:r>
            <a:endParaRPr b="1" i="0" sz="1800">
              <a:solidFill>
                <a:schemeClr val="dk1"/>
              </a:solidFill>
              <a:latin typeface="Times New Roman"/>
              <a:ea typeface="Times New Roman"/>
              <a:cs typeface="Times New Roman"/>
              <a:sym typeface="Times New Roman"/>
            </a:endParaRPr>
          </a:p>
        </p:txBody>
      </p:sp>
      <p:sp>
        <p:nvSpPr>
          <p:cNvPr id="474" name="Google Shape;474;p12"/>
          <p:cNvSpPr/>
          <p:nvPr/>
        </p:nvSpPr>
        <p:spPr>
          <a:xfrm>
            <a:off x="6889750" y="3943350"/>
            <a:ext cx="501650" cy="357188"/>
          </a:xfrm>
          <a:prstGeom prst="ellipse">
            <a:avLst/>
          </a:prstGeom>
          <a:solidFill>
            <a:srgbClr val="D8B1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OH</a:t>
            </a:r>
            <a:r>
              <a:rPr b="1" baseline="30000" i="0" lang="en-US" sz="2000">
                <a:solidFill>
                  <a:schemeClr val="dk1"/>
                </a:solidFill>
                <a:latin typeface="Times New Roman"/>
                <a:ea typeface="Times New Roman"/>
                <a:cs typeface="Times New Roman"/>
                <a:sym typeface="Times New Roman"/>
              </a:rPr>
              <a:t>-</a:t>
            </a:r>
            <a:endParaRPr b="1" baseline="30000" i="0" sz="2000">
              <a:solidFill>
                <a:schemeClr val="dk1"/>
              </a:solidFill>
              <a:latin typeface="Times New Roman"/>
              <a:ea typeface="Times New Roman"/>
              <a:cs typeface="Times New Roman"/>
              <a:sym typeface="Times New Roman"/>
            </a:endParaRPr>
          </a:p>
        </p:txBody>
      </p:sp>
      <p:sp>
        <p:nvSpPr>
          <p:cNvPr id="475" name="Google Shape;475;p12"/>
          <p:cNvSpPr/>
          <p:nvPr/>
        </p:nvSpPr>
        <p:spPr>
          <a:xfrm>
            <a:off x="6165851" y="3579019"/>
            <a:ext cx="449263" cy="391716"/>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H</a:t>
            </a:r>
            <a:r>
              <a:rPr b="1" baseline="30000" i="0" lang="en-US" sz="1800">
                <a:solidFill>
                  <a:schemeClr val="dk1"/>
                </a:solidFill>
                <a:latin typeface="Times New Roman"/>
                <a:ea typeface="Times New Roman"/>
                <a:cs typeface="Times New Roman"/>
                <a:sym typeface="Times New Roman"/>
              </a:rPr>
              <a:t>+</a:t>
            </a:r>
            <a:endParaRPr b="1" i="0" sz="1800">
              <a:solidFill>
                <a:schemeClr val="dk1"/>
              </a:solidFill>
              <a:latin typeface="Times New Roman"/>
              <a:ea typeface="Times New Roman"/>
              <a:cs typeface="Times New Roman"/>
              <a:sym typeface="Times New Roman"/>
            </a:endParaRPr>
          </a:p>
        </p:txBody>
      </p:sp>
      <p:sp>
        <p:nvSpPr>
          <p:cNvPr id="476" name="Google Shape;476;p12"/>
          <p:cNvSpPr/>
          <p:nvPr/>
        </p:nvSpPr>
        <p:spPr>
          <a:xfrm>
            <a:off x="5911850" y="3789760"/>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77" name="Google Shape;477;p12"/>
          <p:cNvSpPr/>
          <p:nvPr/>
        </p:nvSpPr>
        <p:spPr>
          <a:xfrm>
            <a:off x="5911850" y="3926681"/>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78" name="Google Shape;478;p12"/>
          <p:cNvSpPr/>
          <p:nvPr/>
        </p:nvSpPr>
        <p:spPr>
          <a:xfrm>
            <a:off x="5911851" y="3756422"/>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79" name="Google Shape;479;p12"/>
          <p:cNvSpPr/>
          <p:nvPr/>
        </p:nvSpPr>
        <p:spPr>
          <a:xfrm>
            <a:off x="5911850" y="3768329"/>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0" name="Google Shape;480;p12"/>
          <p:cNvSpPr/>
          <p:nvPr/>
        </p:nvSpPr>
        <p:spPr>
          <a:xfrm>
            <a:off x="5911850" y="3779044"/>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1" name="Google Shape;481;p12"/>
          <p:cNvSpPr/>
          <p:nvPr/>
        </p:nvSpPr>
        <p:spPr>
          <a:xfrm>
            <a:off x="5911851" y="4054079"/>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2" name="Google Shape;482;p12"/>
          <p:cNvSpPr/>
          <p:nvPr/>
        </p:nvSpPr>
        <p:spPr>
          <a:xfrm>
            <a:off x="5911851" y="4162426"/>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3" name="Google Shape;483;p12"/>
          <p:cNvSpPr/>
          <p:nvPr/>
        </p:nvSpPr>
        <p:spPr>
          <a:xfrm>
            <a:off x="5911851" y="3935017"/>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4" name="Google Shape;484;p12"/>
          <p:cNvSpPr/>
          <p:nvPr/>
        </p:nvSpPr>
        <p:spPr>
          <a:xfrm>
            <a:off x="5911850" y="3918348"/>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5" name="Google Shape;485;p12"/>
          <p:cNvSpPr/>
          <p:nvPr/>
        </p:nvSpPr>
        <p:spPr>
          <a:xfrm>
            <a:off x="5911851" y="394216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6" name="Google Shape;486;p12"/>
          <p:cNvSpPr/>
          <p:nvPr/>
        </p:nvSpPr>
        <p:spPr>
          <a:xfrm>
            <a:off x="5911851" y="3789760"/>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7" name="Google Shape;487;p12"/>
          <p:cNvSpPr/>
          <p:nvPr/>
        </p:nvSpPr>
        <p:spPr>
          <a:xfrm>
            <a:off x="5911850" y="3790950"/>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8" name="Google Shape;488;p12"/>
          <p:cNvSpPr/>
          <p:nvPr/>
        </p:nvSpPr>
        <p:spPr>
          <a:xfrm>
            <a:off x="5911851" y="409456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89" name="Google Shape;489;p12"/>
          <p:cNvSpPr/>
          <p:nvPr/>
        </p:nvSpPr>
        <p:spPr>
          <a:xfrm>
            <a:off x="5911851" y="4144567"/>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0" name="Google Shape;490;p12"/>
          <p:cNvSpPr/>
          <p:nvPr/>
        </p:nvSpPr>
        <p:spPr>
          <a:xfrm>
            <a:off x="5911850" y="3968354"/>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1" name="Google Shape;491;p12"/>
          <p:cNvSpPr/>
          <p:nvPr/>
        </p:nvSpPr>
        <p:spPr>
          <a:xfrm>
            <a:off x="5911851" y="396121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2" name="Google Shape;492;p12"/>
          <p:cNvSpPr/>
          <p:nvPr/>
        </p:nvSpPr>
        <p:spPr>
          <a:xfrm>
            <a:off x="5911850" y="396478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3" name="Google Shape;493;p12"/>
          <p:cNvSpPr/>
          <p:nvPr/>
        </p:nvSpPr>
        <p:spPr>
          <a:xfrm>
            <a:off x="5911850" y="3929062"/>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4" name="Google Shape;494;p12"/>
          <p:cNvSpPr/>
          <p:nvPr/>
        </p:nvSpPr>
        <p:spPr>
          <a:xfrm>
            <a:off x="5911851" y="391834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5" name="Google Shape;495;p12"/>
          <p:cNvSpPr/>
          <p:nvPr/>
        </p:nvSpPr>
        <p:spPr>
          <a:xfrm>
            <a:off x="5911851" y="400764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6" name="Google Shape;496;p12"/>
          <p:cNvSpPr/>
          <p:nvPr/>
        </p:nvSpPr>
        <p:spPr>
          <a:xfrm>
            <a:off x="5911851" y="4076701"/>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7" name="Google Shape;497;p12"/>
          <p:cNvSpPr/>
          <p:nvPr/>
        </p:nvSpPr>
        <p:spPr>
          <a:xfrm>
            <a:off x="5911850" y="3963591"/>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8" name="Google Shape;498;p12"/>
          <p:cNvSpPr/>
          <p:nvPr/>
        </p:nvSpPr>
        <p:spPr>
          <a:xfrm>
            <a:off x="5911850" y="3833813"/>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499" name="Google Shape;499;p12"/>
          <p:cNvSpPr/>
          <p:nvPr/>
        </p:nvSpPr>
        <p:spPr>
          <a:xfrm>
            <a:off x="5911851" y="388858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0" name="Google Shape;500;p12"/>
          <p:cNvSpPr/>
          <p:nvPr/>
        </p:nvSpPr>
        <p:spPr>
          <a:xfrm>
            <a:off x="5911851" y="3811191"/>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1" name="Google Shape;501;p12"/>
          <p:cNvSpPr/>
          <p:nvPr/>
        </p:nvSpPr>
        <p:spPr>
          <a:xfrm>
            <a:off x="5911850" y="395287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2" name="Google Shape;502;p12"/>
          <p:cNvSpPr/>
          <p:nvPr/>
        </p:nvSpPr>
        <p:spPr>
          <a:xfrm>
            <a:off x="5911851" y="3915966"/>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3" name="Google Shape;503;p12"/>
          <p:cNvSpPr/>
          <p:nvPr/>
        </p:nvSpPr>
        <p:spPr>
          <a:xfrm>
            <a:off x="5911850" y="3975498"/>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4" name="Google Shape;504;p12"/>
          <p:cNvSpPr/>
          <p:nvPr/>
        </p:nvSpPr>
        <p:spPr>
          <a:xfrm>
            <a:off x="5911851" y="409813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5" name="Google Shape;505;p12"/>
          <p:cNvSpPr/>
          <p:nvPr/>
        </p:nvSpPr>
        <p:spPr>
          <a:xfrm>
            <a:off x="5911851" y="3885010"/>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6" name="Google Shape;506;p12"/>
          <p:cNvSpPr/>
          <p:nvPr/>
        </p:nvSpPr>
        <p:spPr>
          <a:xfrm>
            <a:off x="5911850" y="3940969"/>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7" name="Google Shape;507;p12"/>
          <p:cNvSpPr/>
          <p:nvPr/>
        </p:nvSpPr>
        <p:spPr>
          <a:xfrm>
            <a:off x="5911850" y="395287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8" name="Google Shape;508;p12"/>
          <p:cNvSpPr/>
          <p:nvPr/>
        </p:nvSpPr>
        <p:spPr>
          <a:xfrm>
            <a:off x="5911851" y="394573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09" name="Google Shape;509;p12"/>
          <p:cNvSpPr/>
          <p:nvPr/>
        </p:nvSpPr>
        <p:spPr>
          <a:xfrm>
            <a:off x="5911851" y="407551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0" name="Google Shape;510;p12"/>
          <p:cNvSpPr/>
          <p:nvPr/>
        </p:nvSpPr>
        <p:spPr>
          <a:xfrm>
            <a:off x="5911850" y="3845719"/>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1" name="Google Shape;511;p12"/>
          <p:cNvSpPr/>
          <p:nvPr/>
        </p:nvSpPr>
        <p:spPr>
          <a:xfrm>
            <a:off x="5911850" y="3919538"/>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2" name="Google Shape;512;p12"/>
          <p:cNvSpPr/>
          <p:nvPr/>
        </p:nvSpPr>
        <p:spPr>
          <a:xfrm>
            <a:off x="5911851" y="3756422"/>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3" name="Google Shape;513;p12"/>
          <p:cNvSpPr/>
          <p:nvPr/>
        </p:nvSpPr>
        <p:spPr>
          <a:xfrm>
            <a:off x="5911850" y="380047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4" name="Google Shape;514;p12"/>
          <p:cNvSpPr/>
          <p:nvPr/>
        </p:nvSpPr>
        <p:spPr>
          <a:xfrm>
            <a:off x="5911850" y="381238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5" name="Google Shape;515;p12"/>
          <p:cNvSpPr/>
          <p:nvPr/>
        </p:nvSpPr>
        <p:spPr>
          <a:xfrm>
            <a:off x="5911851" y="412075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6" name="Google Shape;516;p12"/>
          <p:cNvSpPr/>
          <p:nvPr/>
        </p:nvSpPr>
        <p:spPr>
          <a:xfrm>
            <a:off x="5911851" y="418504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7" name="Google Shape;517;p12"/>
          <p:cNvSpPr/>
          <p:nvPr/>
        </p:nvSpPr>
        <p:spPr>
          <a:xfrm>
            <a:off x="5911851" y="3929063"/>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8" name="Google Shape;518;p12"/>
          <p:cNvSpPr/>
          <p:nvPr/>
        </p:nvSpPr>
        <p:spPr>
          <a:xfrm>
            <a:off x="5911850" y="3911204"/>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19" name="Google Shape;519;p12"/>
          <p:cNvSpPr/>
          <p:nvPr/>
        </p:nvSpPr>
        <p:spPr>
          <a:xfrm>
            <a:off x="5911851" y="3933826"/>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0" name="Google Shape;520;p12"/>
          <p:cNvSpPr/>
          <p:nvPr/>
        </p:nvSpPr>
        <p:spPr>
          <a:xfrm>
            <a:off x="5911851" y="3777853"/>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1" name="Google Shape;521;p12"/>
          <p:cNvSpPr/>
          <p:nvPr/>
        </p:nvSpPr>
        <p:spPr>
          <a:xfrm>
            <a:off x="5911850" y="3824287"/>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2" name="Google Shape;522;p12"/>
          <p:cNvSpPr/>
          <p:nvPr/>
        </p:nvSpPr>
        <p:spPr>
          <a:xfrm>
            <a:off x="5911851" y="413980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3" name="Google Shape;523;p12"/>
          <p:cNvSpPr/>
          <p:nvPr/>
        </p:nvSpPr>
        <p:spPr>
          <a:xfrm>
            <a:off x="5911851" y="4163617"/>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4" name="Google Shape;524;p12"/>
          <p:cNvSpPr/>
          <p:nvPr/>
        </p:nvSpPr>
        <p:spPr>
          <a:xfrm>
            <a:off x="5911850" y="392668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5" name="Google Shape;525;p12"/>
          <p:cNvSpPr/>
          <p:nvPr/>
        </p:nvSpPr>
        <p:spPr>
          <a:xfrm>
            <a:off x="5911851" y="4030267"/>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6" name="Google Shape;526;p12"/>
          <p:cNvSpPr/>
          <p:nvPr/>
        </p:nvSpPr>
        <p:spPr>
          <a:xfrm>
            <a:off x="5911850" y="3956448"/>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7" name="Google Shape;527;p12"/>
          <p:cNvSpPr/>
          <p:nvPr/>
        </p:nvSpPr>
        <p:spPr>
          <a:xfrm>
            <a:off x="5911850" y="3899298"/>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8" name="Google Shape;528;p12"/>
          <p:cNvSpPr/>
          <p:nvPr/>
        </p:nvSpPr>
        <p:spPr>
          <a:xfrm>
            <a:off x="5911851" y="391120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29" name="Google Shape;529;p12"/>
          <p:cNvSpPr/>
          <p:nvPr/>
        </p:nvSpPr>
        <p:spPr>
          <a:xfrm>
            <a:off x="5911851" y="405169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0" name="Google Shape;530;p12"/>
          <p:cNvSpPr/>
          <p:nvPr/>
        </p:nvSpPr>
        <p:spPr>
          <a:xfrm>
            <a:off x="5911851" y="4119563"/>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1" name="Google Shape;531;p12"/>
          <p:cNvSpPr/>
          <p:nvPr/>
        </p:nvSpPr>
        <p:spPr>
          <a:xfrm>
            <a:off x="5911850" y="393382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2" name="Google Shape;532;p12"/>
          <p:cNvSpPr/>
          <p:nvPr/>
        </p:nvSpPr>
        <p:spPr>
          <a:xfrm>
            <a:off x="5911850" y="3876675"/>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3" name="Google Shape;533;p12"/>
          <p:cNvSpPr/>
          <p:nvPr/>
        </p:nvSpPr>
        <p:spPr>
          <a:xfrm>
            <a:off x="5911851" y="393858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4" name="Google Shape;534;p12"/>
          <p:cNvSpPr/>
          <p:nvPr/>
        </p:nvSpPr>
        <p:spPr>
          <a:xfrm>
            <a:off x="5911851" y="3842147"/>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5" name="Google Shape;535;p12"/>
          <p:cNvSpPr/>
          <p:nvPr/>
        </p:nvSpPr>
        <p:spPr>
          <a:xfrm>
            <a:off x="5911850" y="3957637"/>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6" name="Google Shape;536;p12"/>
          <p:cNvSpPr/>
          <p:nvPr/>
        </p:nvSpPr>
        <p:spPr>
          <a:xfrm>
            <a:off x="5911851" y="398502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7" name="Google Shape;537;p12"/>
          <p:cNvSpPr/>
          <p:nvPr/>
        </p:nvSpPr>
        <p:spPr>
          <a:xfrm>
            <a:off x="5911850" y="394573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8" name="Google Shape;538;p12"/>
          <p:cNvSpPr/>
          <p:nvPr/>
        </p:nvSpPr>
        <p:spPr>
          <a:xfrm>
            <a:off x="5911851" y="414099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39" name="Google Shape;539;p12"/>
          <p:cNvSpPr/>
          <p:nvPr/>
        </p:nvSpPr>
        <p:spPr>
          <a:xfrm>
            <a:off x="7507288" y="3942160"/>
            <a:ext cx="169862"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0" name="Google Shape;540;p12"/>
          <p:cNvSpPr/>
          <p:nvPr/>
        </p:nvSpPr>
        <p:spPr>
          <a:xfrm>
            <a:off x="5911850" y="3911204"/>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1" name="Google Shape;541;p12"/>
          <p:cNvSpPr/>
          <p:nvPr/>
        </p:nvSpPr>
        <p:spPr>
          <a:xfrm>
            <a:off x="5911850" y="3923110"/>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2" name="Google Shape;542;p12"/>
          <p:cNvSpPr/>
          <p:nvPr/>
        </p:nvSpPr>
        <p:spPr>
          <a:xfrm>
            <a:off x="5911851" y="411837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3" name="Google Shape;543;p12"/>
          <p:cNvSpPr/>
          <p:nvPr/>
        </p:nvSpPr>
        <p:spPr>
          <a:xfrm>
            <a:off x="6934201" y="3600450"/>
            <a:ext cx="479425" cy="342900"/>
          </a:xfrm>
          <a:prstGeom prst="ellipse">
            <a:avLst/>
          </a:prstGeom>
          <a:solidFill>
            <a:srgbClr val="D8B1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OH</a:t>
            </a:r>
            <a:r>
              <a:rPr b="1" baseline="30000" i="0" lang="en-US" sz="2000">
                <a:solidFill>
                  <a:schemeClr val="dk1"/>
                </a:solidFill>
                <a:latin typeface="Times New Roman"/>
                <a:ea typeface="Times New Roman"/>
                <a:cs typeface="Times New Roman"/>
                <a:sym typeface="Times New Roman"/>
              </a:rPr>
              <a:t>-</a:t>
            </a:r>
            <a:endParaRPr b="1" baseline="30000" i="0" sz="2000">
              <a:solidFill>
                <a:schemeClr val="dk1"/>
              </a:solidFill>
              <a:latin typeface="Times New Roman"/>
              <a:ea typeface="Times New Roman"/>
              <a:cs typeface="Times New Roman"/>
              <a:sym typeface="Times New Roman"/>
            </a:endParaRPr>
          </a:p>
        </p:txBody>
      </p:sp>
      <p:sp>
        <p:nvSpPr>
          <p:cNvPr id="544" name="Google Shape;544;p12"/>
          <p:cNvSpPr/>
          <p:nvPr/>
        </p:nvSpPr>
        <p:spPr>
          <a:xfrm>
            <a:off x="4343401" y="3642122"/>
            <a:ext cx="161925" cy="13215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a:solidFill>
                <a:schemeClr val="dk1"/>
              </a:solidFill>
              <a:latin typeface="Arial"/>
              <a:ea typeface="Arial"/>
              <a:cs typeface="Arial"/>
              <a:sym typeface="Arial"/>
            </a:endParaRPr>
          </a:p>
        </p:txBody>
      </p:sp>
      <p:sp>
        <p:nvSpPr>
          <p:cNvPr id="545" name="Google Shape;545;p12"/>
          <p:cNvSpPr/>
          <p:nvPr/>
        </p:nvSpPr>
        <p:spPr>
          <a:xfrm>
            <a:off x="6859588" y="3231356"/>
            <a:ext cx="455612" cy="329804"/>
          </a:xfrm>
          <a:prstGeom prst="ellipse">
            <a:avLst/>
          </a:prstGeom>
          <a:solidFill>
            <a:srgbClr val="D8B1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OH</a:t>
            </a:r>
            <a:r>
              <a:rPr b="1" baseline="30000" i="0" lang="en-US" sz="2400">
                <a:solidFill>
                  <a:schemeClr val="dk1"/>
                </a:solidFill>
                <a:latin typeface="Times New Roman"/>
                <a:ea typeface="Times New Roman"/>
                <a:cs typeface="Times New Roman"/>
                <a:sym typeface="Times New Roman"/>
              </a:rPr>
              <a:t>-</a:t>
            </a:r>
            <a:endParaRPr b="1" baseline="30000" i="0" sz="2400">
              <a:solidFill>
                <a:schemeClr val="dk1"/>
              </a:solidFill>
              <a:latin typeface="Times New Roman"/>
              <a:ea typeface="Times New Roman"/>
              <a:cs typeface="Times New Roman"/>
              <a:sym typeface="Times New Roman"/>
            </a:endParaRPr>
          </a:p>
        </p:txBody>
      </p:sp>
      <p:sp>
        <p:nvSpPr>
          <p:cNvPr id="546" name="Google Shape;546;p12"/>
          <p:cNvSpPr/>
          <p:nvPr/>
        </p:nvSpPr>
        <p:spPr>
          <a:xfrm>
            <a:off x="5462589" y="3167063"/>
            <a:ext cx="223837" cy="3571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7" name="Google Shape;547;p12"/>
          <p:cNvSpPr/>
          <p:nvPr/>
        </p:nvSpPr>
        <p:spPr>
          <a:xfrm>
            <a:off x="7519989" y="4038601"/>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8" name="Google Shape;548;p12"/>
          <p:cNvSpPr/>
          <p:nvPr/>
        </p:nvSpPr>
        <p:spPr>
          <a:xfrm>
            <a:off x="7496176" y="405646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49" name="Google Shape;549;p12"/>
          <p:cNvSpPr/>
          <p:nvPr/>
        </p:nvSpPr>
        <p:spPr>
          <a:xfrm>
            <a:off x="7521576" y="4111229"/>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0" name="Google Shape;550;p12"/>
          <p:cNvSpPr/>
          <p:nvPr/>
        </p:nvSpPr>
        <p:spPr>
          <a:xfrm>
            <a:off x="7519989" y="384214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1" name="Google Shape;551;p12"/>
          <p:cNvSpPr/>
          <p:nvPr/>
        </p:nvSpPr>
        <p:spPr>
          <a:xfrm>
            <a:off x="7437439" y="388739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2" name="Google Shape;552;p12"/>
          <p:cNvSpPr/>
          <p:nvPr/>
        </p:nvSpPr>
        <p:spPr>
          <a:xfrm>
            <a:off x="7521576" y="371832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3" name="Google Shape;553;p12"/>
          <p:cNvSpPr/>
          <p:nvPr/>
        </p:nvSpPr>
        <p:spPr>
          <a:xfrm>
            <a:off x="7439026" y="413861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4" name="Google Shape;554;p12"/>
          <p:cNvSpPr/>
          <p:nvPr/>
        </p:nvSpPr>
        <p:spPr>
          <a:xfrm>
            <a:off x="5876926" y="3574257"/>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5" name="Google Shape;555;p12"/>
          <p:cNvSpPr/>
          <p:nvPr/>
        </p:nvSpPr>
        <p:spPr>
          <a:xfrm>
            <a:off x="7521576" y="373618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6" name="Google Shape;556;p12"/>
          <p:cNvSpPr/>
          <p:nvPr/>
        </p:nvSpPr>
        <p:spPr>
          <a:xfrm>
            <a:off x="7510464" y="3513535"/>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7" name="Google Shape;557;p12"/>
          <p:cNvSpPr/>
          <p:nvPr/>
        </p:nvSpPr>
        <p:spPr>
          <a:xfrm>
            <a:off x="7496176" y="4076701"/>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58" name="Google Shape;558;p12"/>
          <p:cNvSpPr/>
          <p:nvPr/>
        </p:nvSpPr>
        <p:spPr>
          <a:xfrm>
            <a:off x="6097588" y="2425095"/>
            <a:ext cx="455612" cy="338554"/>
          </a:xfrm>
          <a:prstGeom prst="rect">
            <a:avLst/>
          </a:prstGeom>
          <a:solidFill>
            <a:schemeClr val="hlink"/>
          </a:solidFill>
          <a:ln cap="flat" cmpd="sng" w="28575">
            <a:solidFill>
              <a:schemeClr val="hlink"/>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600">
                <a:solidFill>
                  <a:srgbClr val="FF0066"/>
                </a:solidFill>
                <a:latin typeface="Times New Roman"/>
                <a:ea typeface="Times New Roman"/>
                <a:cs typeface="Times New Roman"/>
                <a:sym typeface="Times New Roman"/>
              </a:rPr>
              <a:t>A</a:t>
            </a:r>
            <a:endParaRPr b="1" i="0" sz="1600">
              <a:solidFill>
                <a:srgbClr val="FF0066"/>
              </a:solidFill>
              <a:latin typeface="Times New Roman"/>
              <a:ea typeface="Times New Roman"/>
              <a:cs typeface="Times New Roman"/>
              <a:sym typeface="Times New Roman"/>
            </a:endParaRPr>
          </a:p>
        </p:txBody>
      </p:sp>
      <p:sp>
        <p:nvSpPr>
          <p:cNvPr id="559" name="Google Shape;559;p12"/>
          <p:cNvSpPr/>
          <p:nvPr/>
        </p:nvSpPr>
        <p:spPr>
          <a:xfrm>
            <a:off x="7273925" y="2437002"/>
            <a:ext cx="406400" cy="338554"/>
          </a:xfrm>
          <a:prstGeom prst="rect">
            <a:avLst/>
          </a:prstGeom>
          <a:solidFill>
            <a:schemeClr val="hlink"/>
          </a:solidFill>
          <a:ln cap="flat" cmpd="sng" w="28575">
            <a:solidFill>
              <a:schemeClr val="hlink"/>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600">
                <a:solidFill>
                  <a:srgbClr val="FF0066"/>
                </a:solidFill>
                <a:latin typeface="Times New Roman"/>
                <a:ea typeface="Times New Roman"/>
                <a:cs typeface="Times New Roman"/>
                <a:sym typeface="Times New Roman"/>
              </a:rPr>
              <a:t>K</a:t>
            </a:r>
            <a:endParaRPr b="1" i="0" sz="1600">
              <a:solidFill>
                <a:srgbClr val="FF0066"/>
              </a:solidFill>
              <a:latin typeface="Times New Roman"/>
              <a:ea typeface="Times New Roman"/>
              <a:cs typeface="Times New Roman"/>
              <a:sym typeface="Times New Roman"/>
            </a:endParaRPr>
          </a:p>
        </p:txBody>
      </p:sp>
      <p:sp>
        <p:nvSpPr>
          <p:cNvPr id="560" name="Google Shape;560;p12"/>
          <p:cNvSpPr txBox="1"/>
          <p:nvPr/>
        </p:nvSpPr>
        <p:spPr>
          <a:xfrm>
            <a:off x="7265117" y="2639616"/>
            <a:ext cx="31130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a:solidFill>
                  <a:schemeClr val="dk1"/>
                </a:solidFill>
                <a:latin typeface="Times New Roman"/>
                <a:ea typeface="Times New Roman"/>
                <a:cs typeface="Times New Roman"/>
                <a:sym typeface="Times New Roman"/>
              </a:rPr>
              <a:t>-</a:t>
            </a:r>
            <a:endParaRPr b="1" i="0" sz="3000">
              <a:solidFill>
                <a:schemeClr val="dk1"/>
              </a:solidFill>
              <a:latin typeface="Times New Roman"/>
              <a:ea typeface="Times New Roman"/>
              <a:cs typeface="Times New Roman"/>
              <a:sym typeface="Times New Roman"/>
            </a:endParaRPr>
          </a:p>
        </p:txBody>
      </p:sp>
      <p:grpSp>
        <p:nvGrpSpPr>
          <p:cNvPr id="561" name="Google Shape;561;p12"/>
          <p:cNvGrpSpPr/>
          <p:nvPr/>
        </p:nvGrpSpPr>
        <p:grpSpPr>
          <a:xfrm>
            <a:off x="5490255" y="4718957"/>
            <a:ext cx="838200" cy="285750"/>
            <a:chOff x="2256" y="2688"/>
            <a:chExt cx="528" cy="240"/>
          </a:xfrm>
        </p:grpSpPr>
        <p:sp>
          <p:nvSpPr>
            <p:cNvPr id="562" name="Google Shape;562;p12"/>
            <p:cNvSpPr/>
            <p:nvPr/>
          </p:nvSpPr>
          <p:spPr>
            <a:xfrm>
              <a:off x="2256" y="2688"/>
              <a:ext cx="528" cy="48"/>
            </a:xfrm>
            <a:prstGeom prst="rect">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63" name="Google Shape;563;p12"/>
            <p:cNvSpPr/>
            <p:nvPr/>
          </p:nvSpPr>
          <p:spPr>
            <a:xfrm>
              <a:off x="2496" y="2736"/>
              <a:ext cx="48" cy="192"/>
            </a:xfrm>
            <a:prstGeom prst="rect">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grpSp>
      <p:sp>
        <p:nvSpPr>
          <p:cNvPr id="564" name="Google Shape;564;p12"/>
          <p:cNvSpPr/>
          <p:nvPr/>
        </p:nvSpPr>
        <p:spPr>
          <a:xfrm>
            <a:off x="5715000" y="4800600"/>
            <a:ext cx="381000" cy="3429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565" name="Google Shape;565;p12"/>
          <p:cNvSpPr txBox="1"/>
          <p:nvPr/>
        </p:nvSpPr>
        <p:spPr>
          <a:xfrm>
            <a:off x="7454900" y="4514851"/>
            <a:ext cx="4699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a:solidFill>
                  <a:schemeClr val="dk1"/>
                </a:solidFill>
                <a:latin typeface="Times New Roman"/>
                <a:ea typeface="Times New Roman"/>
                <a:cs typeface="Times New Roman"/>
                <a:sym typeface="Times New Roman"/>
              </a:rPr>
              <a:t>-</a:t>
            </a:r>
            <a:endParaRPr b="1" i="0" sz="3000">
              <a:solidFill>
                <a:schemeClr val="dk1"/>
              </a:solidFill>
              <a:latin typeface="Times New Roman"/>
              <a:ea typeface="Times New Roman"/>
              <a:cs typeface="Times New Roman"/>
              <a:sym typeface="Times New Roman"/>
            </a:endParaRPr>
          </a:p>
        </p:txBody>
      </p:sp>
      <p:sp>
        <p:nvSpPr>
          <p:cNvPr id="566" name="Google Shape;566;p12"/>
          <p:cNvSpPr/>
          <p:nvPr/>
        </p:nvSpPr>
        <p:spPr>
          <a:xfrm>
            <a:off x="8458200" y="3657600"/>
            <a:ext cx="304800" cy="228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400">
                <a:solidFill>
                  <a:schemeClr val="dk1"/>
                </a:solidFill>
                <a:latin typeface="Arial"/>
                <a:ea typeface="Arial"/>
                <a:cs typeface="Arial"/>
                <a:sym typeface="Arial"/>
              </a:rPr>
              <a:t>x</a:t>
            </a:r>
            <a:endParaRPr i="0" sz="2400">
              <a:solidFill>
                <a:schemeClr val="dk1"/>
              </a:solidFill>
              <a:latin typeface="Arial"/>
              <a:ea typeface="Arial"/>
              <a:cs typeface="Arial"/>
              <a:sym typeface="Arial"/>
            </a:endParaRPr>
          </a:p>
        </p:txBody>
      </p:sp>
      <p:grpSp>
        <p:nvGrpSpPr>
          <p:cNvPr id="567" name="Google Shape;567;p12"/>
          <p:cNvGrpSpPr/>
          <p:nvPr/>
        </p:nvGrpSpPr>
        <p:grpSpPr>
          <a:xfrm>
            <a:off x="8229600" y="3482646"/>
            <a:ext cx="838200" cy="593085"/>
            <a:chOff x="3987" y="1725"/>
            <a:chExt cx="528" cy="498"/>
          </a:xfrm>
        </p:grpSpPr>
        <p:grpSp>
          <p:nvGrpSpPr>
            <p:cNvPr id="568" name="Google Shape;568;p12"/>
            <p:cNvGrpSpPr/>
            <p:nvPr/>
          </p:nvGrpSpPr>
          <p:grpSpPr>
            <a:xfrm>
              <a:off x="3987" y="1725"/>
              <a:ext cx="528" cy="498"/>
              <a:chOff x="3987" y="1725"/>
              <a:chExt cx="528" cy="498"/>
            </a:xfrm>
          </p:grpSpPr>
          <p:cxnSp>
            <p:nvCxnSpPr>
              <p:cNvPr id="569" name="Google Shape;569;p12"/>
              <p:cNvCxnSpPr/>
              <p:nvPr/>
            </p:nvCxnSpPr>
            <p:spPr>
              <a:xfrm rot="2700000">
                <a:off x="3989" y="1797"/>
                <a:ext cx="187" cy="0"/>
              </a:xfrm>
              <a:prstGeom prst="straightConnector1">
                <a:avLst/>
              </a:prstGeom>
              <a:noFill/>
              <a:ln cap="flat" cmpd="sng" w="28575">
                <a:solidFill>
                  <a:srgbClr val="FF0000"/>
                </a:solidFill>
                <a:prstDash val="solid"/>
                <a:round/>
                <a:headEnd len="sm" w="sm" type="none"/>
                <a:tailEnd len="sm" w="sm" type="none"/>
              </a:ln>
            </p:spPr>
          </p:cxnSp>
          <p:cxnSp>
            <p:nvCxnSpPr>
              <p:cNvPr id="570" name="Google Shape;570;p12"/>
              <p:cNvCxnSpPr/>
              <p:nvPr/>
            </p:nvCxnSpPr>
            <p:spPr>
              <a:xfrm rot="2700000">
                <a:off x="4304" y="2150"/>
                <a:ext cx="207" cy="0"/>
              </a:xfrm>
              <a:prstGeom prst="straightConnector1">
                <a:avLst/>
              </a:prstGeom>
              <a:noFill/>
              <a:ln cap="flat" cmpd="sng" w="28575">
                <a:solidFill>
                  <a:srgbClr val="FF0000"/>
                </a:solidFill>
                <a:prstDash val="solid"/>
                <a:round/>
                <a:headEnd len="sm" w="sm" type="none"/>
                <a:tailEnd len="sm" w="sm" type="none"/>
              </a:ln>
            </p:spPr>
          </p:cxnSp>
          <p:cxnSp>
            <p:nvCxnSpPr>
              <p:cNvPr id="571" name="Google Shape;571;p12"/>
              <p:cNvCxnSpPr/>
              <p:nvPr/>
            </p:nvCxnSpPr>
            <p:spPr>
              <a:xfrm rot="-1320000">
                <a:off x="3994" y="2025"/>
                <a:ext cx="92" cy="0"/>
              </a:xfrm>
              <a:prstGeom prst="straightConnector1">
                <a:avLst/>
              </a:prstGeom>
              <a:noFill/>
              <a:ln cap="flat" cmpd="sng" w="28575">
                <a:solidFill>
                  <a:srgbClr val="FF0000"/>
                </a:solidFill>
                <a:prstDash val="solid"/>
                <a:round/>
                <a:headEnd len="sm" w="sm" type="none"/>
                <a:tailEnd len="sm" w="sm" type="none"/>
              </a:ln>
            </p:spPr>
          </p:cxnSp>
          <p:cxnSp>
            <p:nvCxnSpPr>
              <p:cNvPr id="572" name="Google Shape;572;p12"/>
              <p:cNvCxnSpPr/>
              <p:nvPr/>
            </p:nvCxnSpPr>
            <p:spPr>
              <a:xfrm>
                <a:off x="4423" y="1970"/>
                <a:ext cx="92" cy="0"/>
              </a:xfrm>
              <a:prstGeom prst="straightConnector1">
                <a:avLst/>
              </a:prstGeom>
              <a:noFill/>
              <a:ln cap="flat" cmpd="sng" w="28575">
                <a:solidFill>
                  <a:srgbClr val="FF0000"/>
                </a:solidFill>
                <a:prstDash val="solid"/>
                <a:round/>
                <a:headEnd len="sm" w="sm" type="none"/>
                <a:tailEnd len="sm" w="sm" type="none"/>
              </a:ln>
            </p:spPr>
          </p:cxnSp>
          <p:cxnSp>
            <p:nvCxnSpPr>
              <p:cNvPr id="573" name="Google Shape;573;p12"/>
              <p:cNvCxnSpPr/>
              <p:nvPr/>
            </p:nvCxnSpPr>
            <p:spPr>
              <a:xfrm rot="-2700000">
                <a:off x="4321" y="1794"/>
                <a:ext cx="195" cy="0"/>
              </a:xfrm>
              <a:prstGeom prst="straightConnector1">
                <a:avLst/>
              </a:prstGeom>
              <a:noFill/>
              <a:ln cap="flat" cmpd="sng" w="28575">
                <a:solidFill>
                  <a:srgbClr val="FF0000"/>
                </a:solidFill>
                <a:prstDash val="solid"/>
                <a:round/>
                <a:headEnd len="sm" w="sm" type="none"/>
                <a:tailEnd len="sm" w="sm" type="none"/>
              </a:ln>
            </p:spPr>
          </p:cxnSp>
          <p:cxnSp>
            <p:nvCxnSpPr>
              <p:cNvPr id="574" name="Google Shape;574;p12"/>
              <p:cNvCxnSpPr/>
              <p:nvPr/>
            </p:nvCxnSpPr>
            <p:spPr>
              <a:xfrm rot="1320000">
                <a:off x="4010" y="1870"/>
                <a:ext cx="92" cy="0"/>
              </a:xfrm>
              <a:prstGeom prst="straightConnector1">
                <a:avLst/>
              </a:prstGeom>
              <a:noFill/>
              <a:ln cap="flat" cmpd="sng" w="28575">
                <a:solidFill>
                  <a:srgbClr val="FF0000"/>
                </a:solidFill>
                <a:prstDash val="solid"/>
                <a:round/>
                <a:headEnd len="sm" w="sm" type="none"/>
                <a:tailEnd len="sm" w="sm" type="none"/>
              </a:ln>
            </p:spPr>
          </p:cxnSp>
          <p:cxnSp>
            <p:nvCxnSpPr>
              <p:cNvPr id="575" name="Google Shape;575;p12"/>
              <p:cNvCxnSpPr/>
              <p:nvPr/>
            </p:nvCxnSpPr>
            <p:spPr>
              <a:xfrm rot="1320000">
                <a:off x="4394" y="2054"/>
                <a:ext cx="92" cy="0"/>
              </a:xfrm>
              <a:prstGeom prst="straightConnector1">
                <a:avLst/>
              </a:prstGeom>
              <a:noFill/>
              <a:ln cap="flat" cmpd="sng" w="28575">
                <a:solidFill>
                  <a:srgbClr val="FF0000"/>
                </a:solidFill>
                <a:prstDash val="solid"/>
                <a:round/>
                <a:headEnd len="sm" w="sm" type="none"/>
                <a:tailEnd len="sm" w="sm" type="none"/>
              </a:ln>
            </p:spPr>
          </p:cxnSp>
          <p:cxnSp>
            <p:nvCxnSpPr>
              <p:cNvPr id="576" name="Google Shape;576;p12"/>
              <p:cNvCxnSpPr/>
              <p:nvPr/>
            </p:nvCxnSpPr>
            <p:spPr>
              <a:xfrm>
                <a:off x="3987" y="1942"/>
                <a:ext cx="92" cy="0"/>
              </a:xfrm>
              <a:prstGeom prst="straightConnector1">
                <a:avLst/>
              </a:prstGeom>
              <a:noFill/>
              <a:ln cap="flat" cmpd="sng" w="28575">
                <a:solidFill>
                  <a:srgbClr val="FF0000"/>
                </a:solidFill>
                <a:prstDash val="solid"/>
                <a:round/>
                <a:headEnd len="sm" w="sm" type="none"/>
                <a:tailEnd len="sm" w="sm" type="none"/>
              </a:ln>
            </p:spPr>
          </p:cxnSp>
          <p:cxnSp>
            <p:nvCxnSpPr>
              <p:cNvPr id="577" name="Google Shape;577;p12"/>
              <p:cNvCxnSpPr/>
              <p:nvPr/>
            </p:nvCxnSpPr>
            <p:spPr>
              <a:xfrm rot="-1320000">
                <a:off x="4410" y="1885"/>
                <a:ext cx="92" cy="0"/>
              </a:xfrm>
              <a:prstGeom prst="straightConnector1">
                <a:avLst/>
              </a:prstGeom>
              <a:noFill/>
              <a:ln cap="flat" cmpd="sng" w="28575">
                <a:solidFill>
                  <a:srgbClr val="FF0000"/>
                </a:solidFill>
                <a:prstDash val="solid"/>
                <a:round/>
                <a:headEnd len="sm" w="sm" type="none"/>
                <a:tailEnd len="sm" w="sm" type="none"/>
              </a:ln>
            </p:spPr>
          </p:cxnSp>
          <p:cxnSp>
            <p:nvCxnSpPr>
              <p:cNvPr id="578" name="Google Shape;578;p12"/>
              <p:cNvCxnSpPr/>
              <p:nvPr/>
            </p:nvCxnSpPr>
            <p:spPr>
              <a:xfrm rot="-2700000">
                <a:off x="3969" y="2122"/>
                <a:ext cx="202" cy="0"/>
              </a:xfrm>
              <a:prstGeom prst="straightConnector1">
                <a:avLst/>
              </a:prstGeom>
              <a:noFill/>
              <a:ln cap="flat" cmpd="sng" w="28575">
                <a:solidFill>
                  <a:srgbClr val="FF0000"/>
                </a:solidFill>
                <a:prstDash val="solid"/>
                <a:round/>
                <a:headEnd len="sm" w="sm" type="none"/>
                <a:tailEnd len="sm" w="sm" type="none"/>
              </a:ln>
            </p:spPr>
          </p:cxnSp>
          <p:cxnSp>
            <p:nvCxnSpPr>
              <p:cNvPr id="579" name="Google Shape;579;p12"/>
              <p:cNvCxnSpPr/>
              <p:nvPr/>
            </p:nvCxnSpPr>
            <p:spPr>
              <a:xfrm rot="-4020000">
                <a:off x="4117" y="2150"/>
                <a:ext cx="92" cy="0"/>
              </a:xfrm>
              <a:prstGeom prst="straightConnector1">
                <a:avLst/>
              </a:prstGeom>
              <a:noFill/>
              <a:ln cap="flat" cmpd="sng" w="28575">
                <a:solidFill>
                  <a:srgbClr val="FF0000"/>
                </a:solidFill>
                <a:prstDash val="solid"/>
                <a:round/>
                <a:headEnd len="sm" w="sm" type="none"/>
                <a:tailEnd len="sm" w="sm" type="none"/>
              </a:ln>
            </p:spPr>
          </p:cxnSp>
          <p:cxnSp>
            <p:nvCxnSpPr>
              <p:cNvPr id="580" name="Google Shape;580;p12"/>
              <p:cNvCxnSpPr/>
              <p:nvPr/>
            </p:nvCxnSpPr>
            <p:spPr>
              <a:xfrm rot="-4020000">
                <a:off x="4277" y="1770"/>
                <a:ext cx="92" cy="0"/>
              </a:xfrm>
              <a:prstGeom prst="straightConnector1">
                <a:avLst/>
              </a:prstGeom>
              <a:noFill/>
              <a:ln cap="flat" cmpd="sng" w="28575">
                <a:solidFill>
                  <a:srgbClr val="FF0000"/>
                </a:solidFill>
                <a:prstDash val="solid"/>
                <a:round/>
                <a:headEnd len="sm" w="sm" type="none"/>
                <a:tailEnd len="sm" w="sm" type="none"/>
              </a:ln>
            </p:spPr>
          </p:cxnSp>
          <p:cxnSp>
            <p:nvCxnSpPr>
              <p:cNvPr id="581" name="Google Shape;581;p12"/>
              <p:cNvCxnSpPr/>
              <p:nvPr/>
            </p:nvCxnSpPr>
            <p:spPr>
              <a:xfrm rot="4020000">
                <a:off x="4130" y="1769"/>
                <a:ext cx="90" cy="0"/>
              </a:xfrm>
              <a:prstGeom prst="straightConnector1">
                <a:avLst/>
              </a:prstGeom>
              <a:noFill/>
              <a:ln cap="flat" cmpd="sng" w="28575">
                <a:solidFill>
                  <a:srgbClr val="FF0000"/>
                </a:solidFill>
                <a:prstDash val="solid"/>
                <a:round/>
                <a:headEnd len="sm" w="sm" type="none"/>
                <a:tailEnd len="sm" w="sm" type="none"/>
              </a:ln>
            </p:spPr>
          </p:cxnSp>
          <p:cxnSp>
            <p:nvCxnSpPr>
              <p:cNvPr id="582" name="Google Shape;582;p12"/>
              <p:cNvCxnSpPr/>
              <p:nvPr/>
            </p:nvCxnSpPr>
            <p:spPr>
              <a:xfrm rot="4020000">
                <a:off x="4264" y="2157"/>
                <a:ext cx="94" cy="0"/>
              </a:xfrm>
              <a:prstGeom prst="straightConnector1">
                <a:avLst/>
              </a:prstGeom>
              <a:noFill/>
              <a:ln cap="flat" cmpd="sng" w="28575">
                <a:solidFill>
                  <a:srgbClr val="FF0000"/>
                </a:solidFill>
                <a:prstDash val="solid"/>
                <a:round/>
                <a:headEnd len="sm" w="sm" type="none"/>
                <a:tailEnd len="sm" w="sm" type="none"/>
              </a:ln>
            </p:spPr>
          </p:cxnSp>
        </p:grpSp>
        <p:sp>
          <p:nvSpPr>
            <p:cNvPr id="583" name="Google Shape;583;p12"/>
            <p:cNvSpPr/>
            <p:nvPr/>
          </p:nvSpPr>
          <p:spPr>
            <a:xfrm>
              <a:off x="4128" y="1849"/>
              <a:ext cx="242" cy="229"/>
            </a:xfrm>
            <a:prstGeom prst="ellipse">
              <a:avLst/>
            </a:prstGeom>
            <a:solidFill>
              <a:srgbClr val="FFFF00"/>
            </a:solidFill>
            <a:ln cap="flat" cmpd="sng" w="9525">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4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30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60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0" presetSubtype="0">
                                  <p:stCondLst>
                                    <p:cond delay="600"/>
                                  </p:stCondLst>
                                  <p:childTnLst>
                                    <p:set>
                                      <p:cBhvr>
                                        <p:cTn dur="1" fill="hold">
                                          <p:stCondLst>
                                            <p:cond delay="0"/>
                                          </p:stCondLst>
                                        </p:cTn>
                                        <p:tgtEl>
                                          <p:spTgt spid="474"/>
                                        </p:tgtEl>
                                        <p:attrNameLst>
                                          <p:attrName>style.visibility</p:attrName>
                                        </p:attrNameLst>
                                      </p:cBhvr>
                                      <p:to>
                                        <p:strVal val="visible"/>
                                      </p:to>
                                    </p:set>
                                    <p:animEffect filter="fade" transition="in">
                                      <p:cBhvr>
                                        <p:cTn dur="2000"/>
                                        <p:tgtEl>
                                          <p:spTgt spid="474"/>
                                        </p:tgtEl>
                                      </p:cBhvr>
                                    </p:animEffect>
                                  </p:childTnLst>
                                </p:cTn>
                              </p:par>
                              <p:par>
                                <p:cTn fill="hold" nodeType="withEffect" presetClass="entr" presetID="10" presetSubtype="0">
                                  <p:stCondLst>
                                    <p:cond delay="600"/>
                                  </p:stCondLst>
                                  <p:childTnLst>
                                    <p:set>
                                      <p:cBhvr>
                                        <p:cTn dur="1" fill="hold">
                                          <p:stCondLst>
                                            <p:cond delay="0"/>
                                          </p:stCondLst>
                                        </p:cTn>
                                        <p:tgtEl>
                                          <p:spTgt spid="543"/>
                                        </p:tgtEl>
                                        <p:attrNameLst>
                                          <p:attrName>style.visibility</p:attrName>
                                        </p:attrNameLst>
                                      </p:cBhvr>
                                      <p:to>
                                        <p:strVal val="visible"/>
                                      </p:to>
                                    </p:set>
                                    <p:animEffect filter="fade" transition="in">
                                      <p:cBhvr>
                                        <p:cTn dur="3000"/>
                                        <p:tgtEl>
                                          <p:spTgt spid="543"/>
                                        </p:tgtEl>
                                      </p:cBhvr>
                                    </p:animEffect>
                                  </p:childTnLst>
                                </p:cTn>
                              </p:par>
                              <p:par>
                                <p:cTn fill="hold" nodeType="withEffect" presetClass="entr" presetID="10" presetSubtype="0">
                                  <p:stCondLst>
                                    <p:cond delay="600"/>
                                  </p:stCondLst>
                                  <p:childTnLst>
                                    <p:set>
                                      <p:cBhvr>
                                        <p:cTn dur="1" fill="hold">
                                          <p:stCondLst>
                                            <p:cond delay="0"/>
                                          </p:stCondLst>
                                        </p:cTn>
                                        <p:tgtEl>
                                          <p:spTgt spid="545"/>
                                        </p:tgtEl>
                                        <p:attrNameLst>
                                          <p:attrName>style.visibility</p:attrName>
                                        </p:attrNameLst>
                                      </p:cBhvr>
                                      <p:to>
                                        <p:strVal val="visible"/>
                                      </p:to>
                                    </p:set>
                                    <p:animEffect filter="fade" transition="in">
                                      <p:cBhvr>
                                        <p:cTn dur="3000"/>
                                        <p:tgtEl>
                                          <p:spTgt spid="54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20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par>
                          <p:cTn fill="hold">
                            <p:stCondLst>
                              <p:cond delay="3500"/>
                            </p:stCondLst>
                            <p:childTnLst>
                              <p:par>
                                <p:cTn fill="hold" nodeType="after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par>
                          <p:cTn fill="hold">
                            <p:stCondLst>
                              <p:cond delay="3501"/>
                            </p:stCondLst>
                            <p:childTnLst>
                              <p:par>
                                <p:cTn fill="hold" nodeType="afterEffect" presetClass="entr" presetID="1" presetSubtype="0">
                                  <p:stCondLst>
                                    <p:cond delay="20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par>
                          <p:cTn fill="hold">
                            <p:stCondLst>
                              <p:cond delay="3502"/>
                            </p:stCondLst>
                            <p:childTnLst>
                              <p:par>
                                <p:cTn fill="hold" nodeType="afterEffect" presetClass="entr" presetID="1" presetSubtype="0">
                                  <p:stCondLst>
                                    <p:cond delay="100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par>
                          <p:cTn fill="hold">
                            <p:stCondLst>
                              <p:cond delay="3503"/>
                            </p:stCondLst>
                            <p:childTnLst>
                              <p:par>
                                <p:cTn fill="hold" nodeType="after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par>
                          <p:cTn fill="hold">
                            <p:stCondLst>
                              <p:cond delay="3504"/>
                            </p:stCondLst>
                            <p:childTnLst>
                              <p:par>
                                <p:cTn fill="hold" nodeType="afterEffect" presetClass="entr" presetID="1" presetSubtype="0">
                                  <p:stCondLst>
                                    <p:cond delay="50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par>
                          <p:cTn fill="hold">
                            <p:stCondLst>
                              <p:cond delay="3505"/>
                            </p:stCondLst>
                            <p:childTnLst>
                              <p:par>
                                <p:cTn fill="hold" nodeType="afterEffect" presetClass="entr" presetID="1" presetSubtype="0">
                                  <p:stCondLst>
                                    <p:cond delay="300"/>
                                  </p:stCondLst>
                                  <p:childTnLst>
                                    <p:set>
                                      <p:cBhvr>
                                        <p:cTn dur="1" fill="hold">
                                          <p:stCondLst>
                                            <p:cond delay="0"/>
                                          </p:stCondLst>
                                        </p:cTn>
                                        <p:tgtEl>
                                          <p:spTgt spid="5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par>
                          <p:cTn fill="hold">
                            <p:stCondLst>
                              <p:cond delay="3506"/>
                            </p:stCondLst>
                            <p:childTnLst>
                              <p:par>
                                <p:cTn fill="hold" nodeType="after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par>
                          <p:cTn fill="hold">
                            <p:stCondLst>
                              <p:cond delay="3507"/>
                            </p:stCondLst>
                            <p:childTnLst>
                              <p:par>
                                <p:cTn fill="hold" nodeType="afterEffect" presetClass="entr" presetID="1" presetSubtype="0">
                                  <p:stCondLst>
                                    <p:cond delay="30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par>
                          <p:cTn fill="hold">
                            <p:stCondLst>
                              <p:cond delay="3508"/>
                            </p:stCondLst>
                            <p:childTnLst>
                              <p:par>
                                <p:cTn fill="hold" nodeType="afterEffect" presetClass="entr" presetID="1" presetSubtype="0">
                                  <p:stCondLst>
                                    <p:cond delay="60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par>
                          <p:cTn fill="hold">
                            <p:stCondLst>
                              <p:cond delay="3509"/>
                            </p:stCondLst>
                            <p:childTnLst>
                              <p:par>
                                <p:cTn fill="hold" nodeType="afterEffect" presetClass="entr" presetID="1" presetSubtype="0">
                                  <p:stCondLst>
                                    <p:cond delay="50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par>
                          <p:cTn fill="hold">
                            <p:stCondLst>
                              <p:cond delay="3510"/>
                            </p:stCondLst>
                            <p:childTnLst>
                              <p:par>
                                <p:cTn fill="hold" nodeType="after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par>
                          <p:cTn fill="hold">
                            <p:stCondLst>
                              <p:cond delay="3511"/>
                            </p:stCondLst>
                            <p:childTnLst>
                              <p:par>
                                <p:cTn fill="hold" nodeType="afterEffect" presetClass="entr" presetID="1" presetSubtype="0">
                                  <p:stCondLst>
                                    <p:cond delay="50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70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13"/>
          <p:cNvSpPr/>
          <p:nvPr/>
        </p:nvSpPr>
        <p:spPr>
          <a:xfrm>
            <a:off x="5637214" y="2400300"/>
            <a:ext cx="2713037" cy="1316831"/>
          </a:xfrm>
          <a:prstGeom prst="rect">
            <a:avLst/>
          </a:prstGeom>
          <a:solidFill>
            <a:schemeClr val="hlink"/>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cxnSp>
        <p:nvCxnSpPr>
          <p:cNvPr id="589" name="Google Shape;589;p13"/>
          <p:cNvCxnSpPr/>
          <p:nvPr/>
        </p:nvCxnSpPr>
        <p:spPr>
          <a:xfrm>
            <a:off x="8869363" y="2130028"/>
            <a:ext cx="0" cy="2395538"/>
          </a:xfrm>
          <a:prstGeom prst="straightConnector1">
            <a:avLst/>
          </a:prstGeom>
          <a:noFill/>
          <a:ln cap="flat" cmpd="sng" w="38100">
            <a:solidFill>
              <a:srgbClr val="0000CC"/>
            </a:solidFill>
            <a:prstDash val="solid"/>
            <a:round/>
            <a:headEnd len="sm" w="sm" type="none"/>
            <a:tailEnd len="sm" w="sm" type="none"/>
          </a:ln>
        </p:spPr>
      </p:cxnSp>
      <p:cxnSp>
        <p:nvCxnSpPr>
          <p:cNvPr id="590" name="Google Shape;590;p13"/>
          <p:cNvCxnSpPr/>
          <p:nvPr/>
        </p:nvCxnSpPr>
        <p:spPr>
          <a:xfrm rot="10800000">
            <a:off x="5988050" y="2100263"/>
            <a:ext cx="0" cy="250031"/>
          </a:xfrm>
          <a:prstGeom prst="straightConnector1">
            <a:avLst/>
          </a:prstGeom>
          <a:noFill/>
          <a:ln cap="flat" cmpd="sng" w="38100">
            <a:solidFill>
              <a:srgbClr val="0000CC"/>
            </a:solidFill>
            <a:prstDash val="solid"/>
            <a:round/>
            <a:headEnd len="sm" w="sm" type="none"/>
            <a:tailEnd len="sm" w="sm" type="none"/>
          </a:ln>
        </p:spPr>
      </p:cxnSp>
      <p:cxnSp>
        <p:nvCxnSpPr>
          <p:cNvPr id="591" name="Google Shape;591;p13"/>
          <p:cNvCxnSpPr/>
          <p:nvPr/>
        </p:nvCxnSpPr>
        <p:spPr>
          <a:xfrm flipH="1" rot="10800000">
            <a:off x="7993063" y="2119312"/>
            <a:ext cx="6350" cy="252413"/>
          </a:xfrm>
          <a:prstGeom prst="straightConnector1">
            <a:avLst/>
          </a:prstGeom>
          <a:noFill/>
          <a:ln cap="flat" cmpd="sng" w="38100">
            <a:solidFill>
              <a:srgbClr val="0000CC"/>
            </a:solidFill>
            <a:prstDash val="solid"/>
            <a:round/>
            <a:headEnd len="sm" w="sm" type="none"/>
            <a:tailEnd len="sm" w="sm" type="none"/>
          </a:ln>
        </p:spPr>
      </p:cxnSp>
      <p:cxnSp>
        <p:nvCxnSpPr>
          <p:cNvPr id="592" name="Google Shape;592;p13"/>
          <p:cNvCxnSpPr/>
          <p:nvPr/>
        </p:nvCxnSpPr>
        <p:spPr>
          <a:xfrm>
            <a:off x="7981951" y="2112169"/>
            <a:ext cx="912813" cy="13097"/>
          </a:xfrm>
          <a:prstGeom prst="straightConnector1">
            <a:avLst/>
          </a:prstGeom>
          <a:noFill/>
          <a:ln cap="flat" cmpd="sng" w="38100">
            <a:solidFill>
              <a:srgbClr val="0000CC"/>
            </a:solidFill>
            <a:prstDash val="solid"/>
            <a:round/>
            <a:headEnd len="sm" w="sm" type="none"/>
            <a:tailEnd len="sm" w="sm" type="none"/>
          </a:ln>
        </p:spPr>
      </p:cxnSp>
      <p:cxnSp>
        <p:nvCxnSpPr>
          <p:cNvPr id="593" name="Google Shape;593;p13"/>
          <p:cNvCxnSpPr/>
          <p:nvPr/>
        </p:nvCxnSpPr>
        <p:spPr>
          <a:xfrm>
            <a:off x="5222876" y="2113360"/>
            <a:ext cx="777875" cy="0"/>
          </a:xfrm>
          <a:prstGeom prst="straightConnector1">
            <a:avLst/>
          </a:prstGeom>
          <a:noFill/>
          <a:ln cap="flat" cmpd="sng" w="38100">
            <a:solidFill>
              <a:srgbClr val="0000CC"/>
            </a:solidFill>
            <a:prstDash val="solid"/>
            <a:round/>
            <a:headEnd len="sm" w="sm" type="none"/>
            <a:tailEnd len="sm" w="sm" type="none"/>
          </a:ln>
        </p:spPr>
      </p:cxnSp>
      <p:sp>
        <p:nvSpPr>
          <p:cNvPr id="594" name="Google Shape;594;p13"/>
          <p:cNvSpPr/>
          <p:nvPr/>
        </p:nvSpPr>
        <p:spPr>
          <a:xfrm>
            <a:off x="7829550" y="4452937"/>
            <a:ext cx="166688" cy="128588"/>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cxnSp>
        <p:nvCxnSpPr>
          <p:cNvPr id="595" name="Google Shape;595;p13"/>
          <p:cNvCxnSpPr/>
          <p:nvPr/>
        </p:nvCxnSpPr>
        <p:spPr>
          <a:xfrm rot="10800000">
            <a:off x="7983538" y="4523185"/>
            <a:ext cx="914400" cy="0"/>
          </a:xfrm>
          <a:prstGeom prst="straightConnector1">
            <a:avLst/>
          </a:prstGeom>
          <a:noFill/>
          <a:ln cap="flat" cmpd="sng" w="38100">
            <a:solidFill>
              <a:srgbClr val="0000CC"/>
            </a:solidFill>
            <a:prstDash val="solid"/>
            <a:round/>
            <a:headEnd len="sm" w="sm" type="none"/>
            <a:tailEnd len="sm" w="sm" type="none"/>
          </a:ln>
        </p:spPr>
      </p:cxnSp>
      <p:cxnSp>
        <p:nvCxnSpPr>
          <p:cNvPr id="596" name="Google Shape;596;p13"/>
          <p:cNvCxnSpPr/>
          <p:nvPr/>
        </p:nvCxnSpPr>
        <p:spPr>
          <a:xfrm>
            <a:off x="5222875" y="2095501"/>
            <a:ext cx="0" cy="2402681"/>
          </a:xfrm>
          <a:prstGeom prst="straightConnector1">
            <a:avLst/>
          </a:prstGeom>
          <a:noFill/>
          <a:ln cap="flat" cmpd="sng" w="38100">
            <a:solidFill>
              <a:srgbClr val="0000CC"/>
            </a:solidFill>
            <a:prstDash val="solid"/>
            <a:round/>
            <a:headEnd len="sm" w="sm" type="none"/>
            <a:tailEnd len="sm" w="sm" type="none"/>
          </a:ln>
        </p:spPr>
      </p:cxnSp>
      <p:sp>
        <p:nvSpPr>
          <p:cNvPr id="597" name="Google Shape;597;p13"/>
          <p:cNvSpPr txBox="1"/>
          <p:nvPr/>
        </p:nvSpPr>
        <p:spPr>
          <a:xfrm>
            <a:off x="7081838" y="4017169"/>
            <a:ext cx="4699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3000">
                <a:solidFill>
                  <a:schemeClr val="dk1"/>
                </a:solidFill>
                <a:latin typeface="Times New Roman"/>
                <a:ea typeface="Times New Roman"/>
                <a:cs typeface="Times New Roman"/>
                <a:sym typeface="Times New Roman"/>
              </a:rPr>
              <a:t>+</a:t>
            </a:r>
            <a:endParaRPr i="0" sz="3000">
              <a:solidFill>
                <a:schemeClr val="dk1"/>
              </a:solidFill>
              <a:latin typeface="Times New Roman"/>
              <a:ea typeface="Times New Roman"/>
              <a:cs typeface="Times New Roman"/>
              <a:sym typeface="Times New Roman"/>
            </a:endParaRPr>
          </a:p>
        </p:txBody>
      </p:sp>
      <p:cxnSp>
        <p:nvCxnSpPr>
          <p:cNvPr id="598" name="Google Shape;598;p13"/>
          <p:cNvCxnSpPr/>
          <p:nvPr/>
        </p:nvCxnSpPr>
        <p:spPr>
          <a:xfrm>
            <a:off x="5218114" y="4494610"/>
            <a:ext cx="585787" cy="0"/>
          </a:xfrm>
          <a:prstGeom prst="straightConnector1">
            <a:avLst/>
          </a:prstGeom>
          <a:noFill/>
          <a:ln cap="flat" cmpd="sng" w="38100">
            <a:solidFill>
              <a:srgbClr val="0000CC"/>
            </a:solidFill>
            <a:prstDash val="solid"/>
            <a:round/>
            <a:headEnd len="sm" w="sm" type="none"/>
            <a:tailEnd len="sm" w="sm" type="none"/>
          </a:ln>
        </p:spPr>
      </p:cxnSp>
      <p:cxnSp>
        <p:nvCxnSpPr>
          <p:cNvPr id="599" name="Google Shape;599;p13"/>
          <p:cNvCxnSpPr/>
          <p:nvPr/>
        </p:nvCxnSpPr>
        <p:spPr>
          <a:xfrm>
            <a:off x="6481763" y="4506516"/>
            <a:ext cx="779462" cy="16669"/>
          </a:xfrm>
          <a:prstGeom prst="straightConnector1">
            <a:avLst/>
          </a:prstGeom>
          <a:noFill/>
          <a:ln cap="flat" cmpd="sng" w="38100">
            <a:solidFill>
              <a:srgbClr val="0000CC"/>
            </a:solidFill>
            <a:prstDash val="solid"/>
            <a:round/>
            <a:headEnd len="sm" w="sm" type="none"/>
            <a:tailEnd len="sm" w="sm" type="none"/>
          </a:ln>
        </p:spPr>
      </p:cxnSp>
      <p:sp>
        <p:nvSpPr>
          <p:cNvPr id="600" name="Google Shape;600;p13"/>
          <p:cNvSpPr/>
          <p:nvPr/>
        </p:nvSpPr>
        <p:spPr>
          <a:xfrm>
            <a:off x="7272339" y="4452937"/>
            <a:ext cx="166687" cy="128588"/>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cxnSp>
        <p:nvCxnSpPr>
          <p:cNvPr id="601" name="Google Shape;601;p13"/>
          <p:cNvCxnSpPr/>
          <p:nvPr/>
        </p:nvCxnSpPr>
        <p:spPr>
          <a:xfrm>
            <a:off x="5784850" y="4291013"/>
            <a:ext cx="0" cy="209550"/>
          </a:xfrm>
          <a:prstGeom prst="straightConnector1">
            <a:avLst/>
          </a:prstGeom>
          <a:noFill/>
          <a:ln cap="flat" cmpd="sng" w="38100">
            <a:solidFill>
              <a:srgbClr val="0000CC"/>
            </a:solidFill>
            <a:prstDash val="solid"/>
            <a:round/>
            <a:headEnd len="med" w="med" type="oval"/>
            <a:tailEnd len="sm" w="sm" type="none"/>
          </a:ln>
        </p:spPr>
      </p:cxnSp>
      <p:cxnSp>
        <p:nvCxnSpPr>
          <p:cNvPr id="602" name="Google Shape;602;p13"/>
          <p:cNvCxnSpPr/>
          <p:nvPr/>
        </p:nvCxnSpPr>
        <p:spPr>
          <a:xfrm>
            <a:off x="6499225" y="4286250"/>
            <a:ext cx="0" cy="209550"/>
          </a:xfrm>
          <a:prstGeom prst="straightConnector1">
            <a:avLst/>
          </a:prstGeom>
          <a:noFill/>
          <a:ln cap="flat" cmpd="sng" w="38100">
            <a:solidFill>
              <a:srgbClr val="0000CC"/>
            </a:solidFill>
            <a:prstDash val="solid"/>
            <a:round/>
            <a:headEnd len="med" w="med" type="oval"/>
            <a:tailEnd len="sm" w="sm" type="none"/>
          </a:ln>
        </p:spPr>
      </p:cxnSp>
      <p:sp>
        <p:nvSpPr>
          <p:cNvPr id="603" name="Google Shape;603;p13"/>
          <p:cNvSpPr/>
          <p:nvPr/>
        </p:nvSpPr>
        <p:spPr>
          <a:xfrm>
            <a:off x="5892801" y="2365773"/>
            <a:ext cx="207963" cy="1226344"/>
          </a:xfrm>
          <a:prstGeom prst="rect">
            <a:avLst/>
          </a:prstGeom>
          <a:gradFill>
            <a:gsLst>
              <a:gs pos="0">
                <a:schemeClr val="dk1"/>
              </a:gs>
              <a:gs pos="100000">
                <a:srgbClr val="FFFFFF"/>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04" name="Google Shape;604;p13"/>
          <p:cNvSpPr/>
          <p:nvPr/>
        </p:nvSpPr>
        <p:spPr>
          <a:xfrm>
            <a:off x="7907338" y="2364582"/>
            <a:ext cx="207962" cy="1226344"/>
          </a:xfrm>
          <a:prstGeom prst="rect">
            <a:avLst/>
          </a:prstGeom>
          <a:gradFill>
            <a:gsLst>
              <a:gs pos="0">
                <a:schemeClr val="dk1"/>
              </a:gs>
              <a:gs pos="100000">
                <a:srgbClr val="FFFFFF"/>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05" name="Google Shape;605;p13"/>
          <p:cNvSpPr txBox="1"/>
          <p:nvPr/>
        </p:nvSpPr>
        <p:spPr>
          <a:xfrm>
            <a:off x="6477000" y="2480071"/>
            <a:ext cx="1212850" cy="276999"/>
          </a:xfrm>
          <a:prstGeom prst="rect">
            <a:avLst/>
          </a:prstGeom>
          <a:solidFill>
            <a:schemeClr val="hlink"/>
          </a:solid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800">
                <a:solidFill>
                  <a:schemeClr val="lt1"/>
                </a:solidFill>
                <a:latin typeface="Times New Roman"/>
                <a:ea typeface="Times New Roman"/>
                <a:cs typeface="Times New Roman"/>
                <a:sym typeface="Times New Roman"/>
              </a:rPr>
              <a:t>DD H</a:t>
            </a:r>
            <a:r>
              <a:rPr b="1" baseline="-25000" i="0" lang="en-US" sz="1800">
                <a:solidFill>
                  <a:schemeClr val="lt1"/>
                </a:solidFill>
                <a:latin typeface="Times New Roman"/>
                <a:ea typeface="Times New Roman"/>
                <a:cs typeface="Times New Roman"/>
                <a:sym typeface="Times New Roman"/>
              </a:rPr>
              <a:t>2</a:t>
            </a:r>
            <a:r>
              <a:rPr b="1" i="0" lang="en-US" sz="1800">
                <a:solidFill>
                  <a:schemeClr val="lt1"/>
                </a:solidFill>
                <a:latin typeface="Times New Roman"/>
                <a:ea typeface="Times New Roman"/>
                <a:cs typeface="Times New Roman"/>
                <a:sym typeface="Times New Roman"/>
              </a:rPr>
              <a:t>SO</a:t>
            </a:r>
            <a:r>
              <a:rPr b="1" baseline="-25000" i="0" lang="en-US" sz="1800">
                <a:solidFill>
                  <a:schemeClr val="lt1"/>
                </a:solidFill>
                <a:latin typeface="Times New Roman"/>
                <a:ea typeface="Times New Roman"/>
                <a:cs typeface="Times New Roman"/>
                <a:sym typeface="Times New Roman"/>
              </a:rPr>
              <a:t>4</a:t>
            </a:r>
            <a:endParaRPr b="1" i="0" sz="1800">
              <a:solidFill>
                <a:schemeClr val="lt1"/>
              </a:solidFill>
              <a:latin typeface="Times New Roman"/>
              <a:ea typeface="Times New Roman"/>
              <a:cs typeface="Times New Roman"/>
              <a:sym typeface="Times New Roman"/>
            </a:endParaRPr>
          </a:p>
        </p:txBody>
      </p:sp>
      <p:sp>
        <p:nvSpPr>
          <p:cNvPr id="606" name="Google Shape;606;p13"/>
          <p:cNvSpPr/>
          <p:nvPr/>
        </p:nvSpPr>
        <p:spPr>
          <a:xfrm>
            <a:off x="8139113" y="2637235"/>
            <a:ext cx="209550" cy="42863"/>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07" name="Google Shape;607;p13"/>
          <p:cNvSpPr txBox="1"/>
          <p:nvPr/>
        </p:nvSpPr>
        <p:spPr>
          <a:xfrm>
            <a:off x="6067708" y="2171701"/>
            <a:ext cx="40107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3000">
                <a:solidFill>
                  <a:schemeClr val="dk1"/>
                </a:solidFill>
                <a:latin typeface="Times New Roman"/>
                <a:ea typeface="Times New Roman"/>
                <a:cs typeface="Times New Roman"/>
                <a:sym typeface="Times New Roman"/>
              </a:rPr>
              <a:t>+</a:t>
            </a:r>
            <a:endParaRPr i="0" sz="3000">
              <a:solidFill>
                <a:schemeClr val="dk1"/>
              </a:solidFill>
              <a:latin typeface="Times New Roman"/>
              <a:ea typeface="Times New Roman"/>
              <a:cs typeface="Times New Roman"/>
              <a:sym typeface="Times New Roman"/>
            </a:endParaRPr>
          </a:p>
        </p:txBody>
      </p:sp>
      <p:sp>
        <p:nvSpPr>
          <p:cNvPr id="608" name="Google Shape;608;p13"/>
          <p:cNvSpPr/>
          <p:nvPr/>
        </p:nvSpPr>
        <p:spPr>
          <a:xfrm>
            <a:off x="6369051" y="2714626"/>
            <a:ext cx="474663" cy="355997"/>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H</a:t>
            </a:r>
            <a:r>
              <a:rPr b="1" baseline="30000" i="0" lang="en-US" sz="1800">
                <a:solidFill>
                  <a:schemeClr val="dk1"/>
                </a:solidFill>
                <a:latin typeface="Times New Roman"/>
                <a:ea typeface="Times New Roman"/>
                <a:cs typeface="Times New Roman"/>
                <a:sym typeface="Times New Roman"/>
              </a:rPr>
              <a:t>+</a:t>
            </a:r>
            <a:endParaRPr b="1" i="0" sz="1800">
              <a:solidFill>
                <a:schemeClr val="dk1"/>
              </a:solidFill>
              <a:latin typeface="Times New Roman"/>
              <a:ea typeface="Times New Roman"/>
              <a:cs typeface="Times New Roman"/>
              <a:sym typeface="Times New Roman"/>
            </a:endParaRPr>
          </a:p>
        </p:txBody>
      </p:sp>
      <p:sp>
        <p:nvSpPr>
          <p:cNvPr id="609" name="Google Shape;609;p13"/>
          <p:cNvSpPr/>
          <p:nvPr/>
        </p:nvSpPr>
        <p:spPr>
          <a:xfrm>
            <a:off x="6323014" y="3411142"/>
            <a:ext cx="473075" cy="373856"/>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H</a:t>
            </a:r>
            <a:r>
              <a:rPr b="1" baseline="30000" i="0" lang="en-US" sz="1800">
                <a:solidFill>
                  <a:schemeClr val="dk1"/>
                </a:solidFill>
                <a:latin typeface="Times New Roman"/>
                <a:ea typeface="Times New Roman"/>
                <a:cs typeface="Times New Roman"/>
                <a:sym typeface="Times New Roman"/>
              </a:rPr>
              <a:t>+</a:t>
            </a:r>
            <a:endParaRPr b="1" i="0" sz="1800">
              <a:solidFill>
                <a:schemeClr val="dk1"/>
              </a:solidFill>
              <a:latin typeface="Times New Roman"/>
              <a:ea typeface="Times New Roman"/>
              <a:cs typeface="Times New Roman"/>
              <a:sym typeface="Times New Roman"/>
            </a:endParaRPr>
          </a:p>
        </p:txBody>
      </p:sp>
      <p:sp>
        <p:nvSpPr>
          <p:cNvPr id="610" name="Google Shape;610;p13"/>
          <p:cNvSpPr/>
          <p:nvPr/>
        </p:nvSpPr>
        <p:spPr>
          <a:xfrm>
            <a:off x="7118350" y="3429000"/>
            <a:ext cx="501650" cy="357188"/>
          </a:xfrm>
          <a:prstGeom prst="ellipse">
            <a:avLst/>
          </a:prstGeom>
          <a:solidFill>
            <a:srgbClr val="D8B1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OH</a:t>
            </a:r>
            <a:r>
              <a:rPr b="1" baseline="30000" i="0" lang="en-US" sz="2000">
                <a:solidFill>
                  <a:schemeClr val="dk1"/>
                </a:solidFill>
                <a:latin typeface="Times New Roman"/>
                <a:ea typeface="Times New Roman"/>
                <a:cs typeface="Times New Roman"/>
                <a:sym typeface="Times New Roman"/>
              </a:rPr>
              <a:t>-</a:t>
            </a:r>
            <a:endParaRPr b="1" baseline="30000" i="0" sz="2000">
              <a:solidFill>
                <a:schemeClr val="dk1"/>
              </a:solidFill>
              <a:latin typeface="Times New Roman"/>
              <a:ea typeface="Times New Roman"/>
              <a:cs typeface="Times New Roman"/>
              <a:sym typeface="Times New Roman"/>
            </a:endParaRPr>
          </a:p>
        </p:txBody>
      </p:sp>
      <p:sp>
        <p:nvSpPr>
          <p:cNvPr id="611" name="Google Shape;611;p13"/>
          <p:cNvSpPr/>
          <p:nvPr/>
        </p:nvSpPr>
        <p:spPr>
          <a:xfrm>
            <a:off x="6394451" y="3064669"/>
            <a:ext cx="449263" cy="391716"/>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H</a:t>
            </a:r>
            <a:r>
              <a:rPr b="1" baseline="30000" i="0" lang="en-US" sz="1800">
                <a:solidFill>
                  <a:schemeClr val="dk1"/>
                </a:solidFill>
                <a:latin typeface="Times New Roman"/>
                <a:ea typeface="Times New Roman"/>
                <a:cs typeface="Times New Roman"/>
                <a:sym typeface="Times New Roman"/>
              </a:rPr>
              <a:t>+</a:t>
            </a:r>
            <a:endParaRPr b="1" i="0" sz="1800">
              <a:solidFill>
                <a:schemeClr val="dk1"/>
              </a:solidFill>
              <a:latin typeface="Times New Roman"/>
              <a:ea typeface="Times New Roman"/>
              <a:cs typeface="Times New Roman"/>
              <a:sym typeface="Times New Roman"/>
            </a:endParaRPr>
          </a:p>
        </p:txBody>
      </p:sp>
      <p:sp>
        <p:nvSpPr>
          <p:cNvPr id="612" name="Google Shape;612;p13"/>
          <p:cNvSpPr/>
          <p:nvPr/>
        </p:nvSpPr>
        <p:spPr>
          <a:xfrm>
            <a:off x="6140450" y="3275410"/>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3" name="Google Shape;613;p13"/>
          <p:cNvSpPr/>
          <p:nvPr/>
        </p:nvSpPr>
        <p:spPr>
          <a:xfrm>
            <a:off x="6140451" y="3412332"/>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4" name="Google Shape;614;p13"/>
          <p:cNvSpPr/>
          <p:nvPr/>
        </p:nvSpPr>
        <p:spPr>
          <a:xfrm>
            <a:off x="6140451" y="3242072"/>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5" name="Google Shape;615;p13"/>
          <p:cNvSpPr/>
          <p:nvPr/>
        </p:nvSpPr>
        <p:spPr>
          <a:xfrm>
            <a:off x="6140450" y="3253979"/>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6" name="Google Shape;616;p13"/>
          <p:cNvSpPr/>
          <p:nvPr/>
        </p:nvSpPr>
        <p:spPr>
          <a:xfrm>
            <a:off x="6140450" y="3264694"/>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7" name="Google Shape;617;p13"/>
          <p:cNvSpPr/>
          <p:nvPr/>
        </p:nvSpPr>
        <p:spPr>
          <a:xfrm>
            <a:off x="6140451" y="3539729"/>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8" name="Google Shape;618;p13"/>
          <p:cNvSpPr/>
          <p:nvPr/>
        </p:nvSpPr>
        <p:spPr>
          <a:xfrm>
            <a:off x="6140451" y="3648076"/>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19" name="Google Shape;619;p13"/>
          <p:cNvSpPr/>
          <p:nvPr/>
        </p:nvSpPr>
        <p:spPr>
          <a:xfrm>
            <a:off x="6140451" y="3420667"/>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0" name="Google Shape;620;p13"/>
          <p:cNvSpPr/>
          <p:nvPr/>
        </p:nvSpPr>
        <p:spPr>
          <a:xfrm>
            <a:off x="6140451" y="3403998"/>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1" name="Google Shape;621;p13"/>
          <p:cNvSpPr/>
          <p:nvPr/>
        </p:nvSpPr>
        <p:spPr>
          <a:xfrm>
            <a:off x="6140451" y="342781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2" name="Google Shape;622;p13"/>
          <p:cNvSpPr/>
          <p:nvPr/>
        </p:nvSpPr>
        <p:spPr>
          <a:xfrm>
            <a:off x="6140451" y="3275410"/>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3" name="Google Shape;623;p13"/>
          <p:cNvSpPr/>
          <p:nvPr/>
        </p:nvSpPr>
        <p:spPr>
          <a:xfrm>
            <a:off x="6140450" y="3276600"/>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4" name="Google Shape;624;p13"/>
          <p:cNvSpPr/>
          <p:nvPr/>
        </p:nvSpPr>
        <p:spPr>
          <a:xfrm>
            <a:off x="6140451" y="358021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5" name="Google Shape;625;p13"/>
          <p:cNvSpPr/>
          <p:nvPr/>
        </p:nvSpPr>
        <p:spPr>
          <a:xfrm>
            <a:off x="6140451" y="3630217"/>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6" name="Google Shape;626;p13"/>
          <p:cNvSpPr/>
          <p:nvPr/>
        </p:nvSpPr>
        <p:spPr>
          <a:xfrm>
            <a:off x="6140450" y="3454004"/>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7" name="Google Shape;627;p13"/>
          <p:cNvSpPr/>
          <p:nvPr/>
        </p:nvSpPr>
        <p:spPr>
          <a:xfrm>
            <a:off x="6140451" y="344686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8" name="Google Shape;628;p13"/>
          <p:cNvSpPr/>
          <p:nvPr/>
        </p:nvSpPr>
        <p:spPr>
          <a:xfrm>
            <a:off x="6140450" y="345043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29" name="Google Shape;629;p13"/>
          <p:cNvSpPr/>
          <p:nvPr/>
        </p:nvSpPr>
        <p:spPr>
          <a:xfrm>
            <a:off x="6140450" y="3414712"/>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0" name="Google Shape;630;p13"/>
          <p:cNvSpPr/>
          <p:nvPr/>
        </p:nvSpPr>
        <p:spPr>
          <a:xfrm>
            <a:off x="6140451" y="340399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1" name="Google Shape;631;p13"/>
          <p:cNvSpPr/>
          <p:nvPr/>
        </p:nvSpPr>
        <p:spPr>
          <a:xfrm>
            <a:off x="6140451" y="349329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2" name="Google Shape;632;p13"/>
          <p:cNvSpPr/>
          <p:nvPr/>
        </p:nvSpPr>
        <p:spPr>
          <a:xfrm>
            <a:off x="6140451" y="3562350"/>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3" name="Google Shape;633;p13"/>
          <p:cNvSpPr/>
          <p:nvPr/>
        </p:nvSpPr>
        <p:spPr>
          <a:xfrm>
            <a:off x="6140450" y="3449241"/>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4" name="Google Shape;634;p13"/>
          <p:cNvSpPr/>
          <p:nvPr/>
        </p:nvSpPr>
        <p:spPr>
          <a:xfrm>
            <a:off x="6140451" y="3319463"/>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5" name="Google Shape;635;p13"/>
          <p:cNvSpPr/>
          <p:nvPr/>
        </p:nvSpPr>
        <p:spPr>
          <a:xfrm>
            <a:off x="6140451" y="337423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6" name="Google Shape;636;p13"/>
          <p:cNvSpPr/>
          <p:nvPr/>
        </p:nvSpPr>
        <p:spPr>
          <a:xfrm>
            <a:off x="6140451" y="3296841"/>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7" name="Google Shape;637;p13"/>
          <p:cNvSpPr/>
          <p:nvPr/>
        </p:nvSpPr>
        <p:spPr>
          <a:xfrm>
            <a:off x="6140450" y="343852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8" name="Google Shape;638;p13"/>
          <p:cNvSpPr/>
          <p:nvPr/>
        </p:nvSpPr>
        <p:spPr>
          <a:xfrm>
            <a:off x="6140451" y="3401617"/>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39" name="Google Shape;639;p13"/>
          <p:cNvSpPr/>
          <p:nvPr/>
        </p:nvSpPr>
        <p:spPr>
          <a:xfrm>
            <a:off x="6140450" y="3461148"/>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0" name="Google Shape;640;p13"/>
          <p:cNvSpPr/>
          <p:nvPr/>
        </p:nvSpPr>
        <p:spPr>
          <a:xfrm>
            <a:off x="6140451" y="358378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1" name="Google Shape;641;p13"/>
          <p:cNvSpPr/>
          <p:nvPr/>
        </p:nvSpPr>
        <p:spPr>
          <a:xfrm>
            <a:off x="6140451" y="3370660"/>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2" name="Google Shape;642;p13"/>
          <p:cNvSpPr/>
          <p:nvPr/>
        </p:nvSpPr>
        <p:spPr>
          <a:xfrm>
            <a:off x="6140450" y="3426619"/>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3" name="Google Shape;643;p13"/>
          <p:cNvSpPr/>
          <p:nvPr/>
        </p:nvSpPr>
        <p:spPr>
          <a:xfrm>
            <a:off x="6140450" y="343852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4" name="Google Shape;644;p13"/>
          <p:cNvSpPr/>
          <p:nvPr/>
        </p:nvSpPr>
        <p:spPr>
          <a:xfrm>
            <a:off x="6140451" y="343138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5" name="Google Shape;645;p13"/>
          <p:cNvSpPr/>
          <p:nvPr/>
        </p:nvSpPr>
        <p:spPr>
          <a:xfrm>
            <a:off x="6140451" y="356116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6" name="Google Shape;646;p13"/>
          <p:cNvSpPr/>
          <p:nvPr/>
        </p:nvSpPr>
        <p:spPr>
          <a:xfrm>
            <a:off x="6140450" y="3331369"/>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7" name="Google Shape;647;p13"/>
          <p:cNvSpPr/>
          <p:nvPr/>
        </p:nvSpPr>
        <p:spPr>
          <a:xfrm>
            <a:off x="6140451" y="3405188"/>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8" name="Google Shape;648;p13"/>
          <p:cNvSpPr/>
          <p:nvPr/>
        </p:nvSpPr>
        <p:spPr>
          <a:xfrm>
            <a:off x="6140451" y="3242072"/>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49" name="Google Shape;649;p13"/>
          <p:cNvSpPr/>
          <p:nvPr/>
        </p:nvSpPr>
        <p:spPr>
          <a:xfrm>
            <a:off x="6140450" y="328612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0" name="Google Shape;650;p13"/>
          <p:cNvSpPr/>
          <p:nvPr/>
        </p:nvSpPr>
        <p:spPr>
          <a:xfrm>
            <a:off x="6140450" y="329803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1" name="Google Shape;651;p13"/>
          <p:cNvSpPr/>
          <p:nvPr/>
        </p:nvSpPr>
        <p:spPr>
          <a:xfrm>
            <a:off x="6140451" y="360640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2" name="Google Shape;652;p13"/>
          <p:cNvSpPr/>
          <p:nvPr/>
        </p:nvSpPr>
        <p:spPr>
          <a:xfrm>
            <a:off x="6140451" y="367069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3" name="Google Shape;653;p13"/>
          <p:cNvSpPr/>
          <p:nvPr/>
        </p:nvSpPr>
        <p:spPr>
          <a:xfrm>
            <a:off x="6140451" y="3414713"/>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4" name="Google Shape;654;p13"/>
          <p:cNvSpPr/>
          <p:nvPr/>
        </p:nvSpPr>
        <p:spPr>
          <a:xfrm>
            <a:off x="6140451" y="3396854"/>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5" name="Google Shape;655;p13"/>
          <p:cNvSpPr/>
          <p:nvPr/>
        </p:nvSpPr>
        <p:spPr>
          <a:xfrm>
            <a:off x="6140451" y="3419476"/>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6" name="Google Shape;656;p13"/>
          <p:cNvSpPr/>
          <p:nvPr/>
        </p:nvSpPr>
        <p:spPr>
          <a:xfrm>
            <a:off x="6140451" y="3263503"/>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7" name="Google Shape;657;p13"/>
          <p:cNvSpPr/>
          <p:nvPr/>
        </p:nvSpPr>
        <p:spPr>
          <a:xfrm>
            <a:off x="6140450" y="3309937"/>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8" name="Google Shape;658;p13"/>
          <p:cNvSpPr/>
          <p:nvPr/>
        </p:nvSpPr>
        <p:spPr>
          <a:xfrm>
            <a:off x="6140451" y="362545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59" name="Google Shape;659;p13"/>
          <p:cNvSpPr/>
          <p:nvPr/>
        </p:nvSpPr>
        <p:spPr>
          <a:xfrm>
            <a:off x="6140451" y="3649267"/>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0" name="Google Shape;660;p13"/>
          <p:cNvSpPr/>
          <p:nvPr/>
        </p:nvSpPr>
        <p:spPr>
          <a:xfrm>
            <a:off x="6140450" y="341233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1" name="Google Shape;661;p13"/>
          <p:cNvSpPr/>
          <p:nvPr/>
        </p:nvSpPr>
        <p:spPr>
          <a:xfrm>
            <a:off x="6140451" y="3515917"/>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2" name="Google Shape;662;p13"/>
          <p:cNvSpPr/>
          <p:nvPr/>
        </p:nvSpPr>
        <p:spPr>
          <a:xfrm>
            <a:off x="6140450" y="3442097"/>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3" name="Google Shape;663;p13"/>
          <p:cNvSpPr/>
          <p:nvPr/>
        </p:nvSpPr>
        <p:spPr>
          <a:xfrm>
            <a:off x="6140450" y="3384948"/>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4" name="Google Shape;664;p13"/>
          <p:cNvSpPr/>
          <p:nvPr/>
        </p:nvSpPr>
        <p:spPr>
          <a:xfrm>
            <a:off x="6140451" y="339685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5" name="Google Shape;665;p13"/>
          <p:cNvSpPr/>
          <p:nvPr/>
        </p:nvSpPr>
        <p:spPr>
          <a:xfrm>
            <a:off x="6140451" y="353734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6" name="Google Shape;666;p13"/>
          <p:cNvSpPr/>
          <p:nvPr/>
        </p:nvSpPr>
        <p:spPr>
          <a:xfrm>
            <a:off x="6140451" y="3605213"/>
            <a:ext cx="92075" cy="69056"/>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7" name="Google Shape;667;p13"/>
          <p:cNvSpPr/>
          <p:nvPr/>
        </p:nvSpPr>
        <p:spPr>
          <a:xfrm>
            <a:off x="6140450" y="3419475"/>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8" name="Google Shape;668;p13"/>
          <p:cNvSpPr/>
          <p:nvPr/>
        </p:nvSpPr>
        <p:spPr>
          <a:xfrm>
            <a:off x="6140451" y="3362325"/>
            <a:ext cx="136525" cy="10239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69" name="Google Shape;669;p13"/>
          <p:cNvSpPr/>
          <p:nvPr/>
        </p:nvSpPr>
        <p:spPr>
          <a:xfrm>
            <a:off x="6140451" y="342423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0" name="Google Shape;670;p13"/>
          <p:cNvSpPr/>
          <p:nvPr/>
        </p:nvSpPr>
        <p:spPr>
          <a:xfrm>
            <a:off x="6140451" y="3327797"/>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1" name="Google Shape;671;p13"/>
          <p:cNvSpPr/>
          <p:nvPr/>
        </p:nvSpPr>
        <p:spPr>
          <a:xfrm>
            <a:off x="6140450" y="3443287"/>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2" name="Google Shape;672;p13"/>
          <p:cNvSpPr/>
          <p:nvPr/>
        </p:nvSpPr>
        <p:spPr>
          <a:xfrm>
            <a:off x="6140451" y="347067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3" name="Google Shape;673;p13"/>
          <p:cNvSpPr/>
          <p:nvPr/>
        </p:nvSpPr>
        <p:spPr>
          <a:xfrm>
            <a:off x="6140450" y="3431381"/>
            <a:ext cx="109538" cy="82154"/>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4" name="Google Shape;674;p13"/>
          <p:cNvSpPr/>
          <p:nvPr/>
        </p:nvSpPr>
        <p:spPr>
          <a:xfrm>
            <a:off x="6140451" y="3626644"/>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5" name="Google Shape;675;p13"/>
          <p:cNvSpPr/>
          <p:nvPr/>
        </p:nvSpPr>
        <p:spPr>
          <a:xfrm>
            <a:off x="7735888" y="3427810"/>
            <a:ext cx="169862"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6" name="Google Shape;676;p13"/>
          <p:cNvSpPr/>
          <p:nvPr/>
        </p:nvSpPr>
        <p:spPr>
          <a:xfrm>
            <a:off x="6140450" y="3396854"/>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7" name="Google Shape;677;p13"/>
          <p:cNvSpPr/>
          <p:nvPr/>
        </p:nvSpPr>
        <p:spPr>
          <a:xfrm>
            <a:off x="6140450" y="3408760"/>
            <a:ext cx="109538" cy="82153"/>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8" name="Google Shape;678;p13"/>
          <p:cNvSpPr/>
          <p:nvPr/>
        </p:nvSpPr>
        <p:spPr>
          <a:xfrm>
            <a:off x="6140451" y="360402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79" name="Google Shape;679;p13"/>
          <p:cNvSpPr/>
          <p:nvPr/>
        </p:nvSpPr>
        <p:spPr>
          <a:xfrm>
            <a:off x="7162801" y="3086100"/>
            <a:ext cx="479425" cy="342900"/>
          </a:xfrm>
          <a:prstGeom prst="ellipse">
            <a:avLst/>
          </a:prstGeom>
          <a:solidFill>
            <a:srgbClr val="D8B1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OH</a:t>
            </a:r>
            <a:r>
              <a:rPr b="1" baseline="30000" i="0" lang="en-US" sz="2000">
                <a:solidFill>
                  <a:schemeClr val="dk1"/>
                </a:solidFill>
                <a:latin typeface="Times New Roman"/>
                <a:ea typeface="Times New Roman"/>
                <a:cs typeface="Times New Roman"/>
                <a:sym typeface="Times New Roman"/>
              </a:rPr>
              <a:t>-</a:t>
            </a:r>
            <a:endParaRPr b="1" baseline="30000" i="0" sz="2000">
              <a:solidFill>
                <a:schemeClr val="dk1"/>
              </a:solidFill>
              <a:latin typeface="Times New Roman"/>
              <a:ea typeface="Times New Roman"/>
              <a:cs typeface="Times New Roman"/>
              <a:sym typeface="Times New Roman"/>
            </a:endParaRPr>
          </a:p>
        </p:txBody>
      </p:sp>
      <p:sp>
        <p:nvSpPr>
          <p:cNvPr id="680" name="Google Shape;680;p13"/>
          <p:cNvSpPr/>
          <p:nvPr/>
        </p:nvSpPr>
        <p:spPr>
          <a:xfrm>
            <a:off x="7088188" y="2717006"/>
            <a:ext cx="455612" cy="329804"/>
          </a:xfrm>
          <a:prstGeom prst="ellipse">
            <a:avLst/>
          </a:prstGeom>
          <a:solidFill>
            <a:srgbClr val="D8B1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dk1"/>
                </a:solidFill>
                <a:latin typeface="Times New Roman"/>
                <a:ea typeface="Times New Roman"/>
                <a:cs typeface="Times New Roman"/>
                <a:sym typeface="Times New Roman"/>
              </a:rPr>
              <a:t>OH</a:t>
            </a:r>
            <a:r>
              <a:rPr b="1" baseline="30000" i="0" lang="en-US" sz="2400">
                <a:solidFill>
                  <a:schemeClr val="dk1"/>
                </a:solidFill>
                <a:latin typeface="Times New Roman"/>
                <a:ea typeface="Times New Roman"/>
                <a:cs typeface="Times New Roman"/>
                <a:sym typeface="Times New Roman"/>
              </a:rPr>
              <a:t>-</a:t>
            </a:r>
            <a:endParaRPr b="1" baseline="30000" i="0" sz="2400">
              <a:solidFill>
                <a:schemeClr val="dk1"/>
              </a:solidFill>
              <a:latin typeface="Times New Roman"/>
              <a:ea typeface="Times New Roman"/>
              <a:cs typeface="Times New Roman"/>
              <a:sym typeface="Times New Roman"/>
            </a:endParaRPr>
          </a:p>
        </p:txBody>
      </p:sp>
      <p:sp>
        <p:nvSpPr>
          <p:cNvPr id="681" name="Google Shape;681;p13"/>
          <p:cNvSpPr/>
          <p:nvPr/>
        </p:nvSpPr>
        <p:spPr>
          <a:xfrm>
            <a:off x="5691189" y="2652713"/>
            <a:ext cx="223837" cy="35719"/>
          </a:xfrm>
          <a:prstGeom prst="rect">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2" name="Google Shape;682;p13"/>
          <p:cNvSpPr/>
          <p:nvPr/>
        </p:nvSpPr>
        <p:spPr>
          <a:xfrm>
            <a:off x="7748588" y="3524251"/>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3" name="Google Shape;683;p13"/>
          <p:cNvSpPr/>
          <p:nvPr/>
        </p:nvSpPr>
        <p:spPr>
          <a:xfrm>
            <a:off x="7724776" y="3542110"/>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4" name="Google Shape;684;p13"/>
          <p:cNvSpPr/>
          <p:nvPr/>
        </p:nvSpPr>
        <p:spPr>
          <a:xfrm>
            <a:off x="7750176" y="3596879"/>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5" name="Google Shape;685;p13"/>
          <p:cNvSpPr/>
          <p:nvPr/>
        </p:nvSpPr>
        <p:spPr>
          <a:xfrm>
            <a:off x="7748588" y="3327798"/>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6" name="Google Shape;686;p13"/>
          <p:cNvSpPr/>
          <p:nvPr/>
        </p:nvSpPr>
        <p:spPr>
          <a:xfrm>
            <a:off x="7666039" y="337304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7" name="Google Shape;687;p13"/>
          <p:cNvSpPr/>
          <p:nvPr/>
        </p:nvSpPr>
        <p:spPr>
          <a:xfrm>
            <a:off x="7750176" y="320397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8" name="Google Shape;688;p13"/>
          <p:cNvSpPr/>
          <p:nvPr/>
        </p:nvSpPr>
        <p:spPr>
          <a:xfrm>
            <a:off x="7667626" y="3624263"/>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89" name="Google Shape;689;p13"/>
          <p:cNvSpPr/>
          <p:nvPr/>
        </p:nvSpPr>
        <p:spPr>
          <a:xfrm>
            <a:off x="6105526" y="3059907"/>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90" name="Google Shape;690;p13"/>
          <p:cNvSpPr/>
          <p:nvPr/>
        </p:nvSpPr>
        <p:spPr>
          <a:xfrm>
            <a:off x="7750176" y="3221832"/>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91" name="Google Shape;691;p13"/>
          <p:cNvSpPr/>
          <p:nvPr/>
        </p:nvSpPr>
        <p:spPr>
          <a:xfrm>
            <a:off x="7739064" y="2999185"/>
            <a:ext cx="155575" cy="116681"/>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92" name="Google Shape;692;p13"/>
          <p:cNvSpPr/>
          <p:nvPr/>
        </p:nvSpPr>
        <p:spPr>
          <a:xfrm>
            <a:off x="7724776" y="3562351"/>
            <a:ext cx="169863" cy="127397"/>
          </a:xfrm>
          <a:prstGeom prst="ellipse">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93" name="Google Shape;693;p13"/>
          <p:cNvSpPr/>
          <p:nvPr/>
        </p:nvSpPr>
        <p:spPr>
          <a:xfrm>
            <a:off x="6326188" y="1900781"/>
            <a:ext cx="455612" cy="338554"/>
          </a:xfrm>
          <a:prstGeom prst="rect">
            <a:avLst/>
          </a:prstGeom>
          <a:solidFill>
            <a:schemeClr val="hlink"/>
          </a:solidFill>
          <a:ln cap="flat" cmpd="sng" w="28575">
            <a:solidFill>
              <a:schemeClr val="hlink"/>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600">
                <a:solidFill>
                  <a:srgbClr val="FF0066"/>
                </a:solidFill>
                <a:latin typeface="Times New Roman"/>
                <a:ea typeface="Times New Roman"/>
                <a:cs typeface="Times New Roman"/>
                <a:sym typeface="Times New Roman"/>
              </a:rPr>
              <a:t>A</a:t>
            </a:r>
            <a:endParaRPr b="1" i="0" sz="1600">
              <a:solidFill>
                <a:srgbClr val="FF0066"/>
              </a:solidFill>
              <a:latin typeface="Times New Roman"/>
              <a:ea typeface="Times New Roman"/>
              <a:cs typeface="Times New Roman"/>
              <a:sym typeface="Times New Roman"/>
            </a:endParaRPr>
          </a:p>
        </p:txBody>
      </p:sp>
      <p:sp>
        <p:nvSpPr>
          <p:cNvPr id="694" name="Google Shape;694;p13"/>
          <p:cNvSpPr/>
          <p:nvPr/>
        </p:nvSpPr>
        <p:spPr>
          <a:xfrm>
            <a:off x="7502525" y="1912687"/>
            <a:ext cx="406400" cy="338554"/>
          </a:xfrm>
          <a:prstGeom prst="rect">
            <a:avLst/>
          </a:prstGeom>
          <a:solidFill>
            <a:schemeClr val="hlink"/>
          </a:solidFill>
          <a:ln cap="flat" cmpd="sng" w="28575">
            <a:solidFill>
              <a:schemeClr val="hlink"/>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600">
                <a:solidFill>
                  <a:srgbClr val="FF0066"/>
                </a:solidFill>
                <a:latin typeface="Times New Roman"/>
                <a:ea typeface="Times New Roman"/>
                <a:cs typeface="Times New Roman"/>
                <a:sym typeface="Times New Roman"/>
              </a:rPr>
              <a:t>K</a:t>
            </a:r>
            <a:endParaRPr b="1" i="0" sz="1600">
              <a:solidFill>
                <a:srgbClr val="FF0066"/>
              </a:solidFill>
              <a:latin typeface="Times New Roman"/>
              <a:ea typeface="Times New Roman"/>
              <a:cs typeface="Times New Roman"/>
              <a:sym typeface="Times New Roman"/>
            </a:endParaRPr>
          </a:p>
        </p:txBody>
      </p:sp>
      <p:sp>
        <p:nvSpPr>
          <p:cNvPr id="695" name="Google Shape;695;p13"/>
          <p:cNvSpPr txBox="1"/>
          <p:nvPr/>
        </p:nvSpPr>
        <p:spPr>
          <a:xfrm>
            <a:off x="7494588" y="2125266"/>
            <a:ext cx="31290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a:solidFill>
                  <a:schemeClr val="dk1"/>
                </a:solidFill>
                <a:latin typeface="Times New Roman"/>
                <a:ea typeface="Times New Roman"/>
                <a:cs typeface="Times New Roman"/>
                <a:sym typeface="Times New Roman"/>
              </a:rPr>
              <a:t>-</a:t>
            </a:r>
            <a:endParaRPr b="1" i="0" sz="3000">
              <a:solidFill>
                <a:schemeClr val="dk1"/>
              </a:solidFill>
              <a:latin typeface="Times New Roman"/>
              <a:ea typeface="Times New Roman"/>
              <a:cs typeface="Times New Roman"/>
              <a:sym typeface="Times New Roman"/>
            </a:endParaRPr>
          </a:p>
        </p:txBody>
      </p:sp>
      <p:grpSp>
        <p:nvGrpSpPr>
          <p:cNvPr id="696" name="Google Shape;696;p13"/>
          <p:cNvGrpSpPr/>
          <p:nvPr/>
        </p:nvGrpSpPr>
        <p:grpSpPr>
          <a:xfrm>
            <a:off x="5718855" y="4204607"/>
            <a:ext cx="838200" cy="285750"/>
            <a:chOff x="2256" y="2688"/>
            <a:chExt cx="528" cy="240"/>
          </a:xfrm>
        </p:grpSpPr>
        <p:sp>
          <p:nvSpPr>
            <p:cNvPr id="697" name="Google Shape;697;p13"/>
            <p:cNvSpPr/>
            <p:nvPr/>
          </p:nvSpPr>
          <p:spPr>
            <a:xfrm>
              <a:off x="2256" y="2688"/>
              <a:ext cx="528" cy="48"/>
            </a:xfrm>
            <a:prstGeom prst="rect">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698" name="Google Shape;698;p13"/>
            <p:cNvSpPr/>
            <p:nvPr/>
          </p:nvSpPr>
          <p:spPr>
            <a:xfrm>
              <a:off x="2496" y="2736"/>
              <a:ext cx="48" cy="192"/>
            </a:xfrm>
            <a:prstGeom prst="rect">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grpSp>
      <p:sp>
        <p:nvSpPr>
          <p:cNvPr id="699" name="Google Shape;699;p13"/>
          <p:cNvSpPr/>
          <p:nvPr/>
        </p:nvSpPr>
        <p:spPr>
          <a:xfrm>
            <a:off x="5943600" y="4286250"/>
            <a:ext cx="381000" cy="3429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700" name="Google Shape;700;p13"/>
          <p:cNvSpPr txBox="1"/>
          <p:nvPr/>
        </p:nvSpPr>
        <p:spPr>
          <a:xfrm>
            <a:off x="7683500" y="4000501"/>
            <a:ext cx="4699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000">
                <a:solidFill>
                  <a:schemeClr val="dk1"/>
                </a:solidFill>
                <a:latin typeface="Times New Roman"/>
                <a:ea typeface="Times New Roman"/>
                <a:cs typeface="Times New Roman"/>
                <a:sym typeface="Times New Roman"/>
              </a:rPr>
              <a:t>-</a:t>
            </a:r>
            <a:endParaRPr b="1" i="0" sz="3000">
              <a:solidFill>
                <a:schemeClr val="dk1"/>
              </a:solidFill>
              <a:latin typeface="Times New Roman"/>
              <a:ea typeface="Times New Roman"/>
              <a:cs typeface="Times New Roman"/>
              <a:sym typeface="Times New Roman"/>
            </a:endParaRPr>
          </a:p>
        </p:txBody>
      </p:sp>
      <p:sp>
        <p:nvSpPr>
          <p:cNvPr id="701" name="Google Shape;701;p13"/>
          <p:cNvSpPr/>
          <p:nvPr/>
        </p:nvSpPr>
        <p:spPr>
          <a:xfrm>
            <a:off x="8686800" y="3143250"/>
            <a:ext cx="304800" cy="228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400">
                <a:solidFill>
                  <a:schemeClr val="dk1"/>
                </a:solidFill>
                <a:latin typeface="Times New Roman"/>
                <a:ea typeface="Times New Roman"/>
                <a:cs typeface="Times New Roman"/>
                <a:sym typeface="Times New Roman"/>
              </a:rPr>
              <a:t>x</a:t>
            </a:r>
            <a:endParaRPr i="0" sz="2400">
              <a:solidFill>
                <a:schemeClr val="dk1"/>
              </a:solidFill>
              <a:latin typeface="Times New Roman"/>
              <a:ea typeface="Times New Roman"/>
              <a:cs typeface="Times New Roman"/>
              <a:sym typeface="Times New Roman"/>
            </a:endParaRPr>
          </a:p>
        </p:txBody>
      </p:sp>
      <p:grpSp>
        <p:nvGrpSpPr>
          <p:cNvPr id="702" name="Google Shape;702;p13"/>
          <p:cNvGrpSpPr/>
          <p:nvPr/>
        </p:nvGrpSpPr>
        <p:grpSpPr>
          <a:xfrm>
            <a:off x="8458200" y="2968296"/>
            <a:ext cx="838200" cy="593085"/>
            <a:chOff x="3987" y="1725"/>
            <a:chExt cx="528" cy="498"/>
          </a:xfrm>
        </p:grpSpPr>
        <p:grpSp>
          <p:nvGrpSpPr>
            <p:cNvPr id="703" name="Google Shape;703;p13"/>
            <p:cNvGrpSpPr/>
            <p:nvPr/>
          </p:nvGrpSpPr>
          <p:grpSpPr>
            <a:xfrm>
              <a:off x="3987" y="1725"/>
              <a:ext cx="528" cy="498"/>
              <a:chOff x="3987" y="1725"/>
              <a:chExt cx="528" cy="498"/>
            </a:xfrm>
          </p:grpSpPr>
          <p:cxnSp>
            <p:nvCxnSpPr>
              <p:cNvPr id="704" name="Google Shape;704;p13"/>
              <p:cNvCxnSpPr/>
              <p:nvPr/>
            </p:nvCxnSpPr>
            <p:spPr>
              <a:xfrm rot="2700000">
                <a:off x="3989" y="1797"/>
                <a:ext cx="187" cy="0"/>
              </a:xfrm>
              <a:prstGeom prst="straightConnector1">
                <a:avLst/>
              </a:prstGeom>
              <a:noFill/>
              <a:ln cap="flat" cmpd="sng" w="28575">
                <a:solidFill>
                  <a:srgbClr val="FF0000"/>
                </a:solidFill>
                <a:prstDash val="solid"/>
                <a:round/>
                <a:headEnd len="sm" w="sm" type="none"/>
                <a:tailEnd len="sm" w="sm" type="none"/>
              </a:ln>
            </p:spPr>
          </p:cxnSp>
          <p:cxnSp>
            <p:nvCxnSpPr>
              <p:cNvPr id="705" name="Google Shape;705;p13"/>
              <p:cNvCxnSpPr/>
              <p:nvPr/>
            </p:nvCxnSpPr>
            <p:spPr>
              <a:xfrm rot="2700000">
                <a:off x="4304" y="2150"/>
                <a:ext cx="207" cy="0"/>
              </a:xfrm>
              <a:prstGeom prst="straightConnector1">
                <a:avLst/>
              </a:prstGeom>
              <a:noFill/>
              <a:ln cap="flat" cmpd="sng" w="28575">
                <a:solidFill>
                  <a:srgbClr val="FF0000"/>
                </a:solidFill>
                <a:prstDash val="solid"/>
                <a:round/>
                <a:headEnd len="sm" w="sm" type="none"/>
                <a:tailEnd len="sm" w="sm" type="none"/>
              </a:ln>
            </p:spPr>
          </p:cxnSp>
          <p:cxnSp>
            <p:nvCxnSpPr>
              <p:cNvPr id="706" name="Google Shape;706;p13"/>
              <p:cNvCxnSpPr/>
              <p:nvPr/>
            </p:nvCxnSpPr>
            <p:spPr>
              <a:xfrm rot="-1320000">
                <a:off x="3994" y="2025"/>
                <a:ext cx="92" cy="0"/>
              </a:xfrm>
              <a:prstGeom prst="straightConnector1">
                <a:avLst/>
              </a:prstGeom>
              <a:noFill/>
              <a:ln cap="flat" cmpd="sng" w="28575">
                <a:solidFill>
                  <a:srgbClr val="FF0000"/>
                </a:solidFill>
                <a:prstDash val="solid"/>
                <a:round/>
                <a:headEnd len="sm" w="sm" type="none"/>
                <a:tailEnd len="sm" w="sm" type="none"/>
              </a:ln>
            </p:spPr>
          </p:cxnSp>
          <p:cxnSp>
            <p:nvCxnSpPr>
              <p:cNvPr id="707" name="Google Shape;707;p13"/>
              <p:cNvCxnSpPr/>
              <p:nvPr/>
            </p:nvCxnSpPr>
            <p:spPr>
              <a:xfrm>
                <a:off x="4423" y="1970"/>
                <a:ext cx="92" cy="0"/>
              </a:xfrm>
              <a:prstGeom prst="straightConnector1">
                <a:avLst/>
              </a:prstGeom>
              <a:noFill/>
              <a:ln cap="flat" cmpd="sng" w="28575">
                <a:solidFill>
                  <a:srgbClr val="FF0000"/>
                </a:solidFill>
                <a:prstDash val="solid"/>
                <a:round/>
                <a:headEnd len="sm" w="sm" type="none"/>
                <a:tailEnd len="sm" w="sm" type="none"/>
              </a:ln>
            </p:spPr>
          </p:cxnSp>
          <p:cxnSp>
            <p:nvCxnSpPr>
              <p:cNvPr id="708" name="Google Shape;708;p13"/>
              <p:cNvCxnSpPr/>
              <p:nvPr/>
            </p:nvCxnSpPr>
            <p:spPr>
              <a:xfrm rot="-2700000">
                <a:off x="4321" y="1794"/>
                <a:ext cx="195" cy="0"/>
              </a:xfrm>
              <a:prstGeom prst="straightConnector1">
                <a:avLst/>
              </a:prstGeom>
              <a:noFill/>
              <a:ln cap="flat" cmpd="sng" w="28575">
                <a:solidFill>
                  <a:srgbClr val="FF0000"/>
                </a:solidFill>
                <a:prstDash val="solid"/>
                <a:round/>
                <a:headEnd len="sm" w="sm" type="none"/>
                <a:tailEnd len="sm" w="sm" type="none"/>
              </a:ln>
            </p:spPr>
          </p:cxnSp>
          <p:cxnSp>
            <p:nvCxnSpPr>
              <p:cNvPr id="709" name="Google Shape;709;p13"/>
              <p:cNvCxnSpPr/>
              <p:nvPr/>
            </p:nvCxnSpPr>
            <p:spPr>
              <a:xfrm rot="1320000">
                <a:off x="4010" y="1870"/>
                <a:ext cx="92" cy="0"/>
              </a:xfrm>
              <a:prstGeom prst="straightConnector1">
                <a:avLst/>
              </a:prstGeom>
              <a:noFill/>
              <a:ln cap="flat" cmpd="sng" w="28575">
                <a:solidFill>
                  <a:srgbClr val="FF0000"/>
                </a:solidFill>
                <a:prstDash val="solid"/>
                <a:round/>
                <a:headEnd len="sm" w="sm" type="none"/>
                <a:tailEnd len="sm" w="sm" type="none"/>
              </a:ln>
            </p:spPr>
          </p:cxnSp>
          <p:cxnSp>
            <p:nvCxnSpPr>
              <p:cNvPr id="710" name="Google Shape;710;p13"/>
              <p:cNvCxnSpPr/>
              <p:nvPr/>
            </p:nvCxnSpPr>
            <p:spPr>
              <a:xfrm rot="1320000">
                <a:off x="4394" y="2054"/>
                <a:ext cx="92" cy="0"/>
              </a:xfrm>
              <a:prstGeom prst="straightConnector1">
                <a:avLst/>
              </a:prstGeom>
              <a:noFill/>
              <a:ln cap="flat" cmpd="sng" w="28575">
                <a:solidFill>
                  <a:srgbClr val="FF0000"/>
                </a:solidFill>
                <a:prstDash val="solid"/>
                <a:round/>
                <a:headEnd len="sm" w="sm" type="none"/>
                <a:tailEnd len="sm" w="sm" type="none"/>
              </a:ln>
            </p:spPr>
          </p:cxnSp>
          <p:cxnSp>
            <p:nvCxnSpPr>
              <p:cNvPr id="711" name="Google Shape;711;p13"/>
              <p:cNvCxnSpPr/>
              <p:nvPr/>
            </p:nvCxnSpPr>
            <p:spPr>
              <a:xfrm>
                <a:off x="3987" y="1942"/>
                <a:ext cx="92" cy="0"/>
              </a:xfrm>
              <a:prstGeom prst="straightConnector1">
                <a:avLst/>
              </a:prstGeom>
              <a:noFill/>
              <a:ln cap="flat" cmpd="sng" w="28575">
                <a:solidFill>
                  <a:srgbClr val="FF0000"/>
                </a:solidFill>
                <a:prstDash val="solid"/>
                <a:round/>
                <a:headEnd len="sm" w="sm" type="none"/>
                <a:tailEnd len="sm" w="sm" type="none"/>
              </a:ln>
            </p:spPr>
          </p:cxnSp>
          <p:cxnSp>
            <p:nvCxnSpPr>
              <p:cNvPr id="712" name="Google Shape;712;p13"/>
              <p:cNvCxnSpPr/>
              <p:nvPr/>
            </p:nvCxnSpPr>
            <p:spPr>
              <a:xfrm rot="-1320000">
                <a:off x="4410" y="1885"/>
                <a:ext cx="92" cy="0"/>
              </a:xfrm>
              <a:prstGeom prst="straightConnector1">
                <a:avLst/>
              </a:prstGeom>
              <a:noFill/>
              <a:ln cap="flat" cmpd="sng" w="28575">
                <a:solidFill>
                  <a:srgbClr val="FF0000"/>
                </a:solidFill>
                <a:prstDash val="solid"/>
                <a:round/>
                <a:headEnd len="sm" w="sm" type="none"/>
                <a:tailEnd len="sm" w="sm" type="none"/>
              </a:ln>
            </p:spPr>
          </p:cxnSp>
          <p:cxnSp>
            <p:nvCxnSpPr>
              <p:cNvPr id="713" name="Google Shape;713;p13"/>
              <p:cNvCxnSpPr/>
              <p:nvPr/>
            </p:nvCxnSpPr>
            <p:spPr>
              <a:xfrm rot="-2700000">
                <a:off x="3969" y="2122"/>
                <a:ext cx="202" cy="0"/>
              </a:xfrm>
              <a:prstGeom prst="straightConnector1">
                <a:avLst/>
              </a:prstGeom>
              <a:noFill/>
              <a:ln cap="flat" cmpd="sng" w="28575">
                <a:solidFill>
                  <a:srgbClr val="FF0000"/>
                </a:solidFill>
                <a:prstDash val="solid"/>
                <a:round/>
                <a:headEnd len="sm" w="sm" type="none"/>
                <a:tailEnd len="sm" w="sm" type="none"/>
              </a:ln>
            </p:spPr>
          </p:cxnSp>
          <p:cxnSp>
            <p:nvCxnSpPr>
              <p:cNvPr id="714" name="Google Shape;714;p13"/>
              <p:cNvCxnSpPr/>
              <p:nvPr/>
            </p:nvCxnSpPr>
            <p:spPr>
              <a:xfrm rot="-4020000">
                <a:off x="4117" y="2150"/>
                <a:ext cx="92" cy="0"/>
              </a:xfrm>
              <a:prstGeom prst="straightConnector1">
                <a:avLst/>
              </a:prstGeom>
              <a:noFill/>
              <a:ln cap="flat" cmpd="sng" w="28575">
                <a:solidFill>
                  <a:srgbClr val="FF0000"/>
                </a:solidFill>
                <a:prstDash val="solid"/>
                <a:round/>
                <a:headEnd len="sm" w="sm" type="none"/>
                <a:tailEnd len="sm" w="sm" type="none"/>
              </a:ln>
            </p:spPr>
          </p:cxnSp>
          <p:cxnSp>
            <p:nvCxnSpPr>
              <p:cNvPr id="715" name="Google Shape;715;p13"/>
              <p:cNvCxnSpPr/>
              <p:nvPr/>
            </p:nvCxnSpPr>
            <p:spPr>
              <a:xfrm rot="-4020000">
                <a:off x="4277" y="1770"/>
                <a:ext cx="92" cy="0"/>
              </a:xfrm>
              <a:prstGeom prst="straightConnector1">
                <a:avLst/>
              </a:prstGeom>
              <a:noFill/>
              <a:ln cap="flat" cmpd="sng" w="28575">
                <a:solidFill>
                  <a:srgbClr val="FF0000"/>
                </a:solidFill>
                <a:prstDash val="solid"/>
                <a:round/>
                <a:headEnd len="sm" w="sm" type="none"/>
                <a:tailEnd len="sm" w="sm" type="none"/>
              </a:ln>
            </p:spPr>
          </p:cxnSp>
          <p:cxnSp>
            <p:nvCxnSpPr>
              <p:cNvPr id="716" name="Google Shape;716;p13"/>
              <p:cNvCxnSpPr/>
              <p:nvPr/>
            </p:nvCxnSpPr>
            <p:spPr>
              <a:xfrm rot="4020000">
                <a:off x="4130" y="1769"/>
                <a:ext cx="90" cy="0"/>
              </a:xfrm>
              <a:prstGeom prst="straightConnector1">
                <a:avLst/>
              </a:prstGeom>
              <a:noFill/>
              <a:ln cap="flat" cmpd="sng" w="28575">
                <a:solidFill>
                  <a:srgbClr val="FF0000"/>
                </a:solidFill>
                <a:prstDash val="solid"/>
                <a:round/>
                <a:headEnd len="sm" w="sm" type="none"/>
                <a:tailEnd len="sm" w="sm" type="none"/>
              </a:ln>
            </p:spPr>
          </p:cxnSp>
          <p:cxnSp>
            <p:nvCxnSpPr>
              <p:cNvPr id="717" name="Google Shape;717;p13"/>
              <p:cNvCxnSpPr/>
              <p:nvPr/>
            </p:nvCxnSpPr>
            <p:spPr>
              <a:xfrm rot="4020000">
                <a:off x="4264" y="2157"/>
                <a:ext cx="94" cy="0"/>
              </a:xfrm>
              <a:prstGeom prst="straightConnector1">
                <a:avLst/>
              </a:prstGeom>
              <a:noFill/>
              <a:ln cap="flat" cmpd="sng" w="28575">
                <a:solidFill>
                  <a:srgbClr val="FF0000"/>
                </a:solidFill>
                <a:prstDash val="solid"/>
                <a:round/>
                <a:headEnd len="sm" w="sm" type="none"/>
                <a:tailEnd len="sm" w="sm" type="none"/>
              </a:ln>
            </p:spPr>
          </p:cxnSp>
        </p:grpSp>
        <p:sp>
          <p:nvSpPr>
            <p:cNvPr id="718" name="Google Shape;718;p13"/>
            <p:cNvSpPr/>
            <p:nvPr/>
          </p:nvSpPr>
          <p:spPr>
            <a:xfrm>
              <a:off x="4128" y="1849"/>
              <a:ext cx="242" cy="229"/>
            </a:xfrm>
            <a:prstGeom prst="ellipse">
              <a:avLst/>
            </a:prstGeom>
            <a:solidFill>
              <a:srgbClr val="FFFF00"/>
            </a:solidFill>
            <a:ln cap="flat" cmpd="sng" w="9525">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400">
                <a:solidFill>
                  <a:schemeClr val="dk1"/>
                </a:solidFill>
                <a:latin typeface="Times New Roman"/>
                <a:ea typeface="Times New Roman"/>
                <a:cs typeface="Times New Roman"/>
                <a:sym typeface="Times New Roman"/>
              </a:endParaRPr>
            </a:p>
          </p:txBody>
        </p:sp>
      </p:grpSp>
      <p:sp>
        <p:nvSpPr>
          <p:cNvPr id="719" name="Google Shape;719;p13"/>
          <p:cNvSpPr txBox="1"/>
          <p:nvPr/>
        </p:nvSpPr>
        <p:spPr>
          <a:xfrm>
            <a:off x="381003" y="1157022"/>
            <a:ext cx="380999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3200">
                <a:solidFill>
                  <a:srgbClr val="562322"/>
                </a:solidFill>
                <a:latin typeface="Times New Roman"/>
                <a:ea typeface="Times New Roman"/>
                <a:cs typeface="Times New Roman"/>
                <a:sym typeface="Times New Roman"/>
              </a:rPr>
              <a:t>- Điện phân nước điều chế O</a:t>
            </a:r>
            <a:r>
              <a:rPr baseline="-25000" i="0" lang="en-US" sz="3200">
                <a:solidFill>
                  <a:srgbClr val="562322"/>
                </a:solidFill>
                <a:latin typeface="Times New Roman"/>
                <a:ea typeface="Times New Roman"/>
                <a:cs typeface="Times New Roman"/>
                <a:sym typeface="Times New Roman"/>
              </a:rPr>
              <a:t>2</a:t>
            </a:r>
            <a:r>
              <a:rPr i="0" lang="en-US" sz="3200">
                <a:solidFill>
                  <a:srgbClr val="562322"/>
                </a:solidFill>
                <a:latin typeface="Times New Roman"/>
                <a:ea typeface="Times New Roman"/>
                <a:cs typeface="Times New Roman"/>
                <a:sym typeface="Times New Roman"/>
              </a:rPr>
              <a:t> và H</a:t>
            </a:r>
            <a:r>
              <a:rPr baseline="-25000" i="0" lang="en-US" sz="3200">
                <a:solidFill>
                  <a:srgbClr val="562322"/>
                </a:solidFill>
                <a:latin typeface="Times New Roman"/>
                <a:ea typeface="Times New Roman"/>
                <a:cs typeface="Times New Roman"/>
                <a:sym typeface="Times New Roman"/>
              </a:rPr>
              <a:t>2</a:t>
            </a:r>
            <a:r>
              <a:rPr i="0" lang="en-US" sz="3200">
                <a:solidFill>
                  <a:srgbClr val="562322"/>
                </a:solidFill>
                <a:latin typeface="Times New Roman"/>
                <a:ea typeface="Times New Roman"/>
                <a:cs typeface="Times New Roman"/>
                <a:sym typeface="Times New Roman"/>
              </a:rPr>
              <a:t>:</a:t>
            </a:r>
            <a:endParaRPr baseline="-25000" i="0" sz="3200">
              <a:solidFill>
                <a:srgbClr val="56232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par>
                                <p:cTn fill="hold" nodeType="withEffect" presetClass="entr" presetID="1" presetSubtype="0">
                                  <p:stCondLst>
                                    <p:cond delay="30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60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0" presetSubtype="0">
                                  <p:stCondLst>
                                    <p:cond delay="600"/>
                                  </p:stCondLst>
                                  <p:childTnLst>
                                    <p:set>
                                      <p:cBhvr>
                                        <p:cTn dur="1" fill="hold">
                                          <p:stCondLst>
                                            <p:cond delay="0"/>
                                          </p:stCondLst>
                                        </p:cTn>
                                        <p:tgtEl>
                                          <p:spTgt spid="610"/>
                                        </p:tgtEl>
                                        <p:attrNameLst>
                                          <p:attrName>style.visibility</p:attrName>
                                        </p:attrNameLst>
                                      </p:cBhvr>
                                      <p:to>
                                        <p:strVal val="visible"/>
                                      </p:to>
                                    </p:set>
                                    <p:animEffect filter="fade" transition="in">
                                      <p:cBhvr>
                                        <p:cTn dur="2000"/>
                                        <p:tgtEl>
                                          <p:spTgt spid="610"/>
                                        </p:tgtEl>
                                      </p:cBhvr>
                                    </p:animEffect>
                                  </p:childTnLst>
                                </p:cTn>
                              </p:par>
                              <p:par>
                                <p:cTn fill="hold" nodeType="withEffect" presetClass="entr" presetID="10" presetSubtype="0">
                                  <p:stCondLst>
                                    <p:cond delay="600"/>
                                  </p:stCondLst>
                                  <p:childTnLst>
                                    <p:set>
                                      <p:cBhvr>
                                        <p:cTn dur="1" fill="hold">
                                          <p:stCondLst>
                                            <p:cond delay="0"/>
                                          </p:stCondLst>
                                        </p:cTn>
                                        <p:tgtEl>
                                          <p:spTgt spid="679"/>
                                        </p:tgtEl>
                                        <p:attrNameLst>
                                          <p:attrName>style.visibility</p:attrName>
                                        </p:attrNameLst>
                                      </p:cBhvr>
                                      <p:to>
                                        <p:strVal val="visible"/>
                                      </p:to>
                                    </p:set>
                                    <p:animEffect filter="fade" transition="in">
                                      <p:cBhvr>
                                        <p:cTn dur="3000"/>
                                        <p:tgtEl>
                                          <p:spTgt spid="679"/>
                                        </p:tgtEl>
                                      </p:cBhvr>
                                    </p:animEffect>
                                  </p:childTnLst>
                                </p:cTn>
                              </p:par>
                              <p:par>
                                <p:cTn fill="hold" nodeType="withEffect" presetClass="entr" presetID="10" presetSubtype="0">
                                  <p:stCondLst>
                                    <p:cond delay="600"/>
                                  </p:stCondLst>
                                  <p:childTnLst>
                                    <p:set>
                                      <p:cBhvr>
                                        <p:cTn dur="1" fill="hold">
                                          <p:stCondLst>
                                            <p:cond delay="0"/>
                                          </p:stCondLst>
                                        </p:cTn>
                                        <p:tgtEl>
                                          <p:spTgt spid="680"/>
                                        </p:tgtEl>
                                        <p:attrNameLst>
                                          <p:attrName>style.visibility</p:attrName>
                                        </p:attrNameLst>
                                      </p:cBhvr>
                                      <p:to>
                                        <p:strVal val="visible"/>
                                      </p:to>
                                    </p:set>
                                    <p:animEffect filter="fade" transition="in">
                                      <p:cBhvr>
                                        <p:cTn dur="3000"/>
                                        <p:tgtEl>
                                          <p:spTgt spid="68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200"/>
                                  </p:stCondLst>
                                  <p:childTnLst>
                                    <p:set>
                                      <p:cBhvr>
                                        <p:cTn dur="1" fill="hold">
                                          <p:stCondLst>
                                            <p:cond delay="0"/>
                                          </p:stCondLst>
                                        </p:cTn>
                                        <p:tgtEl>
                                          <p:spTgt spid="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par>
                          <p:cTn fill="hold">
                            <p:stCondLst>
                              <p:cond delay="3500"/>
                            </p:stCondLst>
                            <p:childTnLst>
                              <p:par>
                                <p:cTn fill="hold" nodeType="after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par>
                          <p:cTn fill="hold">
                            <p:stCondLst>
                              <p:cond delay="3501"/>
                            </p:stCondLst>
                            <p:childTnLst>
                              <p:par>
                                <p:cTn fill="hold" nodeType="afterEffect" presetClass="entr" presetID="1" presetSubtype="0">
                                  <p:stCondLst>
                                    <p:cond delay="200"/>
                                  </p:stCondLst>
                                  <p:childTnLst>
                                    <p:set>
                                      <p:cBhvr>
                                        <p:cTn dur="1" fill="hold">
                                          <p:stCondLst>
                                            <p:cond delay="0"/>
                                          </p:stCondLst>
                                        </p:cTn>
                                        <p:tgtEl>
                                          <p:spTgt spid="6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par>
                          <p:cTn fill="hold">
                            <p:stCondLst>
                              <p:cond delay="3502"/>
                            </p:stCondLst>
                            <p:childTnLst>
                              <p:par>
                                <p:cTn fill="hold" nodeType="afterEffect" presetClass="entr" presetID="1" presetSubtype="0">
                                  <p:stCondLst>
                                    <p:cond delay="100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par>
                          <p:cTn fill="hold">
                            <p:stCondLst>
                              <p:cond delay="3503"/>
                            </p:stCondLst>
                            <p:childTnLst>
                              <p:par>
                                <p:cTn fill="hold" nodeType="after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par>
                          <p:cTn fill="hold">
                            <p:stCondLst>
                              <p:cond delay="3504"/>
                            </p:stCondLst>
                            <p:childTnLst>
                              <p:par>
                                <p:cTn fill="hold" nodeType="afterEffect" presetClass="entr" presetID="1" presetSubtype="0">
                                  <p:stCondLst>
                                    <p:cond delay="500"/>
                                  </p:stCondLst>
                                  <p:childTnLst>
                                    <p:set>
                                      <p:cBhvr>
                                        <p:cTn dur="1" fill="hold">
                                          <p:stCondLst>
                                            <p:cond delay="0"/>
                                          </p:stCondLst>
                                        </p:cTn>
                                        <p:tgtEl>
                                          <p:spTgt spid="6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childTnLst>
                          </p:cTn>
                        </p:par>
                        <p:par>
                          <p:cTn fill="hold">
                            <p:stCondLst>
                              <p:cond delay="3505"/>
                            </p:stCondLst>
                            <p:childTnLst>
                              <p:par>
                                <p:cTn fill="hold" nodeType="afterEffect" presetClass="entr" presetID="1" presetSubtype="0">
                                  <p:stCondLst>
                                    <p:cond delay="300"/>
                                  </p:stCondLst>
                                  <p:childTnLst>
                                    <p:set>
                                      <p:cBhvr>
                                        <p:cTn dur="1" fill="hold">
                                          <p:stCondLst>
                                            <p:cond delay="0"/>
                                          </p:stCondLst>
                                        </p:cTn>
                                        <p:tgtEl>
                                          <p:spTgt spid="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par>
                          <p:cTn fill="hold">
                            <p:stCondLst>
                              <p:cond delay="3506"/>
                            </p:stCondLst>
                            <p:childTnLst>
                              <p:par>
                                <p:cTn fill="hold" nodeType="after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par>
                          <p:cTn fill="hold">
                            <p:stCondLst>
                              <p:cond delay="3507"/>
                            </p:stCondLst>
                            <p:childTnLst>
                              <p:par>
                                <p:cTn fill="hold" nodeType="afterEffect" presetClass="entr" presetID="1" presetSubtype="0">
                                  <p:stCondLst>
                                    <p:cond delay="300"/>
                                  </p:stCondLst>
                                  <p:childTnLst>
                                    <p:set>
                                      <p:cBhvr>
                                        <p:cTn dur="1" fill="hold">
                                          <p:stCondLst>
                                            <p:cond delay="0"/>
                                          </p:stCondLst>
                                        </p:cTn>
                                        <p:tgtEl>
                                          <p:spTgt spid="6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par>
                          <p:cTn fill="hold">
                            <p:stCondLst>
                              <p:cond delay="3508"/>
                            </p:stCondLst>
                            <p:childTnLst>
                              <p:par>
                                <p:cTn fill="hold" nodeType="afterEffect" presetClass="entr" presetID="1" presetSubtype="0">
                                  <p:stCondLst>
                                    <p:cond delay="600"/>
                                  </p:stCondLst>
                                  <p:childTnLst>
                                    <p:set>
                                      <p:cBhvr>
                                        <p:cTn dur="1" fill="hold">
                                          <p:stCondLst>
                                            <p:cond delay="0"/>
                                          </p:stCondLst>
                                        </p:cTn>
                                        <p:tgtEl>
                                          <p:spTgt spid="6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par>
                          <p:cTn fill="hold">
                            <p:stCondLst>
                              <p:cond delay="3509"/>
                            </p:stCondLst>
                            <p:childTnLst>
                              <p:par>
                                <p:cTn fill="hold" nodeType="afterEffect" presetClass="entr" presetID="1" presetSubtype="0">
                                  <p:stCondLst>
                                    <p:cond delay="500"/>
                                  </p:stCondLst>
                                  <p:childTnLst>
                                    <p:set>
                                      <p:cBhvr>
                                        <p:cTn dur="1" fill="hold">
                                          <p:stCondLst>
                                            <p:cond delay="0"/>
                                          </p:stCondLst>
                                        </p:cTn>
                                        <p:tgtEl>
                                          <p:spTgt spid="6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par>
                          <p:cTn fill="hold">
                            <p:stCondLst>
                              <p:cond delay="3510"/>
                            </p:stCondLst>
                            <p:childTnLst>
                              <p:par>
                                <p:cTn fill="hold" nodeType="after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par>
                          <p:cTn fill="hold">
                            <p:stCondLst>
                              <p:cond delay="3511"/>
                            </p:stCondLst>
                            <p:childTnLst>
                              <p:par>
                                <p:cTn fill="hold" nodeType="afterEffect" presetClass="entr" presetID="1" presetSubtype="0">
                                  <p:stCondLst>
                                    <p:cond delay="500"/>
                                  </p:stCondLst>
                                  <p:childTnLst>
                                    <p:set>
                                      <p:cBhvr>
                                        <p:cTn dur="1" fill="hold">
                                          <p:stCondLst>
                                            <p:cond delay="0"/>
                                          </p:stCondLst>
                                        </p:cTn>
                                        <p:tgtEl>
                                          <p:spTgt spid="6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ntr" presetID="1" presetSubtype="0">
                                  <p:stCondLst>
                                    <p:cond delay="700"/>
                                  </p:stCondLst>
                                  <p:childTnLst>
                                    <p:set>
                                      <p:cBhvr>
                                        <p:cTn dur="1" fill="hold">
                                          <p:stCondLst>
                                            <p:cond delay="0"/>
                                          </p:stCondLst>
                                        </p:cTn>
                                        <p:tgtEl>
                                          <p:spTgt spid="6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3" name="Shape 723"/>
        <p:cNvGrpSpPr/>
        <p:nvPr/>
      </p:nvGrpSpPr>
      <p:grpSpPr>
        <a:xfrm>
          <a:off x="0" y="0"/>
          <a:ext cx="0" cy="0"/>
          <a:chOff x="0" y="0"/>
          <a:chExt cx="0" cy="0"/>
        </a:xfrm>
      </p:grpSpPr>
      <p:sp>
        <p:nvSpPr>
          <p:cNvPr id="724" name="Google Shape;724;p14"/>
          <p:cNvSpPr txBox="1"/>
          <p:nvPr/>
        </p:nvSpPr>
        <p:spPr>
          <a:xfrm>
            <a:off x="235490" y="133350"/>
            <a:ext cx="520059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chemeClr val="dk2"/>
                </a:solidFill>
                <a:latin typeface="Arial"/>
                <a:ea typeface="Arial"/>
                <a:cs typeface="Arial"/>
                <a:sym typeface="Arial"/>
              </a:rPr>
              <a:t>III.CÁC ĐỊNH LUẬT FARADAY</a:t>
            </a:r>
            <a:endParaRPr b="1" i="0" sz="2800">
              <a:solidFill>
                <a:schemeClr val="dk2"/>
              </a:solidFill>
              <a:latin typeface="Arial"/>
              <a:ea typeface="Arial"/>
              <a:cs typeface="Arial"/>
              <a:sym typeface="Arial"/>
            </a:endParaRPr>
          </a:p>
        </p:txBody>
      </p:sp>
      <p:sp>
        <p:nvSpPr>
          <p:cNvPr id="725" name="Google Shape;725;p14"/>
          <p:cNvSpPr txBox="1"/>
          <p:nvPr/>
        </p:nvSpPr>
        <p:spPr>
          <a:xfrm>
            <a:off x="543854" y="2190750"/>
            <a:ext cx="905734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dk1"/>
                </a:solidFill>
                <a:latin typeface="Arial"/>
                <a:ea typeface="Arial"/>
                <a:cs typeface="Arial"/>
                <a:sym typeface="Arial"/>
              </a:rPr>
              <a:t>m</a:t>
            </a:r>
            <a:r>
              <a:rPr i="0" lang="en-US" sz="3200">
                <a:solidFill>
                  <a:schemeClr val="dk1"/>
                </a:solidFill>
                <a:latin typeface="Arial"/>
                <a:ea typeface="Arial"/>
                <a:cs typeface="Arial"/>
                <a:sym typeface="Arial"/>
              </a:rPr>
              <a:t> : Khối lượng chất được giải phóng</a:t>
            </a:r>
            <a:endParaRPr i="0" sz="3200">
              <a:solidFill>
                <a:schemeClr val="dk1"/>
              </a:solidFill>
              <a:latin typeface="Arial"/>
              <a:ea typeface="Arial"/>
              <a:cs typeface="Arial"/>
              <a:sym typeface="Arial"/>
            </a:endParaRPr>
          </a:p>
          <a:p>
            <a:pPr indent="0" lvl="0" marL="0" marR="0" rtl="0" algn="l">
              <a:spcBef>
                <a:spcPts val="0"/>
              </a:spcBef>
              <a:spcAft>
                <a:spcPts val="0"/>
              </a:spcAft>
              <a:buNone/>
            </a:pPr>
            <a:r>
              <a:rPr i="0" lang="en-US" sz="3200">
                <a:solidFill>
                  <a:schemeClr val="dk1"/>
                </a:solidFill>
                <a:latin typeface="Arial"/>
                <a:ea typeface="Arial"/>
                <a:cs typeface="Arial"/>
                <a:sym typeface="Arial"/>
              </a:rPr>
              <a:t>      ở điện cực (g)</a:t>
            </a:r>
            <a:endParaRPr i="0" sz="3200">
              <a:solidFill>
                <a:schemeClr val="dk1"/>
              </a:solidFill>
              <a:latin typeface="Arial"/>
              <a:ea typeface="Arial"/>
              <a:cs typeface="Arial"/>
              <a:sym typeface="Arial"/>
            </a:endParaRPr>
          </a:p>
        </p:txBody>
      </p:sp>
      <p:sp>
        <p:nvSpPr>
          <p:cNvPr id="726" name="Google Shape;726;p14"/>
          <p:cNvSpPr txBox="1"/>
          <p:nvPr/>
        </p:nvSpPr>
        <p:spPr>
          <a:xfrm>
            <a:off x="543854" y="3409950"/>
            <a:ext cx="890494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dk1"/>
                </a:solidFill>
                <a:latin typeface="Arial"/>
                <a:ea typeface="Arial"/>
                <a:cs typeface="Arial"/>
                <a:sym typeface="Arial"/>
              </a:rPr>
              <a:t>k</a:t>
            </a:r>
            <a:r>
              <a:rPr i="0" lang="en-US" sz="3200">
                <a:solidFill>
                  <a:schemeClr val="dk1"/>
                </a:solidFill>
                <a:latin typeface="Arial"/>
                <a:ea typeface="Arial"/>
                <a:cs typeface="Arial"/>
                <a:sym typeface="Arial"/>
              </a:rPr>
              <a:t> : Đương lượng điện hóa (kg/C)</a:t>
            </a:r>
            <a:endParaRPr i="0" sz="3200">
              <a:solidFill>
                <a:schemeClr val="dk1"/>
              </a:solidFill>
              <a:latin typeface="Arial"/>
              <a:ea typeface="Arial"/>
              <a:cs typeface="Arial"/>
              <a:sym typeface="Arial"/>
            </a:endParaRPr>
          </a:p>
        </p:txBody>
      </p:sp>
      <p:sp>
        <p:nvSpPr>
          <p:cNvPr id="727" name="Google Shape;727;p14"/>
          <p:cNvSpPr txBox="1"/>
          <p:nvPr/>
        </p:nvSpPr>
        <p:spPr>
          <a:xfrm>
            <a:off x="543854" y="4026345"/>
            <a:ext cx="829534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dk1"/>
                </a:solidFill>
                <a:latin typeface="Arial"/>
                <a:ea typeface="Arial"/>
                <a:cs typeface="Arial"/>
                <a:sym typeface="Arial"/>
              </a:rPr>
              <a:t>q</a:t>
            </a:r>
            <a:r>
              <a:rPr i="0" lang="en-US" sz="3200">
                <a:solidFill>
                  <a:schemeClr val="dk1"/>
                </a:solidFill>
                <a:latin typeface="Arial"/>
                <a:ea typeface="Arial"/>
                <a:cs typeface="Arial"/>
                <a:sym typeface="Arial"/>
              </a:rPr>
              <a:t> : Điện lượng chạy qua bình điện phân(C)</a:t>
            </a:r>
            <a:endParaRPr i="0" sz="3200">
              <a:solidFill>
                <a:schemeClr val="dk1"/>
              </a:solidFill>
              <a:latin typeface="Arial"/>
              <a:ea typeface="Arial"/>
              <a:cs typeface="Arial"/>
              <a:sym typeface="Arial"/>
            </a:endParaRPr>
          </a:p>
          <a:p>
            <a:pPr indent="0" lvl="0" marL="0" marR="0" rtl="0" algn="l">
              <a:spcBef>
                <a:spcPts val="0"/>
              </a:spcBef>
              <a:spcAft>
                <a:spcPts val="0"/>
              </a:spcAft>
              <a:buNone/>
            </a:pPr>
            <a:r>
              <a:rPr i="0" lang="en-US" sz="3200">
                <a:solidFill>
                  <a:schemeClr val="dk1"/>
                </a:solidFill>
                <a:latin typeface="Arial"/>
                <a:ea typeface="Arial"/>
                <a:cs typeface="Arial"/>
                <a:sym typeface="Arial"/>
              </a:rPr>
              <a:t>    </a:t>
            </a:r>
            <a:endParaRPr i="0" sz="3200">
              <a:solidFill>
                <a:schemeClr val="dk1"/>
              </a:solidFill>
              <a:latin typeface="Arial"/>
              <a:ea typeface="Arial"/>
              <a:cs typeface="Arial"/>
              <a:sym typeface="Arial"/>
            </a:endParaRPr>
          </a:p>
        </p:txBody>
      </p:sp>
      <p:sp>
        <p:nvSpPr>
          <p:cNvPr id="728" name="Google Shape;728;p14"/>
          <p:cNvSpPr/>
          <p:nvPr/>
        </p:nvSpPr>
        <p:spPr>
          <a:xfrm>
            <a:off x="2895600" y="819150"/>
            <a:ext cx="4191000" cy="130386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a:solidFill>
                  <a:srgbClr val="1D62BC"/>
                </a:solidFill>
                <a:latin typeface="Arial"/>
                <a:ea typeface="Arial"/>
                <a:cs typeface="Arial"/>
                <a:sym typeface="Arial"/>
              </a:rPr>
              <a:t>m = kq</a:t>
            </a:r>
            <a:endParaRPr b="1" i="0" sz="8000">
              <a:solidFill>
                <a:srgbClr val="1D62BC"/>
              </a:solidFill>
              <a:latin typeface="Arial"/>
              <a:ea typeface="Arial"/>
              <a:cs typeface="Arial"/>
              <a:sym typeface="Arial"/>
            </a:endParaRPr>
          </a:p>
        </p:txBody>
      </p:sp>
      <p:sp>
        <p:nvSpPr>
          <p:cNvPr id="729" name="Google Shape;729;p14"/>
          <p:cNvSpPr txBox="1"/>
          <p:nvPr/>
        </p:nvSpPr>
        <p:spPr>
          <a:xfrm>
            <a:off x="228601" y="742950"/>
            <a:ext cx="27431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562322"/>
                </a:solidFill>
                <a:latin typeface="Arial"/>
                <a:ea typeface="Arial"/>
                <a:cs typeface="Arial"/>
                <a:sym typeface="Arial"/>
              </a:rPr>
              <a:t>1. ĐỊNH LUẬT I</a:t>
            </a:r>
            <a:endParaRPr b="1" i="0" sz="2800">
              <a:solidFill>
                <a:srgbClr val="56232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4"/>
                                        </p:tgtEl>
                                        <p:attrNameLst>
                                          <p:attrName>style.visibility</p:attrName>
                                        </p:attrNameLst>
                                      </p:cBhvr>
                                      <p:to>
                                        <p:strVal val="visible"/>
                                      </p:to>
                                    </p:set>
                                    <p:anim calcmode="lin" valueType="num">
                                      <p:cBhvr additive="base">
                                        <p:cTn dur="500"/>
                                        <p:tgtEl>
                                          <p:spTgt spid="7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500"/>
                                        <p:tgtEl>
                                          <p:spTgt spid="7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5"/>
          <p:cNvSpPr/>
          <p:nvPr/>
        </p:nvSpPr>
        <p:spPr>
          <a:xfrm>
            <a:off x="2526665" y="895350"/>
            <a:ext cx="6083935" cy="1371600"/>
          </a:xfrm>
          <a:prstGeom prst="roundRect">
            <a:avLst>
              <a:gd fmla="val 16667" name="adj"/>
            </a:avLst>
          </a:prstGeom>
          <a:blipFill rotWithShape="1">
            <a:blip r:embed="rId3">
              <a:alphaModFix/>
            </a:blip>
            <a:stretch>
              <a:fillRect b="-7221" l="0" r="0" t="-717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latin typeface="Arial"/>
                <a:ea typeface="Arial"/>
                <a:cs typeface="Arial"/>
                <a:sym typeface="Arial"/>
              </a:rPr>
              <a:t> </a:t>
            </a:r>
            <a:endParaRPr/>
          </a:p>
        </p:txBody>
      </p:sp>
      <p:sp>
        <p:nvSpPr>
          <p:cNvPr id="735" name="Google Shape;735;p15"/>
          <p:cNvSpPr txBox="1"/>
          <p:nvPr/>
        </p:nvSpPr>
        <p:spPr>
          <a:xfrm>
            <a:off x="990600" y="2647950"/>
            <a:ext cx="8763000" cy="583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1D62BC"/>
                </a:solidFill>
                <a:latin typeface="Arial"/>
                <a:ea typeface="Arial"/>
                <a:cs typeface="Arial"/>
                <a:sym typeface="Arial"/>
              </a:rPr>
              <a:t>F</a:t>
            </a:r>
            <a:r>
              <a:rPr i="0" lang="en-US" sz="3200">
                <a:solidFill>
                  <a:srgbClr val="1D62BC"/>
                </a:solidFill>
                <a:latin typeface="Arial"/>
                <a:ea typeface="Arial"/>
                <a:cs typeface="Arial"/>
                <a:sym typeface="Arial"/>
              </a:rPr>
              <a:t>: số Fa-ra-day,  F= 96500 (C/mol)</a:t>
            </a:r>
            <a:endParaRPr i="0" sz="3200">
              <a:solidFill>
                <a:srgbClr val="1D62BC"/>
              </a:solidFill>
              <a:latin typeface="Arial"/>
              <a:ea typeface="Arial"/>
              <a:cs typeface="Arial"/>
              <a:sym typeface="Arial"/>
            </a:endParaRPr>
          </a:p>
        </p:txBody>
      </p:sp>
      <p:sp>
        <p:nvSpPr>
          <p:cNvPr id="736" name="Google Shape;736;p15"/>
          <p:cNvSpPr txBox="1"/>
          <p:nvPr/>
        </p:nvSpPr>
        <p:spPr>
          <a:xfrm>
            <a:off x="228600" y="3486150"/>
            <a:ext cx="9144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1D62BC"/>
                </a:solidFill>
                <a:latin typeface="Arial"/>
                <a:ea typeface="Arial"/>
                <a:cs typeface="Arial"/>
                <a:sym typeface="Arial"/>
              </a:rPr>
              <a:t>A</a:t>
            </a:r>
            <a:r>
              <a:rPr i="0" lang="en-US" sz="3200">
                <a:solidFill>
                  <a:srgbClr val="1D62BC"/>
                </a:solidFill>
                <a:latin typeface="Arial"/>
                <a:ea typeface="Arial"/>
                <a:cs typeface="Arial"/>
                <a:sym typeface="Arial"/>
              </a:rPr>
              <a:t> : Khối lượng mol nguyên tử của nguyên tố (g)</a:t>
            </a:r>
            <a:endParaRPr i="0" sz="3200">
              <a:solidFill>
                <a:srgbClr val="1D62BC"/>
              </a:solidFill>
              <a:latin typeface="Arial"/>
              <a:ea typeface="Arial"/>
              <a:cs typeface="Arial"/>
              <a:sym typeface="Arial"/>
            </a:endParaRPr>
          </a:p>
        </p:txBody>
      </p:sp>
      <p:sp>
        <p:nvSpPr>
          <p:cNvPr id="737" name="Google Shape;737;p15"/>
          <p:cNvSpPr txBox="1"/>
          <p:nvPr/>
        </p:nvSpPr>
        <p:spPr>
          <a:xfrm>
            <a:off x="716910" y="4267201"/>
            <a:ext cx="850329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1D62BC"/>
                </a:solidFill>
                <a:latin typeface="Arial"/>
                <a:ea typeface="Arial"/>
                <a:cs typeface="Arial"/>
                <a:sym typeface="Arial"/>
              </a:rPr>
              <a:t>n</a:t>
            </a:r>
            <a:r>
              <a:rPr i="0" lang="en-US" sz="3200">
                <a:solidFill>
                  <a:srgbClr val="1D62BC"/>
                </a:solidFill>
                <a:latin typeface="Arial"/>
                <a:ea typeface="Arial"/>
                <a:cs typeface="Arial"/>
                <a:sym typeface="Arial"/>
              </a:rPr>
              <a:t> : hóa trị của nguyên tố</a:t>
            </a:r>
            <a:endParaRPr i="0" sz="3200">
              <a:solidFill>
                <a:srgbClr val="1D62BC"/>
              </a:solidFill>
              <a:latin typeface="Arial"/>
              <a:ea typeface="Arial"/>
              <a:cs typeface="Arial"/>
              <a:sym typeface="Arial"/>
            </a:endParaRPr>
          </a:p>
        </p:txBody>
      </p:sp>
      <p:sp>
        <p:nvSpPr>
          <p:cNvPr id="738" name="Google Shape;738;p15"/>
          <p:cNvSpPr txBox="1"/>
          <p:nvPr/>
        </p:nvSpPr>
        <p:spPr>
          <a:xfrm>
            <a:off x="542470" y="209550"/>
            <a:ext cx="3078087"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562322"/>
                </a:solidFill>
                <a:latin typeface="Arial"/>
                <a:ea typeface="Arial"/>
                <a:cs typeface="Arial"/>
                <a:sym typeface="Arial"/>
              </a:rPr>
              <a:t>2.ĐỊNH LUẬT II</a:t>
            </a:r>
            <a:endParaRPr b="1" i="0" sz="3200">
              <a:solidFill>
                <a:srgbClr val="562322"/>
              </a:solidFill>
              <a:latin typeface="Arial"/>
              <a:ea typeface="Arial"/>
              <a:cs typeface="Arial"/>
              <a:sym typeface="Arial"/>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20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20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20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2000"/>
                                        <p:tgtEl>
                                          <p:spTgt spid="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6"/>
          <p:cNvSpPr txBox="1"/>
          <p:nvPr/>
        </p:nvSpPr>
        <p:spPr>
          <a:xfrm>
            <a:off x="76201" y="57150"/>
            <a:ext cx="52282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562322"/>
                </a:solidFill>
                <a:latin typeface="Arial"/>
                <a:ea typeface="Arial"/>
                <a:cs typeface="Arial"/>
                <a:sym typeface="Arial"/>
              </a:rPr>
              <a:t>3. CÔNG THỨC FARADAY</a:t>
            </a:r>
            <a:endParaRPr b="1" i="0" sz="3200">
              <a:solidFill>
                <a:srgbClr val="562322"/>
              </a:solidFill>
              <a:latin typeface="Arial"/>
              <a:ea typeface="Arial"/>
              <a:cs typeface="Arial"/>
              <a:sym typeface="Arial"/>
            </a:endParaRPr>
          </a:p>
        </p:txBody>
      </p:sp>
      <p:sp>
        <p:nvSpPr>
          <p:cNvPr id="744" name="Google Shape;744;p16"/>
          <p:cNvSpPr txBox="1"/>
          <p:nvPr/>
        </p:nvSpPr>
        <p:spPr>
          <a:xfrm>
            <a:off x="2667000" y="666750"/>
            <a:ext cx="3657600" cy="1408142"/>
          </a:xfrm>
          <a:prstGeom prst="rect">
            <a:avLst/>
          </a:prstGeom>
          <a:blipFill rotWithShape="1">
            <a:blip r:embed="rId3">
              <a:alphaModFix/>
            </a:blip>
            <a:stretch>
              <a:fillRect b="-2003" l="-779" r="-778" t="-2028"/>
            </a:stretch>
          </a:blipFill>
          <a:ln cap="flat" cmpd="sng" w="5715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latin typeface="Arial"/>
                <a:ea typeface="Arial"/>
                <a:cs typeface="Arial"/>
                <a:sym typeface="Arial"/>
              </a:rPr>
              <a:t> </a:t>
            </a:r>
            <a:endParaRPr/>
          </a:p>
        </p:txBody>
      </p:sp>
      <p:sp>
        <p:nvSpPr>
          <p:cNvPr id="745" name="Google Shape;745;p16"/>
          <p:cNvSpPr txBox="1"/>
          <p:nvPr/>
        </p:nvSpPr>
        <p:spPr>
          <a:xfrm>
            <a:off x="76202" y="1885950"/>
            <a:ext cx="9067798"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2000">
              <a:solidFill>
                <a:schemeClr val="dk1"/>
              </a:solidFill>
              <a:latin typeface="Arial"/>
              <a:ea typeface="Arial"/>
              <a:cs typeface="Arial"/>
              <a:sym typeface="Arial"/>
            </a:endParaRPr>
          </a:p>
          <a:p>
            <a:pPr indent="0" lvl="0" marL="0" marR="0" rtl="0" algn="l">
              <a:spcBef>
                <a:spcPts val="0"/>
              </a:spcBef>
              <a:spcAft>
                <a:spcPts val="0"/>
              </a:spcAft>
              <a:buNone/>
            </a:pPr>
            <a:r>
              <a:rPr b="1" i="0" lang="en-US" sz="3200">
                <a:solidFill>
                  <a:schemeClr val="dk1"/>
                </a:solidFill>
                <a:latin typeface="Arial"/>
                <a:ea typeface="Arial"/>
                <a:cs typeface="Arial"/>
                <a:sym typeface="Arial"/>
              </a:rPr>
              <a:t>m</a:t>
            </a:r>
            <a:r>
              <a:rPr i="0" lang="en-US" sz="2800">
                <a:solidFill>
                  <a:schemeClr val="dk1"/>
                </a:solidFill>
                <a:latin typeface="Arial"/>
                <a:ea typeface="Arial"/>
                <a:cs typeface="Arial"/>
                <a:sym typeface="Arial"/>
              </a:rPr>
              <a:t> : khối lượng của chất được giải phóng ở điện cực (g)</a:t>
            </a:r>
            <a:endParaRPr i="0" sz="2800">
              <a:solidFill>
                <a:schemeClr val="dk1"/>
              </a:solidFill>
              <a:latin typeface="Arial"/>
              <a:ea typeface="Arial"/>
              <a:cs typeface="Arial"/>
              <a:sym typeface="Arial"/>
            </a:endParaRPr>
          </a:p>
          <a:p>
            <a:pPr indent="0" lvl="0" marL="0" marR="0" rtl="0" algn="l">
              <a:spcBef>
                <a:spcPts val="0"/>
              </a:spcBef>
              <a:spcAft>
                <a:spcPts val="0"/>
              </a:spcAft>
              <a:buNone/>
            </a:pPr>
            <a:r>
              <a:rPr b="1" i="0" lang="en-US" sz="3200">
                <a:solidFill>
                  <a:schemeClr val="dk1"/>
                </a:solidFill>
                <a:latin typeface="Arial"/>
                <a:ea typeface="Arial"/>
                <a:cs typeface="Arial"/>
                <a:sym typeface="Arial"/>
              </a:rPr>
              <a:t>F</a:t>
            </a:r>
            <a:r>
              <a:rPr i="0" lang="en-US" sz="2800">
                <a:solidFill>
                  <a:schemeClr val="dk1"/>
                </a:solidFill>
                <a:latin typeface="Arial"/>
                <a:ea typeface="Arial"/>
                <a:cs typeface="Arial"/>
                <a:sym typeface="Arial"/>
              </a:rPr>
              <a:t> :  hằng số Faraday, F = 96500 (C/mol)</a:t>
            </a:r>
            <a:endParaRPr i="0" sz="2800">
              <a:solidFill>
                <a:schemeClr val="dk1"/>
              </a:solidFill>
              <a:latin typeface="Arial"/>
              <a:ea typeface="Arial"/>
              <a:cs typeface="Arial"/>
              <a:sym typeface="Arial"/>
            </a:endParaRPr>
          </a:p>
          <a:p>
            <a:pPr indent="0" lvl="0" marL="0" marR="0" rtl="0" algn="l">
              <a:spcBef>
                <a:spcPts val="0"/>
              </a:spcBef>
              <a:spcAft>
                <a:spcPts val="0"/>
              </a:spcAft>
              <a:buNone/>
            </a:pPr>
            <a:r>
              <a:rPr b="1" i="0" lang="en-US" sz="3200">
                <a:solidFill>
                  <a:schemeClr val="dk1"/>
                </a:solidFill>
                <a:latin typeface="Arial"/>
                <a:ea typeface="Arial"/>
                <a:cs typeface="Arial"/>
                <a:sym typeface="Arial"/>
              </a:rPr>
              <a:t>A</a:t>
            </a:r>
            <a:r>
              <a:rPr i="0" lang="en-US" sz="2800">
                <a:solidFill>
                  <a:schemeClr val="dk1"/>
                </a:solidFill>
                <a:latin typeface="Arial"/>
                <a:ea typeface="Arial"/>
                <a:cs typeface="Arial"/>
                <a:sym typeface="Arial"/>
              </a:rPr>
              <a:t> : nguyên tử khối của chất điện phân (g)</a:t>
            </a:r>
            <a:endParaRPr i="0" sz="2800">
              <a:solidFill>
                <a:schemeClr val="dk1"/>
              </a:solidFill>
              <a:latin typeface="Arial"/>
              <a:ea typeface="Arial"/>
              <a:cs typeface="Arial"/>
              <a:sym typeface="Arial"/>
            </a:endParaRPr>
          </a:p>
          <a:p>
            <a:pPr indent="0" lvl="0" marL="0" marR="0" rtl="0" algn="l">
              <a:spcBef>
                <a:spcPts val="0"/>
              </a:spcBef>
              <a:spcAft>
                <a:spcPts val="0"/>
              </a:spcAft>
              <a:buNone/>
            </a:pPr>
            <a:r>
              <a:rPr b="1" i="0" lang="en-US" sz="3200">
                <a:solidFill>
                  <a:schemeClr val="dk1"/>
                </a:solidFill>
                <a:latin typeface="Arial"/>
                <a:ea typeface="Arial"/>
                <a:cs typeface="Arial"/>
                <a:sym typeface="Arial"/>
              </a:rPr>
              <a:t>n</a:t>
            </a:r>
            <a:r>
              <a:rPr i="0" lang="en-US" sz="2800">
                <a:solidFill>
                  <a:schemeClr val="dk1"/>
                </a:solidFill>
                <a:latin typeface="Arial"/>
                <a:ea typeface="Arial"/>
                <a:cs typeface="Arial"/>
                <a:sym typeface="Arial"/>
              </a:rPr>
              <a:t> : hóa trị chất điện phân</a:t>
            </a:r>
            <a:endParaRPr i="0" sz="2800">
              <a:solidFill>
                <a:schemeClr val="dk1"/>
              </a:solidFill>
              <a:latin typeface="Arial"/>
              <a:ea typeface="Arial"/>
              <a:cs typeface="Arial"/>
              <a:sym typeface="Arial"/>
            </a:endParaRPr>
          </a:p>
          <a:p>
            <a:pPr indent="0" lvl="0" marL="0" marR="0" rtl="0" algn="l">
              <a:spcBef>
                <a:spcPts val="0"/>
              </a:spcBef>
              <a:spcAft>
                <a:spcPts val="0"/>
              </a:spcAft>
              <a:buNone/>
            </a:pPr>
            <a:r>
              <a:rPr b="1" i="0" lang="en-US" sz="3200">
                <a:solidFill>
                  <a:schemeClr val="dk1"/>
                </a:solidFill>
                <a:latin typeface="Arial"/>
                <a:ea typeface="Arial"/>
                <a:cs typeface="Arial"/>
                <a:sym typeface="Arial"/>
              </a:rPr>
              <a:t>I</a:t>
            </a:r>
            <a:r>
              <a:rPr i="0" lang="en-US" sz="2800">
                <a:solidFill>
                  <a:schemeClr val="dk1"/>
                </a:solidFill>
                <a:latin typeface="Arial"/>
                <a:ea typeface="Arial"/>
                <a:cs typeface="Arial"/>
                <a:sym typeface="Arial"/>
              </a:rPr>
              <a:t> : cường độ dòng điện (A)     </a:t>
            </a:r>
            <a:r>
              <a:rPr b="1" i="0" lang="en-US" sz="3200">
                <a:solidFill>
                  <a:schemeClr val="dk1"/>
                </a:solidFill>
                <a:latin typeface="Arial"/>
                <a:ea typeface="Arial"/>
                <a:cs typeface="Arial"/>
                <a:sym typeface="Arial"/>
              </a:rPr>
              <a:t>t</a:t>
            </a:r>
            <a:r>
              <a:rPr i="0" lang="en-US" sz="2800">
                <a:solidFill>
                  <a:schemeClr val="dk1"/>
                </a:solidFill>
                <a:latin typeface="Arial"/>
                <a:ea typeface="Arial"/>
                <a:cs typeface="Arial"/>
                <a:sym typeface="Arial"/>
              </a:rPr>
              <a:t> : thời gian (s)</a:t>
            </a:r>
            <a:endParaRPr i="0" sz="2800">
              <a:solidFill>
                <a:schemeClr val="dk1"/>
              </a:solidFill>
              <a:latin typeface="Arial"/>
              <a:ea typeface="Arial"/>
              <a:cs typeface="Arial"/>
              <a:sym typeface="Arial"/>
            </a:endParaRPr>
          </a:p>
          <a:p>
            <a:pPr indent="0" lvl="0" marL="0" marR="0" rtl="0" algn="l">
              <a:spcBef>
                <a:spcPts val="0"/>
              </a:spcBef>
              <a:spcAft>
                <a:spcPts val="0"/>
              </a:spcAft>
              <a:buNone/>
            </a:pPr>
            <a:r>
              <a:t/>
            </a:r>
            <a:endParaRPr i="0" sz="18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2000"/>
                                        <p:tgtEl>
                                          <p:spTgt spid="74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17"/>
          <p:cNvPicPr preferRelativeResize="0"/>
          <p:nvPr/>
        </p:nvPicPr>
        <p:blipFill rotWithShape="1">
          <a:blip r:embed="rId3">
            <a:alphaModFix/>
          </a:blip>
          <a:srcRect b="0" l="0" r="0" t="0"/>
          <a:stretch/>
        </p:blipFill>
        <p:spPr>
          <a:xfrm>
            <a:off x="4572000" y="2571750"/>
            <a:ext cx="4572000" cy="2571750"/>
          </a:xfrm>
          <a:prstGeom prst="rect">
            <a:avLst/>
          </a:prstGeom>
          <a:noFill/>
          <a:ln>
            <a:noFill/>
          </a:ln>
        </p:spPr>
      </p:pic>
      <p:pic>
        <p:nvPicPr>
          <p:cNvPr id="751" name="Google Shape;751;p17"/>
          <p:cNvPicPr preferRelativeResize="0"/>
          <p:nvPr/>
        </p:nvPicPr>
        <p:blipFill rotWithShape="1">
          <a:blip r:embed="rId4">
            <a:alphaModFix/>
          </a:blip>
          <a:srcRect b="0" l="0" r="0" t="0"/>
          <a:stretch/>
        </p:blipFill>
        <p:spPr>
          <a:xfrm>
            <a:off x="0" y="0"/>
            <a:ext cx="4572000" cy="2571750"/>
          </a:xfrm>
          <a:prstGeom prst="rect">
            <a:avLst/>
          </a:prstGeom>
          <a:noFill/>
          <a:ln>
            <a:noFill/>
          </a:ln>
        </p:spPr>
      </p:pic>
      <p:sp>
        <p:nvSpPr>
          <p:cNvPr id="752" name="Google Shape;752;p17"/>
          <p:cNvSpPr txBox="1"/>
          <p:nvPr/>
        </p:nvSpPr>
        <p:spPr>
          <a:xfrm>
            <a:off x="4553423" y="133350"/>
            <a:ext cx="3765550"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a:solidFill>
                  <a:schemeClr val="dk2"/>
                </a:solidFill>
                <a:latin typeface="Arial"/>
                <a:ea typeface="Arial"/>
                <a:cs typeface="Arial"/>
                <a:sym typeface="Arial"/>
              </a:rPr>
              <a:t>IV. ỨNG DỤNG</a:t>
            </a:r>
            <a:endParaRPr b="1" i="0" sz="4000">
              <a:solidFill>
                <a:schemeClr val="dk2"/>
              </a:solidFill>
              <a:latin typeface="Arial"/>
              <a:ea typeface="Arial"/>
              <a:cs typeface="Arial"/>
              <a:sym typeface="Arial"/>
            </a:endParaRPr>
          </a:p>
        </p:txBody>
      </p:sp>
      <p:sp>
        <p:nvSpPr>
          <p:cNvPr id="753" name="Google Shape;753;p17"/>
          <p:cNvSpPr txBox="1"/>
          <p:nvPr/>
        </p:nvSpPr>
        <p:spPr>
          <a:xfrm>
            <a:off x="-1" y="2571750"/>
            <a:ext cx="457199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800">
                <a:solidFill>
                  <a:srgbClr val="632423"/>
                </a:solidFill>
                <a:latin typeface="Arial"/>
                <a:ea typeface="Arial"/>
                <a:cs typeface="Arial"/>
                <a:sym typeface="Arial"/>
              </a:rPr>
              <a:t>- Dựa vào hiện tượng điện phân quặng nhôm nóng chảy                                                                                                                          </a:t>
            </a:r>
            <a:endParaRPr i="0" sz="2800">
              <a:solidFill>
                <a:srgbClr val="632423"/>
              </a:solidFill>
              <a:latin typeface="Arial"/>
              <a:ea typeface="Arial"/>
              <a:cs typeface="Arial"/>
              <a:sym typeface="Arial"/>
            </a:endParaRPr>
          </a:p>
          <a:p>
            <a:pPr indent="0" lvl="0" marL="0" marR="0" rtl="0" algn="l">
              <a:spcBef>
                <a:spcPts val="0"/>
              </a:spcBef>
              <a:spcAft>
                <a:spcPts val="0"/>
              </a:spcAft>
              <a:buNone/>
            </a:pPr>
            <a:r>
              <a:rPr i="0" lang="en-US" sz="2800">
                <a:solidFill>
                  <a:srgbClr val="632423"/>
                </a:solidFill>
                <a:latin typeface="Arial"/>
                <a:ea typeface="Arial"/>
                <a:cs typeface="Arial"/>
                <a:sym typeface="Arial"/>
              </a:rPr>
              <a:t>  </a:t>
            </a:r>
            <a:endParaRPr i="0" sz="2800">
              <a:solidFill>
                <a:srgbClr val="632423"/>
              </a:solidFill>
              <a:latin typeface="Arial"/>
              <a:ea typeface="Arial"/>
              <a:cs typeface="Arial"/>
              <a:sym typeface="Arial"/>
            </a:endParaRPr>
          </a:p>
        </p:txBody>
      </p:sp>
      <p:sp>
        <p:nvSpPr>
          <p:cNvPr id="754" name="Google Shape;754;p17"/>
          <p:cNvSpPr txBox="1"/>
          <p:nvPr/>
        </p:nvSpPr>
        <p:spPr>
          <a:xfrm>
            <a:off x="152400" y="3819004"/>
            <a:ext cx="4267200" cy="1384995"/>
          </a:xfrm>
          <a:prstGeom prst="rect">
            <a:avLst/>
          </a:prstGeom>
          <a:blipFill rotWithShape="1">
            <a:blip r:embed="rId5">
              <a:alphaModFix/>
            </a:blip>
            <a:stretch>
              <a:fillRect b="12" l="0" r="0" t="-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latin typeface="Arial"/>
                <a:ea typeface="Arial"/>
                <a:cs typeface="Arial"/>
                <a:sym typeface="Arial"/>
              </a:rPr>
              <a:t> </a:t>
            </a:r>
            <a:endParaRPr/>
          </a:p>
        </p:txBody>
      </p:sp>
      <p:sp>
        <p:nvSpPr>
          <p:cNvPr id="755" name="Google Shape;755;p17"/>
          <p:cNvSpPr txBox="1"/>
          <p:nvPr/>
        </p:nvSpPr>
        <p:spPr>
          <a:xfrm>
            <a:off x="5029200" y="993487"/>
            <a:ext cx="3398687"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562322"/>
                </a:solidFill>
                <a:latin typeface="Arial"/>
                <a:ea typeface="Arial"/>
                <a:cs typeface="Arial"/>
                <a:sym typeface="Arial"/>
              </a:rPr>
              <a:t>1. LUYỆN NHÔM</a:t>
            </a:r>
            <a:endParaRPr b="1" i="0" sz="3200">
              <a:solidFill>
                <a:srgbClr val="562322"/>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2000"/>
                                        <p:tgtEl>
                                          <p:spTgt spid="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p18"/>
          <p:cNvPicPr preferRelativeResize="0"/>
          <p:nvPr/>
        </p:nvPicPr>
        <p:blipFill rotWithShape="1">
          <a:blip r:embed="rId3">
            <a:alphaModFix/>
          </a:blip>
          <a:srcRect b="0" l="0" r="0" t="0"/>
          <a:stretch/>
        </p:blipFill>
        <p:spPr>
          <a:xfrm>
            <a:off x="0" y="-95249"/>
            <a:ext cx="9144000" cy="5124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pic>
        <p:nvPicPr>
          <p:cNvPr id="765" name="Google Shape;765;p19"/>
          <p:cNvPicPr preferRelativeResize="0"/>
          <p:nvPr/>
        </p:nvPicPr>
        <p:blipFill rotWithShape="1">
          <a:blip r:embed="rId3">
            <a:alphaModFix/>
          </a:blip>
          <a:srcRect b="0" l="0" r="0" t="0"/>
          <a:stretch/>
        </p:blipFill>
        <p:spPr>
          <a:xfrm>
            <a:off x="381000" y="171450"/>
            <a:ext cx="8305800" cy="4857751"/>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11834" r="11834" t="0"/>
          <a:stretch/>
        </p:blipFill>
        <p:spPr>
          <a:xfrm>
            <a:off x="0" y="0"/>
            <a:ext cx="915651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2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20"/>
          <p:cNvSpPr txBox="1"/>
          <p:nvPr/>
        </p:nvSpPr>
        <p:spPr>
          <a:xfrm>
            <a:off x="0" y="1119247"/>
            <a:ext cx="9982200" cy="29557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0" lang="en-US" sz="3200">
                <a:solidFill>
                  <a:srgbClr val="135BA2"/>
                </a:solidFill>
                <a:latin typeface="Arial"/>
                <a:ea typeface="Arial"/>
                <a:cs typeface="Arial"/>
                <a:sym typeface="Arial"/>
              </a:rPr>
              <a:t>      + </a:t>
            </a:r>
            <a:r>
              <a:rPr b="1" i="0" lang="en-US" sz="3200">
                <a:solidFill>
                  <a:srgbClr val="135BA2"/>
                </a:solidFill>
                <a:latin typeface="Arial"/>
                <a:ea typeface="Arial"/>
                <a:cs typeface="Arial"/>
                <a:sym typeface="Arial"/>
              </a:rPr>
              <a:t>Anôt</a:t>
            </a:r>
            <a:r>
              <a:rPr i="0" lang="en-US" sz="3200">
                <a:solidFill>
                  <a:srgbClr val="135BA2"/>
                </a:solidFill>
                <a:latin typeface="Arial"/>
                <a:ea typeface="Arial"/>
                <a:cs typeface="Arial"/>
                <a:sym typeface="Arial"/>
              </a:rPr>
              <a:t> : một tấm kim loại để mạ</a:t>
            </a:r>
            <a:endParaRPr i="0" sz="3200">
              <a:solidFill>
                <a:srgbClr val="135BA2"/>
              </a:solidFill>
              <a:latin typeface="Arial"/>
              <a:ea typeface="Arial"/>
              <a:cs typeface="Arial"/>
              <a:sym typeface="Arial"/>
            </a:endParaRPr>
          </a:p>
          <a:p>
            <a:pPr indent="0" lvl="0" marL="0" marR="0" rtl="0" algn="l">
              <a:lnSpc>
                <a:spcPct val="150000"/>
              </a:lnSpc>
              <a:spcBef>
                <a:spcPts val="0"/>
              </a:spcBef>
              <a:spcAft>
                <a:spcPts val="0"/>
              </a:spcAft>
              <a:buNone/>
            </a:pPr>
            <a:r>
              <a:rPr i="0" lang="en-US" sz="3200">
                <a:solidFill>
                  <a:srgbClr val="135BA2"/>
                </a:solidFill>
                <a:latin typeface="Arial"/>
                <a:ea typeface="Arial"/>
                <a:cs typeface="Arial"/>
                <a:sym typeface="Arial"/>
              </a:rPr>
              <a:t>      + </a:t>
            </a:r>
            <a:r>
              <a:rPr b="1" i="0" lang="en-US" sz="3200">
                <a:solidFill>
                  <a:srgbClr val="135BA2"/>
                </a:solidFill>
                <a:latin typeface="Arial"/>
                <a:ea typeface="Arial"/>
                <a:cs typeface="Arial"/>
                <a:sym typeface="Arial"/>
              </a:rPr>
              <a:t>Catôt</a:t>
            </a:r>
            <a:r>
              <a:rPr i="0" lang="en-US" sz="3200">
                <a:solidFill>
                  <a:srgbClr val="135BA2"/>
                </a:solidFill>
                <a:latin typeface="Arial"/>
                <a:ea typeface="Arial"/>
                <a:cs typeface="Arial"/>
                <a:sym typeface="Arial"/>
              </a:rPr>
              <a:t> : vật cần mạ</a:t>
            </a:r>
            <a:endParaRPr i="0" sz="3200">
              <a:solidFill>
                <a:srgbClr val="135BA2"/>
              </a:solidFill>
              <a:latin typeface="Arial"/>
              <a:ea typeface="Arial"/>
              <a:cs typeface="Arial"/>
              <a:sym typeface="Arial"/>
            </a:endParaRPr>
          </a:p>
          <a:p>
            <a:pPr indent="0" lvl="0" marL="0" marR="0" rtl="0" algn="l">
              <a:lnSpc>
                <a:spcPct val="150000"/>
              </a:lnSpc>
              <a:spcBef>
                <a:spcPts val="0"/>
              </a:spcBef>
              <a:spcAft>
                <a:spcPts val="0"/>
              </a:spcAft>
              <a:buNone/>
            </a:pPr>
            <a:r>
              <a:rPr i="0" lang="en-US" sz="3200">
                <a:solidFill>
                  <a:srgbClr val="135BA2"/>
                </a:solidFill>
                <a:latin typeface="Arial"/>
                <a:ea typeface="Arial"/>
                <a:cs typeface="Arial"/>
                <a:sym typeface="Arial"/>
              </a:rPr>
              <a:t>      + </a:t>
            </a:r>
            <a:r>
              <a:rPr b="1" i="0" lang="en-US" sz="3200">
                <a:solidFill>
                  <a:srgbClr val="135BA2"/>
                </a:solidFill>
                <a:latin typeface="Arial"/>
                <a:ea typeface="Arial"/>
                <a:cs typeface="Arial"/>
                <a:sym typeface="Arial"/>
              </a:rPr>
              <a:t>Chất điện phân </a:t>
            </a:r>
            <a:r>
              <a:rPr i="0" lang="en-US" sz="3200">
                <a:solidFill>
                  <a:srgbClr val="135BA2"/>
                </a:solidFill>
                <a:latin typeface="Arial"/>
                <a:ea typeface="Arial"/>
                <a:cs typeface="Arial"/>
                <a:sym typeface="Arial"/>
              </a:rPr>
              <a:t>: dung dịch muối kim loại</a:t>
            </a:r>
            <a:endParaRPr i="0" sz="3200">
              <a:solidFill>
                <a:srgbClr val="135BA2"/>
              </a:solidFill>
              <a:latin typeface="Arial"/>
              <a:ea typeface="Arial"/>
              <a:cs typeface="Arial"/>
              <a:sym typeface="Arial"/>
            </a:endParaRPr>
          </a:p>
          <a:p>
            <a:pPr indent="0" lvl="0" marL="0" marR="0" rtl="0" algn="l">
              <a:lnSpc>
                <a:spcPct val="150000"/>
              </a:lnSpc>
              <a:spcBef>
                <a:spcPts val="0"/>
              </a:spcBef>
              <a:spcAft>
                <a:spcPts val="0"/>
              </a:spcAft>
              <a:buNone/>
            </a:pPr>
            <a:r>
              <a:rPr i="0" lang="en-US" sz="3200">
                <a:solidFill>
                  <a:srgbClr val="135BA2"/>
                </a:solidFill>
                <a:latin typeface="Arial"/>
                <a:ea typeface="Arial"/>
                <a:cs typeface="Arial"/>
                <a:sym typeface="Arial"/>
              </a:rPr>
              <a:t>         để mạ</a:t>
            </a:r>
            <a:endParaRPr i="0" sz="3200">
              <a:solidFill>
                <a:srgbClr val="135BA2"/>
              </a:solidFill>
              <a:latin typeface="Arial"/>
              <a:ea typeface="Arial"/>
              <a:cs typeface="Arial"/>
              <a:sym typeface="Arial"/>
            </a:endParaRPr>
          </a:p>
        </p:txBody>
      </p:sp>
      <p:sp>
        <p:nvSpPr>
          <p:cNvPr id="771" name="Google Shape;771;p20"/>
          <p:cNvSpPr txBox="1"/>
          <p:nvPr/>
        </p:nvSpPr>
        <p:spPr>
          <a:xfrm>
            <a:off x="542470" y="209550"/>
            <a:ext cx="2372765"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562322"/>
                </a:solidFill>
                <a:latin typeface="Arial"/>
                <a:ea typeface="Arial"/>
                <a:cs typeface="Arial"/>
                <a:sym typeface="Arial"/>
              </a:rPr>
              <a:t>2. MẠ ĐIỆN</a:t>
            </a:r>
            <a:endParaRPr b="1" i="0" sz="3200">
              <a:solidFill>
                <a:srgbClr val="562322"/>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1"/>
                                        </p:tgtEl>
                                        <p:attrNameLst>
                                          <p:attrName>style.visibility</p:attrName>
                                        </p:attrNameLst>
                                      </p:cBhvr>
                                      <p:to>
                                        <p:strVal val="visible"/>
                                      </p:to>
                                    </p:set>
                                    <p:anim calcmode="lin" valueType="num">
                                      <p:cBhvr additive="base">
                                        <p:cTn dur="500"/>
                                        <p:tgtEl>
                                          <p:spTgt spid="771"/>
                                        </p:tgtEl>
                                        <p:attrNameLst>
                                          <p:attrName>ppt_w</p:attrName>
                                        </p:attrNameLst>
                                      </p:cBhvr>
                                      <p:tavLst>
                                        <p:tav fmla="" tm="0">
                                          <p:val>
                                            <p:strVal val="0"/>
                                          </p:val>
                                        </p:tav>
                                        <p:tav fmla="" tm="100000">
                                          <p:val>
                                            <p:strVal val="#ppt_w"/>
                                          </p:val>
                                        </p:tav>
                                      </p:tavLst>
                                    </p:anim>
                                    <p:anim calcmode="lin" valueType="num">
                                      <p:cBhvr additive="base">
                                        <p:cTn dur="500"/>
                                        <p:tgtEl>
                                          <p:spTgt spid="7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p21"/>
          <p:cNvPicPr preferRelativeResize="0"/>
          <p:nvPr/>
        </p:nvPicPr>
        <p:blipFill rotWithShape="1">
          <a:blip r:embed="rId3">
            <a:alphaModFix/>
          </a:blip>
          <a:srcRect b="8772" l="16505" r="9318" t="7138"/>
          <a:stretch/>
        </p:blipFill>
        <p:spPr>
          <a:xfrm>
            <a:off x="0" y="1"/>
            <a:ext cx="9144000" cy="5143499"/>
          </a:xfrm>
          <a:prstGeom prst="rect">
            <a:avLst/>
          </a:prstGeom>
          <a:noFill/>
          <a:ln>
            <a:noFill/>
          </a:ln>
        </p:spPr>
      </p:pic>
      <p:pic>
        <p:nvPicPr>
          <p:cNvPr id="777" name="Google Shape;777;p21"/>
          <p:cNvPicPr preferRelativeResize="0"/>
          <p:nvPr/>
        </p:nvPicPr>
        <p:blipFill rotWithShape="1">
          <a:blip r:embed="rId4">
            <a:alphaModFix/>
          </a:blip>
          <a:srcRect b="0" l="0" r="0" t="0"/>
          <a:stretch/>
        </p:blipFill>
        <p:spPr>
          <a:xfrm>
            <a:off x="1219200" y="400050"/>
            <a:ext cx="4876800" cy="3600450"/>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pic>
        <p:nvPicPr>
          <p:cNvPr id="782" name="Google Shape;782;p22"/>
          <p:cNvPicPr preferRelativeResize="0"/>
          <p:nvPr/>
        </p:nvPicPr>
        <p:blipFill rotWithShape="1">
          <a:blip r:embed="rId3">
            <a:alphaModFix/>
          </a:blip>
          <a:srcRect b="0" l="0" r="0" t="0"/>
          <a:stretch/>
        </p:blipFill>
        <p:spPr>
          <a:xfrm>
            <a:off x="-76200" y="1314450"/>
            <a:ext cx="3352800" cy="3829047"/>
          </a:xfrm>
          <a:prstGeom prst="rect">
            <a:avLst/>
          </a:prstGeom>
          <a:noFill/>
          <a:ln>
            <a:noFill/>
          </a:ln>
        </p:spPr>
      </p:pic>
      <p:pic>
        <p:nvPicPr>
          <p:cNvPr id="783" name="Google Shape;783;p22"/>
          <p:cNvPicPr preferRelativeResize="0"/>
          <p:nvPr/>
        </p:nvPicPr>
        <p:blipFill rotWithShape="1">
          <a:blip r:embed="rId4">
            <a:alphaModFix/>
          </a:blip>
          <a:srcRect b="0" l="0" r="0" t="0"/>
          <a:stretch/>
        </p:blipFill>
        <p:spPr>
          <a:xfrm>
            <a:off x="3124200" y="1280584"/>
            <a:ext cx="3124200" cy="3829047"/>
          </a:xfrm>
          <a:prstGeom prst="rect">
            <a:avLst/>
          </a:prstGeom>
          <a:noFill/>
          <a:ln>
            <a:noFill/>
          </a:ln>
        </p:spPr>
      </p:pic>
      <p:pic>
        <p:nvPicPr>
          <p:cNvPr id="784" name="Google Shape;784;p22"/>
          <p:cNvPicPr preferRelativeResize="0"/>
          <p:nvPr/>
        </p:nvPicPr>
        <p:blipFill rotWithShape="1">
          <a:blip r:embed="rId5">
            <a:alphaModFix/>
          </a:blip>
          <a:srcRect b="0" l="0" r="0" t="0"/>
          <a:stretch/>
        </p:blipFill>
        <p:spPr>
          <a:xfrm>
            <a:off x="6019800" y="1314450"/>
            <a:ext cx="3200401" cy="3795181"/>
          </a:xfrm>
          <a:prstGeom prst="rect">
            <a:avLst/>
          </a:prstGeom>
          <a:noFill/>
          <a:ln>
            <a:noFill/>
          </a:ln>
        </p:spPr>
      </p:pic>
      <p:sp>
        <p:nvSpPr>
          <p:cNvPr id="785" name="Google Shape;785;p22"/>
          <p:cNvSpPr txBox="1"/>
          <p:nvPr/>
        </p:nvSpPr>
        <p:spPr>
          <a:xfrm>
            <a:off x="1752600" y="394470"/>
            <a:ext cx="6781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2"/>
                </a:solidFill>
                <a:latin typeface="Arial"/>
                <a:ea typeface="Arial"/>
                <a:cs typeface="Arial"/>
                <a:sym typeface="Arial"/>
              </a:rPr>
              <a:t>MỘT SỐ SẢN PHẨM MẠ </a:t>
            </a:r>
            <a:endParaRPr b="1" i="0" sz="4400">
              <a:solidFill>
                <a:schemeClr val="dk2"/>
              </a:solidFill>
              <a:latin typeface="Arial"/>
              <a:ea typeface="Arial"/>
              <a:cs typeface="Arial"/>
              <a:sym typeface="Arial"/>
            </a:endParaRPr>
          </a:p>
        </p:txBody>
      </p:sp>
      <p:cxnSp>
        <p:nvCxnSpPr>
          <p:cNvPr id="786" name="Google Shape;786;p22"/>
          <p:cNvCxnSpPr/>
          <p:nvPr/>
        </p:nvCxnSpPr>
        <p:spPr>
          <a:xfrm>
            <a:off x="1676400" y="971550"/>
            <a:ext cx="55626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1000"/>
                                        <p:tgtEl>
                                          <p:spTgt spid="7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000"/>
                                        <p:tgtEl>
                                          <p:spTgt spid="7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000"/>
                                        <p:tgtEl>
                                          <p:spTgt spid="7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pic>
        <p:nvPicPr>
          <p:cNvPr id="791" name="Google Shape;791;p23"/>
          <p:cNvPicPr preferRelativeResize="0"/>
          <p:nvPr/>
        </p:nvPicPr>
        <p:blipFill rotWithShape="1">
          <a:blip r:embed="rId3">
            <a:alphaModFix/>
          </a:blip>
          <a:srcRect b="0" l="0" r="0" t="0"/>
          <a:stretch/>
        </p:blipFill>
        <p:spPr>
          <a:xfrm>
            <a:off x="0" y="57150"/>
            <a:ext cx="9144000" cy="4972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pic>
        <p:nvPicPr>
          <p:cNvPr id="796" name="Google Shape;796;p24"/>
          <p:cNvPicPr preferRelativeResize="0"/>
          <p:nvPr/>
        </p:nvPicPr>
        <p:blipFill rotWithShape="1">
          <a:blip r:embed="rId3">
            <a:alphaModFix/>
          </a:blip>
          <a:srcRect b="0" l="0" r="0" t="0"/>
          <a:stretch/>
        </p:blipFill>
        <p:spPr>
          <a:xfrm>
            <a:off x="0" y="0"/>
            <a:ext cx="9143999"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id="802" name="Google Shape;802;p25"/>
          <p:cNvPicPr preferRelativeResize="0"/>
          <p:nvPr/>
        </p:nvPicPr>
        <p:blipFill rotWithShape="1">
          <a:blip r:embed="rId3">
            <a:alphaModFix/>
          </a:blip>
          <a:srcRect b="0" l="0" r="0" t="0"/>
          <a:stretch/>
        </p:blipFill>
        <p:spPr>
          <a:xfrm>
            <a:off x="87330" y="0"/>
            <a:ext cx="4941870" cy="4792812"/>
          </a:xfrm>
          <a:prstGeom prst="rect">
            <a:avLst/>
          </a:prstGeom>
          <a:noFill/>
          <a:ln>
            <a:noFill/>
          </a:ln>
        </p:spPr>
      </p:pic>
      <p:pic>
        <p:nvPicPr>
          <p:cNvPr id="803" name="Google Shape;803;p25"/>
          <p:cNvPicPr preferRelativeResize="0"/>
          <p:nvPr/>
        </p:nvPicPr>
        <p:blipFill rotWithShape="1">
          <a:blip r:embed="rId4">
            <a:alphaModFix/>
          </a:blip>
          <a:srcRect b="0" l="0" r="0" t="0"/>
          <a:stretch/>
        </p:blipFill>
        <p:spPr>
          <a:xfrm>
            <a:off x="5029200" y="0"/>
            <a:ext cx="4114800" cy="47928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graphicFrame>
        <p:nvGraphicFramePr>
          <p:cNvPr id="808" name="Google Shape;808;p26"/>
          <p:cNvGraphicFramePr/>
          <p:nvPr/>
        </p:nvGraphicFramePr>
        <p:xfrm>
          <a:off x="76200" y="0"/>
          <a:ext cx="3000000" cy="3000000"/>
        </p:xfrm>
        <a:graphic>
          <a:graphicData uri="http://schemas.openxmlformats.org/drawingml/2006/table">
            <a:tbl>
              <a:tblPr>
                <a:noFill/>
                <a:tableStyleId>{18B34F99-C8F6-48EF-9443-EEAE64111074}</a:tableStyleId>
              </a:tblPr>
              <a:tblGrid>
                <a:gridCol w="3657600"/>
                <a:gridCol w="2438400"/>
                <a:gridCol w="3048000"/>
              </a:tblGrid>
              <a:tr h="514300">
                <a:tc gridSpan="3">
                  <a:txBody>
                    <a:bodyPr/>
                    <a:lstStyle/>
                    <a:p>
                      <a:pPr indent="0" lvl="0" marL="0" marR="0" rtl="0" algn="ctr">
                        <a:lnSpc>
                          <a:spcPct val="100000"/>
                        </a:lnSpc>
                        <a:spcBef>
                          <a:spcPts val="0"/>
                        </a:spcBef>
                        <a:spcAft>
                          <a:spcPts val="0"/>
                        </a:spcAft>
                        <a:buClr>
                          <a:srgbClr val="FF0000"/>
                        </a:buClr>
                        <a:buSzPts val="2100"/>
                        <a:buFont typeface="Arial"/>
                        <a:buNone/>
                      </a:pPr>
                      <a:r>
                        <a:rPr b="1" lang="en-US" sz="2100" u="none" cap="none" strike="noStrike">
                          <a:solidFill>
                            <a:srgbClr val="FF0000"/>
                          </a:solidFill>
                          <a:latin typeface="Times New Roman"/>
                          <a:ea typeface="Times New Roman"/>
                          <a:cs typeface="Times New Roman"/>
                          <a:sym typeface="Times New Roman"/>
                        </a:rPr>
                        <a:t>So sánh bản chất dòng điện trong KL và ĐP</a:t>
                      </a:r>
                      <a:endParaRPr b="1" sz="2100" u="none" cap="none" strike="noStrike">
                        <a:solidFill>
                          <a:srgbClr val="FF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r>
              <a:tr h="532150">
                <a:tc>
                  <a:txBody>
                    <a:bodyPr/>
                    <a:lstStyle/>
                    <a:p>
                      <a:pPr indent="0" lvl="0" marL="0" marR="0" rtl="0" algn="l">
                        <a:lnSpc>
                          <a:spcPct val="100000"/>
                        </a:lnSpc>
                        <a:spcBef>
                          <a:spcPts val="0"/>
                        </a:spcBef>
                        <a:spcAft>
                          <a:spcPts val="0"/>
                        </a:spcAft>
                        <a:buClr>
                          <a:srgbClr val="0C0C0C"/>
                        </a:buClr>
                        <a:buSzPts val="2100"/>
                        <a:buFont typeface="Arial"/>
                        <a:buNone/>
                      </a:pPr>
                      <a:r>
                        <a:rPr b="1" i="0" lang="en-US" sz="2100" u="none" cap="none" strike="noStrike">
                          <a:solidFill>
                            <a:srgbClr val="0C0C0C"/>
                          </a:solidFill>
                          <a:latin typeface="Times New Roman"/>
                          <a:ea typeface="Times New Roman"/>
                          <a:cs typeface="Times New Roman"/>
                          <a:sym typeface="Times New Roman"/>
                        </a:rPr>
                        <a:t>Nội dung cần so sánh</a:t>
                      </a:r>
                      <a:endParaRPr b="1" i="0" sz="2100" u="none" cap="none" strike="noStrike">
                        <a:solidFill>
                          <a:srgbClr val="0C0C0C"/>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D5EA"/>
                    </a:solidFill>
                  </a:tcPr>
                </a:tc>
                <a:tc>
                  <a:txBody>
                    <a:bodyPr/>
                    <a:lstStyle/>
                    <a:p>
                      <a:pPr indent="0" lvl="0" marL="0" marR="0" rtl="0" algn="ctr">
                        <a:lnSpc>
                          <a:spcPct val="100000"/>
                        </a:lnSpc>
                        <a:spcBef>
                          <a:spcPts val="0"/>
                        </a:spcBef>
                        <a:spcAft>
                          <a:spcPts val="0"/>
                        </a:spcAft>
                        <a:buClr>
                          <a:srgbClr val="0C0C0C"/>
                        </a:buClr>
                        <a:buSzPts val="2100"/>
                        <a:buFont typeface="Arial"/>
                        <a:buNone/>
                      </a:pPr>
                      <a:r>
                        <a:rPr b="1" i="0" lang="en-US" sz="2100" u="none" cap="none" strike="noStrike">
                          <a:solidFill>
                            <a:srgbClr val="0C0C0C"/>
                          </a:solidFill>
                          <a:latin typeface="Times New Roman"/>
                          <a:ea typeface="Times New Roman"/>
                          <a:cs typeface="Times New Roman"/>
                          <a:sym typeface="Times New Roman"/>
                        </a:rPr>
                        <a:t>Kim loại</a:t>
                      </a:r>
                      <a:endParaRPr b="1" i="0" sz="2100" u="none" cap="none" strike="noStrike">
                        <a:solidFill>
                          <a:srgbClr val="0C0C0C"/>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D5EA"/>
                    </a:solidFill>
                  </a:tcPr>
                </a:tc>
                <a:tc>
                  <a:txBody>
                    <a:bodyPr/>
                    <a:lstStyle/>
                    <a:p>
                      <a:pPr indent="0" lvl="0" marL="0" marR="0" rtl="0" algn="ctr">
                        <a:lnSpc>
                          <a:spcPct val="100000"/>
                        </a:lnSpc>
                        <a:spcBef>
                          <a:spcPts val="0"/>
                        </a:spcBef>
                        <a:spcAft>
                          <a:spcPts val="0"/>
                        </a:spcAft>
                        <a:buClr>
                          <a:srgbClr val="0C0C0C"/>
                        </a:buClr>
                        <a:buSzPts val="2100"/>
                        <a:buFont typeface="Arial"/>
                        <a:buNone/>
                      </a:pPr>
                      <a:r>
                        <a:rPr b="1" i="0" lang="en-US" sz="2100" u="none" cap="none" strike="noStrike">
                          <a:solidFill>
                            <a:srgbClr val="0C0C0C"/>
                          </a:solidFill>
                          <a:latin typeface="Times New Roman"/>
                          <a:ea typeface="Times New Roman"/>
                          <a:cs typeface="Times New Roman"/>
                          <a:sym typeface="Times New Roman"/>
                        </a:rPr>
                        <a:t>Chất điện phân</a:t>
                      </a:r>
                      <a:endParaRPr b="1" i="0" sz="2100" u="none" cap="none" strike="noStrike">
                        <a:solidFill>
                          <a:srgbClr val="0C0C0C"/>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D5EA"/>
                    </a:solidFill>
                  </a:tcPr>
                </a:tc>
              </a:tr>
              <a:tr h="708650">
                <a:tc>
                  <a:txBody>
                    <a:bodyPr/>
                    <a:lstStyle/>
                    <a:p>
                      <a:pPr indent="-514350" lvl="0" marL="514350" marR="0" rtl="0" algn="l">
                        <a:lnSpc>
                          <a:spcPct val="100000"/>
                        </a:lnSpc>
                        <a:spcBef>
                          <a:spcPts val="0"/>
                        </a:spcBef>
                        <a:spcAft>
                          <a:spcPts val="0"/>
                        </a:spcAft>
                        <a:buClr>
                          <a:srgbClr val="0070C0"/>
                        </a:buClr>
                        <a:buSzPts val="2100"/>
                        <a:buFont typeface="Arial"/>
                        <a:buAutoNum type="arabicPeriod"/>
                      </a:pPr>
                      <a:r>
                        <a:rPr b="1" i="0" lang="en-US" sz="2100" u="none" cap="none" strike="noStrike">
                          <a:solidFill>
                            <a:srgbClr val="0070C0"/>
                          </a:solidFill>
                          <a:latin typeface="Times New Roman"/>
                          <a:ea typeface="Times New Roman"/>
                          <a:cs typeface="Times New Roman"/>
                          <a:sym typeface="Times New Roman"/>
                        </a:rPr>
                        <a:t>Hạt tải điện</a:t>
                      </a:r>
                      <a:endParaRPr b="1" i="0" sz="2100" u="none" cap="none" strike="noStrike">
                        <a:solidFill>
                          <a:srgbClr val="0070C0"/>
                        </a:solidFill>
                        <a:latin typeface="Times New Roman"/>
                        <a:ea typeface="Times New Roman"/>
                        <a:cs typeface="Times New Roman"/>
                        <a:sym typeface="Times New Roman"/>
                      </a:endParaRPr>
                    </a:p>
                    <a:p>
                      <a:pPr indent="-514350" lvl="0" marL="514350" marR="0" rtl="0" algn="l">
                        <a:lnSpc>
                          <a:spcPct val="100000"/>
                        </a:lnSpc>
                        <a:spcBef>
                          <a:spcPts val="0"/>
                        </a:spcBef>
                        <a:spcAft>
                          <a:spcPts val="0"/>
                        </a:spcAft>
                        <a:buClr>
                          <a:schemeClr val="dk1"/>
                        </a:buClr>
                        <a:buSzPts val="2100"/>
                        <a:buFont typeface="Arial"/>
                        <a:buNone/>
                      </a:pPr>
                      <a:r>
                        <a:t/>
                      </a:r>
                      <a:endParaRPr b="1" i="0" sz="2100" u="none" cap="none" strike="noStrike">
                        <a:solidFill>
                          <a:srgbClr val="0070C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F6FC"/>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baseline="-2500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r>
              <a:tr h="686900">
                <a:tc>
                  <a:txBody>
                    <a:bodyPr/>
                    <a:lstStyle/>
                    <a:p>
                      <a:pPr indent="0" lvl="0" marL="0" marR="0" rtl="0" algn="l">
                        <a:lnSpc>
                          <a:spcPct val="100000"/>
                        </a:lnSpc>
                        <a:spcBef>
                          <a:spcPts val="0"/>
                        </a:spcBef>
                        <a:spcAft>
                          <a:spcPts val="0"/>
                        </a:spcAft>
                        <a:buClr>
                          <a:srgbClr val="0070C0"/>
                        </a:buClr>
                        <a:buSzPts val="2100"/>
                        <a:buFont typeface="Arial"/>
                        <a:buNone/>
                      </a:pPr>
                      <a:r>
                        <a:rPr b="1" i="0" lang="en-US" sz="2100" u="none" cap="none" strike="noStrike">
                          <a:solidFill>
                            <a:srgbClr val="0070C0"/>
                          </a:solidFill>
                          <a:latin typeface="Times New Roman"/>
                          <a:ea typeface="Times New Roman"/>
                          <a:cs typeface="Times New Roman"/>
                          <a:sym typeface="Times New Roman"/>
                        </a:rPr>
                        <a:t>2. Mật độ hạt tải điện</a:t>
                      </a:r>
                      <a:endParaRPr b="1" i="0" sz="2100" u="none" cap="none" strike="noStrike">
                        <a:solidFill>
                          <a:srgbClr val="0070C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F6FC"/>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r>
              <a:tr h="816675">
                <a:tc>
                  <a:txBody>
                    <a:bodyPr/>
                    <a:lstStyle/>
                    <a:p>
                      <a:pPr indent="0" lvl="0" marL="0" marR="0" rtl="0" algn="l">
                        <a:lnSpc>
                          <a:spcPct val="100000"/>
                        </a:lnSpc>
                        <a:spcBef>
                          <a:spcPts val="0"/>
                        </a:spcBef>
                        <a:spcAft>
                          <a:spcPts val="0"/>
                        </a:spcAft>
                        <a:buClr>
                          <a:srgbClr val="0070C0"/>
                        </a:buClr>
                        <a:buSzPts val="2100"/>
                        <a:buFont typeface="Arial"/>
                        <a:buNone/>
                      </a:pPr>
                      <a:r>
                        <a:rPr b="1" i="0" lang="en-US" sz="2100" u="none" cap="none" strike="noStrike">
                          <a:solidFill>
                            <a:srgbClr val="0070C0"/>
                          </a:solidFill>
                          <a:latin typeface="Times New Roman"/>
                          <a:ea typeface="Times New Roman"/>
                          <a:cs typeface="Times New Roman"/>
                          <a:sym typeface="Times New Roman"/>
                        </a:rPr>
                        <a:t>3. Chiều chuyển động của hạt tải điện</a:t>
                      </a:r>
                      <a:endParaRPr b="1" i="0" sz="2100" u="none" cap="none" strike="noStrike">
                        <a:solidFill>
                          <a:srgbClr val="0070C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F6FC"/>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r>
              <a:tr h="708650">
                <a:tc>
                  <a:txBody>
                    <a:bodyPr/>
                    <a:lstStyle/>
                    <a:p>
                      <a:pPr indent="0" lvl="0" marL="0" marR="0" rtl="0" algn="l">
                        <a:lnSpc>
                          <a:spcPct val="100000"/>
                        </a:lnSpc>
                        <a:spcBef>
                          <a:spcPts val="0"/>
                        </a:spcBef>
                        <a:spcAft>
                          <a:spcPts val="0"/>
                        </a:spcAft>
                        <a:buClr>
                          <a:srgbClr val="0070C0"/>
                        </a:buClr>
                        <a:buSzPts val="2100"/>
                        <a:buFont typeface="Arial"/>
                        <a:buNone/>
                      </a:pPr>
                      <a:r>
                        <a:rPr b="1" i="0" lang="en-US" sz="2100" u="none" cap="none" strike="noStrike">
                          <a:solidFill>
                            <a:srgbClr val="0070C0"/>
                          </a:solidFill>
                          <a:latin typeface="Times New Roman"/>
                          <a:ea typeface="Times New Roman"/>
                          <a:cs typeface="Times New Roman"/>
                          <a:sym typeface="Times New Roman"/>
                        </a:rPr>
                        <a:t>4. Thuyết giải thích </a:t>
                      </a:r>
                      <a:endParaRPr b="1" i="0" sz="21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100"/>
                        <a:buFont typeface="Arial"/>
                        <a:buNone/>
                      </a:pPr>
                      <a:r>
                        <a:rPr b="1" i="0" lang="en-US" sz="2100" u="none" cap="none" strike="noStrike">
                          <a:solidFill>
                            <a:srgbClr val="0070C0"/>
                          </a:solidFill>
                          <a:latin typeface="Times New Roman"/>
                          <a:ea typeface="Times New Roman"/>
                          <a:cs typeface="Times New Roman"/>
                          <a:sym typeface="Times New Roman"/>
                        </a:rPr>
                        <a:t>tính chất điện</a:t>
                      </a:r>
                      <a:endParaRPr b="1" i="0" sz="2100" u="none" cap="none" strike="noStrike">
                        <a:solidFill>
                          <a:srgbClr val="0070C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F6FC"/>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r>
              <a:tr h="677375">
                <a:tc>
                  <a:txBody>
                    <a:bodyPr/>
                    <a:lstStyle/>
                    <a:p>
                      <a:pPr indent="0" lvl="0" marL="0" marR="0" rtl="0" algn="l">
                        <a:lnSpc>
                          <a:spcPct val="100000"/>
                        </a:lnSpc>
                        <a:spcBef>
                          <a:spcPts val="0"/>
                        </a:spcBef>
                        <a:spcAft>
                          <a:spcPts val="0"/>
                        </a:spcAft>
                        <a:buClr>
                          <a:srgbClr val="0070C0"/>
                        </a:buClr>
                        <a:buSzPts val="2100"/>
                        <a:buFont typeface="Arial"/>
                        <a:buNone/>
                      </a:pPr>
                      <a:r>
                        <a:rPr b="1" i="0" lang="en-US" sz="2100" u="none" cap="none" strike="noStrike">
                          <a:solidFill>
                            <a:srgbClr val="0070C0"/>
                          </a:solidFill>
                          <a:latin typeface="Times New Roman"/>
                          <a:ea typeface="Times New Roman"/>
                          <a:cs typeface="Times New Roman"/>
                          <a:sym typeface="Times New Roman"/>
                        </a:rPr>
                        <a:t>5. Độ dẫn điện</a:t>
                      </a:r>
                      <a:endParaRPr b="1" i="0" sz="2100" u="none" cap="none" strike="noStrike">
                        <a:solidFill>
                          <a:srgbClr val="0070C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F6FC"/>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r>
              <a:tr h="708650">
                <a:tc>
                  <a:txBody>
                    <a:bodyPr/>
                    <a:lstStyle/>
                    <a:p>
                      <a:pPr indent="0" lvl="0" marL="0" marR="0" rtl="0" algn="l">
                        <a:lnSpc>
                          <a:spcPct val="100000"/>
                        </a:lnSpc>
                        <a:spcBef>
                          <a:spcPts val="0"/>
                        </a:spcBef>
                        <a:spcAft>
                          <a:spcPts val="0"/>
                        </a:spcAft>
                        <a:buClr>
                          <a:srgbClr val="0070C0"/>
                        </a:buClr>
                        <a:buSzPts val="2100"/>
                        <a:buFont typeface="Arial"/>
                        <a:buNone/>
                      </a:pPr>
                      <a:r>
                        <a:rPr b="1" i="0" lang="en-US" sz="2100" u="none" cap="none" strike="noStrike">
                          <a:solidFill>
                            <a:srgbClr val="0070C0"/>
                          </a:solidFill>
                          <a:latin typeface="Times New Roman"/>
                          <a:ea typeface="Times New Roman"/>
                          <a:cs typeface="Times New Roman"/>
                          <a:sym typeface="Times New Roman"/>
                        </a:rPr>
                        <a:t>6. Môi trường dẫn điện</a:t>
                      </a:r>
                      <a:endParaRPr b="1" i="0" sz="2100" u="none" cap="none" strike="noStrike">
                        <a:solidFill>
                          <a:srgbClr val="0070C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1F6FC"/>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c>
                  <a:txBody>
                    <a:bodyPr/>
                    <a:lstStyle/>
                    <a:p>
                      <a:pPr indent="0" lvl="0" marL="0" marR="0" rtl="0" algn="ctr">
                        <a:lnSpc>
                          <a:spcPct val="100000"/>
                        </a:lnSpc>
                        <a:spcBef>
                          <a:spcPts val="0"/>
                        </a:spcBef>
                        <a:spcAft>
                          <a:spcPts val="0"/>
                        </a:spcAft>
                        <a:buClr>
                          <a:srgbClr val="C00000"/>
                        </a:buClr>
                        <a:buSzPts val="2400"/>
                        <a:buFont typeface="Arial"/>
                        <a:buNone/>
                      </a:pPr>
                      <a:r>
                        <a:rPr b="0" i="0" lang="en-US" sz="2400" u="none" cap="none" strike="noStrike">
                          <a:solidFill>
                            <a:srgbClr val="C00000"/>
                          </a:solidFill>
                          <a:latin typeface="Times New Roman"/>
                          <a:ea typeface="Times New Roman"/>
                          <a:cs typeface="Times New Roman"/>
                          <a:sym typeface="Times New Roman"/>
                        </a:rPr>
                        <a:t>?</a:t>
                      </a:r>
                      <a:endParaRPr b="0" i="0" sz="2400" u="none" cap="none" strike="noStrike">
                        <a:solidFill>
                          <a:srgbClr val="C00000"/>
                        </a:solidFill>
                        <a:latin typeface="Times New Roman"/>
                        <a:ea typeface="Times New Roman"/>
                        <a:cs typeface="Times New Roman"/>
                        <a:sym typeface="Times New Roman"/>
                      </a:endParaRPr>
                    </a:p>
                  </a:txBody>
                  <a:tcPr marT="34275" marB="3427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8B89"/>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graphicFrame>
        <p:nvGraphicFramePr>
          <p:cNvPr id="813" name="Google Shape;813;p27"/>
          <p:cNvGraphicFramePr/>
          <p:nvPr/>
        </p:nvGraphicFramePr>
        <p:xfrm>
          <a:off x="0" y="-57150"/>
          <a:ext cx="3000000" cy="3000000"/>
        </p:xfrm>
        <a:graphic>
          <a:graphicData uri="http://schemas.openxmlformats.org/drawingml/2006/table">
            <a:tbl>
              <a:tblPr bandRow="1" firstRow="1">
                <a:noFill/>
                <a:tableStyleId>{C846F13F-7511-4319-A85D-6E4E1DA3DDC9}</a:tableStyleId>
              </a:tblPr>
              <a:tblGrid>
                <a:gridCol w="3657600"/>
                <a:gridCol w="2438400"/>
                <a:gridCol w="3048000"/>
              </a:tblGrid>
              <a:tr h="457200">
                <a:tc gridSpan="3">
                  <a:txBody>
                    <a:bodyPr/>
                    <a:lstStyle/>
                    <a:p>
                      <a:pPr indent="0" lvl="0" marL="0" marR="0" rtl="0" algn="ctr">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So sánh bản chất dòng điện trong KL và ĐP </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531675">
                <a:tc>
                  <a:txBody>
                    <a:bodyPr/>
                    <a:lstStyle/>
                    <a:p>
                      <a:pPr indent="0" lvl="0" marL="0" marR="0" rtl="0" algn="ctr">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Nội dung cần so sánh</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Kim loại</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Chất điện phân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7800">
                <a:tc>
                  <a:txBody>
                    <a:bodyPr/>
                    <a:lstStyle/>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1. Hạt tải điện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Electron tự do</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ion</a:t>
                      </a:r>
                      <a:r>
                        <a:rPr baseline="30000" lang="en-US" sz="2100" u="none" cap="none" strike="noStrike">
                          <a:latin typeface="Times New Roman"/>
                          <a:ea typeface="Times New Roman"/>
                          <a:cs typeface="Times New Roman"/>
                          <a:sym typeface="Times New Roman"/>
                        </a:rPr>
                        <a:t>-</a:t>
                      </a:r>
                      <a:r>
                        <a:rPr lang="en-US" sz="2100" u="none" cap="none" strike="noStrike">
                          <a:latin typeface="Times New Roman"/>
                          <a:ea typeface="Times New Roman"/>
                          <a:cs typeface="Times New Roman"/>
                          <a:sym typeface="Times New Roman"/>
                        </a:rPr>
                        <a:t>  và  ion</a:t>
                      </a:r>
                      <a:r>
                        <a:rPr baseline="30000" lang="en-US" sz="2100" u="none" cap="none" strike="noStrike">
                          <a:latin typeface="Times New Roman"/>
                          <a:ea typeface="Times New Roman"/>
                          <a:cs typeface="Times New Roman"/>
                          <a:sym typeface="Times New Roman"/>
                        </a:rPr>
                        <a:t>+</a:t>
                      </a:r>
                      <a:endParaRPr baseline="30000"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8675">
                <a:tc>
                  <a:txBody>
                    <a:bodyPr/>
                    <a:lstStyle/>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2. Mật độ hạt tải điện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Rất lớn</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Nhỏ hơn trong kim loại</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62200">
                <a:tc>
                  <a:txBody>
                    <a:bodyPr/>
                    <a:lstStyle/>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3. Chiều chuyển động của hạt tải điện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Ngược chiều điện trường</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Ion</a:t>
                      </a:r>
                      <a:r>
                        <a:rPr baseline="30000" lang="en-US" sz="2100" u="none" cap="none" strike="noStrike">
                          <a:latin typeface="Times New Roman"/>
                          <a:ea typeface="Times New Roman"/>
                          <a:cs typeface="Times New Roman"/>
                          <a:sym typeface="Times New Roman"/>
                        </a:rPr>
                        <a:t>+</a:t>
                      </a:r>
                      <a:r>
                        <a:rPr lang="en-US" sz="2100" u="none" cap="none" strike="noStrike">
                          <a:latin typeface="Times New Roman"/>
                          <a:ea typeface="Times New Roman"/>
                          <a:cs typeface="Times New Roman"/>
                          <a:sym typeface="Times New Roman"/>
                        </a:rPr>
                        <a:t>cùng chiều điện trường , ion</a:t>
                      </a:r>
                      <a:r>
                        <a:rPr baseline="30000" lang="en-US" sz="2100" u="none" cap="none" strike="noStrike">
                          <a:latin typeface="Times New Roman"/>
                          <a:ea typeface="Times New Roman"/>
                          <a:cs typeface="Times New Roman"/>
                          <a:sym typeface="Times New Roman"/>
                        </a:rPr>
                        <a:t>-</a:t>
                      </a:r>
                      <a:r>
                        <a:rPr lang="en-US" sz="2100" u="none" cap="none" strike="noStrike">
                          <a:latin typeface="Times New Roman"/>
                          <a:ea typeface="Times New Roman"/>
                          <a:cs typeface="Times New Roman"/>
                          <a:sym typeface="Times New Roman"/>
                        </a:rPr>
                        <a:t> ngược chiều điện trường</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8675">
                <a:tc>
                  <a:txBody>
                    <a:bodyPr/>
                    <a:lstStyle/>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4. Thuyết giải thích</a:t>
                      </a:r>
                      <a:endParaRPr b="1" sz="2100" u="none" cap="none" strike="noStrike">
                        <a:solidFill>
                          <a:srgbClr val="C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 tính chất điện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Thuyết electron</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Thuyết điện li</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8675">
                <a:tc>
                  <a:txBody>
                    <a:bodyPr/>
                    <a:lstStyle/>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5. Độ dẫn điện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Rất tốt </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Nhỏ hơn trong kim loại</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8650">
                <a:tc>
                  <a:txBody>
                    <a:bodyPr/>
                    <a:lstStyle/>
                    <a:p>
                      <a:pPr indent="0" lvl="0" marL="0" marR="0" rtl="0" algn="l">
                        <a:lnSpc>
                          <a:spcPct val="100000"/>
                        </a:lnSpc>
                        <a:spcBef>
                          <a:spcPts val="0"/>
                        </a:spcBef>
                        <a:spcAft>
                          <a:spcPts val="0"/>
                        </a:spcAft>
                        <a:buClr>
                          <a:srgbClr val="C00000"/>
                        </a:buClr>
                        <a:buSzPts val="2100"/>
                        <a:buFont typeface="Arial"/>
                        <a:buNone/>
                      </a:pPr>
                      <a:r>
                        <a:rPr b="1" lang="en-US" sz="2100" u="none" cap="none" strike="noStrike">
                          <a:solidFill>
                            <a:srgbClr val="C00000"/>
                          </a:solidFill>
                          <a:latin typeface="Times New Roman"/>
                          <a:ea typeface="Times New Roman"/>
                          <a:cs typeface="Times New Roman"/>
                          <a:sym typeface="Times New Roman"/>
                        </a:rPr>
                        <a:t>6. Môi trường dẫn điện</a:t>
                      </a:r>
                      <a:endParaRPr b="1" sz="2100" u="none" cap="none" strike="noStrike">
                        <a:solidFill>
                          <a:srgbClr val="C00000"/>
                        </a:solidFill>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Chất rắn</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Arial"/>
                        <a:buNone/>
                      </a:pPr>
                      <a:r>
                        <a:rPr lang="en-US" sz="2100" u="none" cap="none" strike="noStrike">
                          <a:latin typeface="Times New Roman"/>
                          <a:ea typeface="Times New Roman"/>
                          <a:cs typeface="Times New Roman"/>
                          <a:sym typeface="Times New Roman"/>
                        </a:rPr>
                        <a:t>Chất lỏng</a:t>
                      </a:r>
                      <a:endParaRPr sz="2100" u="none" cap="none" strike="noStrike">
                        <a:latin typeface="Times New Roman"/>
                        <a:ea typeface="Times New Roman"/>
                        <a:cs typeface="Times New Roman"/>
                        <a:sym typeface="Times New Roman"/>
                      </a:endParaRPr>
                    </a:p>
                  </a:txBody>
                  <a:tcPr marT="34300" marB="343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b="0" l="0" r="0" t="0"/>
          <a:stretch/>
        </p:blipFill>
        <p:spPr>
          <a:xfrm>
            <a:off x="1143000" y="0"/>
            <a:ext cx="6858000" cy="5143500"/>
          </a:xfrm>
          <a:prstGeom prst="rect">
            <a:avLst/>
          </a:prstGeom>
          <a:noFill/>
          <a:ln>
            <a:noFill/>
          </a:ln>
        </p:spPr>
      </p:pic>
      <p:sp>
        <p:nvSpPr>
          <p:cNvPr id="99" name="Google Shape;99;p3"/>
          <p:cNvSpPr txBox="1"/>
          <p:nvPr/>
        </p:nvSpPr>
        <p:spPr>
          <a:xfrm>
            <a:off x="2914650" y="571501"/>
            <a:ext cx="3657600"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700" u="none" cap="none" strike="noStrike">
                <a:solidFill>
                  <a:srgbClr val="813533"/>
                </a:solidFill>
                <a:latin typeface="Arial"/>
                <a:ea typeface="Arial"/>
                <a:cs typeface="Arial"/>
                <a:sym typeface="Arial"/>
              </a:rPr>
              <a:t>MICHAEL FARADAY</a:t>
            </a:r>
            <a:endParaRPr i="1" sz="2700">
              <a:solidFill>
                <a:srgbClr val="813533"/>
              </a:solidFill>
              <a:latin typeface="Arial"/>
              <a:ea typeface="Arial"/>
              <a:cs typeface="Arial"/>
              <a:sym typeface="Arial"/>
            </a:endParaRPr>
          </a:p>
        </p:txBody>
      </p:sp>
      <p:sp>
        <p:nvSpPr>
          <p:cNvPr id="100" name="Google Shape;100;p3"/>
          <p:cNvSpPr txBox="1"/>
          <p:nvPr/>
        </p:nvSpPr>
        <p:spPr>
          <a:xfrm>
            <a:off x="1828800" y="1200150"/>
            <a:ext cx="5486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101" name="Google Shape;101;p3"/>
          <p:cNvSpPr txBox="1"/>
          <p:nvPr/>
        </p:nvSpPr>
        <p:spPr>
          <a:xfrm>
            <a:off x="1600200" y="1338650"/>
            <a:ext cx="58864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1800">
              <a:solidFill>
                <a:schemeClr val="dk1"/>
              </a:solidFill>
              <a:latin typeface="Arial"/>
              <a:ea typeface="Arial"/>
              <a:cs typeface="Arial"/>
              <a:sym typeface="Arial"/>
            </a:endParaRPr>
          </a:p>
        </p:txBody>
      </p:sp>
      <p:sp>
        <p:nvSpPr>
          <p:cNvPr id="102" name="Google Shape;102;p3"/>
          <p:cNvSpPr txBox="1"/>
          <p:nvPr/>
        </p:nvSpPr>
        <p:spPr>
          <a:xfrm>
            <a:off x="1771650" y="1143000"/>
            <a:ext cx="571500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50">
                <a:solidFill>
                  <a:schemeClr val="dk1"/>
                </a:solidFill>
                <a:latin typeface="Arial"/>
                <a:ea typeface="Arial"/>
                <a:cs typeface="Arial"/>
                <a:sym typeface="Arial"/>
              </a:rPr>
              <a:t>Michael Faraday là nhà khoa học người Anh có nhiều đóng góp quan trọng trong lĩnh vực điện từ trường và điện hóa học. Ông là người có công lớn nhất trong việc biến từ thành Điện - nguồn năng lượng sạch và phổ biến nhất ngày nay. </a:t>
            </a:r>
            <a:endParaRPr i="1" sz="1650">
              <a:solidFill>
                <a:schemeClr val="dk1"/>
              </a:solidFill>
              <a:latin typeface="Arial"/>
              <a:ea typeface="Arial"/>
              <a:cs typeface="Arial"/>
              <a:sym typeface="Arial"/>
            </a:endParaRPr>
          </a:p>
          <a:p>
            <a:pPr indent="0" lvl="0" marL="0" marR="0" rtl="0" algn="l">
              <a:spcBef>
                <a:spcPts val="0"/>
              </a:spcBef>
              <a:spcAft>
                <a:spcPts val="0"/>
              </a:spcAft>
              <a:buNone/>
            </a:pPr>
            <a:r>
              <a:rPr i="1" lang="en-US" sz="1650">
                <a:solidFill>
                  <a:schemeClr val="dk1"/>
                </a:solidFill>
                <a:latin typeface="Arial"/>
                <a:ea typeface="Arial"/>
                <a:cs typeface="Arial"/>
                <a:sym typeface="Arial"/>
              </a:rPr>
              <a:t>Mặc dù được hưởng rất ít nền giáo dục chính thống, Faraday vẫn là một trong những người có ảnh hưởng nhất trong lịch sử giới khoa học.</a:t>
            </a:r>
            <a:endParaRPr i="1" sz="1650">
              <a:solidFill>
                <a:schemeClr val="dk1"/>
              </a:solidFill>
              <a:latin typeface="Arial"/>
              <a:ea typeface="Arial"/>
              <a:cs typeface="Arial"/>
              <a:sym typeface="Arial"/>
            </a:endParaRPr>
          </a:p>
          <a:p>
            <a:pPr indent="0" lvl="0" marL="0" marR="0" rtl="0" algn="l">
              <a:spcBef>
                <a:spcPts val="0"/>
              </a:spcBef>
              <a:spcAft>
                <a:spcPts val="0"/>
              </a:spcAft>
              <a:buNone/>
            </a:pPr>
            <a:r>
              <a:rPr i="1" lang="en-US" sz="1650">
                <a:solidFill>
                  <a:schemeClr val="dk1"/>
                </a:solidFill>
                <a:latin typeface="Arial"/>
                <a:ea typeface="Arial"/>
                <a:cs typeface="Arial"/>
                <a:sym typeface="Arial"/>
              </a:rPr>
              <a:t>Faraday có viết: “Hy vọng thế hệ trẻ cũng giống như cây nến, có một chút ánh sáng, một chút nhiệt lượng, cống hiến sức mình cho sự nghiệp chung của nhân loại.”</a:t>
            </a:r>
            <a:endParaRPr i="1" sz="1650">
              <a:solidFill>
                <a:schemeClr val="dk1"/>
              </a:solidFill>
              <a:latin typeface="Arial"/>
              <a:ea typeface="Arial"/>
              <a:cs typeface="Arial"/>
              <a:sym typeface="Arial"/>
            </a:endParaRPr>
          </a:p>
          <a:p>
            <a:pPr indent="0" lvl="0" marL="0" marR="0" rtl="0" algn="l">
              <a:spcBef>
                <a:spcPts val="0"/>
              </a:spcBef>
              <a:spcAft>
                <a:spcPts val="0"/>
              </a:spcAft>
              <a:buNone/>
            </a:pPr>
            <a:r>
              <a:rPr b="1" i="1" lang="en-US" sz="1650">
                <a:solidFill>
                  <a:schemeClr val="dk1"/>
                </a:solidFill>
                <a:latin typeface="Arial"/>
                <a:ea typeface="Arial"/>
                <a:cs typeface="Arial"/>
                <a:sym typeface="Arial"/>
              </a:rPr>
              <a:t>“Mọi thứ rồi sẽ qua đi, chỉ còn tình người ở lại.”</a:t>
            </a:r>
            <a:endParaRPr b="1" i="1" sz="1650">
              <a:solidFill>
                <a:schemeClr val="dk1"/>
              </a:solidFill>
              <a:latin typeface="Arial"/>
              <a:ea typeface="Arial"/>
              <a:cs typeface="Arial"/>
              <a:sym typeface="Arial"/>
            </a:endParaRPr>
          </a:p>
          <a:p>
            <a:pPr indent="0" lvl="0" marL="0" marR="0" rtl="0" algn="l">
              <a:spcBef>
                <a:spcPts val="0"/>
              </a:spcBef>
              <a:spcAft>
                <a:spcPts val="0"/>
              </a:spcAft>
              <a:buNone/>
            </a:pPr>
            <a:r>
              <a:t/>
            </a:r>
            <a:endParaRPr i="1" sz="1650">
              <a:solidFill>
                <a:schemeClr val="dk1"/>
              </a:solidFill>
              <a:latin typeface="Arial"/>
              <a:ea typeface="Arial"/>
              <a:cs typeface="Arial"/>
              <a:sym typeface="Arial"/>
            </a:endParaRPr>
          </a:p>
        </p:txBody>
      </p:sp>
      <p:pic>
        <p:nvPicPr>
          <p:cNvPr id="103" name="Google Shape;103;p3"/>
          <p:cNvPicPr preferRelativeResize="0"/>
          <p:nvPr/>
        </p:nvPicPr>
        <p:blipFill rotWithShape="1">
          <a:blip r:embed="rId4">
            <a:alphaModFix/>
          </a:blip>
          <a:srcRect b="0" l="0" r="0" t="0"/>
          <a:stretch/>
        </p:blipFill>
        <p:spPr>
          <a:xfrm>
            <a:off x="0" y="0"/>
            <a:ext cx="9144000" cy="5178287"/>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9"/>
                                        </p:tgtEl>
                                      </p:cBhvr>
                                    </p:animEffect>
                                    <p:set>
                                      <p:cBhvr>
                                        <p:cTn dur="1" fill="hold">
                                          <p:stCondLst>
                                            <p:cond delay="1000"/>
                                          </p:stCondLst>
                                        </p:cTn>
                                        <p:tgtEl>
                                          <p:spTgt spid="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2"/>
                                        </p:tgtEl>
                                      </p:cBhvr>
                                    </p:animEffect>
                                    <p:set>
                                      <p:cBhvr>
                                        <p:cTn dur="1" fill="hold">
                                          <p:stCondLst>
                                            <p:cond delay="1000"/>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228600" y="1504950"/>
            <a:ext cx="8229600" cy="1168400"/>
          </a:xfrm>
          <a:prstGeom prst="rect">
            <a:avLst/>
          </a:prstGeom>
          <a:solidFill>
            <a:srgbClr val="E3EFFB"/>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800">
                <a:solidFill>
                  <a:srgbClr val="135BA2"/>
                </a:solidFill>
                <a:latin typeface="Arial"/>
                <a:ea typeface="Arial"/>
                <a:cs typeface="Arial"/>
                <a:sym typeface="Arial"/>
              </a:rPr>
              <a:t>II. CÁC HIỆN TƯỢNG DIỄN RA Ở ĐIỆN CỰC.               </a:t>
            </a:r>
            <a:endParaRPr i="0" sz="2800">
              <a:solidFill>
                <a:srgbClr val="135BA2"/>
              </a:solidFill>
              <a:latin typeface="Arial"/>
              <a:ea typeface="Arial"/>
              <a:cs typeface="Arial"/>
              <a:sym typeface="Arial"/>
            </a:endParaRPr>
          </a:p>
          <a:p>
            <a:pPr indent="0" lvl="0" marL="0" marR="0" rtl="0" algn="l">
              <a:spcBef>
                <a:spcPts val="1400"/>
              </a:spcBef>
              <a:spcAft>
                <a:spcPts val="0"/>
              </a:spcAft>
              <a:buNone/>
            </a:pPr>
            <a:r>
              <a:rPr i="0" lang="en-US" sz="2800">
                <a:solidFill>
                  <a:srgbClr val="135BA2"/>
                </a:solidFill>
                <a:latin typeface="Arial"/>
                <a:ea typeface="Arial"/>
                <a:cs typeface="Arial"/>
                <a:sym typeface="Arial"/>
              </a:rPr>
              <a:t>    HIỆN TƯỢNG DƯƠNG CỰC TAN</a:t>
            </a:r>
            <a:endParaRPr i="0" sz="2800">
              <a:solidFill>
                <a:srgbClr val="135BA2"/>
              </a:solidFill>
              <a:latin typeface="Arial"/>
              <a:ea typeface="Arial"/>
              <a:cs typeface="Arial"/>
              <a:sym typeface="Arial"/>
            </a:endParaRPr>
          </a:p>
        </p:txBody>
      </p:sp>
      <p:sp>
        <p:nvSpPr>
          <p:cNvPr id="109" name="Google Shape;109;p4"/>
          <p:cNvSpPr txBox="1"/>
          <p:nvPr/>
        </p:nvSpPr>
        <p:spPr>
          <a:xfrm>
            <a:off x="200025" y="361950"/>
            <a:ext cx="9144000" cy="521970"/>
          </a:xfrm>
          <a:prstGeom prst="rect">
            <a:avLst/>
          </a:prstGeom>
          <a:solidFill>
            <a:srgbClr val="F2DADA"/>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800">
                <a:solidFill>
                  <a:srgbClr val="2B88E5"/>
                </a:solidFill>
                <a:latin typeface="Arial"/>
                <a:ea typeface="Arial"/>
                <a:cs typeface="Arial"/>
                <a:sym typeface="Arial"/>
              </a:rPr>
              <a:t>I. BẢN CHẤT DÒNG ĐIỆN TRONG CHẤT ĐIỆN PHÂN</a:t>
            </a:r>
            <a:endParaRPr i="0" sz="2800">
              <a:solidFill>
                <a:srgbClr val="2B88E5"/>
              </a:solidFill>
              <a:latin typeface="Arial"/>
              <a:ea typeface="Arial"/>
              <a:cs typeface="Arial"/>
              <a:sym typeface="Arial"/>
            </a:endParaRPr>
          </a:p>
        </p:txBody>
      </p:sp>
      <p:sp>
        <p:nvSpPr>
          <p:cNvPr id="110" name="Google Shape;110;p4"/>
          <p:cNvSpPr txBox="1"/>
          <p:nvPr/>
        </p:nvSpPr>
        <p:spPr>
          <a:xfrm>
            <a:off x="235490" y="3333750"/>
            <a:ext cx="5031105" cy="521970"/>
          </a:xfrm>
          <a:prstGeom prst="rect">
            <a:avLst/>
          </a:prstGeom>
          <a:solidFill>
            <a:srgbClr val="999999"/>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800">
                <a:solidFill>
                  <a:schemeClr val="dk2"/>
                </a:solidFill>
                <a:latin typeface="Arial"/>
                <a:ea typeface="Arial"/>
                <a:cs typeface="Arial"/>
                <a:sym typeface="Arial"/>
              </a:rPr>
              <a:t>III.CÁC ĐỊNH LUẬT FARADAY</a:t>
            </a:r>
            <a:endParaRPr i="0" sz="2800">
              <a:solidFill>
                <a:schemeClr val="dk2"/>
              </a:solidFill>
              <a:latin typeface="Arial"/>
              <a:ea typeface="Arial"/>
              <a:cs typeface="Arial"/>
              <a:sym typeface="Arial"/>
            </a:endParaRPr>
          </a:p>
        </p:txBody>
      </p:sp>
      <p:sp>
        <p:nvSpPr>
          <p:cNvPr id="111" name="Google Shape;111;p4"/>
          <p:cNvSpPr txBox="1"/>
          <p:nvPr/>
        </p:nvSpPr>
        <p:spPr>
          <a:xfrm>
            <a:off x="286223" y="4400550"/>
            <a:ext cx="3049270" cy="583565"/>
          </a:xfrm>
          <a:prstGeom prst="rect">
            <a:avLst/>
          </a:prstGeom>
          <a:solidFill>
            <a:srgbClr val="EFD8D7"/>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3200">
                <a:solidFill>
                  <a:schemeClr val="dk2"/>
                </a:solidFill>
                <a:latin typeface="Arial"/>
                <a:ea typeface="Arial"/>
                <a:cs typeface="Arial"/>
                <a:sym typeface="Arial"/>
              </a:rPr>
              <a:t>IV. ỨNG DỤNG</a:t>
            </a:r>
            <a:endParaRPr i="0" sz="32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5"/>
          <p:cNvPicPr preferRelativeResize="0"/>
          <p:nvPr>
            <p:ph idx="1" type="body"/>
          </p:nvPr>
        </p:nvPicPr>
        <p:blipFill rotWithShape="1">
          <a:blip r:embed="rId3">
            <a:alphaModFix/>
          </a:blip>
          <a:srcRect b="0" l="0" r="0" t="0"/>
          <a:stretch/>
        </p:blipFill>
        <p:spPr>
          <a:xfrm>
            <a:off x="-20955" y="189865"/>
            <a:ext cx="9211945" cy="52254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nvSpPr>
        <p:spPr>
          <a:xfrm>
            <a:off x="228600" y="915233"/>
            <a:ext cx="8763000" cy="258445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rgbClr val="632423"/>
              </a:buClr>
              <a:buSzPts val="5400"/>
              <a:buFont typeface="Arial"/>
              <a:buNone/>
            </a:pPr>
            <a:r>
              <a:rPr i="0" lang="en-US" sz="5400">
                <a:solidFill>
                  <a:srgbClr val="632423"/>
                </a:solidFill>
                <a:latin typeface="Times New Roman"/>
                <a:ea typeface="Times New Roman"/>
                <a:cs typeface="Times New Roman"/>
                <a:sym typeface="Times New Roman"/>
              </a:rPr>
              <a:t>-Hạt tải điện trong chất điện phân: ion dương(cation) và ion âm (anion).</a:t>
            </a:r>
            <a:endParaRPr i="0" sz="5400">
              <a:solidFill>
                <a:srgbClr val="632423"/>
              </a:solidFill>
              <a:latin typeface="Times New Roman"/>
              <a:ea typeface="Times New Roman"/>
              <a:cs typeface="Times New Roman"/>
              <a:sym typeface="Times New Roman"/>
            </a:endParaRPr>
          </a:p>
        </p:txBody>
      </p:sp>
      <p:sp>
        <p:nvSpPr>
          <p:cNvPr id="122" name="Google Shape;122;p6"/>
          <p:cNvSpPr txBox="1"/>
          <p:nvPr/>
        </p:nvSpPr>
        <p:spPr>
          <a:xfrm>
            <a:off x="-28575" y="285750"/>
            <a:ext cx="914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135BA2"/>
                </a:solidFill>
                <a:latin typeface="Arial"/>
                <a:ea typeface="Arial"/>
                <a:cs typeface="Arial"/>
                <a:sym typeface="Arial"/>
              </a:rPr>
              <a:t>I. BẢN CHẤT DÒNG ĐIỆN TRONG CHẤT ĐIỆN PHÂN</a:t>
            </a:r>
            <a:endParaRPr b="1" i="0" sz="2800">
              <a:solidFill>
                <a:srgbClr val="135BA2"/>
              </a:solidFill>
              <a:latin typeface="Arial"/>
              <a:ea typeface="Arial"/>
              <a:cs typeface="Arial"/>
              <a:sym typeface="Arial"/>
            </a:endParaRPr>
          </a:p>
        </p:txBody>
      </p:sp>
    </p:spTree>
  </p:cSld>
  <p:clrMapOvr>
    <a:masterClrMapping/>
  </p:clrMapOvr>
  <p:transition spd="med">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nvSpPr>
        <p:spPr>
          <a:xfrm>
            <a:off x="-28575" y="-19050"/>
            <a:ext cx="914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135BA2"/>
                </a:solidFill>
                <a:latin typeface="Arial"/>
                <a:ea typeface="Arial"/>
                <a:cs typeface="Arial"/>
                <a:sym typeface="Arial"/>
              </a:rPr>
              <a:t>I. BẢN CHẤT DÒNG ĐIỆN TRONG CHẤT ĐIỆN PHÂN</a:t>
            </a:r>
            <a:endParaRPr b="1" i="0" sz="2800">
              <a:solidFill>
                <a:srgbClr val="135BA2"/>
              </a:solidFill>
              <a:latin typeface="Arial"/>
              <a:ea typeface="Arial"/>
              <a:cs typeface="Arial"/>
              <a:sym typeface="Arial"/>
            </a:endParaRPr>
          </a:p>
        </p:txBody>
      </p:sp>
      <p:sp>
        <p:nvSpPr>
          <p:cNvPr id="128" name="Google Shape;128;p7"/>
          <p:cNvSpPr/>
          <p:nvPr/>
        </p:nvSpPr>
        <p:spPr>
          <a:xfrm>
            <a:off x="5730875" y="3541282"/>
            <a:ext cx="469305" cy="24731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129" name="Google Shape;129;p7"/>
          <p:cNvGrpSpPr/>
          <p:nvPr/>
        </p:nvGrpSpPr>
        <p:grpSpPr>
          <a:xfrm>
            <a:off x="2436013" y="1125456"/>
            <a:ext cx="4952998" cy="3208158"/>
            <a:chOff x="1760672" y="1313243"/>
            <a:chExt cx="4952998" cy="4277544"/>
          </a:xfrm>
        </p:grpSpPr>
        <p:grpSp>
          <p:nvGrpSpPr>
            <p:cNvPr id="130" name="Google Shape;130;p7"/>
            <p:cNvGrpSpPr/>
            <p:nvPr/>
          </p:nvGrpSpPr>
          <p:grpSpPr>
            <a:xfrm>
              <a:off x="1760672" y="1313243"/>
              <a:ext cx="4952998" cy="4277544"/>
              <a:chOff x="4343400" y="677776"/>
              <a:chExt cx="3216827" cy="2965450"/>
            </a:xfrm>
          </p:grpSpPr>
          <p:sp>
            <p:nvSpPr>
              <p:cNvPr id="131" name="Google Shape;131;p7"/>
              <p:cNvSpPr/>
              <p:nvPr/>
            </p:nvSpPr>
            <p:spPr>
              <a:xfrm>
                <a:off x="6556759" y="2766504"/>
                <a:ext cx="327754" cy="240927"/>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132" name="Google Shape;132;p7"/>
              <p:cNvSpPr/>
              <p:nvPr/>
            </p:nvSpPr>
            <p:spPr>
              <a:xfrm>
                <a:off x="6607869" y="2535152"/>
                <a:ext cx="381000" cy="22860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133" name="Google Shape;133;p7"/>
              <p:cNvGrpSpPr/>
              <p:nvPr/>
            </p:nvGrpSpPr>
            <p:grpSpPr>
              <a:xfrm>
                <a:off x="4343400" y="677776"/>
                <a:ext cx="3216827" cy="2965450"/>
                <a:chOff x="5383103" y="677776"/>
                <a:chExt cx="3216827" cy="2965450"/>
              </a:xfrm>
            </p:grpSpPr>
            <p:sp>
              <p:nvSpPr>
                <p:cNvPr id="134" name="Google Shape;134;p7"/>
                <p:cNvSpPr/>
                <p:nvPr/>
              </p:nvSpPr>
              <p:spPr>
                <a:xfrm>
                  <a:off x="6728527" y="2325514"/>
                  <a:ext cx="381000" cy="22860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135" name="Google Shape;135;p7"/>
                <p:cNvGrpSpPr/>
                <p:nvPr/>
              </p:nvGrpSpPr>
              <p:grpSpPr>
                <a:xfrm>
                  <a:off x="5383103" y="677776"/>
                  <a:ext cx="3216827" cy="2965450"/>
                  <a:chOff x="5748089" y="563563"/>
                  <a:chExt cx="3216827" cy="2965450"/>
                </a:xfrm>
              </p:grpSpPr>
              <p:grpSp>
                <p:nvGrpSpPr>
                  <p:cNvPr id="136" name="Google Shape;136;p7"/>
                  <p:cNvGrpSpPr/>
                  <p:nvPr/>
                </p:nvGrpSpPr>
                <p:grpSpPr>
                  <a:xfrm>
                    <a:off x="5748089" y="563563"/>
                    <a:ext cx="3117850" cy="2965450"/>
                    <a:chOff x="3543" y="388"/>
                    <a:chExt cx="1964" cy="1868"/>
                  </a:xfrm>
                </p:grpSpPr>
                <p:sp>
                  <p:nvSpPr>
                    <p:cNvPr id="137" name="Google Shape;137;p7"/>
                    <p:cNvSpPr txBox="1"/>
                    <p:nvPr/>
                  </p:nvSpPr>
                  <p:spPr>
                    <a:xfrm>
                      <a:off x="4375" y="477"/>
                      <a:ext cx="594" cy="2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a:solidFill>
                            <a:schemeClr val="accent2"/>
                          </a:solidFill>
                          <a:latin typeface="Times New Roman"/>
                          <a:ea typeface="Times New Roman"/>
                          <a:cs typeface="Times New Roman"/>
                          <a:sym typeface="Times New Roman"/>
                        </a:rPr>
                        <a:t>Nguồn điện</a:t>
                      </a:r>
                      <a:endParaRPr b="1" i="0" sz="2000">
                        <a:solidFill>
                          <a:schemeClr val="accent2"/>
                        </a:solidFill>
                        <a:latin typeface="Times New Roman"/>
                        <a:ea typeface="Times New Roman"/>
                        <a:cs typeface="Times New Roman"/>
                        <a:sym typeface="Times New Roman"/>
                      </a:endParaRPr>
                    </a:p>
                  </p:txBody>
                </p:sp>
                <p:grpSp>
                  <p:nvGrpSpPr>
                    <p:cNvPr id="138" name="Google Shape;138;p7"/>
                    <p:cNvGrpSpPr/>
                    <p:nvPr/>
                  </p:nvGrpSpPr>
                  <p:grpSpPr>
                    <a:xfrm>
                      <a:off x="3713" y="1182"/>
                      <a:ext cx="1727" cy="1074"/>
                      <a:chOff x="960" y="2064"/>
                      <a:chExt cx="2448" cy="1440"/>
                    </a:xfrm>
                  </p:grpSpPr>
                  <p:grpSp>
                    <p:nvGrpSpPr>
                      <p:cNvPr id="139" name="Google Shape;139;p7"/>
                      <p:cNvGrpSpPr/>
                      <p:nvPr/>
                    </p:nvGrpSpPr>
                    <p:grpSpPr>
                      <a:xfrm>
                        <a:off x="960" y="2064"/>
                        <a:ext cx="2448" cy="1440"/>
                        <a:chOff x="2880" y="1632"/>
                        <a:chExt cx="1824" cy="1200"/>
                      </a:xfrm>
                    </p:grpSpPr>
                    <p:cxnSp>
                      <p:nvCxnSpPr>
                        <p:cNvPr id="140" name="Google Shape;140;p7"/>
                        <p:cNvCxnSpPr/>
                        <p:nvPr/>
                      </p:nvCxnSpPr>
                      <p:spPr>
                        <a:xfrm>
                          <a:off x="2880" y="1632"/>
                          <a:ext cx="0" cy="1200"/>
                        </a:xfrm>
                        <a:prstGeom prst="straightConnector1">
                          <a:avLst/>
                        </a:prstGeom>
                        <a:noFill/>
                        <a:ln cap="flat" cmpd="sng" w="28575">
                          <a:solidFill>
                            <a:schemeClr val="dk1"/>
                          </a:solidFill>
                          <a:prstDash val="solid"/>
                          <a:round/>
                          <a:headEnd len="sm" w="sm" type="none"/>
                          <a:tailEnd len="sm" w="sm" type="none"/>
                        </a:ln>
                      </p:spPr>
                    </p:cxnSp>
                    <p:cxnSp>
                      <p:nvCxnSpPr>
                        <p:cNvPr id="141" name="Google Shape;141;p7"/>
                        <p:cNvCxnSpPr/>
                        <p:nvPr/>
                      </p:nvCxnSpPr>
                      <p:spPr>
                        <a:xfrm>
                          <a:off x="2880" y="2832"/>
                          <a:ext cx="1824" cy="0"/>
                        </a:xfrm>
                        <a:prstGeom prst="straightConnector1">
                          <a:avLst/>
                        </a:prstGeom>
                        <a:noFill/>
                        <a:ln cap="flat" cmpd="sng" w="28575">
                          <a:solidFill>
                            <a:schemeClr val="dk1"/>
                          </a:solidFill>
                          <a:prstDash val="solid"/>
                          <a:round/>
                          <a:headEnd len="sm" w="sm" type="none"/>
                          <a:tailEnd len="sm" w="sm" type="none"/>
                        </a:ln>
                      </p:spPr>
                    </p:cxnSp>
                    <p:cxnSp>
                      <p:nvCxnSpPr>
                        <p:cNvPr id="142" name="Google Shape;142;p7"/>
                        <p:cNvCxnSpPr/>
                        <p:nvPr/>
                      </p:nvCxnSpPr>
                      <p:spPr>
                        <a:xfrm>
                          <a:off x="4704" y="1632"/>
                          <a:ext cx="0" cy="1200"/>
                        </a:xfrm>
                        <a:prstGeom prst="straightConnector1">
                          <a:avLst/>
                        </a:prstGeom>
                        <a:noFill/>
                        <a:ln cap="flat" cmpd="sng" w="28575">
                          <a:solidFill>
                            <a:schemeClr val="dk1"/>
                          </a:solidFill>
                          <a:prstDash val="solid"/>
                          <a:round/>
                          <a:headEnd len="sm" w="sm" type="none"/>
                          <a:tailEnd len="sm" w="sm" type="none"/>
                        </a:ln>
                      </p:spPr>
                    </p:cxnSp>
                  </p:grpSp>
                  <p:cxnSp>
                    <p:nvCxnSpPr>
                      <p:cNvPr id="143" name="Google Shape;143;p7"/>
                      <p:cNvCxnSpPr/>
                      <p:nvPr/>
                    </p:nvCxnSpPr>
                    <p:spPr>
                      <a:xfrm>
                        <a:off x="1100"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44" name="Google Shape;144;p7"/>
                      <p:cNvCxnSpPr/>
                      <p:nvPr/>
                    </p:nvCxnSpPr>
                    <p:spPr>
                      <a:xfrm>
                        <a:off x="1380"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45" name="Google Shape;145;p7"/>
                      <p:cNvCxnSpPr/>
                      <p:nvPr/>
                    </p:nvCxnSpPr>
                    <p:spPr>
                      <a:xfrm>
                        <a:off x="172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46" name="Google Shape;146;p7"/>
                      <p:cNvCxnSpPr/>
                      <p:nvPr/>
                    </p:nvCxnSpPr>
                    <p:spPr>
                      <a:xfrm>
                        <a:off x="207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47" name="Google Shape;147;p7"/>
                      <p:cNvCxnSpPr/>
                      <p:nvPr/>
                    </p:nvCxnSpPr>
                    <p:spPr>
                      <a:xfrm>
                        <a:off x="235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48" name="Google Shape;148;p7"/>
                      <p:cNvCxnSpPr/>
                      <p:nvPr/>
                    </p:nvCxnSpPr>
                    <p:spPr>
                      <a:xfrm>
                        <a:off x="263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49" name="Google Shape;149;p7"/>
                      <p:cNvCxnSpPr/>
                      <p:nvPr/>
                    </p:nvCxnSpPr>
                    <p:spPr>
                      <a:xfrm>
                        <a:off x="2918"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50" name="Google Shape;150;p7"/>
                      <p:cNvCxnSpPr/>
                      <p:nvPr/>
                    </p:nvCxnSpPr>
                    <p:spPr>
                      <a:xfrm>
                        <a:off x="3198" y="2224"/>
                        <a:ext cx="140" cy="0"/>
                      </a:xfrm>
                      <a:prstGeom prst="straightConnector1">
                        <a:avLst/>
                      </a:prstGeom>
                      <a:noFill/>
                      <a:ln cap="flat" cmpd="sng" w="28575">
                        <a:solidFill>
                          <a:schemeClr val="dk1"/>
                        </a:solidFill>
                        <a:prstDash val="solid"/>
                        <a:round/>
                        <a:headEnd len="sm" w="sm" type="none"/>
                        <a:tailEnd len="sm" w="sm" type="none"/>
                      </a:ln>
                    </p:spPr>
                  </p:cxnSp>
                  <p:cxnSp>
                    <p:nvCxnSpPr>
                      <p:cNvPr id="151" name="Google Shape;151;p7"/>
                      <p:cNvCxnSpPr/>
                      <p:nvPr/>
                    </p:nvCxnSpPr>
                    <p:spPr>
                      <a:xfrm>
                        <a:off x="1170" y="2465"/>
                        <a:ext cx="140" cy="0"/>
                      </a:xfrm>
                      <a:prstGeom prst="straightConnector1">
                        <a:avLst/>
                      </a:prstGeom>
                      <a:noFill/>
                      <a:ln cap="flat" cmpd="sng" w="28575">
                        <a:solidFill>
                          <a:schemeClr val="dk1"/>
                        </a:solidFill>
                        <a:prstDash val="solid"/>
                        <a:round/>
                        <a:headEnd len="sm" w="sm" type="none"/>
                        <a:tailEnd len="sm" w="sm" type="none"/>
                      </a:ln>
                    </p:spPr>
                  </p:cxnSp>
                  <p:cxnSp>
                    <p:nvCxnSpPr>
                      <p:cNvPr id="152" name="Google Shape;152;p7"/>
                      <p:cNvCxnSpPr/>
                      <p:nvPr/>
                    </p:nvCxnSpPr>
                    <p:spPr>
                      <a:xfrm>
                        <a:off x="2569" y="2465"/>
                        <a:ext cx="70" cy="0"/>
                      </a:xfrm>
                      <a:prstGeom prst="straightConnector1">
                        <a:avLst/>
                      </a:prstGeom>
                      <a:noFill/>
                      <a:ln cap="flat" cmpd="sng" w="28575">
                        <a:solidFill>
                          <a:schemeClr val="dk1"/>
                        </a:solidFill>
                        <a:prstDash val="solid"/>
                        <a:round/>
                        <a:headEnd len="sm" w="sm" type="none"/>
                        <a:tailEnd len="sm" w="sm" type="none"/>
                      </a:ln>
                    </p:spPr>
                  </p:cxnSp>
                  <p:cxnSp>
                    <p:nvCxnSpPr>
                      <p:cNvPr id="153" name="Google Shape;153;p7"/>
                      <p:cNvCxnSpPr/>
                      <p:nvPr/>
                    </p:nvCxnSpPr>
                    <p:spPr>
                      <a:xfrm>
                        <a:off x="1869" y="2864"/>
                        <a:ext cx="70" cy="0"/>
                      </a:xfrm>
                      <a:prstGeom prst="straightConnector1">
                        <a:avLst/>
                      </a:prstGeom>
                      <a:noFill/>
                      <a:ln cap="flat" cmpd="sng" w="28575">
                        <a:solidFill>
                          <a:schemeClr val="dk1"/>
                        </a:solidFill>
                        <a:prstDash val="solid"/>
                        <a:round/>
                        <a:headEnd len="sm" w="sm" type="none"/>
                        <a:tailEnd len="sm" w="sm" type="none"/>
                      </a:ln>
                    </p:spPr>
                  </p:cxnSp>
                  <p:cxnSp>
                    <p:nvCxnSpPr>
                      <p:cNvPr id="154" name="Google Shape;154;p7"/>
                      <p:cNvCxnSpPr/>
                      <p:nvPr/>
                    </p:nvCxnSpPr>
                    <p:spPr>
                      <a:xfrm>
                        <a:off x="1450" y="3104"/>
                        <a:ext cx="209" cy="0"/>
                      </a:xfrm>
                      <a:prstGeom prst="straightConnector1">
                        <a:avLst/>
                      </a:prstGeom>
                      <a:noFill/>
                      <a:ln cap="flat" cmpd="sng" w="28575">
                        <a:solidFill>
                          <a:schemeClr val="dk1"/>
                        </a:solidFill>
                        <a:prstDash val="solid"/>
                        <a:round/>
                        <a:headEnd len="sm" w="sm" type="none"/>
                        <a:tailEnd len="sm" w="sm" type="none"/>
                      </a:ln>
                    </p:spPr>
                  </p:cxnSp>
                  <p:cxnSp>
                    <p:nvCxnSpPr>
                      <p:cNvPr id="155" name="Google Shape;155;p7"/>
                      <p:cNvCxnSpPr/>
                      <p:nvPr/>
                    </p:nvCxnSpPr>
                    <p:spPr>
                      <a:xfrm>
                        <a:off x="1170" y="2784"/>
                        <a:ext cx="140" cy="0"/>
                      </a:xfrm>
                      <a:prstGeom prst="straightConnector1">
                        <a:avLst/>
                      </a:prstGeom>
                      <a:noFill/>
                      <a:ln cap="flat" cmpd="sng" w="28575">
                        <a:solidFill>
                          <a:schemeClr val="dk1"/>
                        </a:solidFill>
                        <a:prstDash val="solid"/>
                        <a:round/>
                        <a:headEnd len="sm" w="sm" type="none"/>
                        <a:tailEnd len="sm" w="sm" type="none"/>
                      </a:ln>
                    </p:spPr>
                  </p:cxnSp>
                  <p:cxnSp>
                    <p:nvCxnSpPr>
                      <p:cNvPr id="156" name="Google Shape;156;p7"/>
                      <p:cNvCxnSpPr/>
                      <p:nvPr/>
                    </p:nvCxnSpPr>
                    <p:spPr>
                      <a:xfrm>
                        <a:off x="1799" y="2465"/>
                        <a:ext cx="70" cy="0"/>
                      </a:xfrm>
                      <a:prstGeom prst="straightConnector1">
                        <a:avLst/>
                      </a:prstGeom>
                      <a:noFill/>
                      <a:ln cap="flat" cmpd="sng" w="28575">
                        <a:solidFill>
                          <a:schemeClr val="dk1"/>
                        </a:solidFill>
                        <a:prstDash val="solid"/>
                        <a:round/>
                        <a:headEnd len="sm" w="sm" type="none"/>
                        <a:tailEnd len="sm" w="sm" type="none"/>
                      </a:ln>
                    </p:spPr>
                  </p:cxnSp>
                  <p:cxnSp>
                    <p:nvCxnSpPr>
                      <p:cNvPr id="157" name="Google Shape;157;p7"/>
                      <p:cNvCxnSpPr/>
                      <p:nvPr/>
                    </p:nvCxnSpPr>
                    <p:spPr>
                      <a:xfrm>
                        <a:off x="2149" y="2465"/>
                        <a:ext cx="140" cy="0"/>
                      </a:xfrm>
                      <a:prstGeom prst="straightConnector1">
                        <a:avLst/>
                      </a:prstGeom>
                      <a:noFill/>
                      <a:ln cap="flat" cmpd="sng" w="28575">
                        <a:solidFill>
                          <a:schemeClr val="dk1"/>
                        </a:solidFill>
                        <a:prstDash val="solid"/>
                        <a:round/>
                        <a:headEnd len="sm" w="sm" type="none"/>
                        <a:tailEnd len="sm" w="sm" type="none"/>
                      </a:ln>
                    </p:spPr>
                  </p:cxnSp>
                  <p:cxnSp>
                    <p:nvCxnSpPr>
                      <p:cNvPr id="158" name="Google Shape;158;p7"/>
                      <p:cNvCxnSpPr/>
                      <p:nvPr/>
                    </p:nvCxnSpPr>
                    <p:spPr>
                      <a:xfrm>
                        <a:off x="2848" y="3183"/>
                        <a:ext cx="70" cy="0"/>
                      </a:xfrm>
                      <a:prstGeom prst="straightConnector1">
                        <a:avLst/>
                      </a:prstGeom>
                      <a:noFill/>
                      <a:ln cap="flat" cmpd="sng" w="28575">
                        <a:solidFill>
                          <a:schemeClr val="dk1"/>
                        </a:solidFill>
                        <a:prstDash val="solid"/>
                        <a:round/>
                        <a:headEnd len="sm" w="sm" type="none"/>
                        <a:tailEnd len="sm" w="sm" type="none"/>
                      </a:ln>
                    </p:spPr>
                  </p:cxnSp>
                  <p:cxnSp>
                    <p:nvCxnSpPr>
                      <p:cNvPr id="159" name="Google Shape;159;p7"/>
                      <p:cNvCxnSpPr/>
                      <p:nvPr/>
                    </p:nvCxnSpPr>
                    <p:spPr>
                      <a:xfrm>
                        <a:off x="2848" y="2784"/>
                        <a:ext cx="140" cy="0"/>
                      </a:xfrm>
                      <a:prstGeom prst="straightConnector1">
                        <a:avLst/>
                      </a:prstGeom>
                      <a:noFill/>
                      <a:ln cap="flat" cmpd="sng" w="28575">
                        <a:solidFill>
                          <a:schemeClr val="dk1"/>
                        </a:solidFill>
                        <a:prstDash val="solid"/>
                        <a:round/>
                        <a:headEnd len="sm" w="sm" type="none"/>
                        <a:tailEnd len="sm" w="sm" type="none"/>
                      </a:ln>
                    </p:spPr>
                  </p:cxnSp>
                  <p:cxnSp>
                    <p:nvCxnSpPr>
                      <p:cNvPr id="160" name="Google Shape;160;p7"/>
                      <p:cNvCxnSpPr/>
                      <p:nvPr/>
                    </p:nvCxnSpPr>
                    <p:spPr>
                      <a:xfrm>
                        <a:off x="2848" y="2465"/>
                        <a:ext cx="140" cy="0"/>
                      </a:xfrm>
                      <a:prstGeom prst="straightConnector1">
                        <a:avLst/>
                      </a:prstGeom>
                      <a:noFill/>
                      <a:ln cap="flat" cmpd="sng" w="28575">
                        <a:solidFill>
                          <a:schemeClr val="dk1"/>
                        </a:solidFill>
                        <a:prstDash val="solid"/>
                        <a:round/>
                        <a:headEnd len="sm" w="sm" type="none"/>
                        <a:tailEnd len="sm" w="sm" type="none"/>
                      </a:ln>
                    </p:spPr>
                  </p:cxnSp>
                  <p:cxnSp>
                    <p:nvCxnSpPr>
                      <p:cNvPr id="161" name="Google Shape;161;p7"/>
                      <p:cNvCxnSpPr/>
                      <p:nvPr/>
                    </p:nvCxnSpPr>
                    <p:spPr>
                      <a:xfrm>
                        <a:off x="3268" y="2465"/>
                        <a:ext cx="70" cy="0"/>
                      </a:xfrm>
                      <a:prstGeom prst="straightConnector1">
                        <a:avLst/>
                      </a:prstGeom>
                      <a:noFill/>
                      <a:ln cap="flat" cmpd="sng" w="28575">
                        <a:solidFill>
                          <a:schemeClr val="dk1"/>
                        </a:solidFill>
                        <a:prstDash val="solid"/>
                        <a:round/>
                        <a:headEnd len="sm" w="sm" type="none"/>
                        <a:tailEnd len="sm" w="sm" type="none"/>
                      </a:ln>
                    </p:spPr>
                  </p:cxnSp>
                  <p:cxnSp>
                    <p:nvCxnSpPr>
                      <p:cNvPr id="162" name="Google Shape;162;p7"/>
                      <p:cNvCxnSpPr/>
                      <p:nvPr/>
                    </p:nvCxnSpPr>
                    <p:spPr>
                      <a:xfrm>
                        <a:off x="1520" y="2705"/>
                        <a:ext cx="139" cy="0"/>
                      </a:xfrm>
                      <a:prstGeom prst="straightConnector1">
                        <a:avLst/>
                      </a:prstGeom>
                      <a:noFill/>
                      <a:ln cap="flat" cmpd="sng" w="28575">
                        <a:solidFill>
                          <a:schemeClr val="dk1"/>
                        </a:solidFill>
                        <a:prstDash val="solid"/>
                        <a:round/>
                        <a:headEnd len="sm" w="sm" type="none"/>
                        <a:tailEnd len="sm" w="sm" type="none"/>
                      </a:ln>
                    </p:spPr>
                  </p:cxnSp>
                  <p:cxnSp>
                    <p:nvCxnSpPr>
                      <p:cNvPr id="163" name="Google Shape;163;p7"/>
                      <p:cNvCxnSpPr/>
                      <p:nvPr/>
                    </p:nvCxnSpPr>
                    <p:spPr>
                      <a:xfrm>
                        <a:off x="2079" y="3345"/>
                        <a:ext cx="0" cy="0"/>
                      </a:xfrm>
                      <a:prstGeom prst="straightConnector1">
                        <a:avLst/>
                      </a:prstGeom>
                      <a:noFill/>
                      <a:ln cap="flat" cmpd="sng" w="28575">
                        <a:solidFill>
                          <a:schemeClr val="dk1"/>
                        </a:solidFill>
                        <a:prstDash val="solid"/>
                        <a:round/>
                        <a:headEnd len="sm" w="sm" type="none"/>
                        <a:tailEnd len="sm" w="sm" type="none"/>
                      </a:ln>
                    </p:spPr>
                  </p:cxnSp>
                  <p:cxnSp>
                    <p:nvCxnSpPr>
                      <p:cNvPr id="164" name="Google Shape;164;p7"/>
                      <p:cNvCxnSpPr/>
                      <p:nvPr/>
                    </p:nvCxnSpPr>
                    <p:spPr>
                      <a:xfrm>
                        <a:off x="2149" y="3104"/>
                        <a:ext cx="70" cy="0"/>
                      </a:xfrm>
                      <a:prstGeom prst="straightConnector1">
                        <a:avLst/>
                      </a:prstGeom>
                      <a:noFill/>
                      <a:ln cap="flat" cmpd="sng" w="28575">
                        <a:solidFill>
                          <a:schemeClr val="dk1"/>
                        </a:solidFill>
                        <a:prstDash val="solid"/>
                        <a:round/>
                        <a:headEnd len="sm" w="sm" type="none"/>
                        <a:tailEnd len="sm" w="sm" type="none"/>
                      </a:ln>
                    </p:spPr>
                  </p:cxnSp>
                  <p:cxnSp>
                    <p:nvCxnSpPr>
                      <p:cNvPr id="165" name="Google Shape;165;p7"/>
                      <p:cNvCxnSpPr/>
                      <p:nvPr/>
                    </p:nvCxnSpPr>
                    <p:spPr>
                      <a:xfrm>
                        <a:off x="2289" y="2784"/>
                        <a:ext cx="140" cy="0"/>
                      </a:xfrm>
                      <a:prstGeom prst="straightConnector1">
                        <a:avLst/>
                      </a:prstGeom>
                      <a:noFill/>
                      <a:ln cap="flat" cmpd="sng" w="28575">
                        <a:solidFill>
                          <a:schemeClr val="dk1"/>
                        </a:solidFill>
                        <a:prstDash val="solid"/>
                        <a:round/>
                        <a:headEnd len="sm" w="sm" type="none"/>
                        <a:tailEnd len="sm" w="sm" type="none"/>
                      </a:ln>
                    </p:spPr>
                  </p:cxnSp>
                  <p:cxnSp>
                    <p:nvCxnSpPr>
                      <p:cNvPr id="166" name="Google Shape;166;p7"/>
                      <p:cNvCxnSpPr/>
                      <p:nvPr/>
                    </p:nvCxnSpPr>
                    <p:spPr>
                      <a:xfrm>
                        <a:off x="1869" y="3345"/>
                        <a:ext cx="70" cy="0"/>
                      </a:xfrm>
                      <a:prstGeom prst="straightConnector1">
                        <a:avLst/>
                      </a:prstGeom>
                      <a:noFill/>
                      <a:ln cap="flat" cmpd="sng" w="28575">
                        <a:solidFill>
                          <a:schemeClr val="dk1"/>
                        </a:solidFill>
                        <a:prstDash val="solid"/>
                        <a:round/>
                        <a:headEnd len="sm" w="sm" type="none"/>
                        <a:tailEnd len="sm" w="sm" type="none"/>
                      </a:ln>
                    </p:spPr>
                  </p:cxnSp>
                  <p:cxnSp>
                    <p:nvCxnSpPr>
                      <p:cNvPr id="167" name="Google Shape;167;p7"/>
                      <p:cNvCxnSpPr/>
                      <p:nvPr/>
                    </p:nvCxnSpPr>
                    <p:spPr>
                      <a:xfrm>
                        <a:off x="1030" y="3345"/>
                        <a:ext cx="70" cy="0"/>
                      </a:xfrm>
                      <a:prstGeom prst="straightConnector1">
                        <a:avLst/>
                      </a:prstGeom>
                      <a:noFill/>
                      <a:ln cap="flat" cmpd="sng" w="28575">
                        <a:solidFill>
                          <a:schemeClr val="dk1"/>
                        </a:solidFill>
                        <a:prstDash val="solid"/>
                        <a:round/>
                        <a:headEnd len="sm" w="sm" type="none"/>
                        <a:tailEnd len="sm" w="sm" type="none"/>
                      </a:ln>
                    </p:spPr>
                  </p:cxnSp>
                  <p:cxnSp>
                    <p:nvCxnSpPr>
                      <p:cNvPr id="168" name="Google Shape;168;p7"/>
                      <p:cNvCxnSpPr/>
                      <p:nvPr/>
                    </p:nvCxnSpPr>
                    <p:spPr>
                      <a:xfrm>
                        <a:off x="1100" y="3024"/>
                        <a:ext cx="70" cy="0"/>
                      </a:xfrm>
                      <a:prstGeom prst="straightConnector1">
                        <a:avLst/>
                      </a:prstGeom>
                      <a:noFill/>
                      <a:ln cap="flat" cmpd="sng" w="28575">
                        <a:solidFill>
                          <a:schemeClr val="dk1"/>
                        </a:solidFill>
                        <a:prstDash val="solid"/>
                        <a:round/>
                        <a:headEnd len="sm" w="sm" type="none"/>
                        <a:tailEnd len="sm" w="sm" type="none"/>
                      </a:ln>
                    </p:spPr>
                  </p:cxnSp>
                  <p:cxnSp>
                    <p:nvCxnSpPr>
                      <p:cNvPr id="169" name="Google Shape;169;p7"/>
                      <p:cNvCxnSpPr/>
                      <p:nvPr/>
                    </p:nvCxnSpPr>
                    <p:spPr>
                      <a:xfrm>
                        <a:off x="2499" y="2945"/>
                        <a:ext cx="210" cy="0"/>
                      </a:xfrm>
                      <a:prstGeom prst="straightConnector1">
                        <a:avLst/>
                      </a:prstGeom>
                      <a:noFill/>
                      <a:ln cap="flat" cmpd="sng" w="28575">
                        <a:solidFill>
                          <a:schemeClr val="dk1"/>
                        </a:solidFill>
                        <a:prstDash val="solid"/>
                        <a:round/>
                        <a:headEnd len="sm" w="sm" type="none"/>
                        <a:tailEnd len="sm" w="sm" type="none"/>
                      </a:ln>
                    </p:spPr>
                  </p:cxnSp>
                  <p:cxnSp>
                    <p:nvCxnSpPr>
                      <p:cNvPr id="170" name="Google Shape;170;p7"/>
                      <p:cNvCxnSpPr/>
                      <p:nvPr/>
                    </p:nvCxnSpPr>
                    <p:spPr>
                      <a:xfrm>
                        <a:off x="3268" y="2784"/>
                        <a:ext cx="70" cy="0"/>
                      </a:xfrm>
                      <a:prstGeom prst="straightConnector1">
                        <a:avLst/>
                      </a:prstGeom>
                      <a:noFill/>
                      <a:ln cap="flat" cmpd="sng" w="28575">
                        <a:solidFill>
                          <a:schemeClr val="dk1"/>
                        </a:solidFill>
                        <a:prstDash val="solid"/>
                        <a:round/>
                        <a:headEnd len="sm" w="sm" type="none"/>
                        <a:tailEnd len="sm" w="sm" type="none"/>
                      </a:ln>
                    </p:spPr>
                  </p:cxnSp>
                  <p:cxnSp>
                    <p:nvCxnSpPr>
                      <p:cNvPr id="171" name="Google Shape;171;p7"/>
                      <p:cNvCxnSpPr/>
                      <p:nvPr/>
                    </p:nvCxnSpPr>
                    <p:spPr>
                      <a:xfrm>
                        <a:off x="3058" y="2945"/>
                        <a:ext cx="70" cy="0"/>
                      </a:xfrm>
                      <a:prstGeom prst="straightConnector1">
                        <a:avLst/>
                      </a:prstGeom>
                      <a:noFill/>
                      <a:ln cap="flat" cmpd="sng" w="28575">
                        <a:solidFill>
                          <a:schemeClr val="dk1"/>
                        </a:solidFill>
                        <a:prstDash val="solid"/>
                        <a:round/>
                        <a:headEnd len="sm" w="sm" type="none"/>
                        <a:tailEnd len="sm" w="sm" type="none"/>
                      </a:ln>
                    </p:spPr>
                  </p:cxnSp>
                  <p:cxnSp>
                    <p:nvCxnSpPr>
                      <p:cNvPr id="172" name="Google Shape;172;p7"/>
                      <p:cNvCxnSpPr/>
                      <p:nvPr/>
                    </p:nvCxnSpPr>
                    <p:spPr>
                      <a:xfrm>
                        <a:off x="2429" y="3345"/>
                        <a:ext cx="140" cy="0"/>
                      </a:xfrm>
                      <a:prstGeom prst="straightConnector1">
                        <a:avLst/>
                      </a:prstGeom>
                      <a:noFill/>
                      <a:ln cap="flat" cmpd="sng" w="28575">
                        <a:solidFill>
                          <a:schemeClr val="dk1"/>
                        </a:solidFill>
                        <a:prstDash val="solid"/>
                        <a:round/>
                        <a:headEnd len="sm" w="sm" type="none"/>
                        <a:tailEnd len="sm" w="sm" type="none"/>
                      </a:ln>
                    </p:spPr>
                  </p:cxnSp>
                  <p:cxnSp>
                    <p:nvCxnSpPr>
                      <p:cNvPr id="173" name="Google Shape;173;p7"/>
                      <p:cNvCxnSpPr/>
                      <p:nvPr/>
                    </p:nvCxnSpPr>
                    <p:spPr>
                      <a:xfrm>
                        <a:off x="3128" y="3345"/>
                        <a:ext cx="140" cy="0"/>
                      </a:xfrm>
                      <a:prstGeom prst="straightConnector1">
                        <a:avLst/>
                      </a:prstGeom>
                      <a:noFill/>
                      <a:ln cap="flat" cmpd="sng" w="28575">
                        <a:solidFill>
                          <a:schemeClr val="dk1"/>
                        </a:solidFill>
                        <a:prstDash val="solid"/>
                        <a:round/>
                        <a:headEnd len="sm" w="sm" type="none"/>
                        <a:tailEnd len="sm" w="sm" type="none"/>
                      </a:ln>
                    </p:spPr>
                  </p:cxnSp>
                  <p:cxnSp>
                    <p:nvCxnSpPr>
                      <p:cNvPr id="174" name="Google Shape;174;p7"/>
                      <p:cNvCxnSpPr/>
                      <p:nvPr/>
                    </p:nvCxnSpPr>
                    <p:spPr>
                      <a:xfrm>
                        <a:off x="3128" y="3183"/>
                        <a:ext cx="140" cy="0"/>
                      </a:xfrm>
                      <a:prstGeom prst="straightConnector1">
                        <a:avLst/>
                      </a:prstGeom>
                      <a:noFill/>
                      <a:ln cap="flat" cmpd="sng" w="28575">
                        <a:solidFill>
                          <a:schemeClr val="dk1"/>
                        </a:solidFill>
                        <a:prstDash val="solid"/>
                        <a:round/>
                        <a:headEnd len="sm" w="sm" type="none"/>
                        <a:tailEnd len="sm" w="sm" type="none"/>
                      </a:ln>
                    </p:spPr>
                  </p:cxnSp>
                  <p:cxnSp>
                    <p:nvCxnSpPr>
                      <p:cNvPr id="175" name="Google Shape;175;p7"/>
                      <p:cNvCxnSpPr/>
                      <p:nvPr/>
                    </p:nvCxnSpPr>
                    <p:spPr>
                      <a:xfrm>
                        <a:off x="1380" y="3345"/>
                        <a:ext cx="70" cy="0"/>
                      </a:xfrm>
                      <a:prstGeom prst="straightConnector1">
                        <a:avLst/>
                      </a:prstGeom>
                      <a:noFill/>
                      <a:ln cap="flat" cmpd="sng" w="28575">
                        <a:solidFill>
                          <a:schemeClr val="dk1"/>
                        </a:solidFill>
                        <a:prstDash val="solid"/>
                        <a:round/>
                        <a:headEnd len="sm" w="sm" type="none"/>
                        <a:tailEnd len="sm" w="sm" type="none"/>
                      </a:ln>
                    </p:spPr>
                  </p:cxnSp>
                  <p:cxnSp>
                    <p:nvCxnSpPr>
                      <p:cNvPr id="176" name="Google Shape;176;p7"/>
                      <p:cNvCxnSpPr/>
                      <p:nvPr/>
                    </p:nvCxnSpPr>
                    <p:spPr>
                      <a:xfrm>
                        <a:off x="1520" y="2465"/>
                        <a:ext cx="69" cy="0"/>
                      </a:xfrm>
                      <a:prstGeom prst="straightConnector1">
                        <a:avLst/>
                      </a:prstGeom>
                      <a:noFill/>
                      <a:ln cap="flat" cmpd="sng" w="28575">
                        <a:solidFill>
                          <a:schemeClr val="dk1"/>
                        </a:solidFill>
                        <a:prstDash val="solid"/>
                        <a:round/>
                        <a:headEnd len="sm" w="sm" type="none"/>
                        <a:tailEnd len="sm" w="sm" type="none"/>
                      </a:ln>
                    </p:spPr>
                  </p:cxnSp>
                  <p:cxnSp>
                    <p:nvCxnSpPr>
                      <p:cNvPr id="177" name="Google Shape;177;p7"/>
                      <p:cNvCxnSpPr/>
                      <p:nvPr/>
                    </p:nvCxnSpPr>
                    <p:spPr>
                      <a:xfrm>
                        <a:off x="2009" y="2624"/>
                        <a:ext cx="140" cy="0"/>
                      </a:xfrm>
                      <a:prstGeom prst="straightConnector1">
                        <a:avLst/>
                      </a:prstGeom>
                      <a:noFill/>
                      <a:ln cap="flat" cmpd="sng" w="28575">
                        <a:solidFill>
                          <a:schemeClr val="dk1"/>
                        </a:solidFill>
                        <a:prstDash val="solid"/>
                        <a:round/>
                        <a:headEnd len="sm" w="sm" type="none"/>
                        <a:tailEnd len="sm" w="sm" type="none"/>
                      </a:ln>
                    </p:spPr>
                  </p:cxnSp>
                  <p:cxnSp>
                    <p:nvCxnSpPr>
                      <p:cNvPr id="178" name="Google Shape;178;p7"/>
                      <p:cNvCxnSpPr/>
                      <p:nvPr/>
                    </p:nvCxnSpPr>
                    <p:spPr>
                      <a:xfrm>
                        <a:off x="1030" y="2624"/>
                        <a:ext cx="70" cy="0"/>
                      </a:xfrm>
                      <a:prstGeom prst="straightConnector1">
                        <a:avLst/>
                      </a:prstGeom>
                      <a:noFill/>
                      <a:ln cap="flat" cmpd="sng" w="28575">
                        <a:solidFill>
                          <a:schemeClr val="dk1"/>
                        </a:solidFill>
                        <a:prstDash val="solid"/>
                        <a:round/>
                        <a:headEnd len="sm" w="sm" type="none"/>
                        <a:tailEnd len="sm" w="sm" type="none"/>
                      </a:ln>
                    </p:spPr>
                  </p:cxnSp>
                </p:grpSp>
                <p:sp>
                  <p:nvSpPr>
                    <p:cNvPr id="179" name="Google Shape;179;p7"/>
                    <p:cNvSpPr/>
                    <p:nvPr/>
                  </p:nvSpPr>
                  <p:spPr>
                    <a:xfrm>
                      <a:off x="3879" y="1080"/>
                      <a:ext cx="40" cy="981"/>
                    </a:xfrm>
                    <a:prstGeom prst="rect">
                      <a:avLst/>
                    </a:prstGeom>
                    <a:solidFill>
                      <a:srgbClr val="33333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cxnSp>
                  <p:nvCxnSpPr>
                    <p:cNvPr id="180" name="Google Shape;180;p7"/>
                    <p:cNvCxnSpPr/>
                    <p:nvPr/>
                  </p:nvCxnSpPr>
                  <p:spPr>
                    <a:xfrm>
                      <a:off x="3552" y="1084"/>
                      <a:ext cx="327" cy="1"/>
                    </a:xfrm>
                    <a:prstGeom prst="straightConnector1">
                      <a:avLst/>
                    </a:prstGeom>
                    <a:noFill/>
                    <a:ln cap="flat" cmpd="sng" w="28575">
                      <a:solidFill>
                        <a:schemeClr val="dk1"/>
                      </a:solidFill>
                      <a:prstDash val="solid"/>
                      <a:round/>
                      <a:headEnd len="sm" w="sm" type="none"/>
                      <a:tailEnd len="sm" w="sm" type="none"/>
                    </a:ln>
                  </p:spPr>
                </p:cxnSp>
                <p:cxnSp>
                  <p:nvCxnSpPr>
                    <p:cNvPr id="181" name="Google Shape;181;p7"/>
                    <p:cNvCxnSpPr/>
                    <p:nvPr/>
                  </p:nvCxnSpPr>
                  <p:spPr>
                    <a:xfrm>
                      <a:off x="3552" y="771"/>
                      <a:ext cx="1" cy="313"/>
                    </a:xfrm>
                    <a:prstGeom prst="straightConnector1">
                      <a:avLst/>
                    </a:prstGeom>
                    <a:noFill/>
                    <a:ln cap="flat" cmpd="sng" w="28575">
                      <a:solidFill>
                        <a:schemeClr val="dk1"/>
                      </a:solidFill>
                      <a:prstDash val="solid"/>
                      <a:round/>
                      <a:headEnd len="sm" w="sm" type="none"/>
                      <a:tailEnd len="sm" w="sm" type="none"/>
                    </a:ln>
                  </p:spPr>
                </p:cxnSp>
                <p:cxnSp>
                  <p:nvCxnSpPr>
                    <p:cNvPr id="182" name="Google Shape;182;p7"/>
                    <p:cNvCxnSpPr/>
                    <p:nvPr/>
                  </p:nvCxnSpPr>
                  <p:spPr>
                    <a:xfrm>
                      <a:off x="3543" y="771"/>
                      <a:ext cx="478" cy="1"/>
                    </a:xfrm>
                    <a:prstGeom prst="straightConnector1">
                      <a:avLst/>
                    </a:prstGeom>
                    <a:noFill/>
                    <a:ln cap="flat" cmpd="sng" w="28575">
                      <a:solidFill>
                        <a:schemeClr val="dk1"/>
                      </a:solidFill>
                      <a:prstDash val="solid"/>
                      <a:round/>
                      <a:headEnd len="sm" w="sm" type="none"/>
                      <a:tailEnd len="sm" w="sm" type="none"/>
                    </a:ln>
                  </p:spPr>
                </p:cxnSp>
                <p:cxnSp>
                  <p:nvCxnSpPr>
                    <p:cNvPr id="183" name="Google Shape;183;p7"/>
                    <p:cNvCxnSpPr/>
                    <p:nvPr/>
                  </p:nvCxnSpPr>
                  <p:spPr>
                    <a:xfrm>
                      <a:off x="5239" y="1084"/>
                      <a:ext cx="251" cy="1"/>
                    </a:xfrm>
                    <a:prstGeom prst="straightConnector1">
                      <a:avLst/>
                    </a:prstGeom>
                    <a:noFill/>
                    <a:ln cap="flat" cmpd="sng" w="28575">
                      <a:solidFill>
                        <a:schemeClr val="dk1"/>
                      </a:solidFill>
                      <a:prstDash val="solid"/>
                      <a:round/>
                      <a:headEnd len="sm" w="sm" type="none"/>
                      <a:tailEnd len="sm" w="sm" type="none"/>
                    </a:ln>
                  </p:spPr>
                </p:cxnSp>
                <p:cxnSp>
                  <p:nvCxnSpPr>
                    <p:cNvPr id="184" name="Google Shape;184;p7"/>
                    <p:cNvCxnSpPr/>
                    <p:nvPr/>
                  </p:nvCxnSpPr>
                  <p:spPr>
                    <a:xfrm>
                      <a:off x="4560" y="659"/>
                      <a:ext cx="1" cy="229"/>
                    </a:xfrm>
                    <a:prstGeom prst="straightConnector1">
                      <a:avLst/>
                    </a:prstGeom>
                    <a:noFill/>
                    <a:ln cap="flat" cmpd="sng" w="28575">
                      <a:solidFill>
                        <a:schemeClr val="dk1"/>
                      </a:solidFill>
                      <a:prstDash val="solid"/>
                      <a:round/>
                      <a:headEnd len="sm" w="sm" type="none"/>
                      <a:tailEnd len="sm" w="sm" type="none"/>
                    </a:ln>
                  </p:spPr>
                </p:cxnSp>
                <p:cxnSp>
                  <p:nvCxnSpPr>
                    <p:cNvPr id="185" name="Google Shape;185;p7"/>
                    <p:cNvCxnSpPr/>
                    <p:nvPr/>
                  </p:nvCxnSpPr>
                  <p:spPr>
                    <a:xfrm>
                      <a:off x="4612" y="725"/>
                      <a:ext cx="1" cy="85"/>
                    </a:xfrm>
                    <a:prstGeom prst="straightConnector1">
                      <a:avLst/>
                    </a:prstGeom>
                    <a:noFill/>
                    <a:ln cap="flat" cmpd="sng" w="28575">
                      <a:solidFill>
                        <a:schemeClr val="dk1"/>
                      </a:solidFill>
                      <a:prstDash val="solid"/>
                      <a:round/>
                      <a:headEnd len="sm" w="sm" type="none"/>
                      <a:tailEnd len="sm" w="sm" type="none"/>
                    </a:ln>
                  </p:spPr>
                </p:cxnSp>
                <p:sp>
                  <p:nvSpPr>
                    <p:cNvPr id="186" name="Google Shape;186;p7"/>
                    <p:cNvSpPr/>
                    <p:nvPr/>
                  </p:nvSpPr>
                  <p:spPr>
                    <a:xfrm>
                      <a:off x="5136" y="576"/>
                      <a:ext cx="127" cy="182"/>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sp>
                  <p:nvSpPr>
                    <p:cNvPr id="187" name="Google Shape;187;p7"/>
                    <p:cNvSpPr/>
                    <p:nvPr/>
                  </p:nvSpPr>
                  <p:spPr>
                    <a:xfrm>
                      <a:off x="5165" y="750"/>
                      <a:ext cx="59" cy="44"/>
                    </a:xfrm>
                    <a:prstGeom prst="rect">
                      <a:avLst/>
                    </a:prstGeom>
                    <a:solidFill>
                      <a:srgbClr val="336699"/>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sp>
                  <p:nvSpPr>
                    <p:cNvPr id="188" name="Google Shape;188;p7"/>
                    <p:cNvSpPr txBox="1"/>
                    <p:nvPr/>
                  </p:nvSpPr>
                  <p:spPr>
                    <a:xfrm>
                      <a:off x="5097" y="388"/>
                      <a:ext cx="384" cy="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accent2"/>
                          </a:solidFill>
                          <a:latin typeface="Times New Roman"/>
                          <a:ea typeface="Times New Roman"/>
                          <a:cs typeface="Times New Roman"/>
                          <a:sym typeface="Times New Roman"/>
                        </a:rPr>
                        <a:t>Đèn</a:t>
                      </a:r>
                      <a:r>
                        <a:rPr i="0" lang="en-US" sz="1800">
                          <a:solidFill>
                            <a:schemeClr val="accent2"/>
                          </a:solidFill>
                          <a:latin typeface="Times New Roman"/>
                          <a:ea typeface="Times New Roman"/>
                          <a:cs typeface="Times New Roman"/>
                          <a:sym typeface="Times New Roman"/>
                        </a:rPr>
                        <a:t> </a:t>
                      </a:r>
                      <a:endParaRPr i="0" sz="1800">
                        <a:solidFill>
                          <a:schemeClr val="accent2"/>
                        </a:solidFill>
                        <a:latin typeface="Times New Roman"/>
                        <a:ea typeface="Times New Roman"/>
                        <a:cs typeface="Times New Roman"/>
                        <a:sym typeface="Times New Roman"/>
                      </a:endParaRPr>
                    </a:p>
                  </p:txBody>
                </p:sp>
                <p:sp>
                  <p:nvSpPr>
                    <p:cNvPr id="189" name="Google Shape;189;p7"/>
                    <p:cNvSpPr/>
                    <p:nvPr/>
                  </p:nvSpPr>
                  <p:spPr>
                    <a:xfrm>
                      <a:off x="5232" y="1084"/>
                      <a:ext cx="39" cy="981"/>
                    </a:xfrm>
                    <a:prstGeom prst="rect">
                      <a:avLst/>
                    </a:prstGeom>
                    <a:solidFill>
                      <a:srgbClr val="33333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cxnSp>
                  <p:nvCxnSpPr>
                    <p:cNvPr id="190" name="Google Shape;190;p7"/>
                    <p:cNvCxnSpPr/>
                    <p:nvPr/>
                  </p:nvCxnSpPr>
                  <p:spPr>
                    <a:xfrm flipH="1" rot="10800000">
                      <a:off x="4009" y="693"/>
                      <a:ext cx="94" cy="78"/>
                    </a:xfrm>
                    <a:prstGeom prst="straightConnector1">
                      <a:avLst/>
                    </a:prstGeom>
                    <a:noFill/>
                    <a:ln cap="flat" cmpd="sng" w="28575">
                      <a:solidFill>
                        <a:schemeClr val="dk1"/>
                      </a:solidFill>
                      <a:prstDash val="solid"/>
                      <a:round/>
                      <a:headEnd len="sm" w="sm" type="none"/>
                      <a:tailEnd len="sm" w="sm" type="none"/>
                    </a:ln>
                  </p:spPr>
                </p:cxnSp>
                <p:sp>
                  <p:nvSpPr>
                    <p:cNvPr id="191" name="Google Shape;191;p7"/>
                    <p:cNvSpPr txBox="1"/>
                    <p:nvPr/>
                  </p:nvSpPr>
                  <p:spPr>
                    <a:xfrm>
                      <a:off x="3834" y="563"/>
                      <a:ext cx="251" cy="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dk1"/>
                          </a:solidFill>
                          <a:latin typeface="Times New Roman"/>
                          <a:ea typeface="Times New Roman"/>
                          <a:cs typeface="Times New Roman"/>
                          <a:sym typeface="Times New Roman"/>
                        </a:rPr>
                        <a:t>K</a:t>
                      </a:r>
                      <a:endParaRPr b="1" i="0" sz="1800">
                        <a:solidFill>
                          <a:schemeClr val="dk1"/>
                        </a:solidFill>
                        <a:latin typeface="Times New Roman"/>
                        <a:ea typeface="Times New Roman"/>
                        <a:cs typeface="Times New Roman"/>
                        <a:sym typeface="Times New Roman"/>
                      </a:endParaRPr>
                    </a:p>
                  </p:txBody>
                </p:sp>
                <p:cxnSp>
                  <p:nvCxnSpPr>
                    <p:cNvPr id="192" name="Google Shape;192;p7"/>
                    <p:cNvCxnSpPr/>
                    <p:nvPr/>
                  </p:nvCxnSpPr>
                  <p:spPr>
                    <a:xfrm>
                      <a:off x="4128" y="768"/>
                      <a:ext cx="432" cy="0"/>
                    </a:xfrm>
                    <a:prstGeom prst="straightConnector1">
                      <a:avLst/>
                    </a:prstGeom>
                    <a:noFill/>
                    <a:ln cap="flat" cmpd="sng" w="28575">
                      <a:solidFill>
                        <a:schemeClr val="dk1"/>
                      </a:solidFill>
                      <a:prstDash val="solid"/>
                      <a:round/>
                      <a:headEnd len="sm" w="sm" type="none"/>
                      <a:tailEnd len="sm" w="sm" type="none"/>
                    </a:ln>
                  </p:spPr>
                </p:cxnSp>
                <p:cxnSp>
                  <p:nvCxnSpPr>
                    <p:cNvPr id="193" name="Google Shape;193;p7"/>
                    <p:cNvCxnSpPr/>
                    <p:nvPr/>
                  </p:nvCxnSpPr>
                  <p:spPr>
                    <a:xfrm>
                      <a:off x="4608" y="768"/>
                      <a:ext cx="576" cy="0"/>
                    </a:xfrm>
                    <a:prstGeom prst="straightConnector1">
                      <a:avLst/>
                    </a:prstGeom>
                    <a:noFill/>
                    <a:ln cap="flat" cmpd="sng" w="28575">
                      <a:solidFill>
                        <a:schemeClr val="dk1"/>
                      </a:solidFill>
                      <a:prstDash val="solid"/>
                      <a:round/>
                      <a:headEnd len="sm" w="sm" type="none"/>
                      <a:tailEnd len="sm" w="sm" type="none"/>
                    </a:ln>
                  </p:spPr>
                </p:cxnSp>
                <p:cxnSp>
                  <p:nvCxnSpPr>
                    <p:cNvPr id="194" name="Google Shape;194;p7"/>
                    <p:cNvCxnSpPr/>
                    <p:nvPr/>
                  </p:nvCxnSpPr>
                  <p:spPr>
                    <a:xfrm>
                      <a:off x="5494" y="768"/>
                      <a:ext cx="0" cy="311"/>
                    </a:xfrm>
                    <a:prstGeom prst="straightConnector1">
                      <a:avLst/>
                    </a:prstGeom>
                    <a:noFill/>
                    <a:ln cap="flat" cmpd="sng" w="28575">
                      <a:solidFill>
                        <a:schemeClr val="dk1"/>
                      </a:solidFill>
                      <a:prstDash val="solid"/>
                      <a:round/>
                      <a:headEnd len="sm" w="sm" type="none"/>
                      <a:tailEnd len="sm" w="sm" type="none"/>
                    </a:ln>
                  </p:spPr>
                </p:cxnSp>
                <p:cxnSp>
                  <p:nvCxnSpPr>
                    <p:cNvPr id="195" name="Google Shape;195;p7"/>
                    <p:cNvCxnSpPr/>
                    <p:nvPr/>
                  </p:nvCxnSpPr>
                  <p:spPr>
                    <a:xfrm>
                      <a:off x="5219" y="768"/>
                      <a:ext cx="288" cy="0"/>
                    </a:xfrm>
                    <a:prstGeom prst="straightConnector1">
                      <a:avLst/>
                    </a:prstGeom>
                    <a:noFill/>
                    <a:ln cap="flat" cmpd="sng" w="28575">
                      <a:solidFill>
                        <a:schemeClr val="dk1"/>
                      </a:solidFill>
                      <a:prstDash val="solid"/>
                      <a:round/>
                      <a:headEnd len="sm" w="sm" type="none"/>
                      <a:tailEnd len="sm" w="sm" type="none"/>
                    </a:ln>
                  </p:spPr>
                </p:cxnSp>
              </p:grpSp>
              <p:sp>
                <p:nvSpPr>
                  <p:cNvPr id="196" name="Google Shape;196;p7"/>
                  <p:cNvSpPr/>
                  <p:nvPr/>
                </p:nvSpPr>
                <p:spPr>
                  <a:xfrm>
                    <a:off x="6338888" y="2057400"/>
                    <a:ext cx="304800" cy="22860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197" name="Google Shape;197;p7"/>
                  <p:cNvSpPr/>
                  <p:nvPr/>
                </p:nvSpPr>
                <p:spPr>
                  <a:xfrm>
                    <a:off x="7562956" y="1925719"/>
                    <a:ext cx="381000" cy="22860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198" name="Google Shape;198;p7"/>
                  <p:cNvSpPr/>
                  <p:nvPr/>
                </p:nvSpPr>
                <p:spPr>
                  <a:xfrm>
                    <a:off x="7015672" y="3047590"/>
                    <a:ext cx="304800" cy="22860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199" name="Google Shape;199;p7"/>
                  <p:cNvSpPr/>
                  <p:nvPr/>
                </p:nvSpPr>
                <p:spPr>
                  <a:xfrm>
                    <a:off x="6783633" y="1947367"/>
                    <a:ext cx="304800" cy="22860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200" name="Google Shape;200;p7"/>
                  <p:cNvSpPr/>
                  <p:nvPr/>
                </p:nvSpPr>
                <p:spPr>
                  <a:xfrm>
                    <a:off x="6454915" y="2919347"/>
                    <a:ext cx="381000" cy="266998"/>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201" name="Google Shape;201;p7"/>
                  <p:cNvSpPr/>
                  <p:nvPr/>
                </p:nvSpPr>
                <p:spPr>
                  <a:xfrm>
                    <a:off x="7558088" y="2895600"/>
                    <a:ext cx="381000" cy="22860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202" name="Google Shape;202;p7"/>
                  <p:cNvSpPr txBox="1"/>
                  <p:nvPr/>
                </p:nvSpPr>
                <p:spPr>
                  <a:xfrm>
                    <a:off x="6907517" y="1567265"/>
                    <a:ext cx="2057399" cy="4267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CC3300"/>
                        </a:solidFill>
                        <a:latin typeface="Calibri"/>
                        <a:ea typeface="Calibri"/>
                        <a:cs typeface="Calibri"/>
                        <a:sym typeface="Calibri"/>
                      </a:rPr>
                      <a:t>dd </a:t>
                    </a:r>
                    <a:r>
                      <a:rPr b="1" i="0" lang="en-US" sz="2400">
                        <a:solidFill>
                          <a:srgbClr val="CC3300"/>
                        </a:solidFill>
                        <a:latin typeface="Times New Roman"/>
                        <a:ea typeface="Times New Roman"/>
                        <a:cs typeface="Times New Roman"/>
                        <a:sym typeface="Times New Roman"/>
                      </a:rPr>
                      <a:t>CuSO</a:t>
                    </a:r>
                    <a:r>
                      <a:rPr b="1" baseline="-25000" i="0" lang="en-US" sz="2400">
                        <a:solidFill>
                          <a:srgbClr val="CC3300"/>
                        </a:solidFill>
                        <a:latin typeface="Times New Roman"/>
                        <a:ea typeface="Times New Roman"/>
                        <a:cs typeface="Times New Roman"/>
                        <a:sym typeface="Times New Roman"/>
                      </a:rPr>
                      <a:t>4</a:t>
                    </a:r>
                    <a:endParaRPr b="1" baseline="-25000" i="0" sz="2400">
                      <a:solidFill>
                        <a:srgbClr val="CC3300"/>
                      </a:solidFill>
                      <a:latin typeface="Calibri"/>
                      <a:ea typeface="Calibri"/>
                      <a:cs typeface="Calibri"/>
                      <a:sym typeface="Calibri"/>
                    </a:endParaRPr>
                  </a:p>
                </p:txBody>
              </p:sp>
            </p:grpSp>
            <p:sp>
              <p:nvSpPr>
                <p:cNvPr id="203" name="Google Shape;203;p7"/>
                <p:cNvSpPr txBox="1"/>
                <p:nvPr/>
              </p:nvSpPr>
              <p:spPr>
                <a:xfrm>
                  <a:off x="5791200" y="1455777"/>
                  <a:ext cx="381000" cy="3413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A </a:t>
                  </a:r>
                  <a:endParaRPr i="0" sz="1800">
                    <a:solidFill>
                      <a:schemeClr val="dk1"/>
                    </a:solidFill>
                    <a:latin typeface="Calibri"/>
                    <a:ea typeface="Calibri"/>
                    <a:cs typeface="Calibri"/>
                    <a:sym typeface="Calibri"/>
                  </a:endParaRPr>
                </a:p>
              </p:txBody>
            </p:sp>
            <p:sp>
              <p:nvSpPr>
                <p:cNvPr id="204" name="Google Shape;204;p7"/>
                <p:cNvSpPr txBox="1"/>
                <p:nvPr/>
              </p:nvSpPr>
              <p:spPr>
                <a:xfrm>
                  <a:off x="7924800" y="1454058"/>
                  <a:ext cx="533400" cy="3413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K</a:t>
                  </a:r>
                  <a:endParaRPr i="0" sz="1800">
                    <a:solidFill>
                      <a:schemeClr val="dk1"/>
                    </a:solidFill>
                    <a:latin typeface="Calibri"/>
                    <a:ea typeface="Calibri"/>
                    <a:cs typeface="Calibri"/>
                    <a:sym typeface="Calibri"/>
                  </a:endParaRPr>
                </a:p>
              </p:txBody>
            </p:sp>
            <p:sp>
              <p:nvSpPr>
                <p:cNvPr id="205" name="Google Shape;205;p7"/>
                <p:cNvSpPr/>
                <p:nvPr/>
              </p:nvSpPr>
              <p:spPr>
                <a:xfrm>
                  <a:off x="6060934" y="1061951"/>
                  <a:ext cx="381000" cy="381000"/>
                </a:xfrm>
                <a:prstGeom prst="ellipse">
                  <a:avLst/>
                </a:prstGeom>
                <a:noFill/>
                <a:ln cap="flat" cmpd="sng" w="28575">
                  <a:solidFill>
                    <a:srgbClr val="FF33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grpSp>
        </p:grpSp>
        <p:sp>
          <p:nvSpPr>
            <p:cNvPr id="206" name="Google Shape;206;p7"/>
            <p:cNvSpPr/>
            <p:nvPr/>
          </p:nvSpPr>
          <p:spPr>
            <a:xfrm>
              <a:off x="4856787" y="5059411"/>
              <a:ext cx="941431" cy="329746"/>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ANION</a:t>
              </a:r>
              <a:endParaRPr i="0" sz="1400">
                <a:solidFill>
                  <a:schemeClr val="dk1"/>
                </a:solidFill>
                <a:latin typeface="Calibri"/>
                <a:ea typeface="Calibri"/>
                <a:cs typeface="Calibri"/>
                <a:sym typeface="Calibri"/>
              </a:endParaRPr>
            </a:p>
          </p:txBody>
        </p:sp>
        <p:sp>
          <p:nvSpPr>
            <p:cNvPr id="207" name="Google Shape;207;p7"/>
            <p:cNvSpPr/>
            <p:nvPr/>
          </p:nvSpPr>
          <p:spPr>
            <a:xfrm>
              <a:off x="2803171" y="3845473"/>
              <a:ext cx="824926" cy="329746"/>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CATION</a:t>
              </a:r>
              <a:endParaRPr i="0" sz="14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8"/>
          <p:cNvGrpSpPr/>
          <p:nvPr/>
        </p:nvGrpSpPr>
        <p:grpSpPr>
          <a:xfrm>
            <a:off x="5154324" y="2400301"/>
            <a:ext cx="4381783" cy="2586038"/>
            <a:chOff x="1536" y="1956"/>
            <a:chExt cx="2218" cy="2172"/>
          </a:xfrm>
        </p:grpSpPr>
        <p:sp>
          <p:nvSpPr>
            <p:cNvPr id="213" name="Google Shape;213;p8"/>
            <p:cNvSpPr txBox="1"/>
            <p:nvPr/>
          </p:nvSpPr>
          <p:spPr>
            <a:xfrm>
              <a:off x="2254" y="2148"/>
              <a:ext cx="883" cy="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a:solidFill>
                    <a:schemeClr val="accent2"/>
                  </a:solidFill>
                  <a:latin typeface="Times New Roman"/>
                  <a:ea typeface="Times New Roman"/>
                  <a:cs typeface="Times New Roman"/>
                  <a:sym typeface="Times New Roman"/>
                </a:rPr>
                <a:t>Nguồn điện</a:t>
              </a:r>
              <a:endParaRPr i="0" sz="1800">
                <a:solidFill>
                  <a:schemeClr val="accent2"/>
                </a:solidFill>
                <a:latin typeface="Times New Roman"/>
                <a:ea typeface="Times New Roman"/>
                <a:cs typeface="Times New Roman"/>
                <a:sym typeface="Times New Roman"/>
              </a:endParaRPr>
            </a:p>
          </p:txBody>
        </p:sp>
        <p:grpSp>
          <p:nvGrpSpPr>
            <p:cNvPr id="214" name="Google Shape;214;p8"/>
            <p:cNvGrpSpPr/>
            <p:nvPr/>
          </p:nvGrpSpPr>
          <p:grpSpPr>
            <a:xfrm>
              <a:off x="1584" y="2958"/>
              <a:ext cx="1846" cy="1170"/>
              <a:chOff x="960" y="2064"/>
              <a:chExt cx="2448" cy="1440"/>
            </a:xfrm>
          </p:grpSpPr>
          <p:grpSp>
            <p:nvGrpSpPr>
              <p:cNvPr id="215" name="Google Shape;215;p8"/>
              <p:cNvGrpSpPr/>
              <p:nvPr/>
            </p:nvGrpSpPr>
            <p:grpSpPr>
              <a:xfrm>
                <a:off x="960" y="2064"/>
                <a:ext cx="2448" cy="1440"/>
                <a:chOff x="2880" y="1632"/>
                <a:chExt cx="1824" cy="1200"/>
              </a:xfrm>
            </p:grpSpPr>
            <p:cxnSp>
              <p:nvCxnSpPr>
                <p:cNvPr id="216" name="Google Shape;216;p8"/>
                <p:cNvCxnSpPr/>
                <p:nvPr/>
              </p:nvCxnSpPr>
              <p:spPr>
                <a:xfrm>
                  <a:off x="2880" y="1632"/>
                  <a:ext cx="0" cy="1200"/>
                </a:xfrm>
                <a:prstGeom prst="straightConnector1">
                  <a:avLst/>
                </a:prstGeom>
                <a:noFill/>
                <a:ln cap="flat" cmpd="sng" w="28575">
                  <a:solidFill>
                    <a:schemeClr val="dk1"/>
                  </a:solidFill>
                  <a:prstDash val="solid"/>
                  <a:round/>
                  <a:headEnd len="sm" w="sm" type="none"/>
                  <a:tailEnd len="sm" w="sm" type="none"/>
                </a:ln>
              </p:spPr>
            </p:cxnSp>
            <p:cxnSp>
              <p:nvCxnSpPr>
                <p:cNvPr id="217" name="Google Shape;217;p8"/>
                <p:cNvCxnSpPr/>
                <p:nvPr/>
              </p:nvCxnSpPr>
              <p:spPr>
                <a:xfrm>
                  <a:off x="2880" y="2832"/>
                  <a:ext cx="1824" cy="0"/>
                </a:xfrm>
                <a:prstGeom prst="straightConnector1">
                  <a:avLst/>
                </a:prstGeom>
                <a:noFill/>
                <a:ln cap="flat" cmpd="sng" w="28575">
                  <a:solidFill>
                    <a:schemeClr val="dk1"/>
                  </a:solidFill>
                  <a:prstDash val="solid"/>
                  <a:round/>
                  <a:headEnd len="sm" w="sm" type="none"/>
                  <a:tailEnd len="sm" w="sm" type="none"/>
                </a:ln>
              </p:spPr>
            </p:cxnSp>
            <p:cxnSp>
              <p:nvCxnSpPr>
                <p:cNvPr id="218" name="Google Shape;218;p8"/>
                <p:cNvCxnSpPr/>
                <p:nvPr/>
              </p:nvCxnSpPr>
              <p:spPr>
                <a:xfrm>
                  <a:off x="4704" y="1632"/>
                  <a:ext cx="0" cy="1200"/>
                </a:xfrm>
                <a:prstGeom prst="straightConnector1">
                  <a:avLst/>
                </a:prstGeom>
                <a:noFill/>
                <a:ln cap="flat" cmpd="sng" w="28575">
                  <a:solidFill>
                    <a:schemeClr val="dk1"/>
                  </a:solidFill>
                  <a:prstDash val="solid"/>
                  <a:round/>
                  <a:headEnd len="sm" w="sm" type="none"/>
                  <a:tailEnd len="sm" w="sm" type="none"/>
                </a:ln>
              </p:spPr>
            </p:cxnSp>
          </p:grpSp>
          <p:cxnSp>
            <p:nvCxnSpPr>
              <p:cNvPr id="219" name="Google Shape;219;p8"/>
              <p:cNvCxnSpPr/>
              <p:nvPr/>
            </p:nvCxnSpPr>
            <p:spPr>
              <a:xfrm>
                <a:off x="1100"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0" name="Google Shape;220;p8"/>
              <p:cNvCxnSpPr/>
              <p:nvPr/>
            </p:nvCxnSpPr>
            <p:spPr>
              <a:xfrm>
                <a:off x="1380"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1" name="Google Shape;221;p8"/>
              <p:cNvCxnSpPr/>
              <p:nvPr/>
            </p:nvCxnSpPr>
            <p:spPr>
              <a:xfrm>
                <a:off x="172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2" name="Google Shape;222;p8"/>
              <p:cNvCxnSpPr/>
              <p:nvPr/>
            </p:nvCxnSpPr>
            <p:spPr>
              <a:xfrm>
                <a:off x="207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3" name="Google Shape;223;p8"/>
              <p:cNvCxnSpPr/>
              <p:nvPr/>
            </p:nvCxnSpPr>
            <p:spPr>
              <a:xfrm>
                <a:off x="235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4" name="Google Shape;224;p8"/>
              <p:cNvCxnSpPr/>
              <p:nvPr/>
            </p:nvCxnSpPr>
            <p:spPr>
              <a:xfrm>
                <a:off x="2639"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5" name="Google Shape;225;p8"/>
              <p:cNvCxnSpPr/>
              <p:nvPr/>
            </p:nvCxnSpPr>
            <p:spPr>
              <a:xfrm>
                <a:off x="2918"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6" name="Google Shape;226;p8"/>
              <p:cNvCxnSpPr/>
              <p:nvPr/>
            </p:nvCxnSpPr>
            <p:spPr>
              <a:xfrm>
                <a:off x="3198" y="2224"/>
                <a:ext cx="140" cy="0"/>
              </a:xfrm>
              <a:prstGeom prst="straightConnector1">
                <a:avLst/>
              </a:prstGeom>
              <a:noFill/>
              <a:ln cap="flat" cmpd="sng" w="28575">
                <a:solidFill>
                  <a:schemeClr val="dk1"/>
                </a:solidFill>
                <a:prstDash val="solid"/>
                <a:round/>
                <a:headEnd len="sm" w="sm" type="none"/>
                <a:tailEnd len="sm" w="sm" type="none"/>
              </a:ln>
            </p:spPr>
          </p:cxnSp>
          <p:cxnSp>
            <p:nvCxnSpPr>
              <p:cNvPr id="227" name="Google Shape;227;p8"/>
              <p:cNvCxnSpPr/>
              <p:nvPr/>
            </p:nvCxnSpPr>
            <p:spPr>
              <a:xfrm>
                <a:off x="1170" y="2465"/>
                <a:ext cx="140" cy="0"/>
              </a:xfrm>
              <a:prstGeom prst="straightConnector1">
                <a:avLst/>
              </a:prstGeom>
              <a:noFill/>
              <a:ln cap="flat" cmpd="sng" w="28575">
                <a:solidFill>
                  <a:schemeClr val="dk1"/>
                </a:solidFill>
                <a:prstDash val="solid"/>
                <a:round/>
                <a:headEnd len="sm" w="sm" type="none"/>
                <a:tailEnd len="sm" w="sm" type="none"/>
              </a:ln>
            </p:spPr>
          </p:cxnSp>
          <p:cxnSp>
            <p:nvCxnSpPr>
              <p:cNvPr id="228" name="Google Shape;228;p8"/>
              <p:cNvCxnSpPr/>
              <p:nvPr/>
            </p:nvCxnSpPr>
            <p:spPr>
              <a:xfrm>
                <a:off x="2569" y="2465"/>
                <a:ext cx="70" cy="0"/>
              </a:xfrm>
              <a:prstGeom prst="straightConnector1">
                <a:avLst/>
              </a:prstGeom>
              <a:noFill/>
              <a:ln cap="flat" cmpd="sng" w="28575">
                <a:solidFill>
                  <a:schemeClr val="dk1"/>
                </a:solidFill>
                <a:prstDash val="solid"/>
                <a:round/>
                <a:headEnd len="sm" w="sm" type="none"/>
                <a:tailEnd len="sm" w="sm" type="none"/>
              </a:ln>
            </p:spPr>
          </p:cxnSp>
          <p:cxnSp>
            <p:nvCxnSpPr>
              <p:cNvPr id="229" name="Google Shape;229;p8"/>
              <p:cNvCxnSpPr/>
              <p:nvPr/>
            </p:nvCxnSpPr>
            <p:spPr>
              <a:xfrm>
                <a:off x="1869" y="2864"/>
                <a:ext cx="70" cy="0"/>
              </a:xfrm>
              <a:prstGeom prst="straightConnector1">
                <a:avLst/>
              </a:prstGeom>
              <a:noFill/>
              <a:ln cap="flat" cmpd="sng" w="28575">
                <a:solidFill>
                  <a:schemeClr val="dk1"/>
                </a:solidFill>
                <a:prstDash val="solid"/>
                <a:round/>
                <a:headEnd len="sm" w="sm" type="none"/>
                <a:tailEnd len="sm" w="sm" type="none"/>
              </a:ln>
            </p:spPr>
          </p:cxnSp>
          <p:cxnSp>
            <p:nvCxnSpPr>
              <p:cNvPr id="230" name="Google Shape;230;p8"/>
              <p:cNvCxnSpPr/>
              <p:nvPr/>
            </p:nvCxnSpPr>
            <p:spPr>
              <a:xfrm>
                <a:off x="1450" y="3104"/>
                <a:ext cx="209" cy="0"/>
              </a:xfrm>
              <a:prstGeom prst="straightConnector1">
                <a:avLst/>
              </a:prstGeom>
              <a:noFill/>
              <a:ln cap="flat" cmpd="sng" w="28575">
                <a:solidFill>
                  <a:schemeClr val="dk1"/>
                </a:solidFill>
                <a:prstDash val="solid"/>
                <a:round/>
                <a:headEnd len="sm" w="sm" type="none"/>
                <a:tailEnd len="sm" w="sm" type="none"/>
              </a:ln>
            </p:spPr>
          </p:cxnSp>
          <p:cxnSp>
            <p:nvCxnSpPr>
              <p:cNvPr id="231" name="Google Shape;231;p8"/>
              <p:cNvCxnSpPr/>
              <p:nvPr/>
            </p:nvCxnSpPr>
            <p:spPr>
              <a:xfrm>
                <a:off x="1170" y="2784"/>
                <a:ext cx="140" cy="0"/>
              </a:xfrm>
              <a:prstGeom prst="straightConnector1">
                <a:avLst/>
              </a:prstGeom>
              <a:noFill/>
              <a:ln cap="flat" cmpd="sng" w="28575">
                <a:solidFill>
                  <a:schemeClr val="dk1"/>
                </a:solidFill>
                <a:prstDash val="solid"/>
                <a:round/>
                <a:headEnd len="sm" w="sm" type="none"/>
                <a:tailEnd len="sm" w="sm" type="none"/>
              </a:ln>
            </p:spPr>
          </p:cxnSp>
          <p:cxnSp>
            <p:nvCxnSpPr>
              <p:cNvPr id="232" name="Google Shape;232;p8"/>
              <p:cNvCxnSpPr/>
              <p:nvPr/>
            </p:nvCxnSpPr>
            <p:spPr>
              <a:xfrm>
                <a:off x="1799" y="2465"/>
                <a:ext cx="70" cy="0"/>
              </a:xfrm>
              <a:prstGeom prst="straightConnector1">
                <a:avLst/>
              </a:prstGeom>
              <a:noFill/>
              <a:ln cap="flat" cmpd="sng" w="28575">
                <a:solidFill>
                  <a:schemeClr val="dk1"/>
                </a:solidFill>
                <a:prstDash val="solid"/>
                <a:round/>
                <a:headEnd len="sm" w="sm" type="none"/>
                <a:tailEnd len="sm" w="sm" type="none"/>
              </a:ln>
            </p:spPr>
          </p:cxnSp>
          <p:cxnSp>
            <p:nvCxnSpPr>
              <p:cNvPr id="233" name="Google Shape;233;p8"/>
              <p:cNvCxnSpPr/>
              <p:nvPr/>
            </p:nvCxnSpPr>
            <p:spPr>
              <a:xfrm>
                <a:off x="2149" y="2465"/>
                <a:ext cx="140" cy="0"/>
              </a:xfrm>
              <a:prstGeom prst="straightConnector1">
                <a:avLst/>
              </a:prstGeom>
              <a:noFill/>
              <a:ln cap="flat" cmpd="sng" w="28575">
                <a:solidFill>
                  <a:schemeClr val="dk1"/>
                </a:solidFill>
                <a:prstDash val="solid"/>
                <a:round/>
                <a:headEnd len="sm" w="sm" type="none"/>
                <a:tailEnd len="sm" w="sm" type="none"/>
              </a:ln>
            </p:spPr>
          </p:cxnSp>
          <p:cxnSp>
            <p:nvCxnSpPr>
              <p:cNvPr id="234" name="Google Shape;234;p8"/>
              <p:cNvCxnSpPr/>
              <p:nvPr/>
            </p:nvCxnSpPr>
            <p:spPr>
              <a:xfrm>
                <a:off x="2848" y="3183"/>
                <a:ext cx="70" cy="0"/>
              </a:xfrm>
              <a:prstGeom prst="straightConnector1">
                <a:avLst/>
              </a:prstGeom>
              <a:noFill/>
              <a:ln cap="flat" cmpd="sng" w="28575">
                <a:solidFill>
                  <a:schemeClr val="dk1"/>
                </a:solidFill>
                <a:prstDash val="solid"/>
                <a:round/>
                <a:headEnd len="sm" w="sm" type="none"/>
                <a:tailEnd len="sm" w="sm" type="none"/>
              </a:ln>
            </p:spPr>
          </p:cxnSp>
          <p:cxnSp>
            <p:nvCxnSpPr>
              <p:cNvPr id="235" name="Google Shape;235;p8"/>
              <p:cNvCxnSpPr/>
              <p:nvPr/>
            </p:nvCxnSpPr>
            <p:spPr>
              <a:xfrm>
                <a:off x="2848" y="2784"/>
                <a:ext cx="140" cy="0"/>
              </a:xfrm>
              <a:prstGeom prst="straightConnector1">
                <a:avLst/>
              </a:prstGeom>
              <a:noFill/>
              <a:ln cap="flat" cmpd="sng" w="28575">
                <a:solidFill>
                  <a:schemeClr val="dk1"/>
                </a:solidFill>
                <a:prstDash val="solid"/>
                <a:round/>
                <a:headEnd len="sm" w="sm" type="none"/>
                <a:tailEnd len="sm" w="sm" type="none"/>
              </a:ln>
            </p:spPr>
          </p:cxnSp>
          <p:cxnSp>
            <p:nvCxnSpPr>
              <p:cNvPr id="236" name="Google Shape;236;p8"/>
              <p:cNvCxnSpPr/>
              <p:nvPr/>
            </p:nvCxnSpPr>
            <p:spPr>
              <a:xfrm>
                <a:off x="2848" y="2465"/>
                <a:ext cx="140" cy="0"/>
              </a:xfrm>
              <a:prstGeom prst="straightConnector1">
                <a:avLst/>
              </a:prstGeom>
              <a:noFill/>
              <a:ln cap="flat" cmpd="sng" w="28575">
                <a:solidFill>
                  <a:schemeClr val="dk1"/>
                </a:solidFill>
                <a:prstDash val="solid"/>
                <a:round/>
                <a:headEnd len="sm" w="sm" type="none"/>
                <a:tailEnd len="sm" w="sm" type="none"/>
              </a:ln>
            </p:spPr>
          </p:cxnSp>
          <p:cxnSp>
            <p:nvCxnSpPr>
              <p:cNvPr id="237" name="Google Shape;237;p8"/>
              <p:cNvCxnSpPr/>
              <p:nvPr/>
            </p:nvCxnSpPr>
            <p:spPr>
              <a:xfrm>
                <a:off x="3268" y="2465"/>
                <a:ext cx="70" cy="0"/>
              </a:xfrm>
              <a:prstGeom prst="straightConnector1">
                <a:avLst/>
              </a:prstGeom>
              <a:noFill/>
              <a:ln cap="flat" cmpd="sng" w="28575">
                <a:solidFill>
                  <a:schemeClr val="dk1"/>
                </a:solidFill>
                <a:prstDash val="solid"/>
                <a:round/>
                <a:headEnd len="sm" w="sm" type="none"/>
                <a:tailEnd len="sm" w="sm" type="none"/>
              </a:ln>
            </p:spPr>
          </p:cxnSp>
          <p:cxnSp>
            <p:nvCxnSpPr>
              <p:cNvPr id="238" name="Google Shape;238;p8"/>
              <p:cNvCxnSpPr/>
              <p:nvPr/>
            </p:nvCxnSpPr>
            <p:spPr>
              <a:xfrm>
                <a:off x="1520" y="2705"/>
                <a:ext cx="139" cy="0"/>
              </a:xfrm>
              <a:prstGeom prst="straightConnector1">
                <a:avLst/>
              </a:prstGeom>
              <a:noFill/>
              <a:ln cap="flat" cmpd="sng" w="28575">
                <a:solidFill>
                  <a:schemeClr val="dk1"/>
                </a:solidFill>
                <a:prstDash val="solid"/>
                <a:round/>
                <a:headEnd len="sm" w="sm" type="none"/>
                <a:tailEnd len="sm" w="sm" type="none"/>
              </a:ln>
            </p:spPr>
          </p:cxnSp>
          <p:cxnSp>
            <p:nvCxnSpPr>
              <p:cNvPr id="239" name="Google Shape;239;p8"/>
              <p:cNvCxnSpPr/>
              <p:nvPr/>
            </p:nvCxnSpPr>
            <p:spPr>
              <a:xfrm>
                <a:off x="2079" y="3345"/>
                <a:ext cx="0" cy="0"/>
              </a:xfrm>
              <a:prstGeom prst="straightConnector1">
                <a:avLst/>
              </a:prstGeom>
              <a:noFill/>
              <a:ln cap="flat" cmpd="sng" w="28575">
                <a:solidFill>
                  <a:schemeClr val="dk1"/>
                </a:solidFill>
                <a:prstDash val="solid"/>
                <a:round/>
                <a:headEnd len="sm" w="sm" type="none"/>
                <a:tailEnd len="sm" w="sm" type="none"/>
              </a:ln>
            </p:spPr>
          </p:cxnSp>
          <p:cxnSp>
            <p:nvCxnSpPr>
              <p:cNvPr id="240" name="Google Shape;240;p8"/>
              <p:cNvCxnSpPr/>
              <p:nvPr/>
            </p:nvCxnSpPr>
            <p:spPr>
              <a:xfrm>
                <a:off x="2149" y="3104"/>
                <a:ext cx="70" cy="0"/>
              </a:xfrm>
              <a:prstGeom prst="straightConnector1">
                <a:avLst/>
              </a:prstGeom>
              <a:noFill/>
              <a:ln cap="flat" cmpd="sng" w="28575">
                <a:solidFill>
                  <a:schemeClr val="dk1"/>
                </a:solidFill>
                <a:prstDash val="solid"/>
                <a:round/>
                <a:headEnd len="sm" w="sm" type="none"/>
                <a:tailEnd len="sm" w="sm" type="none"/>
              </a:ln>
            </p:spPr>
          </p:cxnSp>
          <p:cxnSp>
            <p:nvCxnSpPr>
              <p:cNvPr id="241" name="Google Shape;241;p8"/>
              <p:cNvCxnSpPr/>
              <p:nvPr/>
            </p:nvCxnSpPr>
            <p:spPr>
              <a:xfrm>
                <a:off x="2289" y="2784"/>
                <a:ext cx="140" cy="0"/>
              </a:xfrm>
              <a:prstGeom prst="straightConnector1">
                <a:avLst/>
              </a:prstGeom>
              <a:noFill/>
              <a:ln cap="flat" cmpd="sng" w="28575">
                <a:solidFill>
                  <a:schemeClr val="dk1"/>
                </a:solidFill>
                <a:prstDash val="solid"/>
                <a:round/>
                <a:headEnd len="sm" w="sm" type="none"/>
                <a:tailEnd len="sm" w="sm" type="none"/>
              </a:ln>
            </p:spPr>
          </p:cxnSp>
          <p:cxnSp>
            <p:nvCxnSpPr>
              <p:cNvPr id="242" name="Google Shape;242;p8"/>
              <p:cNvCxnSpPr/>
              <p:nvPr/>
            </p:nvCxnSpPr>
            <p:spPr>
              <a:xfrm>
                <a:off x="1869" y="3345"/>
                <a:ext cx="70" cy="0"/>
              </a:xfrm>
              <a:prstGeom prst="straightConnector1">
                <a:avLst/>
              </a:prstGeom>
              <a:noFill/>
              <a:ln cap="flat" cmpd="sng" w="28575">
                <a:solidFill>
                  <a:schemeClr val="dk1"/>
                </a:solidFill>
                <a:prstDash val="solid"/>
                <a:round/>
                <a:headEnd len="sm" w="sm" type="none"/>
                <a:tailEnd len="sm" w="sm" type="none"/>
              </a:ln>
            </p:spPr>
          </p:cxnSp>
          <p:cxnSp>
            <p:nvCxnSpPr>
              <p:cNvPr id="243" name="Google Shape;243;p8"/>
              <p:cNvCxnSpPr/>
              <p:nvPr/>
            </p:nvCxnSpPr>
            <p:spPr>
              <a:xfrm>
                <a:off x="1030" y="3345"/>
                <a:ext cx="70" cy="0"/>
              </a:xfrm>
              <a:prstGeom prst="straightConnector1">
                <a:avLst/>
              </a:prstGeom>
              <a:noFill/>
              <a:ln cap="flat" cmpd="sng" w="28575">
                <a:solidFill>
                  <a:schemeClr val="dk1"/>
                </a:solidFill>
                <a:prstDash val="solid"/>
                <a:round/>
                <a:headEnd len="sm" w="sm" type="none"/>
                <a:tailEnd len="sm" w="sm" type="none"/>
              </a:ln>
            </p:spPr>
          </p:cxnSp>
          <p:cxnSp>
            <p:nvCxnSpPr>
              <p:cNvPr id="244" name="Google Shape;244;p8"/>
              <p:cNvCxnSpPr/>
              <p:nvPr/>
            </p:nvCxnSpPr>
            <p:spPr>
              <a:xfrm>
                <a:off x="1100" y="3024"/>
                <a:ext cx="70" cy="0"/>
              </a:xfrm>
              <a:prstGeom prst="straightConnector1">
                <a:avLst/>
              </a:prstGeom>
              <a:noFill/>
              <a:ln cap="flat" cmpd="sng" w="28575">
                <a:solidFill>
                  <a:schemeClr val="dk1"/>
                </a:solidFill>
                <a:prstDash val="solid"/>
                <a:round/>
                <a:headEnd len="sm" w="sm" type="none"/>
                <a:tailEnd len="sm" w="sm" type="none"/>
              </a:ln>
            </p:spPr>
          </p:cxnSp>
          <p:cxnSp>
            <p:nvCxnSpPr>
              <p:cNvPr id="245" name="Google Shape;245;p8"/>
              <p:cNvCxnSpPr/>
              <p:nvPr/>
            </p:nvCxnSpPr>
            <p:spPr>
              <a:xfrm>
                <a:off x="2499" y="2945"/>
                <a:ext cx="210" cy="0"/>
              </a:xfrm>
              <a:prstGeom prst="straightConnector1">
                <a:avLst/>
              </a:prstGeom>
              <a:noFill/>
              <a:ln cap="flat" cmpd="sng" w="28575">
                <a:solidFill>
                  <a:schemeClr val="dk1"/>
                </a:solidFill>
                <a:prstDash val="solid"/>
                <a:round/>
                <a:headEnd len="sm" w="sm" type="none"/>
                <a:tailEnd len="sm" w="sm" type="none"/>
              </a:ln>
            </p:spPr>
          </p:cxnSp>
          <p:cxnSp>
            <p:nvCxnSpPr>
              <p:cNvPr id="246" name="Google Shape;246;p8"/>
              <p:cNvCxnSpPr/>
              <p:nvPr/>
            </p:nvCxnSpPr>
            <p:spPr>
              <a:xfrm>
                <a:off x="3268" y="2784"/>
                <a:ext cx="70" cy="0"/>
              </a:xfrm>
              <a:prstGeom prst="straightConnector1">
                <a:avLst/>
              </a:prstGeom>
              <a:noFill/>
              <a:ln cap="flat" cmpd="sng" w="28575">
                <a:solidFill>
                  <a:schemeClr val="dk1"/>
                </a:solidFill>
                <a:prstDash val="solid"/>
                <a:round/>
                <a:headEnd len="sm" w="sm" type="none"/>
                <a:tailEnd len="sm" w="sm" type="none"/>
              </a:ln>
            </p:spPr>
          </p:cxnSp>
          <p:cxnSp>
            <p:nvCxnSpPr>
              <p:cNvPr id="247" name="Google Shape;247;p8"/>
              <p:cNvCxnSpPr/>
              <p:nvPr/>
            </p:nvCxnSpPr>
            <p:spPr>
              <a:xfrm>
                <a:off x="3058" y="2945"/>
                <a:ext cx="70" cy="0"/>
              </a:xfrm>
              <a:prstGeom prst="straightConnector1">
                <a:avLst/>
              </a:prstGeom>
              <a:noFill/>
              <a:ln cap="flat" cmpd="sng" w="28575">
                <a:solidFill>
                  <a:schemeClr val="dk1"/>
                </a:solidFill>
                <a:prstDash val="solid"/>
                <a:round/>
                <a:headEnd len="sm" w="sm" type="none"/>
                <a:tailEnd len="sm" w="sm" type="none"/>
              </a:ln>
            </p:spPr>
          </p:cxnSp>
          <p:cxnSp>
            <p:nvCxnSpPr>
              <p:cNvPr id="248" name="Google Shape;248;p8"/>
              <p:cNvCxnSpPr/>
              <p:nvPr/>
            </p:nvCxnSpPr>
            <p:spPr>
              <a:xfrm>
                <a:off x="2429" y="3345"/>
                <a:ext cx="140" cy="0"/>
              </a:xfrm>
              <a:prstGeom prst="straightConnector1">
                <a:avLst/>
              </a:prstGeom>
              <a:noFill/>
              <a:ln cap="flat" cmpd="sng" w="28575">
                <a:solidFill>
                  <a:schemeClr val="dk1"/>
                </a:solidFill>
                <a:prstDash val="solid"/>
                <a:round/>
                <a:headEnd len="sm" w="sm" type="none"/>
                <a:tailEnd len="sm" w="sm" type="none"/>
              </a:ln>
            </p:spPr>
          </p:cxnSp>
          <p:cxnSp>
            <p:nvCxnSpPr>
              <p:cNvPr id="249" name="Google Shape;249;p8"/>
              <p:cNvCxnSpPr/>
              <p:nvPr/>
            </p:nvCxnSpPr>
            <p:spPr>
              <a:xfrm>
                <a:off x="3128" y="3345"/>
                <a:ext cx="140" cy="0"/>
              </a:xfrm>
              <a:prstGeom prst="straightConnector1">
                <a:avLst/>
              </a:prstGeom>
              <a:noFill/>
              <a:ln cap="flat" cmpd="sng" w="28575">
                <a:solidFill>
                  <a:schemeClr val="dk1"/>
                </a:solidFill>
                <a:prstDash val="solid"/>
                <a:round/>
                <a:headEnd len="sm" w="sm" type="none"/>
                <a:tailEnd len="sm" w="sm" type="none"/>
              </a:ln>
            </p:spPr>
          </p:cxnSp>
          <p:cxnSp>
            <p:nvCxnSpPr>
              <p:cNvPr id="250" name="Google Shape;250;p8"/>
              <p:cNvCxnSpPr/>
              <p:nvPr/>
            </p:nvCxnSpPr>
            <p:spPr>
              <a:xfrm>
                <a:off x="3128" y="3183"/>
                <a:ext cx="140" cy="0"/>
              </a:xfrm>
              <a:prstGeom prst="straightConnector1">
                <a:avLst/>
              </a:prstGeom>
              <a:noFill/>
              <a:ln cap="flat" cmpd="sng" w="28575">
                <a:solidFill>
                  <a:schemeClr val="dk1"/>
                </a:solidFill>
                <a:prstDash val="solid"/>
                <a:round/>
                <a:headEnd len="sm" w="sm" type="none"/>
                <a:tailEnd len="sm" w="sm" type="none"/>
              </a:ln>
            </p:spPr>
          </p:cxnSp>
          <p:cxnSp>
            <p:nvCxnSpPr>
              <p:cNvPr id="251" name="Google Shape;251;p8"/>
              <p:cNvCxnSpPr/>
              <p:nvPr/>
            </p:nvCxnSpPr>
            <p:spPr>
              <a:xfrm>
                <a:off x="1380" y="3345"/>
                <a:ext cx="70" cy="0"/>
              </a:xfrm>
              <a:prstGeom prst="straightConnector1">
                <a:avLst/>
              </a:prstGeom>
              <a:noFill/>
              <a:ln cap="flat" cmpd="sng" w="28575">
                <a:solidFill>
                  <a:schemeClr val="dk1"/>
                </a:solidFill>
                <a:prstDash val="solid"/>
                <a:round/>
                <a:headEnd len="sm" w="sm" type="none"/>
                <a:tailEnd len="sm" w="sm" type="none"/>
              </a:ln>
            </p:spPr>
          </p:cxnSp>
          <p:cxnSp>
            <p:nvCxnSpPr>
              <p:cNvPr id="252" name="Google Shape;252;p8"/>
              <p:cNvCxnSpPr/>
              <p:nvPr/>
            </p:nvCxnSpPr>
            <p:spPr>
              <a:xfrm>
                <a:off x="1520" y="2465"/>
                <a:ext cx="69" cy="0"/>
              </a:xfrm>
              <a:prstGeom prst="straightConnector1">
                <a:avLst/>
              </a:prstGeom>
              <a:noFill/>
              <a:ln cap="flat" cmpd="sng" w="28575">
                <a:solidFill>
                  <a:schemeClr val="dk1"/>
                </a:solidFill>
                <a:prstDash val="solid"/>
                <a:round/>
                <a:headEnd len="sm" w="sm" type="none"/>
                <a:tailEnd len="sm" w="sm" type="none"/>
              </a:ln>
            </p:spPr>
          </p:cxnSp>
          <p:cxnSp>
            <p:nvCxnSpPr>
              <p:cNvPr id="253" name="Google Shape;253;p8"/>
              <p:cNvCxnSpPr/>
              <p:nvPr/>
            </p:nvCxnSpPr>
            <p:spPr>
              <a:xfrm>
                <a:off x="2009" y="2624"/>
                <a:ext cx="140" cy="0"/>
              </a:xfrm>
              <a:prstGeom prst="straightConnector1">
                <a:avLst/>
              </a:prstGeom>
              <a:noFill/>
              <a:ln cap="flat" cmpd="sng" w="28575">
                <a:solidFill>
                  <a:schemeClr val="dk1"/>
                </a:solidFill>
                <a:prstDash val="solid"/>
                <a:round/>
                <a:headEnd len="sm" w="sm" type="none"/>
                <a:tailEnd len="sm" w="sm" type="none"/>
              </a:ln>
            </p:spPr>
          </p:cxnSp>
          <p:cxnSp>
            <p:nvCxnSpPr>
              <p:cNvPr id="254" name="Google Shape;254;p8"/>
              <p:cNvCxnSpPr/>
              <p:nvPr/>
            </p:nvCxnSpPr>
            <p:spPr>
              <a:xfrm>
                <a:off x="1030" y="2624"/>
                <a:ext cx="70" cy="0"/>
              </a:xfrm>
              <a:prstGeom prst="straightConnector1">
                <a:avLst/>
              </a:prstGeom>
              <a:noFill/>
              <a:ln cap="flat" cmpd="sng" w="28575">
                <a:solidFill>
                  <a:schemeClr val="dk1"/>
                </a:solidFill>
                <a:prstDash val="solid"/>
                <a:round/>
                <a:headEnd len="sm" w="sm" type="none"/>
                <a:tailEnd len="sm" w="sm" type="none"/>
              </a:ln>
            </p:spPr>
          </p:cxnSp>
        </p:grpSp>
        <p:sp>
          <p:nvSpPr>
            <p:cNvPr id="255" name="Google Shape;255;p8"/>
            <p:cNvSpPr/>
            <p:nvPr/>
          </p:nvSpPr>
          <p:spPr>
            <a:xfrm>
              <a:off x="1824" y="2859"/>
              <a:ext cx="40" cy="981"/>
            </a:xfrm>
            <a:prstGeom prst="rect">
              <a:avLst/>
            </a:prstGeom>
            <a:solidFill>
              <a:srgbClr val="33333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cxnSp>
          <p:nvCxnSpPr>
            <p:cNvPr id="256" name="Google Shape;256;p8"/>
            <p:cNvCxnSpPr/>
            <p:nvPr/>
          </p:nvCxnSpPr>
          <p:spPr>
            <a:xfrm>
              <a:off x="1545" y="2860"/>
              <a:ext cx="327" cy="1"/>
            </a:xfrm>
            <a:prstGeom prst="straightConnector1">
              <a:avLst/>
            </a:prstGeom>
            <a:noFill/>
            <a:ln cap="flat" cmpd="sng" w="28575">
              <a:solidFill>
                <a:schemeClr val="dk1"/>
              </a:solidFill>
              <a:prstDash val="solid"/>
              <a:round/>
              <a:headEnd len="sm" w="sm" type="none"/>
              <a:tailEnd len="sm" w="sm" type="none"/>
            </a:ln>
          </p:spPr>
        </p:cxnSp>
        <p:cxnSp>
          <p:nvCxnSpPr>
            <p:cNvPr id="257" name="Google Shape;257;p8"/>
            <p:cNvCxnSpPr/>
            <p:nvPr/>
          </p:nvCxnSpPr>
          <p:spPr>
            <a:xfrm>
              <a:off x="1545" y="2547"/>
              <a:ext cx="1" cy="313"/>
            </a:xfrm>
            <a:prstGeom prst="straightConnector1">
              <a:avLst/>
            </a:prstGeom>
            <a:noFill/>
            <a:ln cap="flat" cmpd="sng" w="28575">
              <a:solidFill>
                <a:schemeClr val="dk1"/>
              </a:solidFill>
              <a:prstDash val="solid"/>
              <a:round/>
              <a:headEnd len="sm" w="sm" type="none"/>
              <a:tailEnd len="sm" w="sm" type="none"/>
            </a:ln>
          </p:spPr>
        </p:cxnSp>
        <p:cxnSp>
          <p:nvCxnSpPr>
            <p:cNvPr id="258" name="Google Shape;258;p8"/>
            <p:cNvCxnSpPr/>
            <p:nvPr/>
          </p:nvCxnSpPr>
          <p:spPr>
            <a:xfrm>
              <a:off x="1536" y="2547"/>
              <a:ext cx="478" cy="1"/>
            </a:xfrm>
            <a:prstGeom prst="straightConnector1">
              <a:avLst/>
            </a:prstGeom>
            <a:noFill/>
            <a:ln cap="flat" cmpd="sng" w="28575">
              <a:solidFill>
                <a:schemeClr val="dk1"/>
              </a:solidFill>
              <a:prstDash val="solid"/>
              <a:round/>
              <a:headEnd len="sm" w="sm" type="none"/>
              <a:tailEnd len="sm" w="sm" type="none"/>
            </a:ln>
          </p:spPr>
        </p:cxnSp>
        <p:cxnSp>
          <p:nvCxnSpPr>
            <p:cNvPr id="259" name="Google Shape;259;p8"/>
            <p:cNvCxnSpPr/>
            <p:nvPr/>
          </p:nvCxnSpPr>
          <p:spPr>
            <a:xfrm>
              <a:off x="3232" y="2860"/>
              <a:ext cx="251" cy="1"/>
            </a:xfrm>
            <a:prstGeom prst="straightConnector1">
              <a:avLst/>
            </a:prstGeom>
            <a:noFill/>
            <a:ln cap="flat" cmpd="sng" w="28575">
              <a:solidFill>
                <a:schemeClr val="dk1"/>
              </a:solidFill>
              <a:prstDash val="solid"/>
              <a:round/>
              <a:headEnd len="sm" w="sm" type="none"/>
              <a:tailEnd len="sm" w="sm" type="none"/>
            </a:ln>
          </p:spPr>
        </p:cxnSp>
        <p:cxnSp>
          <p:nvCxnSpPr>
            <p:cNvPr id="260" name="Google Shape;260;p8"/>
            <p:cNvCxnSpPr/>
            <p:nvPr/>
          </p:nvCxnSpPr>
          <p:spPr>
            <a:xfrm>
              <a:off x="2553" y="2435"/>
              <a:ext cx="1" cy="229"/>
            </a:xfrm>
            <a:prstGeom prst="straightConnector1">
              <a:avLst/>
            </a:prstGeom>
            <a:noFill/>
            <a:ln cap="flat" cmpd="sng" w="28575">
              <a:solidFill>
                <a:schemeClr val="dk1"/>
              </a:solidFill>
              <a:prstDash val="solid"/>
              <a:round/>
              <a:headEnd len="sm" w="sm" type="none"/>
              <a:tailEnd len="sm" w="sm" type="none"/>
            </a:ln>
          </p:spPr>
        </p:cxnSp>
        <p:cxnSp>
          <p:nvCxnSpPr>
            <p:cNvPr id="261" name="Google Shape;261;p8"/>
            <p:cNvCxnSpPr/>
            <p:nvPr/>
          </p:nvCxnSpPr>
          <p:spPr>
            <a:xfrm>
              <a:off x="2605" y="2501"/>
              <a:ext cx="1" cy="85"/>
            </a:xfrm>
            <a:prstGeom prst="straightConnector1">
              <a:avLst/>
            </a:prstGeom>
            <a:noFill/>
            <a:ln cap="flat" cmpd="sng" w="28575">
              <a:solidFill>
                <a:schemeClr val="dk1"/>
              </a:solidFill>
              <a:prstDash val="solid"/>
              <a:round/>
              <a:headEnd len="sm" w="sm" type="none"/>
              <a:tailEnd len="sm" w="sm" type="none"/>
            </a:ln>
          </p:spPr>
        </p:cxnSp>
        <p:sp>
          <p:nvSpPr>
            <p:cNvPr id="262" name="Google Shape;262;p8"/>
            <p:cNvSpPr/>
            <p:nvPr/>
          </p:nvSpPr>
          <p:spPr>
            <a:xfrm>
              <a:off x="3120" y="2352"/>
              <a:ext cx="127" cy="182"/>
            </a:xfrm>
            <a:prstGeom prst="ellipse">
              <a:avLst/>
            </a:prstGeom>
            <a:solidFill>
              <a:srgbClr val="FF0000"/>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sp>
          <p:nvSpPr>
            <p:cNvPr id="263" name="Google Shape;263;p8"/>
            <p:cNvSpPr/>
            <p:nvPr/>
          </p:nvSpPr>
          <p:spPr>
            <a:xfrm>
              <a:off x="3158" y="2526"/>
              <a:ext cx="59" cy="44"/>
            </a:xfrm>
            <a:prstGeom prst="rect">
              <a:avLst/>
            </a:prstGeom>
            <a:solidFill>
              <a:srgbClr val="336699"/>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sp>
          <p:nvSpPr>
            <p:cNvPr id="264" name="Google Shape;264;p8"/>
            <p:cNvSpPr txBox="1"/>
            <p:nvPr/>
          </p:nvSpPr>
          <p:spPr>
            <a:xfrm>
              <a:off x="3210" y="1956"/>
              <a:ext cx="384"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accent2"/>
                  </a:solidFill>
                  <a:latin typeface="Times New Roman"/>
                  <a:ea typeface="Times New Roman"/>
                  <a:cs typeface="Times New Roman"/>
                  <a:sym typeface="Times New Roman"/>
                </a:rPr>
                <a:t>Đèn</a:t>
              </a:r>
              <a:r>
                <a:rPr i="0" lang="en-US" sz="1800">
                  <a:solidFill>
                    <a:schemeClr val="accent2"/>
                  </a:solidFill>
                  <a:latin typeface="Times New Roman"/>
                  <a:ea typeface="Times New Roman"/>
                  <a:cs typeface="Times New Roman"/>
                  <a:sym typeface="Times New Roman"/>
                </a:rPr>
                <a:t> </a:t>
              </a:r>
              <a:endParaRPr i="0" sz="1800">
                <a:solidFill>
                  <a:schemeClr val="accent2"/>
                </a:solidFill>
                <a:latin typeface="Times New Roman"/>
                <a:ea typeface="Times New Roman"/>
                <a:cs typeface="Times New Roman"/>
                <a:sym typeface="Times New Roman"/>
              </a:endParaRPr>
            </a:p>
          </p:txBody>
        </p:sp>
        <p:sp>
          <p:nvSpPr>
            <p:cNvPr id="265" name="Google Shape;265;p8"/>
            <p:cNvSpPr/>
            <p:nvPr/>
          </p:nvSpPr>
          <p:spPr>
            <a:xfrm>
              <a:off x="3225" y="2860"/>
              <a:ext cx="39" cy="981"/>
            </a:xfrm>
            <a:prstGeom prst="rect">
              <a:avLst/>
            </a:prstGeom>
            <a:solidFill>
              <a:srgbClr val="33333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sp>
          <p:nvSpPr>
            <p:cNvPr id="266" name="Google Shape;266;p8"/>
            <p:cNvSpPr txBox="1"/>
            <p:nvPr/>
          </p:nvSpPr>
          <p:spPr>
            <a:xfrm>
              <a:off x="1993" y="2339"/>
              <a:ext cx="251"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dk1"/>
                  </a:solidFill>
                  <a:latin typeface="Times New Roman"/>
                  <a:ea typeface="Times New Roman"/>
                  <a:cs typeface="Times New Roman"/>
                  <a:sym typeface="Times New Roman"/>
                </a:rPr>
                <a:t>K</a:t>
              </a:r>
              <a:endParaRPr b="1" i="0" sz="1800">
                <a:solidFill>
                  <a:schemeClr val="dk1"/>
                </a:solidFill>
                <a:latin typeface="Times New Roman"/>
                <a:ea typeface="Times New Roman"/>
                <a:cs typeface="Times New Roman"/>
                <a:sym typeface="Times New Roman"/>
              </a:endParaRPr>
            </a:p>
          </p:txBody>
        </p:sp>
        <p:cxnSp>
          <p:nvCxnSpPr>
            <p:cNvPr id="267" name="Google Shape;267;p8"/>
            <p:cNvCxnSpPr/>
            <p:nvPr/>
          </p:nvCxnSpPr>
          <p:spPr>
            <a:xfrm>
              <a:off x="2121" y="2544"/>
              <a:ext cx="432" cy="0"/>
            </a:xfrm>
            <a:prstGeom prst="straightConnector1">
              <a:avLst/>
            </a:prstGeom>
            <a:noFill/>
            <a:ln cap="flat" cmpd="sng" w="28575">
              <a:solidFill>
                <a:schemeClr val="dk1"/>
              </a:solidFill>
              <a:prstDash val="solid"/>
              <a:round/>
              <a:headEnd len="sm" w="sm" type="none"/>
              <a:tailEnd len="sm" w="sm" type="none"/>
            </a:ln>
          </p:spPr>
        </p:cxnSp>
        <p:cxnSp>
          <p:nvCxnSpPr>
            <p:cNvPr id="268" name="Google Shape;268;p8"/>
            <p:cNvCxnSpPr/>
            <p:nvPr/>
          </p:nvCxnSpPr>
          <p:spPr>
            <a:xfrm>
              <a:off x="2601" y="2544"/>
              <a:ext cx="576" cy="0"/>
            </a:xfrm>
            <a:prstGeom prst="straightConnector1">
              <a:avLst/>
            </a:prstGeom>
            <a:noFill/>
            <a:ln cap="flat" cmpd="sng" w="28575">
              <a:solidFill>
                <a:schemeClr val="dk1"/>
              </a:solidFill>
              <a:prstDash val="solid"/>
              <a:round/>
              <a:headEnd len="sm" w="sm" type="none"/>
              <a:tailEnd len="sm" w="sm" type="none"/>
            </a:ln>
          </p:spPr>
        </p:cxnSp>
        <p:cxnSp>
          <p:nvCxnSpPr>
            <p:cNvPr id="269" name="Google Shape;269;p8"/>
            <p:cNvCxnSpPr/>
            <p:nvPr/>
          </p:nvCxnSpPr>
          <p:spPr>
            <a:xfrm>
              <a:off x="3487" y="2544"/>
              <a:ext cx="0" cy="311"/>
            </a:xfrm>
            <a:prstGeom prst="straightConnector1">
              <a:avLst/>
            </a:prstGeom>
            <a:noFill/>
            <a:ln cap="flat" cmpd="sng" w="28575">
              <a:solidFill>
                <a:schemeClr val="dk1"/>
              </a:solidFill>
              <a:prstDash val="solid"/>
              <a:round/>
              <a:headEnd len="sm" w="sm" type="none"/>
              <a:tailEnd len="sm" w="sm" type="none"/>
            </a:ln>
          </p:spPr>
        </p:cxnSp>
        <p:cxnSp>
          <p:nvCxnSpPr>
            <p:cNvPr id="270" name="Google Shape;270;p8"/>
            <p:cNvCxnSpPr/>
            <p:nvPr/>
          </p:nvCxnSpPr>
          <p:spPr>
            <a:xfrm>
              <a:off x="3212" y="2544"/>
              <a:ext cx="288" cy="0"/>
            </a:xfrm>
            <a:prstGeom prst="straightConnector1">
              <a:avLst/>
            </a:prstGeom>
            <a:noFill/>
            <a:ln cap="flat" cmpd="sng" w="28575">
              <a:solidFill>
                <a:schemeClr val="dk1"/>
              </a:solidFill>
              <a:prstDash val="solid"/>
              <a:round/>
              <a:headEnd len="sm" w="sm" type="none"/>
              <a:tailEnd len="sm" w="sm" type="none"/>
            </a:ln>
          </p:spPr>
        </p:cxnSp>
        <p:cxnSp>
          <p:nvCxnSpPr>
            <p:cNvPr id="271" name="Google Shape;271;p8"/>
            <p:cNvCxnSpPr/>
            <p:nvPr/>
          </p:nvCxnSpPr>
          <p:spPr>
            <a:xfrm>
              <a:off x="2007" y="2535"/>
              <a:ext cx="144" cy="0"/>
            </a:xfrm>
            <a:prstGeom prst="straightConnector1">
              <a:avLst/>
            </a:prstGeom>
            <a:noFill/>
            <a:ln cap="flat" cmpd="sng" w="28575">
              <a:solidFill>
                <a:schemeClr val="dk1"/>
              </a:solidFill>
              <a:prstDash val="solid"/>
              <a:round/>
              <a:headEnd len="sm" w="sm" type="none"/>
              <a:tailEnd len="sm" w="sm" type="none"/>
            </a:ln>
          </p:spPr>
        </p:cxnSp>
        <p:sp>
          <p:nvSpPr>
            <p:cNvPr id="272" name="Google Shape;272;p8"/>
            <p:cNvSpPr txBox="1"/>
            <p:nvPr/>
          </p:nvSpPr>
          <p:spPr>
            <a:xfrm>
              <a:off x="1824" y="2723"/>
              <a:ext cx="192" cy="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chemeClr val="dk1"/>
                  </a:solidFill>
                  <a:latin typeface="Times New Roman"/>
                  <a:ea typeface="Times New Roman"/>
                  <a:cs typeface="Times New Roman"/>
                  <a:sym typeface="Times New Roman"/>
                </a:rPr>
                <a:t>+</a:t>
              </a:r>
              <a:endParaRPr b="1" i="0" sz="2400">
                <a:solidFill>
                  <a:schemeClr val="dk1"/>
                </a:solidFill>
                <a:latin typeface="Times New Roman"/>
                <a:ea typeface="Times New Roman"/>
                <a:cs typeface="Times New Roman"/>
                <a:sym typeface="Times New Roman"/>
              </a:endParaRPr>
            </a:p>
          </p:txBody>
        </p:sp>
        <p:sp>
          <p:nvSpPr>
            <p:cNvPr id="273" name="Google Shape;273;p8"/>
            <p:cNvSpPr txBox="1"/>
            <p:nvPr/>
          </p:nvSpPr>
          <p:spPr>
            <a:xfrm>
              <a:off x="3050" y="2675"/>
              <a:ext cx="192" cy="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800">
                  <a:solidFill>
                    <a:schemeClr val="dk1"/>
                  </a:solidFill>
                  <a:latin typeface="Times New Roman"/>
                  <a:ea typeface="Times New Roman"/>
                  <a:cs typeface="Times New Roman"/>
                  <a:sym typeface="Times New Roman"/>
                </a:rPr>
                <a:t>-</a:t>
              </a:r>
              <a:endParaRPr i="0" sz="2800">
                <a:solidFill>
                  <a:schemeClr val="dk1"/>
                </a:solidFill>
                <a:latin typeface="Times New Roman"/>
                <a:ea typeface="Times New Roman"/>
                <a:cs typeface="Times New Roman"/>
                <a:sym typeface="Times New Roman"/>
              </a:endParaRPr>
            </a:p>
          </p:txBody>
        </p:sp>
        <p:sp>
          <p:nvSpPr>
            <p:cNvPr id="274" name="Google Shape;274;p8"/>
            <p:cNvSpPr txBox="1"/>
            <p:nvPr/>
          </p:nvSpPr>
          <p:spPr>
            <a:xfrm>
              <a:off x="1607" y="2640"/>
              <a:ext cx="720"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a:solidFill>
                    <a:schemeClr val="dk1"/>
                  </a:solidFill>
                  <a:latin typeface="Times New Roman"/>
                  <a:ea typeface="Times New Roman"/>
                  <a:cs typeface="Times New Roman"/>
                  <a:sym typeface="Times New Roman"/>
                </a:rPr>
                <a:t>Anốt</a:t>
              </a:r>
              <a:endParaRPr b="1" i="0" sz="1600">
                <a:solidFill>
                  <a:schemeClr val="dk1"/>
                </a:solidFill>
                <a:latin typeface="Times New Roman"/>
                <a:ea typeface="Times New Roman"/>
                <a:cs typeface="Times New Roman"/>
                <a:sym typeface="Times New Roman"/>
              </a:endParaRPr>
            </a:p>
          </p:txBody>
        </p:sp>
        <p:sp>
          <p:nvSpPr>
            <p:cNvPr id="275" name="Google Shape;275;p8"/>
            <p:cNvSpPr txBox="1"/>
            <p:nvPr/>
          </p:nvSpPr>
          <p:spPr>
            <a:xfrm>
              <a:off x="3034" y="2640"/>
              <a:ext cx="720"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a:solidFill>
                    <a:schemeClr val="dk1"/>
                  </a:solidFill>
                  <a:latin typeface="Times New Roman"/>
                  <a:ea typeface="Times New Roman"/>
                  <a:cs typeface="Times New Roman"/>
                  <a:sym typeface="Times New Roman"/>
                </a:rPr>
                <a:t>Catốt</a:t>
              </a:r>
              <a:endParaRPr b="1" i="0" sz="1600">
                <a:solidFill>
                  <a:schemeClr val="dk1"/>
                </a:solidFill>
                <a:latin typeface="Times New Roman"/>
                <a:ea typeface="Times New Roman"/>
                <a:cs typeface="Times New Roman"/>
                <a:sym typeface="Times New Roman"/>
              </a:endParaRPr>
            </a:p>
          </p:txBody>
        </p:sp>
      </p:grpSp>
      <p:cxnSp>
        <p:nvCxnSpPr>
          <p:cNvPr id="276" name="Google Shape;276;p8"/>
          <p:cNvCxnSpPr/>
          <p:nvPr/>
        </p:nvCxnSpPr>
        <p:spPr>
          <a:xfrm>
            <a:off x="6248400" y="3371850"/>
            <a:ext cx="1828800" cy="0"/>
          </a:xfrm>
          <a:prstGeom prst="straightConnector1">
            <a:avLst/>
          </a:prstGeom>
          <a:noFill/>
          <a:ln cap="flat" cmpd="sng" w="38100">
            <a:solidFill>
              <a:srgbClr val="FF0000"/>
            </a:solidFill>
            <a:prstDash val="solid"/>
            <a:round/>
            <a:headEnd len="sm" w="sm" type="none"/>
            <a:tailEnd len="med" w="med" type="triangle"/>
          </a:ln>
        </p:spPr>
      </p:cxnSp>
      <p:grpSp>
        <p:nvGrpSpPr>
          <p:cNvPr id="277" name="Google Shape;277;p8"/>
          <p:cNvGrpSpPr/>
          <p:nvPr/>
        </p:nvGrpSpPr>
        <p:grpSpPr>
          <a:xfrm>
            <a:off x="6782362" y="3351609"/>
            <a:ext cx="925513" cy="584598"/>
            <a:chOff x="3977" y="3072"/>
            <a:chExt cx="583" cy="491"/>
          </a:xfrm>
        </p:grpSpPr>
        <p:sp>
          <p:nvSpPr>
            <p:cNvPr id="278" name="Google Shape;278;p8"/>
            <p:cNvSpPr txBox="1"/>
            <p:nvPr/>
          </p:nvSpPr>
          <p:spPr>
            <a:xfrm>
              <a:off x="3984" y="3072"/>
              <a:ext cx="576" cy="4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rgbClr val="FF0000"/>
                  </a:solidFill>
                  <a:latin typeface="Calibri"/>
                  <a:ea typeface="Calibri"/>
                  <a:cs typeface="Calibri"/>
                  <a:sym typeface="Calibri"/>
                </a:rPr>
                <a:t>E</a:t>
              </a:r>
              <a:endParaRPr b="1" i="0" sz="3200">
                <a:solidFill>
                  <a:srgbClr val="FF0000"/>
                </a:solidFill>
                <a:latin typeface="Calibri"/>
                <a:ea typeface="Calibri"/>
                <a:cs typeface="Calibri"/>
                <a:sym typeface="Calibri"/>
              </a:endParaRPr>
            </a:p>
          </p:txBody>
        </p:sp>
        <p:cxnSp>
          <p:nvCxnSpPr>
            <p:cNvPr id="279" name="Google Shape;279;p8"/>
            <p:cNvCxnSpPr/>
            <p:nvPr/>
          </p:nvCxnSpPr>
          <p:spPr>
            <a:xfrm>
              <a:off x="3977" y="3137"/>
              <a:ext cx="240" cy="0"/>
            </a:xfrm>
            <a:prstGeom prst="straightConnector1">
              <a:avLst/>
            </a:prstGeom>
            <a:noFill/>
            <a:ln cap="flat" cmpd="sng" w="9525">
              <a:solidFill>
                <a:srgbClr val="CC3300"/>
              </a:solidFill>
              <a:prstDash val="solid"/>
              <a:round/>
              <a:headEnd len="sm" w="sm" type="none"/>
              <a:tailEnd len="med" w="med" type="triangle"/>
            </a:ln>
          </p:spPr>
        </p:cxnSp>
      </p:grpSp>
      <p:grpSp>
        <p:nvGrpSpPr>
          <p:cNvPr id="280" name="Google Shape;280;p8"/>
          <p:cNvGrpSpPr/>
          <p:nvPr/>
        </p:nvGrpSpPr>
        <p:grpSpPr>
          <a:xfrm>
            <a:off x="7645000" y="3843334"/>
            <a:ext cx="1039813" cy="369094"/>
            <a:chOff x="4560" y="2985"/>
            <a:chExt cx="655" cy="310"/>
          </a:xfrm>
        </p:grpSpPr>
        <p:sp>
          <p:nvSpPr>
            <p:cNvPr id="281" name="Google Shape;281;p8"/>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282" name="Google Shape;282;p8"/>
            <p:cNvGrpSpPr/>
            <p:nvPr/>
          </p:nvGrpSpPr>
          <p:grpSpPr>
            <a:xfrm>
              <a:off x="4639" y="2985"/>
              <a:ext cx="576" cy="310"/>
              <a:chOff x="4665" y="2959"/>
              <a:chExt cx="576" cy="310"/>
            </a:xfrm>
          </p:grpSpPr>
          <p:sp>
            <p:nvSpPr>
              <p:cNvPr id="283" name="Google Shape;283;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284" name="Google Shape;284;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285" name="Google Shape;285;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286" name="Google Shape;286;p8"/>
          <p:cNvGrpSpPr/>
          <p:nvPr/>
        </p:nvGrpSpPr>
        <p:grpSpPr>
          <a:xfrm>
            <a:off x="6183306" y="4348159"/>
            <a:ext cx="1066800" cy="369094"/>
            <a:chOff x="4176" y="3591"/>
            <a:chExt cx="672" cy="310"/>
          </a:xfrm>
        </p:grpSpPr>
        <p:sp>
          <p:nvSpPr>
            <p:cNvPr id="287" name="Google Shape;287;p8"/>
            <p:cNvSpPr/>
            <p:nvPr/>
          </p:nvSpPr>
          <p:spPr>
            <a:xfrm>
              <a:off x="4608"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288" name="Google Shape;288;p8"/>
            <p:cNvGrpSpPr/>
            <p:nvPr/>
          </p:nvGrpSpPr>
          <p:grpSpPr>
            <a:xfrm>
              <a:off x="4176" y="3591"/>
              <a:ext cx="576" cy="310"/>
              <a:chOff x="4176" y="3591"/>
              <a:chExt cx="576" cy="310"/>
            </a:xfrm>
          </p:grpSpPr>
          <p:grpSp>
            <p:nvGrpSpPr>
              <p:cNvPr id="289" name="Google Shape;289;p8"/>
              <p:cNvGrpSpPr/>
              <p:nvPr/>
            </p:nvGrpSpPr>
            <p:grpSpPr>
              <a:xfrm>
                <a:off x="4176" y="3591"/>
                <a:ext cx="576" cy="310"/>
                <a:chOff x="4848" y="3578"/>
                <a:chExt cx="576" cy="310"/>
              </a:xfrm>
            </p:grpSpPr>
            <p:sp>
              <p:nvSpPr>
                <p:cNvPr id="290" name="Google Shape;290;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291" name="Google Shape;291;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292" name="Google Shape;292;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293" name="Google Shape;293;p8"/>
          <p:cNvGrpSpPr/>
          <p:nvPr/>
        </p:nvGrpSpPr>
        <p:grpSpPr>
          <a:xfrm>
            <a:off x="6717271" y="3843334"/>
            <a:ext cx="1039813" cy="369094"/>
            <a:chOff x="4560" y="2985"/>
            <a:chExt cx="655" cy="310"/>
          </a:xfrm>
        </p:grpSpPr>
        <p:sp>
          <p:nvSpPr>
            <p:cNvPr id="294" name="Google Shape;294;p8"/>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295" name="Google Shape;295;p8"/>
            <p:cNvGrpSpPr/>
            <p:nvPr/>
          </p:nvGrpSpPr>
          <p:grpSpPr>
            <a:xfrm>
              <a:off x="4639" y="2985"/>
              <a:ext cx="576" cy="310"/>
              <a:chOff x="4665" y="2959"/>
              <a:chExt cx="576" cy="310"/>
            </a:xfrm>
          </p:grpSpPr>
          <p:sp>
            <p:nvSpPr>
              <p:cNvPr id="296" name="Google Shape;296;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297" name="Google Shape;297;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298" name="Google Shape;298;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299" name="Google Shape;299;p8"/>
          <p:cNvGrpSpPr/>
          <p:nvPr/>
        </p:nvGrpSpPr>
        <p:grpSpPr>
          <a:xfrm>
            <a:off x="6004479" y="3843337"/>
            <a:ext cx="914400" cy="842963"/>
            <a:chOff x="4639" y="2985"/>
            <a:chExt cx="576" cy="708"/>
          </a:xfrm>
        </p:grpSpPr>
        <p:sp>
          <p:nvSpPr>
            <p:cNvPr id="300" name="Google Shape;300;p8"/>
            <p:cNvSpPr/>
            <p:nvPr/>
          </p:nvSpPr>
          <p:spPr>
            <a:xfrm>
              <a:off x="4656" y="3549"/>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01" name="Google Shape;301;p8"/>
            <p:cNvGrpSpPr/>
            <p:nvPr/>
          </p:nvGrpSpPr>
          <p:grpSpPr>
            <a:xfrm>
              <a:off x="4639" y="2985"/>
              <a:ext cx="576" cy="310"/>
              <a:chOff x="4665" y="2959"/>
              <a:chExt cx="576" cy="310"/>
            </a:xfrm>
          </p:grpSpPr>
          <p:sp>
            <p:nvSpPr>
              <p:cNvPr id="302" name="Google Shape;302;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03" name="Google Shape;303;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304" name="Google Shape;304;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05" name="Google Shape;305;p8"/>
          <p:cNvGrpSpPr/>
          <p:nvPr/>
        </p:nvGrpSpPr>
        <p:grpSpPr>
          <a:xfrm>
            <a:off x="7021506" y="3662359"/>
            <a:ext cx="1066800" cy="369094"/>
            <a:chOff x="4176" y="3591"/>
            <a:chExt cx="672" cy="310"/>
          </a:xfrm>
        </p:grpSpPr>
        <p:sp>
          <p:nvSpPr>
            <p:cNvPr id="306" name="Google Shape;306;p8"/>
            <p:cNvSpPr/>
            <p:nvPr/>
          </p:nvSpPr>
          <p:spPr>
            <a:xfrm>
              <a:off x="4608"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07" name="Google Shape;307;p8"/>
            <p:cNvGrpSpPr/>
            <p:nvPr/>
          </p:nvGrpSpPr>
          <p:grpSpPr>
            <a:xfrm>
              <a:off x="4176" y="3591"/>
              <a:ext cx="576" cy="310"/>
              <a:chOff x="4176" y="3591"/>
              <a:chExt cx="576" cy="310"/>
            </a:xfrm>
          </p:grpSpPr>
          <p:grpSp>
            <p:nvGrpSpPr>
              <p:cNvPr id="308" name="Google Shape;308;p8"/>
              <p:cNvGrpSpPr/>
              <p:nvPr/>
            </p:nvGrpSpPr>
            <p:grpSpPr>
              <a:xfrm>
                <a:off x="4176" y="3591"/>
                <a:ext cx="576" cy="310"/>
                <a:chOff x="4848" y="3578"/>
                <a:chExt cx="576" cy="310"/>
              </a:xfrm>
            </p:grpSpPr>
            <p:sp>
              <p:nvSpPr>
                <p:cNvPr id="309" name="Google Shape;309;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10" name="Google Shape;310;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311" name="Google Shape;311;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12" name="Google Shape;312;p8"/>
          <p:cNvGrpSpPr/>
          <p:nvPr/>
        </p:nvGrpSpPr>
        <p:grpSpPr>
          <a:xfrm>
            <a:off x="7631106" y="4405309"/>
            <a:ext cx="914400" cy="369094"/>
            <a:chOff x="4176" y="3591"/>
            <a:chExt cx="576" cy="310"/>
          </a:xfrm>
        </p:grpSpPr>
        <p:sp>
          <p:nvSpPr>
            <p:cNvPr id="313" name="Google Shape;313;p8"/>
            <p:cNvSpPr/>
            <p:nvPr/>
          </p:nvSpPr>
          <p:spPr>
            <a:xfrm>
              <a:off x="4416"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14" name="Google Shape;314;p8"/>
            <p:cNvGrpSpPr/>
            <p:nvPr/>
          </p:nvGrpSpPr>
          <p:grpSpPr>
            <a:xfrm>
              <a:off x="4176" y="3591"/>
              <a:ext cx="576" cy="310"/>
              <a:chOff x="4176" y="3591"/>
              <a:chExt cx="576" cy="310"/>
            </a:xfrm>
          </p:grpSpPr>
          <p:grpSp>
            <p:nvGrpSpPr>
              <p:cNvPr id="315" name="Google Shape;315;p8"/>
              <p:cNvGrpSpPr/>
              <p:nvPr/>
            </p:nvGrpSpPr>
            <p:grpSpPr>
              <a:xfrm>
                <a:off x="4176" y="3591"/>
                <a:ext cx="576" cy="310"/>
                <a:chOff x="4848" y="3578"/>
                <a:chExt cx="576" cy="310"/>
              </a:xfrm>
            </p:grpSpPr>
            <p:sp>
              <p:nvSpPr>
                <p:cNvPr id="316" name="Google Shape;316;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17" name="Google Shape;317;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318" name="Google Shape;318;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19" name="Google Shape;319;p8"/>
          <p:cNvGrpSpPr/>
          <p:nvPr/>
        </p:nvGrpSpPr>
        <p:grpSpPr>
          <a:xfrm>
            <a:off x="5905494" y="3662360"/>
            <a:ext cx="1039813" cy="369093"/>
            <a:chOff x="4560" y="2985"/>
            <a:chExt cx="655" cy="310"/>
          </a:xfrm>
        </p:grpSpPr>
        <p:sp>
          <p:nvSpPr>
            <p:cNvPr id="320" name="Google Shape;320;p8"/>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21" name="Google Shape;321;p8"/>
            <p:cNvGrpSpPr/>
            <p:nvPr/>
          </p:nvGrpSpPr>
          <p:grpSpPr>
            <a:xfrm>
              <a:off x="4639" y="2985"/>
              <a:ext cx="576" cy="310"/>
              <a:chOff x="4665" y="2959"/>
              <a:chExt cx="576" cy="310"/>
            </a:xfrm>
          </p:grpSpPr>
          <p:sp>
            <p:nvSpPr>
              <p:cNvPr id="322" name="Google Shape;322;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23" name="Google Shape;323;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324" name="Google Shape;324;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25" name="Google Shape;325;p8"/>
          <p:cNvGrpSpPr/>
          <p:nvPr/>
        </p:nvGrpSpPr>
        <p:grpSpPr>
          <a:xfrm>
            <a:off x="6671298" y="4239813"/>
            <a:ext cx="1039813" cy="369093"/>
            <a:chOff x="4560" y="2985"/>
            <a:chExt cx="655" cy="310"/>
          </a:xfrm>
        </p:grpSpPr>
        <p:sp>
          <p:nvSpPr>
            <p:cNvPr id="326" name="Google Shape;326;p8"/>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27" name="Google Shape;327;p8"/>
            <p:cNvGrpSpPr/>
            <p:nvPr/>
          </p:nvGrpSpPr>
          <p:grpSpPr>
            <a:xfrm>
              <a:off x="4639" y="2985"/>
              <a:ext cx="576" cy="310"/>
              <a:chOff x="4665" y="2959"/>
              <a:chExt cx="576" cy="310"/>
            </a:xfrm>
          </p:grpSpPr>
          <p:sp>
            <p:nvSpPr>
              <p:cNvPr id="328" name="Google Shape;328;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29" name="Google Shape;329;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330" name="Google Shape;330;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31" name="Google Shape;331;p8"/>
          <p:cNvGrpSpPr/>
          <p:nvPr/>
        </p:nvGrpSpPr>
        <p:grpSpPr>
          <a:xfrm>
            <a:off x="6743694" y="3657597"/>
            <a:ext cx="1039813" cy="369093"/>
            <a:chOff x="4560" y="2985"/>
            <a:chExt cx="655" cy="310"/>
          </a:xfrm>
        </p:grpSpPr>
        <p:sp>
          <p:nvSpPr>
            <p:cNvPr id="332" name="Google Shape;332;p8"/>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33" name="Google Shape;333;p8"/>
            <p:cNvGrpSpPr/>
            <p:nvPr/>
          </p:nvGrpSpPr>
          <p:grpSpPr>
            <a:xfrm>
              <a:off x="4639" y="2985"/>
              <a:ext cx="576" cy="310"/>
              <a:chOff x="4665" y="2959"/>
              <a:chExt cx="576" cy="310"/>
            </a:xfrm>
          </p:grpSpPr>
          <p:sp>
            <p:nvSpPr>
              <p:cNvPr id="334" name="Google Shape;334;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35" name="Google Shape;335;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336" name="Google Shape;336;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37" name="Google Shape;337;p8"/>
          <p:cNvGrpSpPr/>
          <p:nvPr/>
        </p:nvGrpSpPr>
        <p:grpSpPr>
          <a:xfrm>
            <a:off x="5573706" y="4119559"/>
            <a:ext cx="1066800" cy="369094"/>
            <a:chOff x="4176" y="3591"/>
            <a:chExt cx="672" cy="310"/>
          </a:xfrm>
        </p:grpSpPr>
        <p:sp>
          <p:nvSpPr>
            <p:cNvPr id="338" name="Google Shape;338;p8"/>
            <p:cNvSpPr/>
            <p:nvPr/>
          </p:nvSpPr>
          <p:spPr>
            <a:xfrm>
              <a:off x="4608"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39" name="Google Shape;339;p8"/>
            <p:cNvGrpSpPr/>
            <p:nvPr/>
          </p:nvGrpSpPr>
          <p:grpSpPr>
            <a:xfrm>
              <a:off x="4176" y="3591"/>
              <a:ext cx="576" cy="310"/>
              <a:chOff x="4176" y="3591"/>
              <a:chExt cx="576" cy="310"/>
            </a:xfrm>
          </p:grpSpPr>
          <p:grpSp>
            <p:nvGrpSpPr>
              <p:cNvPr id="340" name="Google Shape;340;p8"/>
              <p:cNvGrpSpPr/>
              <p:nvPr/>
            </p:nvGrpSpPr>
            <p:grpSpPr>
              <a:xfrm>
                <a:off x="4176" y="3591"/>
                <a:ext cx="576" cy="310"/>
                <a:chOff x="4848" y="3578"/>
                <a:chExt cx="576" cy="310"/>
              </a:xfrm>
            </p:grpSpPr>
            <p:sp>
              <p:nvSpPr>
                <p:cNvPr id="341" name="Google Shape;341;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42" name="Google Shape;342;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343" name="Google Shape;343;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44" name="Google Shape;344;p8"/>
          <p:cNvGrpSpPr/>
          <p:nvPr/>
        </p:nvGrpSpPr>
        <p:grpSpPr>
          <a:xfrm>
            <a:off x="6716706" y="3943347"/>
            <a:ext cx="1066800" cy="369094"/>
            <a:chOff x="4176" y="3591"/>
            <a:chExt cx="672" cy="310"/>
          </a:xfrm>
        </p:grpSpPr>
        <p:sp>
          <p:nvSpPr>
            <p:cNvPr id="345" name="Google Shape;345;p8"/>
            <p:cNvSpPr/>
            <p:nvPr/>
          </p:nvSpPr>
          <p:spPr>
            <a:xfrm>
              <a:off x="4608"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46" name="Google Shape;346;p8"/>
            <p:cNvGrpSpPr/>
            <p:nvPr/>
          </p:nvGrpSpPr>
          <p:grpSpPr>
            <a:xfrm>
              <a:off x="4176" y="3591"/>
              <a:ext cx="576" cy="310"/>
              <a:chOff x="4176" y="3591"/>
              <a:chExt cx="576" cy="310"/>
            </a:xfrm>
          </p:grpSpPr>
          <p:grpSp>
            <p:nvGrpSpPr>
              <p:cNvPr id="347" name="Google Shape;347;p8"/>
              <p:cNvGrpSpPr/>
              <p:nvPr/>
            </p:nvGrpSpPr>
            <p:grpSpPr>
              <a:xfrm>
                <a:off x="4176" y="3591"/>
                <a:ext cx="576" cy="310"/>
                <a:chOff x="4848" y="3578"/>
                <a:chExt cx="576" cy="310"/>
              </a:xfrm>
            </p:grpSpPr>
            <p:sp>
              <p:nvSpPr>
                <p:cNvPr id="348" name="Google Shape;348;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49" name="Google Shape;349;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350" name="Google Shape;350;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51" name="Google Shape;351;p8"/>
          <p:cNvGrpSpPr/>
          <p:nvPr/>
        </p:nvGrpSpPr>
        <p:grpSpPr>
          <a:xfrm>
            <a:off x="7402506" y="4005259"/>
            <a:ext cx="1066800" cy="369094"/>
            <a:chOff x="4176" y="3591"/>
            <a:chExt cx="672" cy="310"/>
          </a:xfrm>
        </p:grpSpPr>
        <p:sp>
          <p:nvSpPr>
            <p:cNvPr id="352" name="Google Shape;352;p8"/>
            <p:cNvSpPr/>
            <p:nvPr/>
          </p:nvSpPr>
          <p:spPr>
            <a:xfrm>
              <a:off x="4608"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53" name="Google Shape;353;p8"/>
            <p:cNvGrpSpPr/>
            <p:nvPr/>
          </p:nvGrpSpPr>
          <p:grpSpPr>
            <a:xfrm>
              <a:off x="4176" y="3591"/>
              <a:ext cx="576" cy="310"/>
              <a:chOff x="4176" y="3591"/>
              <a:chExt cx="576" cy="310"/>
            </a:xfrm>
          </p:grpSpPr>
          <p:grpSp>
            <p:nvGrpSpPr>
              <p:cNvPr id="354" name="Google Shape;354;p8"/>
              <p:cNvGrpSpPr/>
              <p:nvPr/>
            </p:nvGrpSpPr>
            <p:grpSpPr>
              <a:xfrm>
                <a:off x="4176" y="3591"/>
                <a:ext cx="576" cy="310"/>
                <a:chOff x="4848" y="3578"/>
                <a:chExt cx="576" cy="310"/>
              </a:xfrm>
            </p:grpSpPr>
            <p:sp>
              <p:nvSpPr>
                <p:cNvPr id="355" name="Google Shape;355;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56" name="Google Shape;356;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357" name="Google Shape;357;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58" name="Google Shape;358;p8"/>
          <p:cNvGrpSpPr/>
          <p:nvPr/>
        </p:nvGrpSpPr>
        <p:grpSpPr>
          <a:xfrm>
            <a:off x="8458200" y="3486150"/>
            <a:ext cx="3505200" cy="1371600"/>
            <a:chOff x="3641" y="3072"/>
            <a:chExt cx="2208" cy="855"/>
          </a:xfrm>
        </p:grpSpPr>
        <p:sp>
          <p:nvSpPr>
            <p:cNvPr id="359" name="Google Shape;359;p8"/>
            <p:cNvSpPr/>
            <p:nvPr/>
          </p:nvSpPr>
          <p:spPr>
            <a:xfrm>
              <a:off x="3641" y="3164"/>
              <a:ext cx="2208" cy="6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grpSp>
          <p:nvGrpSpPr>
            <p:cNvPr id="360" name="Google Shape;360;p8"/>
            <p:cNvGrpSpPr/>
            <p:nvPr/>
          </p:nvGrpSpPr>
          <p:grpSpPr>
            <a:xfrm>
              <a:off x="3661" y="3072"/>
              <a:ext cx="255" cy="855"/>
              <a:chOff x="3661" y="3072"/>
              <a:chExt cx="255" cy="855"/>
            </a:xfrm>
          </p:grpSpPr>
          <p:sp>
            <p:nvSpPr>
              <p:cNvPr id="361" name="Google Shape;361;p8"/>
              <p:cNvSpPr/>
              <p:nvPr/>
            </p:nvSpPr>
            <p:spPr>
              <a:xfrm>
                <a:off x="3661" y="3159"/>
                <a:ext cx="48" cy="768"/>
              </a:xfrm>
              <a:prstGeom prst="rect">
                <a:avLst/>
              </a:prstGeom>
              <a:solidFill>
                <a:srgbClr val="3333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cxnSp>
            <p:nvCxnSpPr>
              <p:cNvPr id="362" name="Google Shape;362;p8"/>
              <p:cNvCxnSpPr/>
              <p:nvPr/>
            </p:nvCxnSpPr>
            <p:spPr>
              <a:xfrm>
                <a:off x="3916" y="3072"/>
                <a:ext cx="0" cy="816"/>
              </a:xfrm>
              <a:prstGeom prst="straightConnector1">
                <a:avLst/>
              </a:prstGeom>
              <a:noFill/>
              <a:ln cap="flat" cmpd="sng" w="38100">
                <a:solidFill>
                  <a:schemeClr val="dk1"/>
                </a:solidFill>
                <a:prstDash val="solid"/>
                <a:round/>
                <a:headEnd len="sm" w="sm" type="none"/>
                <a:tailEnd len="sm" w="sm" type="none"/>
              </a:ln>
            </p:spPr>
          </p:cxnSp>
        </p:grpSp>
      </p:grpSp>
      <p:grpSp>
        <p:nvGrpSpPr>
          <p:cNvPr id="363" name="Google Shape;363;p8"/>
          <p:cNvGrpSpPr/>
          <p:nvPr/>
        </p:nvGrpSpPr>
        <p:grpSpPr>
          <a:xfrm>
            <a:off x="7554907" y="4229097"/>
            <a:ext cx="1039813" cy="369093"/>
            <a:chOff x="4560" y="2985"/>
            <a:chExt cx="655" cy="310"/>
          </a:xfrm>
        </p:grpSpPr>
        <p:sp>
          <p:nvSpPr>
            <p:cNvPr id="364" name="Google Shape;364;p8"/>
            <p:cNvSpPr/>
            <p:nvPr/>
          </p:nvSpPr>
          <p:spPr>
            <a:xfrm>
              <a:off x="4560" y="3120"/>
              <a:ext cx="192" cy="144"/>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65" name="Google Shape;365;p8"/>
            <p:cNvGrpSpPr/>
            <p:nvPr/>
          </p:nvGrpSpPr>
          <p:grpSpPr>
            <a:xfrm>
              <a:off x="4639" y="2985"/>
              <a:ext cx="576" cy="310"/>
              <a:chOff x="4665" y="2959"/>
              <a:chExt cx="576" cy="310"/>
            </a:xfrm>
          </p:grpSpPr>
          <p:sp>
            <p:nvSpPr>
              <p:cNvPr id="366" name="Google Shape;366;p8"/>
              <p:cNvSpPr txBox="1"/>
              <p:nvPr/>
            </p:nvSpPr>
            <p:spPr>
              <a:xfrm>
                <a:off x="4665" y="2959"/>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67" name="Google Shape;367;p8"/>
              <p:cNvCxnSpPr/>
              <p:nvPr/>
            </p:nvCxnSpPr>
            <p:spPr>
              <a:xfrm>
                <a:off x="4774" y="3177"/>
                <a:ext cx="192" cy="0"/>
              </a:xfrm>
              <a:prstGeom prst="straightConnector1">
                <a:avLst/>
              </a:prstGeom>
              <a:noFill/>
              <a:ln cap="flat" cmpd="sng" w="9525">
                <a:solidFill>
                  <a:srgbClr val="FF0000"/>
                </a:solidFill>
                <a:prstDash val="solid"/>
                <a:round/>
                <a:headEnd len="sm" w="sm" type="none"/>
                <a:tailEnd len="med" w="med" type="triangle"/>
              </a:ln>
            </p:spPr>
          </p:cxnSp>
          <p:cxnSp>
            <p:nvCxnSpPr>
              <p:cNvPr id="368" name="Google Shape;368;p8"/>
              <p:cNvCxnSpPr/>
              <p:nvPr/>
            </p:nvCxnSpPr>
            <p:spPr>
              <a:xfrm>
                <a:off x="4870" y="3002"/>
                <a:ext cx="144" cy="0"/>
              </a:xfrm>
              <a:prstGeom prst="straightConnector1">
                <a:avLst/>
              </a:prstGeom>
              <a:noFill/>
              <a:ln cap="flat" cmpd="sng" w="9525">
                <a:solidFill>
                  <a:srgbClr val="FF0000"/>
                </a:solidFill>
                <a:prstDash val="solid"/>
                <a:round/>
                <a:headEnd len="sm" w="sm" type="none"/>
                <a:tailEnd len="med" w="med" type="triangle"/>
              </a:ln>
            </p:spPr>
          </p:cxnSp>
        </p:grpSp>
      </p:grpSp>
      <p:grpSp>
        <p:nvGrpSpPr>
          <p:cNvPr id="369" name="Google Shape;369;p8"/>
          <p:cNvGrpSpPr/>
          <p:nvPr/>
        </p:nvGrpSpPr>
        <p:grpSpPr>
          <a:xfrm>
            <a:off x="5573706" y="3771897"/>
            <a:ext cx="1066800" cy="369094"/>
            <a:chOff x="4176" y="3591"/>
            <a:chExt cx="672" cy="310"/>
          </a:xfrm>
        </p:grpSpPr>
        <p:sp>
          <p:nvSpPr>
            <p:cNvPr id="370" name="Google Shape;370;p8"/>
            <p:cNvSpPr/>
            <p:nvPr/>
          </p:nvSpPr>
          <p:spPr>
            <a:xfrm>
              <a:off x="4608" y="3731"/>
              <a:ext cx="240" cy="144"/>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grpSp>
          <p:nvGrpSpPr>
            <p:cNvPr id="371" name="Google Shape;371;p8"/>
            <p:cNvGrpSpPr/>
            <p:nvPr/>
          </p:nvGrpSpPr>
          <p:grpSpPr>
            <a:xfrm>
              <a:off x="4176" y="3591"/>
              <a:ext cx="576" cy="310"/>
              <a:chOff x="4176" y="3591"/>
              <a:chExt cx="576" cy="310"/>
            </a:xfrm>
          </p:grpSpPr>
          <p:grpSp>
            <p:nvGrpSpPr>
              <p:cNvPr id="372" name="Google Shape;372;p8"/>
              <p:cNvGrpSpPr/>
              <p:nvPr/>
            </p:nvGrpSpPr>
            <p:grpSpPr>
              <a:xfrm>
                <a:off x="4176" y="3591"/>
                <a:ext cx="576" cy="310"/>
                <a:chOff x="4848" y="3578"/>
                <a:chExt cx="576" cy="310"/>
              </a:xfrm>
            </p:grpSpPr>
            <p:sp>
              <p:nvSpPr>
                <p:cNvPr id="373" name="Google Shape;373;p8"/>
                <p:cNvSpPr txBox="1"/>
                <p:nvPr/>
              </p:nvSpPr>
              <p:spPr>
                <a:xfrm>
                  <a:off x="4848" y="3578"/>
                  <a:ext cx="576" cy="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rgbClr val="FF0000"/>
                      </a:solidFill>
                      <a:latin typeface="Calibri"/>
                      <a:ea typeface="Calibri"/>
                      <a:cs typeface="Calibri"/>
                      <a:sym typeface="Calibri"/>
                    </a:rPr>
                    <a:t>F</a:t>
                  </a:r>
                  <a:r>
                    <a:rPr baseline="-25000" i="0" lang="en-US" sz="1800">
                      <a:solidFill>
                        <a:srgbClr val="FF0000"/>
                      </a:solidFill>
                      <a:latin typeface="Calibri"/>
                      <a:ea typeface="Calibri"/>
                      <a:cs typeface="Calibri"/>
                      <a:sym typeface="Calibri"/>
                    </a:rPr>
                    <a:t>®</a:t>
                  </a:r>
                  <a:endParaRPr i="0" sz="1800">
                    <a:solidFill>
                      <a:srgbClr val="FF0000"/>
                    </a:solidFill>
                    <a:latin typeface="Calibri"/>
                    <a:ea typeface="Calibri"/>
                    <a:cs typeface="Calibri"/>
                    <a:sym typeface="Calibri"/>
                  </a:endParaRPr>
                </a:p>
              </p:txBody>
            </p:sp>
            <p:cxnSp>
              <p:nvCxnSpPr>
                <p:cNvPr id="374" name="Google Shape;374;p8"/>
                <p:cNvCxnSpPr/>
                <p:nvPr/>
              </p:nvCxnSpPr>
              <p:spPr>
                <a:xfrm>
                  <a:off x="5053" y="3621"/>
                  <a:ext cx="144" cy="0"/>
                </a:xfrm>
                <a:prstGeom prst="straightConnector1">
                  <a:avLst/>
                </a:prstGeom>
                <a:noFill/>
                <a:ln cap="flat" cmpd="sng" w="9525">
                  <a:solidFill>
                    <a:srgbClr val="FF0000"/>
                  </a:solidFill>
                  <a:prstDash val="solid"/>
                  <a:round/>
                  <a:headEnd len="sm" w="sm" type="none"/>
                  <a:tailEnd len="med" w="med" type="triangle"/>
                </a:ln>
              </p:spPr>
            </p:cxnSp>
          </p:grpSp>
          <p:cxnSp>
            <p:nvCxnSpPr>
              <p:cNvPr id="375" name="Google Shape;375;p8"/>
              <p:cNvCxnSpPr/>
              <p:nvPr/>
            </p:nvCxnSpPr>
            <p:spPr>
              <a:xfrm rot="10800000">
                <a:off x="4416" y="3814"/>
                <a:ext cx="192" cy="0"/>
              </a:xfrm>
              <a:prstGeom prst="straightConnector1">
                <a:avLst/>
              </a:prstGeom>
              <a:noFill/>
              <a:ln cap="flat" cmpd="sng" w="9525">
                <a:solidFill>
                  <a:srgbClr val="FF0000"/>
                </a:solidFill>
                <a:prstDash val="solid"/>
                <a:round/>
                <a:headEnd len="sm" w="sm" type="none"/>
                <a:tailEnd len="med" w="med" type="triangle"/>
              </a:ln>
            </p:spPr>
          </p:cxnSp>
        </p:grpSp>
      </p:grpSp>
      <p:sp>
        <p:nvSpPr>
          <p:cNvPr id="376" name="Google Shape;376;p8"/>
          <p:cNvSpPr/>
          <p:nvPr/>
        </p:nvSpPr>
        <p:spPr>
          <a:xfrm>
            <a:off x="6031470" y="2871788"/>
            <a:ext cx="381000" cy="285750"/>
          </a:xfrm>
          <a:prstGeom prst="ellipse">
            <a:avLst/>
          </a:prstGeom>
          <a:noFill/>
          <a:ln cap="flat" cmpd="sng" w="28575">
            <a:solidFill>
              <a:srgbClr val="FF33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sp>
        <p:nvSpPr>
          <p:cNvPr id="377" name="Google Shape;377;p8"/>
          <p:cNvSpPr/>
          <p:nvPr/>
        </p:nvSpPr>
        <p:spPr>
          <a:xfrm>
            <a:off x="3472762" y="3600450"/>
            <a:ext cx="2362200" cy="12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grpSp>
        <p:nvGrpSpPr>
          <p:cNvPr id="378" name="Google Shape;378;p8"/>
          <p:cNvGrpSpPr/>
          <p:nvPr/>
        </p:nvGrpSpPr>
        <p:grpSpPr>
          <a:xfrm>
            <a:off x="5248268" y="3486151"/>
            <a:ext cx="554038" cy="1375172"/>
            <a:chOff x="1619" y="3072"/>
            <a:chExt cx="349" cy="480"/>
          </a:xfrm>
        </p:grpSpPr>
        <p:sp>
          <p:nvSpPr>
            <p:cNvPr id="379" name="Google Shape;379;p8"/>
            <p:cNvSpPr/>
            <p:nvPr/>
          </p:nvSpPr>
          <p:spPr>
            <a:xfrm>
              <a:off x="1920" y="3112"/>
              <a:ext cx="48" cy="44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cxnSp>
          <p:nvCxnSpPr>
            <p:cNvPr id="380" name="Google Shape;380;p8"/>
            <p:cNvCxnSpPr/>
            <p:nvPr/>
          </p:nvCxnSpPr>
          <p:spPr>
            <a:xfrm>
              <a:off x="1619" y="3072"/>
              <a:ext cx="0" cy="480"/>
            </a:xfrm>
            <a:prstGeom prst="straightConnector1">
              <a:avLst/>
            </a:prstGeom>
            <a:solidFill>
              <a:schemeClr val="dk1"/>
            </a:solidFill>
            <a:ln cap="flat" cmpd="sng" w="28575">
              <a:solidFill>
                <a:schemeClr val="dk1"/>
              </a:solidFill>
              <a:prstDash val="solid"/>
              <a:round/>
              <a:headEnd len="sm" w="sm" type="none"/>
              <a:tailEnd len="sm" w="sm" type="none"/>
            </a:ln>
          </p:spPr>
        </p:cxnSp>
      </p:grpSp>
      <p:sp>
        <p:nvSpPr>
          <p:cNvPr id="381" name="Google Shape;381;p8"/>
          <p:cNvSpPr txBox="1"/>
          <p:nvPr/>
        </p:nvSpPr>
        <p:spPr>
          <a:xfrm>
            <a:off x="158062" y="3141643"/>
            <a:ext cx="3314700"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a:solidFill>
                  <a:srgbClr val="FF0000"/>
                </a:solidFill>
                <a:latin typeface="Arial"/>
                <a:ea typeface="Arial"/>
                <a:cs typeface="Arial"/>
                <a:sym typeface="Arial"/>
              </a:rPr>
              <a:t>b. Khi có điện trường ngoài tác dụng</a:t>
            </a:r>
            <a:endParaRPr b="1" i="0" sz="2800">
              <a:solidFill>
                <a:srgbClr val="FF0000"/>
              </a:solidFill>
              <a:latin typeface="Arial"/>
              <a:ea typeface="Arial"/>
              <a:cs typeface="Arial"/>
              <a:sym typeface="Arial"/>
            </a:endParaRPr>
          </a:p>
        </p:txBody>
      </p:sp>
      <p:sp>
        <p:nvSpPr>
          <p:cNvPr id="382" name="Google Shape;382;p8"/>
          <p:cNvSpPr txBox="1"/>
          <p:nvPr/>
        </p:nvSpPr>
        <p:spPr>
          <a:xfrm>
            <a:off x="304801" y="855643"/>
            <a:ext cx="3167961"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a:solidFill>
                  <a:srgbClr val="FF0000"/>
                </a:solidFill>
                <a:latin typeface="Arial"/>
                <a:ea typeface="Arial"/>
                <a:cs typeface="Arial"/>
                <a:sym typeface="Arial"/>
              </a:rPr>
              <a:t>a. Khi chưa có điệntrường ngoài tác dụng.</a:t>
            </a:r>
            <a:endParaRPr b="1" i="0" sz="2800">
              <a:solidFill>
                <a:srgbClr val="FF0000"/>
              </a:solidFill>
              <a:latin typeface="Arial"/>
              <a:ea typeface="Arial"/>
              <a:cs typeface="Arial"/>
              <a:sym typeface="Arial"/>
            </a:endParaRPr>
          </a:p>
        </p:txBody>
      </p:sp>
      <p:grpSp>
        <p:nvGrpSpPr>
          <p:cNvPr id="383" name="Google Shape;383;p8"/>
          <p:cNvGrpSpPr/>
          <p:nvPr/>
        </p:nvGrpSpPr>
        <p:grpSpPr>
          <a:xfrm>
            <a:off x="8012106" y="2658333"/>
            <a:ext cx="838200" cy="590084"/>
            <a:chOff x="3987" y="1728"/>
            <a:chExt cx="528" cy="496"/>
          </a:xfrm>
        </p:grpSpPr>
        <p:grpSp>
          <p:nvGrpSpPr>
            <p:cNvPr id="384" name="Google Shape;384;p8"/>
            <p:cNvGrpSpPr/>
            <p:nvPr/>
          </p:nvGrpSpPr>
          <p:grpSpPr>
            <a:xfrm>
              <a:off x="3987" y="1728"/>
              <a:ext cx="528" cy="496"/>
              <a:chOff x="3987" y="1728"/>
              <a:chExt cx="528" cy="496"/>
            </a:xfrm>
          </p:grpSpPr>
          <p:cxnSp>
            <p:nvCxnSpPr>
              <p:cNvPr id="385" name="Google Shape;385;p8"/>
              <p:cNvCxnSpPr/>
              <p:nvPr/>
            </p:nvCxnSpPr>
            <p:spPr>
              <a:xfrm rot="2700000">
                <a:off x="3989" y="1797"/>
                <a:ext cx="187" cy="0"/>
              </a:xfrm>
              <a:prstGeom prst="straightConnector1">
                <a:avLst/>
              </a:prstGeom>
              <a:noFill/>
              <a:ln cap="flat" cmpd="sng" w="28575">
                <a:solidFill>
                  <a:srgbClr val="FF0000"/>
                </a:solidFill>
                <a:prstDash val="solid"/>
                <a:round/>
                <a:headEnd len="sm" w="sm" type="none"/>
                <a:tailEnd len="sm" w="sm" type="none"/>
              </a:ln>
            </p:spPr>
          </p:cxnSp>
          <p:cxnSp>
            <p:nvCxnSpPr>
              <p:cNvPr id="386" name="Google Shape;386;p8"/>
              <p:cNvCxnSpPr/>
              <p:nvPr/>
            </p:nvCxnSpPr>
            <p:spPr>
              <a:xfrm rot="2700000">
                <a:off x="4304" y="2150"/>
                <a:ext cx="207" cy="0"/>
              </a:xfrm>
              <a:prstGeom prst="straightConnector1">
                <a:avLst/>
              </a:prstGeom>
              <a:noFill/>
              <a:ln cap="flat" cmpd="sng" w="28575">
                <a:solidFill>
                  <a:srgbClr val="FF0000"/>
                </a:solidFill>
                <a:prstDash val="solid"/>
                <a:round/>
                <a:headEnd len="sm" w="sm" type="none"/>
                <a:tailEnd len="sm" w="sm" type="none"/>
              </a:ln>
            </p:spPr>
          </p:cxnSp>
          <p:cxnSp>
            <p:nvCxnSpPr>
              <p:cNvPr id="387" name="Google Shape;387;p8"/>
              <p:cNvCxnSpPr/>
              <p:nvPr/>
            </p:nvCxnSpPr>
            <p:spPr>
              <a:xfrm rot="-1320000">
                <a:off x="3994" y="2025"/>
                <a:ext cx="92" cy="0"/>
              </a:xfrm>
              <a:prstGeom prst="straightConnector1">
                <a:avLst/>
              </a:prstGeom>
              <a:noFill/>
              <a:ln cap="flat" cmpd="sng" w="28575">
                <a:solidFill>
                  <a:srgbClr val="FF0000"/>
                </a:solidFill>
                <a:prstDash val="solid"/>
                <a:round/>
                <a:headEnd len="sm" w="sm" type="none"/>
                <a:tailEnd len="sm" w="sm" type="none"/>
              </a:ln>
            </p:spPr>
          </p:cxnSp>
          <p:cxnSp>
            <p:nvCxnSpPr>
              <p:cNvPr id="388" name="Google Shape;388;p8"/>
              <p:cNvCxnSpPr/>
              <p:nvPr/>
            </p:nvCxnSpPr>
            <p:spPr>
              <a:xfrm>
                <a:off x="4423" y="1970"/>
                <a:ext cx="92" cy="0"/>
              </a:xfrm>
              <a:prstGeom prst="straightConnector1">
                <a:avLst/>
              </a:prstGeom>
              <a:noFill/>
              <a:ln cap="flat" cmpd="sng" w="28575">
                <a:solidFill>
                  <a:srgbClr val="FF0000"/>
                </a:solidFill>
                <a:prstDash val="solid"/>
                <a:round/>
                <a:headEnd len="sm" w="sm" type="none"/>
                <a:tailEnd len="sm" w="sm" type="none"/>
              </a:ln>
            </p:spPr>
          </p:cxnSp>
          <p:cxnSp>
            <p:nvCxnSpPr>
              <p:cNvPr id="389" name="Google Shape;389;p8"/>
              <p:cNvCxnSpPr/>
              <p:nvPr/>
            </p:nvCxnSpPr>
            <p:spPr>
              <a:xfrm rot="-2700000">
                <a:off x="4321" y="1820"/>
                <a:ext cx="195" cy="0"/>
              </a:xfrm>
              <a:prstGeom prst="straightConnector1">
                <a:avLst/>
              </a:prstGeom>
              <a:noFill/>
              <a:ln cap="flat" cmpd="sng" w="28575">
                <a:solidFill>
                  <a:srgbClr val="FF0000"/>
                </a:solidFill>
                <a:prstDash val="solid"/>
                <a:round/>
                <a:headEnd len="sm" w="sm" type="none"/>
                <a:tailEnd len="sm" w="sm" type="none"/>
              </a:ln>
            </p:spPr>
          </p:cxnSp>
          <p:cxnSp>
            <p:nvCxnSpPr>
              <p:cNvPr id="390" name="Google Shape;390;p8"/>
              <p:cNvCxnSpPr/>
              <p:nvPr/>
            </p:nvCxnSpPr>
            <p:spPr>
              <a:xfrm rot="1320000">
                <a:off x="4010" y="1870"/>
                <a:ext cx="92" cy="0"/>
              </a:xfrm>
              <a:prstGeom prst="straightConnector1">
                <a:avLst/>
              </a:prstGeom>
              <a:noFill/>
              <a:ln cap="flat" cmpd="sng" w="28575">
                <a:solidFill>
                  <a:srgbClr val="FF0000"/>
                </a:solidFill>
                <a:prstDash val="solid"/>
                <a:round/>
                <a:headEnd len="sm" w="sm" type="none"/>
                <a:tailEnd len="sm" w="sm" type="none"/>
              </a:ln>
            </p:spPr>
          </p:cxnSp>
          <p:cxnSp>
            <p:nvCxnSpPr>
              <p:cNvPr id="391" name="Google Shape;391;p8"/>
              <p:cNvCxnSpPr/>
              <p:nvPr/>
            </p:nvCxnSpPr>
            <p:spPr>
              <a:xfrm rot="1320000">
                <a:off x="4394" y="2054"/>
                <a:ext cx="92" cy="0"/>
              </a:xfrm>
              <a:prstGeom prst="straightConnector1">
                <a:avLst/>
              </a:prstGeom>
              <a:noFill/>
              <a:ln cap="flat" cmpd="sng" w="28575">
                <a:solidFill>
                  <a:srgbClr val="FF0000"/>
                </a:solidFill>
                <a:prstDash val="solid"/>
                <a:round/>
                <a:headEnd len="sm" w="sm" type="none"/>
                <a:tailEnd len="sm" w="sm" type="none"/>
              </a:ln>
            </p:spPr>
          </p:cxnSp>
          <p:cxnSp>
            <p:nvCxnSpPr>
              <p:cNvPr id="392" name="Google Shape;392;p8"/>
              <p:cNvCxnSpPr/>
              <p:nvPr/>
            </p:nvCxnSpPr>
            <p:spPr>
              <a:xfrm>
                <a:off x="3987" y="1942"/>
                <a:ext cx="92" cy="0"/>
              </a:xfrm>
              <a:prstGeom prst="straightConnector1">
                <a:avLst/>
              </a:prstGeom>
              <a:noFill/>
              <a:ln cap="flat" cmpd="sng" w="28575">
                <a:solidFill>
                  <a:srgbClr val="FF0000"/>
                </a:solidFill>
                <a:prstDash val="solid"/>
                <a:round/>
                <a:headEnd len="sm" w="sm" type="none"/>
                <a:tailEnd len="sm" w="sm" type="none"/>
              </a:ln>
            </p:spPr>
          </p:cxnSp>
          <p:cxnSp>
            <p:nvCxnSpPr>
              <p:cNvPr id="393" name="Google Shape;393;p8"/>
              <p:cNvCxnSpPr/>
              <p:nvPr/>
            </p:nvCxnSpPr>
            <p:spPr>
              <a:xfrm rot="-1320000">
                <a:off x="4410" y="1885"/>
                <a:ext cx="92" cy="0"/>
              </a:xfrm>
              <a:prstGeom prst="straightConnector1">
                <a:avLst/>
              </a:prstGeom>
              <a:noFill/>
              <a:ln cap="flat" cmpd="sng" w="28575">
                <a:solidFill>
                  <a:srgbClr val="FF0000"/>
                </a:solidFill>
                <a:prstDash val="solid"/>
                <a:round/>
                <a:headEnd len="sm" w="sm" type="none"/>
                <a:tailEnd len="sm" w="sm" type="none"/>
              </a:ln>
            </p:spPr>
          </p:cxnSp>
          <p:cxnSp>
            <p:nvCxnSpPr>
              <p:cNvPr id="394" name="Google Shape;394;p8"/>
              <p:cNvCxnSpPr/>
              <p:nvPr/>
            </p:nvCxnSpPr>
            <p:spPr>
              <a:xfrm rot="-2700000">
                <a:off x="3969" y="2122"/>
                <a:ext cx="202" cy="0"/>
              </a:xfrm>
              <a:prstGeom prst="straightConnector1">
                <a:avLst/>
              </a:prstGeom>
              <a:noFill/>
              <a:ln cap="flat" cmpd="sng" w="28575">
                <a:solidFill>
                  <a:srgbClr val="FF0000"/>
                </a:solidFill>
                <a:prstDash val="solid"/>
                <a:round/>
                <a:headEnd len="sm" w="sm" type="none"/>
                <a:tailEnd len="sm" w="sm" type="none"/>
              </a:ln>
            </p:spPr>
          </p:cxnSp>
          <p:cxnSp>
            <p:nvCxnSpPr>
              <p:cNvPr id="395" name="Google Shape;395;p8"/>
              <p:cNvCxnSpPr/>
              <p:nvPr/>
            </p:nvCxnSpPr>
            <p:spPr>
              <a:xfrm rot="-4020000">
                <a:off x="4117" y="2150"/>
                <a:ext cx="92" cy="0"/>
              </a:xfrm>
              <a:prstGeom prst="straightConnector1">
                <a:avLst/>
              </a:prstGeom>
              <a:noFill/>
              <a:ln cap="flat" cmpd="sng" w="28575">
                <a:solidFill>
                  <a:srgbClr val="FF0000"/>
                </a:solidFill>
                <a:prstDash val="solid"/>
                <a:round/>
                <a:headEnd len="sm" w="sm" type="none"/>
                <a:tailEnd len="sm" w="sm" type="none"/>
              </a:ln>
            </p:spPr>
          </p:cxnSp>
          <p:cxnSp>
            <p:nvCxnSpPr>
              <p:cNvPr id="396" name="Google Shape;396;p8"/>
              <p:cNvCxnSpPr/>
              <p:nvPr/>
            </p:nvCxnSpPr>
            <p:spPr>
              <a:xfrm rot="-4020000">
                <a:off x="4277" y="1770"/>
                <a:ext cx="92" cy="0"/>
              </a:xfrm>
              <a:prstGeom prst="straightConnector1">
                <a:avLst/>
              </a:prstGeom>
              <a:noFill/>
              <a:ln cap="flat" cmpd="sng" w="28575">
                <a:solidFill>
                  <a:srgbClr val="FF0000"/>
                </a:solidFill>
                <a:prstDash val="solid"/>
                <a:round/>
                <a:headEnd len="sm" w="sm" type="none"/>
                <a:tailEnd len="sm" w="sm" type="none"/>
              </a:ln>
            </p:spPr>
          </p:cxnSp>
          <p:cxnSp>
            <p:nvCxnSpPr>
              <p:cNvPr id="397" name="Google Shape;397;p8"/>
              <p:cNvCxnSpPr/>
              <p:nvPr/>
            </p:nvCxnSpPr>
            <p:spPr>
              <a:xfrm rot="4020000">
                <a:off x="4130" y="1769"/>
                <a:ext cx="90" cy="0"/>
              </a:xfrm>
              <a:prstGeom prst="straightConnector1">
                <a:avLst/>
              </a:prstGeom>
              <a:noFill/>
              <a:ln cap="flat" cmpd="sng" w="28575">
                <a:solidFill>
                  <a:srgbClr val="FF0000"/>
                </a:solidFill>
                <a:prstDash val="solid"/>
                <a:round/>
                <a:headEnd len="sm" w="sm" type="none"/>
                <a:tailEnd len="sm" w="sm" type="none"/>
              </a:ln>
            </p:spPr>
          </p:cxnSp>
          <p:cxnSp>
            <p:nvCxnSpPr>
              <p:cNvPr id="398" name="Google Shape;398;p8"/>
              <p:cNvCxnSpPr/>
              <p:nvPr/>
            </p:nvCxnSpPr>
            <p:spPr>
              <a:xfrm rot="4020000">
                <a:off x="4264" y="2157"/>
                <a:ext cx="94" cy="0"/>
              </a:xfrm>
              <a:prstGeom prst="straightConnector1">
                <a:avLst/>
              </a:prstGeom>
              <a:noFill/>
              <a:ln cap="flat" cmpd="sng" w="28575">
                <a:solidFill>
                  <a:srgbClr val="FF0000"/>
                </a:solidFill>
                <a:prstDash val="solid"/>
                <a:round/>
                <a:headEnd len="sm" w="sm" type="none"/>
                <a:tailEnd len="sm" w="sm" type="none"/>
              </a:ln>
            </p:spPr>
          </p:cxnSp>
        </p:grpSp>
        <p:sp>
          <p:nvSpPr>
            <p:cNvPr id="399" name="Google Shape;399;p8"/>
            <p:cNvSpPr/>
            <p:nvPr/>
          </p:nvSpPr>
          <p:spPr>
            <a:xfrm>
              <a:off x="4128" y="1849"/>
              <a:ext cx="242" cy="229"/>
            </a:xfrm>
            <a:prstGeom prst="ellipse">
              <a:avLst/>
            </a:prstGeom>
            <a:solidFill>
              <a:srgbClr val="FFFF00"/>
            </a:solidFill>
            <a:ln cap="flat" cmpd="sng" w="9525">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400">
                <a:solidFill>
                  <a:schemeClr val="dk1"/>
                </a:solidFill>
                <a:latin typeface="Times New Roman"/>
                <a:ea typeface="Times New Roman"/>
                <a:cs typeface="Times New Roman"/>
                <a:sym typeface="Times New Roman"/>
              </a:endParaRPr>
            </a:p>
          </p:txBody>
        </p:sp>
      </p:grpSp>
      <p:sp>
        <p:nvSpPr>
          <p:cNvPr id="400" name="Google Shape;400;p8"/>
          <p:cNvSpPr txBox="1"/>
          <p:nvPr/>
        </p:nvSpPr>
        <p:spPr>
          <a:xfrm>
            <a:off x="6324600" y="4686300"/>
            <a:ext cx="2057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CC3300"/>
                </a:solidFill>
                <a:latin typeface="Calibri"/>
                <a:ea typeface="Calibri"/>
                <a:cs typeface="Calibri"/>
                <a:sym typeface="Calibri"/>
              </a:rPr>
              <a:t>dd </a:t>
            </a:r>
            <a:r>
              <a:rPr b="1" i="0" lang="en-US" sz="2400">
                <a:solidFill>
                  <a:srgbClr val="CC3300"/>
                </a:solidFill>
                <a:latin typeface="Times New Roman"/>
                <a:ea typeface="Times New Roman"/>
                <a:cs typeface="Times New Roman"/>
                <a:sym typeface="Times New Roman"/>
              </a:rPr>
              <a:t>CuSO</a:t>
            </a:r>
            <a:r>
              <a:rPr b="1" baseline="-25000" i="0" lang="en-US" sz="2400">
                <a:solidFill>
                  <a:srgbClr val="CC3300"/>
                </a:solidFill>
                <a:latin typeface="Times New Roman"/>
                <a:ea typeface="Times New Roman"/>
                <a:cs typeface="Times New Roman"/>
                <a:sym typeface="Times New Roman"/>
              </a:rPr>
              <a:t>4</a:t>
            </a:r>
            <a:endParaRPr b="1" baseline="-25000" i="0" sz="2400">
              <a:solidFill>
                <a:srgbClr val="CC3300"/>
              </a:solidFill>
              <a:latin typeface="Calibri"/>
              <a:ea typeface="Calibri"/>
              <a:cs typeface="Calibri"/>
              <a:sym typeface="Calibri"/>
            </a:endParaRPr>
          </a:p>
        </p:txBody>
      </p:sp>
      <p:pic>
        <p:nvPicPr>
          <p:cNvPr id="401" name="Google Shape;401;p8"/>
          <p:cNvPicPr preferRelativeResize="0"/>
          <p:nvPr/>
        </p:nvPicPr>
        <p:blipFill rotWithShape="1">
          <a:blip r:embed="rId3">
            <a:alphaModFix/>
          </a:blip>
          <a:srcRect b="0" l="0" r="0" t="0"/>
          <a:stretch/>
        </p:blipFill>
        <p:spPr>
          <a:xfrm>
            <a:off x="5153026" y="57150"/>
            <a:ext cx="3762375" cy="2400300"/>
          </a:xfrm>
          <a:prstGeom prst="rect">
            <a:avLst/>
          </a:prstGeom>
          <a:noFill/>
          <a:ln>
            <a:noFill/>
          </a:ln>
        </p:spPr>
      </p:pic>
      <p:sp>
        <p:nvSpPr>
          <p:cNvPr id="402" name="Google Shape;402;p8"/>
          <p:cNvSpPr/>
          <p:nvPr/>
        </p:nvSpPr>
        <p:spPr>
          <a:xfrm>
            <a:off x="6294869" y="1362075"/>
            <a:ext cx="304800" cy="17145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3" name="Google Shape;403;p8"/>
          <p:cNvSpPr/>
          <p:nvPr/>
        </p:nvSpPr>
        <p:spPr>
          <a:xfrm>
            <a:off x="6885031" y="1314980"/>
            <a:ext cx="381000" cy="17145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4" name="Google Shape;404;p8"/>
          <p:cNvSpPr/>
          <p:nvPr/>
        </p:nvSpPr>
        <p:spPr>
          <a:xfrm>
            <a:off x="7506496" y="1327150"/>
            <a:ext cx="304800" cy="17145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5" name="Google Shape;405;p8"/>
          <p:cNvSpPr/>
          <p:nvPr/>
        </p:nvSpPr>
        <p:spPr>
          <a:xfrm>
            <a:off x="6901788" y="2057400"/>
            <a:ext cx="304800" cy="17145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6" name="Google Shape;406;p8"/>
          <p:cNvSpPr/>
          <p:nvPr/>
        </p:nvSpPr>
        <p:spPr>
          <a:xfrm>
            <a:off x="7137003" y="1547918"/>
            <a:ext cx="304800" cy="171450"/>
          </a:xfrm>
          <a:prstGeom prst="ellipse">
            <a:avLst/>
          </a:prstGeom>
          <a:solidFill>
            <a:srgbClr val="FFCC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Cu</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7" name="Google Shape;407;p8"/>
          <p:cNvSpPr/>
          <p:nvPr/>
        </p:nvSpPr>
        <p:spPr>
          <a:xfrm>
            <a:off x="7696200" y="1564342"/>
            <a:ext cx="381000" cy="17145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8" name="Google Shape;408;p8"/>
          <p:cNvSpPr/>
          <p:nvPr/>
        </p:nvSpPr>
        <p:spPr>
          <a:xfrm>
            <a:off x="7579839" y="2041922"/>
            <a:ext cx="381000" cy="17145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09" name="Google Shape;409;p8"/>
          <p:cNvSpPr/>
          <p:nvPr/>
        </p:nvSpPr>
        <p:spPr>
          <a:xfrm>
            <a:off x="6574436" y="1576982"/>
            <a:ext cx="381000" cy="17145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10" name="Google Shape;410;p8"/>
          <p:cNvSpPr/>
          <p:nvPr/>
        </p:nvSpPr>
        <p:spPr>
          <a:xfrm>
            <a:off x="6328417" y="1975274"/>
            <a:ext cx="381000" cy="171450"/>
          </a:xfrm>
          <a:prstGeom prst="ellipse">
            <a:avLst/>
          </a:prstGeom>
          <a:solidFill>
            <a:srgbClr val="00FFFF"/>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0" lang="en-US" sz="1400">
                <a:solidFill>
                  <a:schemeClr val="dk1"/>
                </a:solidFill>
                <a:latin typeface="Calibri"/>
                <a:ea typeface="Calibri"/>
                <a:cs typeface="Calibri"/>
                <a:sym typeface="Calibri"/>
              </a:rPr>
              <a:t>SO</a:t>
            </a:r>
            <a:r>
              <a:rPr baseline="-25000" i="0" lang="en-US" sz="1400">
                <a:solidFill>
                  <a:schemeClr val="dk1"/>
                </a:solidFill>
                <a:latin typeface="Calibri"/>
                <a:ea typeface="Calibri"/>
                <a:cs typeface="Calibri"/>
                <a:sym typeface="Calibri"/>
              </a:rPr>
              <a:t>4</a:t>
            </a:r>
            <a:r>
              <a:rPr baseline="30000" i="0" lang="en-US" sz="1400">
                <a:solidFill>
                  <a:schemeClr val="dk1"/>
                </a:solidFill>
                <a:latin typeface="Calibri"/>
                <a:ea typeface="Calibri"/>
                <a:cs typeface="Calibri"/>
                <a:sym typeface="Calibri"/>
              </a:rPr>
              <a:t>2-</a:t>
            </a:r>
            <a:endParaRPr i="0" sz="1400">
              <a:solidFill>
                <a:schemeClr val="dk1"/>
              </a:solidFill>
              <a:latin typeface="Calibri"/>
              <a:ea typeface="Calibri"/>
              <a:cs typeface="Calibri"/>
              <a:sym typeface="Calibri"/>
            </a:endParaRPr>
          </a:p>
        </p:txBody>
      </p:sp>
      <p:sp>
        <p:nvSpPr>
          <p:cNvPr id="411" name="Google Shape;411;p8"/>
          <p:cNvSpPr txBox="1"/>
          <p:nvPr/>
        </p:nvSpPr>
        <p:spPr>
          <a:xfrm>
            <a:off x="6500518" y="918473"/>
            <a:ext cx="2057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CC3300"/>
                </a:solidFill>
                <a:latin typeface="Calibri"/>
                <a:ea typeface="Calibri"/>
                <a:cs typeface="Calibri"/>
                <a:sym typeface="Calibri"/>
              </a:rPr>
              <a:t>dd </a:t>
            </a:r>
            <a:r>
              <a:rPr b="1" i="0" lang="en-US" sz="2400">
                <a:solidFill>
                  <a:srgbClr val="CC3300"/>
                </a:solidFill>
                <a:latin typeface="Times New Roman"/>
                <a:ea typeface="Times New Roman"/>
                <a:cs typeface="Times New Roman"/>
                <a:sym typeface="Times New Roman"/>
              </a:rPr>
              <a:t>CuSO</a:t>
            </a:r>
            <a:r>
              <a:rPr b="1" baseline="-25000" i="0" lang="en-US" sz="2400">
                <a:solidFill>
                  <a:srgbClr val="CC3300"/>
                </a:solidFill>
                <a:latin typeface="Times New Roman"/>
                <a:ea typeface="Times New Roman"/>
                <a:cs typeface="Times New Roman"/>
                <a:sym typeface="Times New Roman"/>
              </a:rPr>
              <a:t>4</a:t>
            </a:r>
            <a:endParaRPr b="1" baseline="-25000" i="0" sz="2400">
              <a:solidFill>
                <a:srgbClr val="CC3300"/>
              </a:solidFill>
              <a:latin typeface="Calibri"/>
              <a:ea typeface="Calibri"/>
              <a:cs typeface="Calibri"/>
              <a:sym typeface="Calibri"/>
            </a:endParaRPr>
          </a:p>
        </p:txBody>
      </p:sp>
      <p:sp>
        <p:nvSpPr>
          <p:cNvPr id="412" name="Google Shape;412;p8"/>
          <p:cNvSpPr txBox="1"/>
          <p:nvPr/>
        </p:nvSpPr>
        <p:spPr>
          <a:xfrm>
            <a:off x="5886157" y="685800"/>
            <a:ext cx="381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A </a:t>
            </a:r>
            <a:endParaRPr i="0" sz="1800">
              <a:solidFill>
                <a:schemeClr val="dk1"/>
              </a:solidFill>
              <a:latin typeface="Calibri"/>
              <a:ea typeface="Calibri"/>
              <a:cs typeface="Calibri"/>
              <a:sym typeface="Calibri"/>
            </a:endParaRPr>
          </a:p>
        </p:txBody>
      </p:sp>
      <p:sp>
        <p:nvSpPr>
          <p:cNvPr id="413" name="Google Shape;413;p8"/>
          <p:cNvSpPr txBox="1"/>
          <p:nvPr/>
        </p:nvSpPr>
        <p:spPr>
          <a:xfrm>
            <a:off x="8058150" y="712496"/>
            <a:ext cx="533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K</a:t>
            </a:r>
            <a:endParaRPr i="0" sz="1800">
              <a:solidFill>
                <a:schemeClr val="dk1"/>
              </a:solidFill>
              <a:latin typeface="Calibri"/>
              <a:ea typeface="Calibri"/>
              <a:cs typeface="Calibri"/>
              <a:sym typeface="Calibri"/>
            </a:endParaRPr>
          </a:p>
        </p:txBody>
      </p:sp>
    </p:spTree>
  </p:cSld>
  <p:clrMapOvr>
    <a:masterClrMapping/>
  </p:clrMapOvr>
  <p:transition spd="med">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xit" presetID="10" presetSubtype="0">
                                  <p:stCondLst>
                                    <p:cond delay="0"/>
                                  </p:stCondLst>
                                  <p:childTnLst>
                                    <p:animEffect filter="fade" transition="out">
                                      <p:cBhvr>
                                        <p:cTn dur="500"/>
                                        <p:tgtEl>
                                          <p:spTgt spid="363"/>
                                        </p:tgtEl>
                                      </p:cBhvr>
                                    </p:animEffect>
                                    <p:set>
                                      <p:cBhvr>
                                        <p:cTn dur="1" fill="hold">
                                          <p:stCondLst>
                                            <p:cond delay="500"/>
                                          </p:stCondLst>
                                        </p:cTn>
                                        <p:tgtEl>
                                          <p:spTgt spid="3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9"/>
                                        </p:tgtEl>
                                      </p:cBhvr>
                                    </p:animEffect>
                                    <p:set>
                                      <p:cBhvr>
                                        <p:cTn dur="1" fill="hold">
                                          <p:stCondLst>
                                            <p:cond delay="500"/>
                                          </p:stCondLst>
                                        </p:cTn>
                                        <p:tgtEl>
                                          <p:spTgt spid="36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animEffect filter="fade" transition="in">
                                      <p:cBhvr>
                                        <p:cTn dur="500"/>
                                        <p:tgtEl>
                                          <p:spTgt spid="40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500"/>
                                        <p:tgtEl>
                                          <p:spTgt spid="4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9"/>
          <p:cNvSpPr txBox="1"/>
          <p:nvPr/>
        </p:nvSpPr>
        <p:spPr>
          <a:xfrm>
            <a:off x="228600" y="915233"/>
            <a:ext cx="8763000" cy="341503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rgbClr val="632423"/>
              </a:buClr>
              <a:buSzPts val="5400"/>
              <a:buFont typeface="Arial"/>
              <a:buNone/>
            </a:pPr>
            <a:r>
              <a:rPr i="0" lang="en-US" sz="5400">
                <a:solidFill>
                  <a:srgbClr val="632423"/>
                </a:solidFill>
                <a:latin typeface="Times New Roman"/>
                <a:ea typeface="Times New Roman"/>
                <a:cs typeface="Times New Roman"/>
                <a:sym typeface="Times New Roman"/>
              </a:rPr>
              <a:t>Dòng điện trong lòng chất điện phân là dòng các ion dương và ion âm chuyển động có hướng  theo hai chiều ngược nhau</a:t>
            </a:r>
            <a:endParaRPr i="0" sz="5400">
              <a:solidFill>
                <a:srgbClr val="632423"/>
              </a:solidFill>
              <a:latin typeface="Times New Roman"/>
              <a:ea typeface="Times New Roman"/>
              <a:cs typeface="Times New Roman"/>
              <a:sym typeface="Times New Roman"/>
            </a:endParaRPr>
          </a:p>
        </p:txBody>
      </p:sp>
      <p:sp>
        <p:nvSpPr>
          <p:cNvPr id="419" name="Google Shape;419;p9"/>
          <p:cNvSpPr txBox="1"/>
          <p:nvPr/>
        </p:nvSpPr>
        <p:spPr>
          <a:xfrm>
            <a:off x="-28575" y="285750"/>
            <a:ext cx="914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135BA2"/>
                </a:solidFill>
                <a:latin typeface="Arial"/>
                <a:ea typeface="Arial"/>
                <a:cs typeface="Arial"/>
                <a:sym typeface="Arial"/>
              </a:rPr>
              <a:t>I. BẢN CHẤT DÒNG ĐIỆN TRONG CHẤT ĐIỆN PHÂN</a:t>
            </a:r>
            <a:endParaRPr b="1" i="0" sz="2800">
              <a:solidFill>
                <a:srgbClr val="135BA2"/>
              </a:solidFill>
              <a:latin typeface="Arial"/>
              <a:ea typeface="Arial"/>
              <a:cs typeface="Arial"/>
              <a:sym typeface="Arial"/>
            </a:endParaRPr>
          </a:p>
        </p:txBody>
      </p:sp>
    </p:spTree>
  </p:cSld>
  <p:clrMapOvr>
    <a:masterClrMapping/>
  </p:clrMapOvr>
  <p:transition spd="med">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2113-01-01T00:00:00Z</dcterms:created>
  <dc:creator>Admin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1033-11.2.0.10258</vt:lpwstr>
  </property>
  <property fmtid="{D5CDD505-2E9C-101B-9397-08002B2CF9AE}" pid="4" name="ICV">
    <vt:lpwstr>76236CA6543A42D2B272A2D9D06B1DAD</vt:lpwstr>
  </property>
</Properties>
</file>