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</p:sldMasterIdLst>
  <p:notesMasterIdLst>
    <p:notesMasterId r:id="rId7"/>
  </p:notesMasterIdLst>
  <p:sldIdLst>
    <p:sldId id="265" r:id="rId2"/>
    <p:sldId id="266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2" autoAdjust="0"/>
    <p:restoredTop sz="94660"/>
  </p:normalViewPr>
  <p:slideViewPr>
    <p:cSldViewPr snapToGrid="0">
      <p:cViewPr>
        <p:scale>
          <a:sx n="71" d="100"/>
          <a:sy n="71" d="100"/>
        </p:scale>
        <p:origin x="-66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A263-C115-41DB-81E0-E00B7CF161BF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73DCD-3DEC-40E4-83E6-85192084A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ownloads\Tia%20N&#7855;ng%20H&#7841;t%20M&#432;a%20-%20Nh&#7841;c%20Thi&#7871;u%20Nhi%20Hay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0445" y="1595022"/>
            <a:ext cx="1144306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I. MỤC TIÊU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Sau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bài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học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HS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sẽ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-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Góp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phần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phát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triển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năng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lực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khoa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học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năng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lực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tìm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hiểu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môi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trường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tự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nhiên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và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xã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hội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xung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quanh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vận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dụng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kiến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thức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đã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học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thông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qua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việc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học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sinh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Quan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sát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và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mô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tả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được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bầu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trời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các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dấu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hiệu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của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thời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tiết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một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cách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tổng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hợp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ở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mức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độ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đơn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giản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-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Góp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phần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phát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triển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năng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lực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tự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tủ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và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tự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học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thông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qua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việc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học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sinh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biết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cách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lựa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chọn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trang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phục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và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hoạt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động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phù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hợp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với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thời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tiết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để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giữ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gìn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sức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khoẻ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endParaRPr lang="en-US" altLang="zh-CN" sz="28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-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Góp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phần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hình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thành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phẩm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chất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trách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nhiệm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thông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qua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hoạt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động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học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sinh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biết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yêu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quý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và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ham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thích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khám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phá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các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hiện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tượng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tự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nhiên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endParaRPr lang="en-US" altLang="zh-CN" sz="2800" dirty="0" smtClean="0">
              <a:latin typeface="Arial" pitchFamily="34" charset="0"/>
              <a:cs typeface="Arial" pitchFamily="34" charset="0"/>
            </a:endParaRPr>
          </a:p>
          <a:p>
            <a:pPr marL="571500" marR="0" lvl="0" indent="-57150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99" y="182880"/>
            <a:ext cx="7759338" cy="128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28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CHỦ ĐỀ TRÁI ĐẤT VÀ BẦU TRỜI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5999" y="182880"/>
            <a:ext cx="7759338" cy="128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28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CHỦ ĐỀ TRÁI ĐẤT VÀ BẦU TRỜI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137" y="1606731"/>
            <a:ext cx="2063931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ia Nắng Hạt Mưa - Nhạc Thiếu Nhi Ha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57466" y="2391509"/>
            <a:ext cx="11134534" cy="41030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384" y="1745684"/>
            <a:ext cx="4634369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Tia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Elbow Connector 9"/>
          <p:cNvCxnSpPr/>
          <p:nvPr/>
        </p:nvCxnSpPr>
        <p:spPr>
          <a:xfrm>
            <a:off x="2850776" y="1707776"/>
            <a:ext cx="645459" cy="295836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525" y="1750429"/>
            <a:ext cx="10411097" cy="472875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4069082" y="2893423"/>
            <a:ext cx="3252648" cy="2560321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234827" y="3055807"/>
            <a:ext cx="1164590" cy="549542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146380" y="2730137"/>
            <a:ext cx="1174660" cy="1025441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349875" y="4812398"/>
            <a:ext cx="1250315" cy="1069975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3232424" y="4238264"/>
            <a:ext cx="384986" cy="230233"/>
          </a:xfrm>
          <a:prstGeom prst="straightConnector1">
            <a:avLst/>
          </a:prstGeom>
          <a:ln w="28575">
            <a:solidFill>
              <a:schemeClr val="accent1"/>
            </a:solidFill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16628" y="248199"/>
            <a:ext cx="7759338" cy="1058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28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CHỦ ĐỀ TRÁI ĐẤT VÀ BẦU TRỜI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99062" y="1593669"/>
            <a:ext cx="4924697" cy="4441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Ai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880" y="1658983"/>
            <a:ext cx="2063931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506" y="1102659"/>
            <a:ext cx="10174045" cy="55891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43522" y="13447"/>
            <a:ext cx="7759338" cy="1058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28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CHỦ ĐỀ TRÁI ĐẤT VÀ BẦU TRỜI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539" y="1116105"/>
            <a:ext cx="2063931" cy="6992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1706" y="793376"/>
            <a:ext cx="2489835" cy="704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charset="0"/>
                <a:cs typeface="Times New Roman" panose="02020603050405020304" charset="0"/>
              </a:rPr>
              <a:t>Kết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cs typeface="Times New Roman" panose="02020603050405020304" charset="0"/>
              </a:rPr>
              <a:t>luận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235" y="1627093"/>
            <a:ext cx="9829800" cy="50591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43522" y="13447"/>
            <a:ext cx="7759338" cy="1058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28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CHỦ ĐỀ TRÁI ĐẤT VÀ BẦU TRỜI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292</Words>
  <PresentationFormat>Custom</PresentationFormat>
  <Paragraphs>27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2_Office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2020-09-05T05:56:01Z</dcterms:created>
  <dcterms:modified xsi:type="dcterms:W3CDTF">2021-05-09T09:00:02Z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