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96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7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74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951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368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5105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240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488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13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9395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0778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828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1912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02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09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7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17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8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5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15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53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24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EB4B6-BD15-4E68-8BFA-8A2D3AAA479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26279-CC7E-44C3-BE74-60576937548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69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6622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" Type="http://schemas.openxmlformats.org/officeDocument/2006/relationships/audio" Target="../media/media1.wav"/><Relationship Id="rId16" Type="http://schemas.microsoft.com/office/2007/relationships/hdphoto" Target="../media/hdphoto6.wdp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microsoft.com/office/2007/relationships/hdphoto" Target="../media/hdphoto12.wdp"/><Relationship Id="rId3" Type="http://schemas.openxmlformats.org/officeDocument/2006/relationships/image" Target="../media/image12.png"/><Relationship Id="rId21" Type="http://schemas.openxmlformats.org/officeDocument/2006/relationships/image" Target="../media/image24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image" Target="../media/image11.jpeg"/><Relationship Id="rId16" Type="http://schemas.microsoft.com/office/2007/relationships/hdphoto" Target="../media/hdphoto11.wdp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microsoft.com/office/2007/relationships/hdphoto" Target="../media/hdphoto14.wdp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image" Target="../media/image19.png"/><Relationship Id="rId22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microsoft.com/office/2007/relationships/hdphoto" Target="../media/hdphoto17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microsoft.com/office/2007/relationships/hdphoto" Target="../media/hdphoto17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1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0" y="198216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6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0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3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12210" y="628807"/>
            <a:ext cx="268732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RỪNG XANH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1" descr="C:\Users\ADMIN\Desktop\Tai nguyen thiet ke tro choi\Angry birds epic birds\1505573783630 (2).png">
            <a:hlinkClick r:id="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3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7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0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7000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7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0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7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8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5" y="2813140"/>
            <a:ext cx="154696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POW!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1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3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bldLvl="0" animBg="1"/>
      <p:bldP spid="50" grpId="1" bldLvl="0" animBg="1"/>
      <p:bldP spid="51" grpId="0"/>
      <p:bldP spid="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5214" y="0"/>
            <a:ext cx="7921297" cy="67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492647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Hiếu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mượn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đỏ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iếu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2611" y="1271930"/>
            <a:ext cx="5097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Hiếu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mượn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bút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09775" y="4954270"/>
            <a:ext cx="521970" cy="448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0777" y="4747269"/>
            <a:ext cx="509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nhé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0634" y="2511972"/>
            <a:ext cx="8376745" cy="26331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96662" y="3636579"/>
            <a:ext cx="609600" cy="6831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80136862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UTM Avo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2021-01-19T07:46:21Z</dcterms:created>
  <dcterms:modified xsi:type="dcterms:W3CDTF">2021-01-19T07:46:43Z</dcterms:modified>
</cp:coreProperties>
</file>