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36"/>
  </p:notesMasterIdLst>
  <p:sldIdLst>
    <p:sldId id="594" r:id="rId3"/>
    <p:sldId id="510" r:id="rId4"/>
    <p:sldId id="526" r:id="rId5"/>
    <p:sldId id="601" r:id="rId6"/>
    <p:sldId id="600" r:id="rId7"/>
    <p:sldId id="599" r:id="rId8"/>
    <p:sldId id="598" r:id="rId9"/>
    <p:sldId id="597" r:id="rId10"/>
    <p:sldId id="596" r:id="rId11"/>
    <p:sldId id="543" r:id="rId12"/>
    <p:sldId id="560" r:id="rId13"/>
    <p:sldId id="561" r:id="rId14"/>
    <p:sldId id="562" r:id="rId15"/>
    <p:sldId id="563" r:id="rId16"/>
    <p:sldId id="564" r:id="rId17"/>
    <p:sldId id="565" r:id="rId18"/>
    <p:sldId id="566" r:id="rId19"/>
    <p:sldId id="567" r:id="rId20"/>
    <p:sldId id="568" r:id="rId21"/>
    <p:sldId id="569" r:id="rId22"/>
    <p:sldId id="570" r:id="rId23"/>
    <p:sldId id="571" r:id="rId24"/>
    <p:sldId id="572" r:id="rId25"/>
    <p:sldId id="573" r:id="rId26"/>
    <p:sldId id="574" r:id="rId27"/>
    <p:sldId id="575" r:id="rId28"/>
    <p:sldId id="576" r:id="rId29"/>
    <p:sldId id="544" r:id="rId30"/>
    <p:sldId id="545" r:id="rId31"/>
    <p:sldId id="546" r:id="rId32"/>
    <p:sldId id="547" r:id="rId33"/>
    <p:sldId id="548" r:id="rId34"/>
    <p:sldId id="493"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4" d="100"/>
          <a:sy n="64" d="100"/>
        </p:scale>
        <p:origin x="84" y="2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71B6FF4-849A-4AAB-914B-A68E2B48212C}" type="datetimeFigureOut">
              <a:rPr lang="en-US" smtClean="0"/>
              <a:t>23/10/2021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BC943C8-4A0E-4020-981C-9EBBDB982B37}" type="slidenum">
              <a:rPr lang="en-US" smtClean="0"/>
              <a:t>‹#›</a:t>
            </a:fld>
            <a:endParaRPr lang="en-US"/>
          </a:p>
        </p:txBody>
      </p:sp>
    </p:spTree>
    <p:extLst>
      <p:ext uri="{BB962C8B-B14F-4D97-AF65-F5344CB8AC3E}">
        <p14:creationId xmlns:p14="http://schemas.microsoft.com/office/powerpoint/2010/main" val="34976551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fld id="{DCCE2E09-86DE-47D5-A3D9-D1AF1CF31986}"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Arial" charset="0"/>
            </a:endParaRPr>
          </a:p>
        </p:txBody>
      </p:sp>
      <p:sp>
        <p:nvSpPr>
          <p:cNvPr id="1536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536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56743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56743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669486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681037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307497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041845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774628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651664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524465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899575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567439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567439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6694864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6810375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3074972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0418453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567439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6694864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6810375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6694864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681037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567439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3074972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0418453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7746287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681037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213546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664176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949833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624980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441561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963743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Title and Content">
    <p:spTree>
      <p:nvGrpSpPr>
        <p:cNvPr id="1" name="Shape 37"/>
        <p:cNvGrpSpPr/>
        <p:nvPr/>
      </p:nvGrpSpPr>
      <p:grpSpPr>
        <a:xfrm>
          <a:off x="0" y="0"/>
          <a:ext cx="0" cy="0"/>
          <a:chOff x="0" y="0"/>
          <a:chExt cx="0" cy="0"/>
        </a:xfrm>
      </p:grpSpPr>
      <p:sp>
        <p:nvSpPr>
          <p:cNvPr id="38" name="Google Shape;38;p56"/>
          <p:cNvSpPr txBox="1">
            <a:spLocks noGrp="1"/>
          </p:cNvSpPr>
          <p:nvPr>
            <p:ph type="title"/>
          </p:nvPr>
        </p:nvSpPr>
        <p:spPr>
          <a:xfrm>
            <a:off x="609600" y="704088"/>
            <a:ext cx="10972800" cy="114300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9" name="Google Shape;39;p56"/>
          <p:cNvSpPr txBox="1">
            <a:spLocks noGrp="1"/>
          </p:cNvSpPr>
          <p:nvPr>
            <p:ph type="body" idx="1"/>
          </p:nvPr>
        </p:nvSpPr>
        <p:spPr>
          <a:xfrm>
            <a:off x="609600" y="1935480"/>
            <a:ext cx="10972800" cy="4389120"/>
          </a:xfrm>
          <a:prstGeom prst="rect">
            <a:avLst/>
          </a:prstGeom>
          <a:noFill/>
          <a:ln>
            <a:noFill/>
          </a:ln>
        </p:spPr>
        <p:txBody>
          <a:bodyPr spcFirstLastPara="1" wrap="square" lIns="91425" tIns="45700" rIns="91425" bIns="45700" anchor="t" anchorCtr="0">
            <a:normAutofit/>
          </a:bodyPr>
          <a:lstStyle>
            <a:lvl1pPr marL="457200" lvl="0" indent="-337185" algn="l">
              <a:spcBef>
                <a:spcPts val="360"/>
              </a:spcBef>
              <a:spcAft>
                <a:spcPts val="0"/>
              </a:spcAft>
              <a:buSzPts val="1710"/>
              <a:buChar char="⚫"/>
              <a:defRPr/>
            </a:lvl1pPr>
            <a:lvl2pPr marL="914400" lvl="1" indent="-325755" algn="l">
              <a:spcBef>
                <a:spcPts val="360"/>
              </a:spcBef>
              <a:spcAft>
                <a:spcPts val="0"/>
              </a:spcAft>
              <a:buSzPts val="1530"/>
              <a:buChar char="⚫"/>
              <a:defRPr/>
            </a:lvl2pPr>
            <a:lvl3pPr marL="1371600" lvl="2" indent="-308610" algn="l">
              <a:spcBef>
                <a:spcPts val="360"/>
              </a:spcBef>
              <a:spcAft>
                <a:spcPts val="0"/>
              </a:spcAft>
              <a:buSzPts val="1260"/>
              <a:buChar char="⚫"/>
              <a:defRPr/>
            </a:lvl3pPr>
            <a:lvl4pPr marL="1828800" lvl="3" indent="-302894" algn="l">
              <a:spcBef>
                <a:spcPts val="360"/>
              </a:spcBef>
              <a:spcAft>
                <a:spcPts val="0"/>
              </a:spcAft>
              <a:buSzPts val="1170"/>
              <a:buChar char="⚫"/>
              <a:defRPr/>
            </a:lvl4pPr>
            <a:lvl5pPr marL="2286000" lvl="4" indent="-302895" algn="l">
              <a:spcBef>
                <a:spcPts val="360"/>
              </a:spcBef>
              <a:spcAft>
                <a:spcPts val="0"/>
              </a:spcAft>
              <a:buSzPts val="1170"/>
              <a:buChar char="⚫"/>
              <a:defRPr/>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40" name="Google Shape;40;p56"/>
          <p:cNvSpPr txBox="1">
            <a:spLocks noGrp="1"/>
          </p:cNvSpPr>
          <p:nvPr>
            <p:ph type="dt" idx="10"/>
          </p:nvPr>
        </p:nvSpPr>
        <p:spPr>
          <a:xfrm>
            <a:off x="609600" y="6356351"/>
            <a:ext cx="28448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1" name="Google Shape;41;p56"/>
          <p:cNvSpPr txBox="1">
            <a:spLocks noGrp="1"/>
          </p:cNvSpPr>
          <p:nvPr>
            <p:ph type="ftr" idx="11"/>
          </p:nvPr>
        </p:nvSpPr>
        <p:spPr>
          <a:xfrm>
            <a:off x="3556000" y="6356351"/>
            <a:ext cx="44704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2" name="Google Shape;42;p56"/>
          <p:cNvSpPr txBox="1">
            <a:spLocks noGrp="1"/>
          </p:cNvSpPr>
          <p:nvPr>
            <p:ph type="sldNum" idx="12"/>
          </p:nvPr>
        </p:nvSpPr>
        <p:spPr>
          <a:xfrm>
            <a:off x="10566400" y="6356351"/>
            <a:ext cx="1016000" cy="365125"/>
          </a:xfrm>
          <a:prstGeom prst="rect">
            <a:avLst/>
          </a:prstGeom>
          <a:noFill/>
          <a:ln>
            <a:noFill/>
          </a:ln>
        </p:spPr>
        <p:txBody>
          <a:bodyPr spcFirstLastPara="1" wrap="square" lIns="0" tIns="0" rIns="0" bIns="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23519901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Title and Vertical Text">
    <p:spTree>
      <p:nvGrpSpPr>
        <p:cNvPr id="1" name="Shape 98"/>
        <p:cNvGrpSpPr/>
        <p:nvPr/>
      </p:nvGrpSpPr>
      <p:grpSpPr>
        <a:xfrm>
          <a:off x="0" y="0"/>
          <a:ext cx="0" cy="0"/>
          <a:chOff x="0" y="0"/>
          <a:chExt cx="0" cy="0"/>
        </a:xfrm>
      </p:grpSpPr>
      <p:sp>
        <p:nvSpPr>
          <p:cNvPr id="99" name="Google Shape;99;p64"/>
          <p:cNvSpPr txBox="1">
            <a:spLocks noGrp="1"/>
          </p:cNvSpPr>
          <p:nvPr>
            <p:ph type="title"/>
          </p:nvPr>
        </p:nvSpPr>
        <p:spPr>
          <a:xfrm>
            <a:off x="609600" y="704088"/>
            <a:ext cx="10972800" cy="114300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0" name="Google Shape;100;p64"/>
          <p:cNvSpPr txBox="1">
            <a:spLocks noGrp="1"/>
          </p:cNvSpPr>
          <p:nvPr>
            <p:ph type="body" idx="1"/>
          </p:nvPr>
        </p:nvSpPr>
        <p:spPr>
          <a:xfrm rot="5400000">
            <a:off x="3901440" y="-1356360"/>
            <a:ext cx="4389120" cy="10972800"/>
          </a:xfrm>
          <a:prstGeom prst="rect">
            <a:avLst/>
          </a:prstGeom>
          <a:noFill/>
          <a:ln>
            <a:noFill/>
          </a:ln>
        </p:spPr>
        <p:txBody>
          <a:bodyPr spcFirstLastPara="1" wrap="square" lIns="91425" tIns="45700" rIns="91425" bIns="45700" anchor="t" anchorCtr="0">
            <a:normAutofit/>
          </a:bodyPr>
          <a:lstStyle>
            <a:lvl1pPr marL="457200" lvl="0" indent="-337185" algn="l">
              <a:spcBef>
                <a:spcPts val="360"/>
              </a:spcBef>
              <a:spcAft>
                <a:spcPts val="0"/>
              </a:spcAft>
              <a:buSzPts val="1710"/>
              <a:buChar char="⚫"/>
              <a:defRPr/>
            </a:lvl1pPr>
            <a:lvl2pPr marL="914400" lvl="1" indent="-325755" algn="l">
              <a:spcBef>
                <a:spcPts val="360"/>
              </a:spcBef>
              <a:spcAft>
                <a:spcPts val="0"/>
              </a:spcAft>
              <a:buSzPts val="1530"/>
              <a:buChar char="⚫"/>
              <a:defRPr/>
            </a:lvl2pPr>
            <a:lvl3pPr marL="1371600" lvl="2" indent="-308610" algn="l">
              <a:spcBef>
                <a:spcPts val="360"/>
              </a:spcBef>
              <a:spcAft>
                <a:spcPts val="0"/>
              </a:spcAft>
              <a:buSzPts val="1260"/>
              <a:buChar char="⚫"/>
              <a:defRPr/>
            </a:lvl3pPr>
            <a:lvl4pPr marL="1828800" lvl="3" indent="-302894" algn="l">
              <a:spcBef>
                <a:spcPts val="360"/>
              </a:spcBef>
              <a:spcAft>
                <a:spcPts val="0"/>
              </a:spcAft>
              <a:buSzPts val="1170"/>
              <a:buChar char="⚫"/>
              <a:defRPr/>
            </a:lvl4pPr>
            <a:lvl5pPr marL="2286000" lvl="4" indent="-302895" algn="l">
              <a:spcBef>
                <a:spcPts val="360"/>
              </a:spcBef>
              <a:spcAft>
                <a:spcPts val="0"/>
              </a:spcAft>
              <a:buSzPts val="1170"/>
              <a:buChar char="⚫"/>
              <a:defRPr/>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101" name="Google Shape;101;p64"/>
          <p:cNvSpPr txBox="1">
            <a:spLocks noGrp="1"/>
          </p:cNvSpPr>
          <p:nvPr>
            <p:ph type="dt" idx="10"/>
          </p:nvPr>
        </p:nvSpPr>
        <p:spPr>
          <a:xfrm>
            <a:off x="609600" y="6356351"/>
            <a:ext cx="28448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2" name="Google Shape;102;p64"/>
          <p:cNvSpPr txBox="1">
            <a:spLocks noGrp="1"/>
          </p:cNvSpPr>
          <p:nvPr>
            <p:ph type="ftr" idx="11"/>
          </p:nvPr>
        </p:nvSpPr>
        <p:spPr>
          <a:xfrm>
            <a:off x="3556000" y="6356351"/>
            <a:ext cx="44704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3" name="Google Shape;103;p64"/>
          <p:cNvSpPr txBox="1">
            <a:spLocks noGrp="1"/>
          </p:cNvSpPr>
          <p:nvPr>
            <p:ph type="sldNum" idx="12"/>
          </p:nvPr>
        </p:nvSpPr>
        <p:spPr>
          <a:xfrm>
            <a:off x="10566400" y="6356351"/>
            <a:ext cx="1016000" cy="365125"/>
          </a:xfrm>
          <a:prstGeom prst="rect">
            <a:avLst/>
          </a:prstGeom>
          <a:noFill/>
          <a:ln>
            <a:noFill/>
          </a:ln>
        </p:spPr>
        <p:txBody>
          <a:bodyPr spcFirstLastPara="1" wrap="square" lIns="0" tIns="0" rIns="0" bIns="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2035981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 Title and Text">
    <p:spTree>
      <p:nvGrpSpPr>
        <p:cNvPr id="1" name="Shape 104"/>
        <p:cNvGrpSpPr/>
        <p:nvPr/>
      </p:nvGrpSpPr>
      <p:grpSpPr>
        <a:xfrm>
          <a:off x="0" y="0"/>
          <a:ext cx="0" cy="0"/>
          <a:chOff x="0" y="0"/>
          <a:chExt cx="0" cy="0"/>
        </a:xfrm>
      </p:grpSpPr>
      <p:sp>
        <p:nvSpPr>
          <p:cNvPr id="105" name="Google Shape;105;p65"/>
          <p:cNvSpPr txBox="1">
            <a:spLocks noGrp="1"/>
          </p:cNvSpPr>
          <p:nvPr>
            <p:ph type="title"/>
          </p:nvPr>
        </p:nvSpPr>
        <p:spPr>
          <a:xfrm rot="5400000">
            <a:off x="7604919" y="2148683"/>
            <a:ext cx="5211763" cy="274320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6" name="Google Shape;106;p65"/>
          <p:cNvSpPr txBox="1">
            <a:spLocks noGrp="1"/>
          </p:cNvSpPr>
          <p:nvPr>
            <p:ph type="body" idx="1"/>
          </p:nvPr>
        </p:nvSpPr>
        <p:spPr>
          <a:xfrm rot="5400000">
            <a:off x="2016920" y="-492917"/>
            <a:ext cx="5211763" cy="8026400"/>
          </a:xfrm>
          <a:prstGeom prst="rect">
            <a:avLst/>
          </a:prstGeom>
          <a:noFill/>
          <a:ln>
            <a:noFill/>
          </a:ln>
        </p:spPr>
        <p:txBody>
          <a:bodyPr spcFirstLastPara="1" wrap="square" lIns="91425" tIns="45700" rIns="91425" bIns="45700" anchor="t" anchorCtr="0">
            <a:normAutofit/>
          </a:bodyPr>
          <a:lstStyle>
            <a:lvl1pPr marL="457200" lvl="0" indent="-337185" algn="l">
              <a:spcBef>
                <a:spcPts val="360"/>
              </a:spcBef>
              <a:spcAft>
                <a:spcPts val="0"/>
              </a:spcAft>
              <a:buSzPts val="1710"/>
              <a:buChar char="⚫"/>
              <a:defRPr/>
            </a:lvl1pPr>
            <a:lvl2pPr marL="914400" lvl="1" indent="-325755" algn="l">
              <a:spcBef>
                <a:spcPts val="360"/>
              </a:spcBef>
              <a:spcAft>
                <a:spcPts val="0"/>
              </a:spcAft>
              <a:buSzPts val="1530"/>
              <a:buChar char="⚫"/>
              <a:defRPr/>
            </a:lvl2pPr>
            <a:lvl3pPr marL="1371600" lvl="2" indent="-308610" algn="l">
              <a:spcBef>
                <a:spcPts val="360"/>
              </a:spcBef>
              <a:spcAft>
                <a:spcPts val="0"/>
              </a:spcAft>
              <a:buSzPts val="1260"/>
              <a:buChar char="⚫"/>
              <a:defRPr/>
            </a:lvl3pPr>
            <a:lvl4pPr marL="1828800" lvl="3" indent="-302894" algn="l">
              <a:spcBef>
                <a:spcPts val="360"/>
              </a:spcBef>
              <a:spcAft>
                <a:spcPts val="0"/>
              </a:spcAft>
              <a:buSzPts val="1170"/>
              <a:buChar char="⚫"/>
              <a:defRPr/>
            </a:lvl4pPr>
            <a:lvl5pPr marL="2286000" lvl="4" indent="-302895" algn="l">
              <a:spcBef>
                <a:spcPts val="360"/>
              </a:spcBef>
              <a:spcAft>
                <a:spcPts val="0"/>
              </a:spcAft>
              <a:buSzPts val="1170"/>
              <a:buChar char="⚫"/>
              <a:defRPr/>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107" name="Google Shape;107;p65"/>
          <p:cNvSpPr txBox="1">
            <a:spLocks noGrp="1"/>
          </p:cNvSpPr>
          <p:nvPr>
            <p:ph type="dt" idx="10"/>
          </p:nvPr>
        </p:nvSpPr>
        <p:spPr>
          <a:xfrm>
            <a:off x="609600" y="6356351"/>
            <a:ext cx="28448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8" name="Google Shape;108;p65"/>
          <p:cNvSpPr txBox="1">
            <a:spLocks noGrp="1"/>
          </p:cNvSpPr>
          <p:nvPr>
            <p:ph type="ftr" idx="11"/>
          </p:nvPr>
        </p:nvSpPr>
        <p:spPr>
          <a:xfrm>
            <a:off x="3556000" y="6356351"/>
            <a:ext cx="44704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9" name="Google Shape;109;p65"/>
          <p:cNvSpPr txBox="1">
            <a:spLocks noGrp="1"/>
          </p:cNvSpPr>
          <p:nvPr>
            <p:ph type="sldNum" idx="12"/>
          </p:nvPr>
        </p:nvSpPr>
        <p:spPr>
          <a:xfrm>
            <a:off x="10566400" y="6356351"/>
            <a:ext cx="1016000" cy="365125"/>
          </a:xfrm>
          <a:prstGeom prst="rect">
            <a:avLst/>
          </a:prstGeom>
          <a:noFill/>
          <a:ln>
            <a:noFill/>
          </a:ln>
        </p:spPr>
        <p:txBody>
          <a:bodyPr spcFirstLastPara="1" wrap="square" lIns="0" tIns="0" rIns="0" bIns="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5726721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F53657-3300-4B45-A1A4-93B970EFFC0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D16AD27-9BB3-4D4A-B26E-0D0033ACD2E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B3475ED-6A53-44D4-AB80-66BCE7FD0A8A}"/>
              </a:ext>
            </a:extLst>
          </p:cNvPr>
          <p:cNvSpPr>
            <a:spLocks noGrp="1"/>
          </p:cNvSpPr>
          <p:nvPr>
            <p:ph type="dt" sz="half" idx="10"/>
          </p:nvPr>
        </p:nvSpPr>
        <p:spPr/>
        <p:txBody>
          <a:bodyPr/>
          <a:lstStyle/>
          <a:p>
            <a:fld id="{852DAB2A-4220-4418-90DB-31EEAA68824C}" type="datetimeFigureOut">
              <a:rPr lang="en-US" smtClean="0"/>
              <a:t>23/10/2021</a:t>
            </a:fld>
            <a:endParaRPr lang="en-US"/>
          </a:p>
        </p:txBody>
      </p:sp>
      <p:sp>
        <p:nvSpPr>
          <p:cNvPr id="5" name="Footer Placeholder 4">
            <a:extLst>
              <a:ext uri="{FF2B5EF4-FFF2-40B4-BE49-F238E27FC236}">
                <a16:creationId xmlns:a16="http://schemas.microsoft.com/office/drawing/2014/main" id="{F368C6BB-84C1-417C-80D8-193AE5C107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0E2A0A-D837-4DA2-9D19-46805891C970}"/>
              </a:ext>
            </a:extLst>
          </p:cNvPr>
          <p:cNvSpPr>
            <a:spLocks noGrp="1"/>
          </p:cNvSpPr>
          <p:nvPr>
            <p:ph type="sldNum" sz="quarter" idx="12"/>
          </p:nvPr>
        </p:nvSpPr>
        <p:spPr/>
        <p:txBody>
          <a:bodyPr/>
          <a:lstStyle/>
          <a:p>
            <a:fld id="{9D485AFA-8BAB-446E-BC26-43EDD1A47337}" type="slidenum">
              <a:rPr lang="en-US" smtClean="0"/>
              <a:t>‹#›</a:t>
            </a:fld>
            <a:endParaRPr lang="en-US"/>
          </a:p>
        </p:txBody>
      </p:sp>
    </p:spTree>
    <p:extLst>
      <p:ext uri="{BB962C8B-B14F-4D97-AF65-F5344CB8AC3E}">
        <p14:creationId xmlns:p14="http://schemas.microsoft.com/office/powerpoint/2010/main" val="4242685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F7F548-4C47-4F4A-982B-DCD66D9E2C5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4F7A76F-C9EE-4EE3-8E19-8E957E593E2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02ACC40-4FE7-49BD-BC54-062F5780A5D1}"/>
              </a:ext>
            </a:extLst>
          </p:cNvPr>
          <p:cNvSpPr>
            <a:spLocks noGrp="1"/>
          </p:cNvSpPr>
          <p:nvPr>
            <p:ph type="dt" sz="half" idx="10"/>
          </p:nvPr>
        </p:nvSpPr>
        <p:spPr/>
        <p:txBody>
          <a:bodyPr/>
          <a:lstStyle/>
          <a:p>
            <a:fld id="{852DAB2A-4220-4418-90DB-31EEAA68824C}" type="datetimeFigureOut">
              <a:rPr lang="en-US" smtClean="0"/>
              <a:t>23/10/2021</a:t>
            </a:fld>
            <a:endParaRPr lang="en-US"/>
          </a:p>
        </p:txBody>
      </p:sp>
      <p:sp>
        <p:nvSpPr>
          <p:cNvPr id="5" name="Footer Placeholder 4">
            <a:extLst>
              <a:ext uri="{FF2B5EF4-FFF2-40B4-BE49-F238E27FC236}">
                <a16:creationId xmlns:a16="http://schemas.microsoft.com/office/drawing/2014/main" id="{BEDA426F-8AB5-4A56-81DF-95C5BEA108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F15C75-D958-4D47-8476-D923F8A5FF58}"/>
              </a:ext>
            </a:extLst>
          </p:cNvPr>
          <p:cNvSpPr>
            <a:spLocks noGrp="1"/>
          </p:cNvSpPr>
          <p:nvPr>
            <p:ph type="sldNum" sz="quarter" idx="12"/>
          </p:nvPr>
        </p:nvSpPr>
        <p:spPr/>
        <p:txBody>
          <a:bodyPr/>
          <a:lstStyle/>
          <a:p>
            <a:fld id="{9D485AFA-8BAB-446E-BC26-43EDD1A47337}" type="slidenum">
              <a:rPr lang="en-US" smtClean="0"/>
              <a:t>‹#›</a:t>
            </a:fld>
            <a:endParaRPr lang="en-US"/>
          </a:p>
        </p:txBody>
      </p:sp>
    </p:spTree>
    <p:extLst>
      <p:ext uri="{BB962C8B-B14F-4D97-AF65-F5344CB8AC3E}">
        <p14:creationId xmlns:p14="http://schemas.microsoft.com/office/powerpoint/2010/main" val="27011190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93FCAE-9750-40D6-BAC5-89CBA1344E4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3F1B387-72C6-4240-8D36-2D84EC5A038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FB70C91-9AA8-4B7B-AFE0-B8BE7ADA67D1}"/>
              </a:ext>
            </a:extLst>
          </p:cNvPr>
          <p:cNvSpPr>
            <a:spLocks noGrp="1"/>
          </p:cNvSpPr>
          <p:nvPr>
            <p:ph type="dt" sz="half" idx="10"/>
          </p:nvPr>
        </p:nvSpPr>
        <p:spPr/>
        <p:txBody>
          <a:bodyPr/>
          <a:lstStyle/>
          <a:p>
            <a:fld id="{852DAB2A-4220-4418-90DB-31EEAA68824C}" type="datetimeFigureOut">
              <a:rPr lang="en-US" smtClean="0"/>
              <a:t>23/10/2021</a:t>
            </a:fld>
            <a:endParaRPr lang="en-US"/>
          </a:p>
        </p:txBody>
      </p:sp>
      <p:sp>
        <p:nvSpPr>
          <p:cNvPr id="5" name="Footer Placeholder 4">
            <a:extLst>
              <a:ext uri="{FF2B5EF4-FFF2-40B4-BE49-F238E27FC236}">
                <a16:creationId xmlns:a16="http://schemas.microsoft.com/office/drawing/2014/main" id="{12333481-80A4-4179-A57B-839BAF29465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AD284E5-4F4A-4E39-942D-E66A1C0E0A63}"/>
              </a:ext>
            </a:extLst>
          </p:cNvPr>
          <p:cNvSpPr>
            <a:spLocks noGrp="1"/>
          </p:cNvSpPr>
          <p:nvPr>
            <p:ph type="sldNum" sz="quarter" idx="12"/>
          </p:nvPr>
        </p:nvSpPr>
        <p:spPr/>
        <p:txBody>
          <a:bodyPr/>
          <a:lstStyle/>
          <a:p>
            <a:fld id="{9D485AFA-8BAB-446E-BC26-43EDD1A47337}" type="slidenum">
              <a:rPr lang="en-US" smtClean="0"/>
              <a:t>‹#›</a:t>
            </a:fld>
            <a:endParaRPr lang="en-US"/>
          </a:p>
        </p:txBody>
      </p:sp>
    </p:spTree>
    <p:extLst>
      <p:ext uri="{BB962C8B-B14F-4D97-AF65-F5344CB8AC3E}">
        <p14:creationId xmlns:p14="http://schemas.microsoft.com/office/powerpoint/2010/main" val="31542278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C23180-2425-4CBB-B1DC-D2D64F53418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1572BB2-E200-474E-8DE1-EC9A7CBEEF7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C2AD38B-9138-44FF-BF3B-582CF606A95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9922C7D-D02F-40F7-A07F-803059E20F4E}"/>
              </a:ext>
            </a:extLst>
          </p:cNvPr>
          <p:cNvSpPr>
            <a:spLocks noGrp="1"/>
          </p:cNvSpPr>
          <p:nvPr>
            <p:ph type="dt" sz="half" idx="10"/>
          </p:nvPr>
        </p:nvSpPr>
        <p:spPr/>
        <p:txBody>
          <a:bodyPr/>
          <a:lstStyle/>
          <a:p>
            <a:fld id="{852DAB2A-4220-4418-90DB-31EEAA68824C}" type="datetimeFigureOut">
              <a:rPr lang="en-US" smtClean="0"/>
              <a:t>23/10/2021</a:t>
            </a:fld>
            <a:endParaRPr lang="en-US"/>
          </a:p>
        </p:txBody>
      </p:sp>
      <p:sp>
        <p:nvSpPr>
          <p:cNvPr id="6" name="Footer Placeholder 5">
            <a:extLst>
              <a:ext uri="{FF2B5EF4-FFF2-40B4-BE49-F238E27FC236}">
                <a16:creationId xmlns:a16="http://schemas.microsoft.com/office/drawing/2014/main" id="{C2CD07AD-6460-4C91-96DA-4869A0F6C64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CA5FBDC-C79C-4308-86AA-252D84E72D3C}"/>
              </a:ext>
            </a:extLst>
          </p:cNvPr>
          <p:cNvSpPr>
            <a:spLocks noGrp="1"/>
          </p:cNvSpPr>
          <p:nvPr>
            <p:ph type="sldNum" sz="quarter" idx="12"/>
          </p:nvPr>
        </p:nvSpPr>
        <p:spPr/>
        <p:txBody>
          <a:bodyPr/>
          <a:lstStyle/>
          <a:p>
            <a:fld id="{9D485AFA-8BAB-446E-BC26-43EDD1A47337}" type="slidenum">
              <a:rPr lang="en-US" smtClean="0"/>
              <a:t>‹#›</a:t>
            </a:fld>
            <a:endParaRPr lang="en-US"/>
          </a:p>
        </p:txBody>
      </p:sp>
    </p:spTree>
    <p:extLst>
      <p:ext uri="{BB962C8B-B14F-4D97-AF65-F5344CB8AC3E}">
        <p14:creationId xmlns:p14="http://schemas.microsoft.com/office/powerpoint/2010/main" val="17117657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2C37DA-40C3-494B-9A96-FD308A1C4AF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4CEE5AA-E459-422E-BD4C-32454037A78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DFE40E3-F98D-4821-BD1A-C47798734BB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E6063C8-2E9E-48E7-A06F-EBB48C8B4F7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ABE90F1-B52F-4997-89FD-C4A74768DD7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AB895C8-38FB-4697-9A9E-2A7EC02E6913}"/>
              </a:ext>
            </a:extLst>
          </p:cNvPr>
          <p:cNvSpPr>
            <a:spLocks noGrp="1"/>
          </p:cNvSpPr>
          <p:nvPr>
            <p:ph type="dt" sz="half" idx="10"/>
          </p:nvPr>
        </p:nvSpPr>
        <p:spPr/>
        <p:txBody>
          <a:bodyPr/>
          <a:lstStyle/>
          <a:p>
            <a:fld id="{852DAB2A-4220-4418-90DB-31EEAA68824C}" type="datetimeFigureOut">
              <a:rPr lang="en-US" smtClean="0"/>
              <a:t>23/10/2021</a:t>
            </a:fld>
            <a:endParaRPr lang="en-US"/>
          </a:p>
        </p:txBody>
      </p:sp>
      <p:sp>
        <p:nvSpPr>
          <p:cNvPr id="8" name="Footer Placeholder 7">
            <a:extLst>
              <a:ext uri="{FF2B5EF4-FFF2-40B4-BE49-F238E27FC236}">
                <a16:creationId xmlns:a16="http://schemas.microsoft.com/office/drawing/2014/main" id="{D4A47CEC-30AF-4557-8E83-A934E518A38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10A8B0C-1691-4A6E-AA55-C7F92DEB0F74}"/>
              </a:ext>
            </a:extLst>
          </p:cNvPr>
          <p:cNvSpPr>
            <a:spLocks noGrp="1"/>
          </p:cNvSpPr>
          <p:nvPr>
            <p:ph type="sldNum" sz="quarter" idx="12"/>
          </p:nvPr>
        </p:nvSpPr>
        <p:spPr/>
        <p:txBody>
          <a:bodyPr/>
          <a:lstStyle/>
          <a:p>
            <a:fld id="{9D485AFA-8BAB-446E-BC26-43EDD1A47337}" type="slidenum">
              <a:rPr lang="en-US" smtClean="0"/>
              <a:t>‹#›</a:t>
            </a:fld>
            <a:endParaRPr lang="en-US"/>
          </a:p>
        </p:txBody>
      </p:sp>
    </p:spTree>
    <p:extLst>
      <p:ext uri="{BB962C8B-B14F-4D97-AF65-F5344CB8AC3E}">
        <p14:creationId xmlns:p14="http://schemas.microsoft.com/office/powerpoint/2010/main" val="21327097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50A565-3399-4940-A129-73D73A0A0E1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8C1BDF6-D918-4649-A744-5A0881A118A4}"/>
              </a:ext>
            </a:extLst>
          </p:cNvPr>
          <p:cNvSpPr>
            <a:spLocks noGrp="1"/>
          </p:cNvSpPr>
          <p:nvPr>
            <p:ph type="dt" sz="half" idx="10"/>
          </p:nvPr>
        </p:nvSpPr>
        <p:spPr/>
        <p:txBody>
          <a:bodyPr/>
          <a:lstStyle/>
          <a:p>
            <a:fld id="{852DAB2A-4220-4418-90DB-31EEAA68824C}" type="datetimeFigureOut">
              <a:rPr lang="en-US" smtClean="0"/>
              <a:t>23/10/2021</a:t>
            </a:fld>
            <a:endParaRPr lang="en-US"/>
          </a:p>
        </p:txBody>
      </p:sp>
      <p:sp>
        <p:nvSpPr>
          <p:cNvPr id="4" name="Footer Placeholder 3">
            <a:extLst>
              <a:ext uri="{FF2B5EF4-FFF2-40B4-BE49-F238E27FC236}">
                <a16:creationId xmlns:a16="http://schemas.microsoft.com/office/drawing/2014/main" id="{4A397844-7827-4C56-933F-DF016BAD29C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0391005-ED05-46A9-8148-1F0EE26A65B9}"/>
              </a:ext>
            </a:extLst>
          </p:cNvPr>
          <p:cNvSpPr>
            <a:spLocks noGrp="1"/>
          </p:cNvSpPr>
          <p:nvPr>
            <p:ph type="sldNum" sz="quarter" idx="12"/>
          </p:nvPr>
        </p:nvSpPr>
        <p:spPr/>
        <p:txBody>
          <a:bodyPr/>
          <a:lstStyle/>
          <a:p>
            <a:fld id="{9D485AFA-8BAB-446E-BC26-43EDD1A47337}" type="slidenum">
              <a:rPr lang="en-US" smtClean="0"/>
              <a:t>‹#›</a:t>
            </a:fld>
            <a:endParaRPr lang="en-US"/>
          </a:p>
        </p:txBody>
      </p:sp>
    </p:spTree>
    <p:extLst>
      <p:ext uri="{BB962C8B-B14F-4D97-AF65-F5344CB8AC3E}">
        <p14:creationId xmlns:p14="http://schemas.microsoft.com/office/powerpoint/2010/main" val="293991586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3A5DA31-2D7B-4D85-A258-C1709A1FE76B}"/>
              </a:ext>
            </a:extLst>
          </p:cNvPr>
          <p:cNvSpPr>
            <a:spLocks noGrp="1"/>
          </p:cNvSpPr>
          <p:nvPr>
            <p:ph type="dt" sz="half" idx="10"/>
          </p:nvPr>
        </p:nvSpPr>
        <p:spPr/>
        <p:txBody>
          <a:bodyPr/>
          <a:lstStyle/>
          <a:p>
            <a:fld id="{852DAB2A-4220-4418-90DB-31EEAA68824C}" type="datetimeFigureOut">
              <a:rPr lang="en-US" smtClean="0"/>
              <a:t>23/10/2021</a:t>
            </a:fld>
            <a:endParaRPr lang="en-US"/>
          </a:p>
        </p:txBody>
      </p:sp>
      <p:sp>
        <p:nvSpPr>
          <p:cNvPr id="3" name="Footer Placeholder 2">
            <a:extLst>
              <a:ext uri="{FF2B5EF4-FFF2-40B4-BE49-F238E27FC236}">
                <a16:creationId xmlns:a16="http://schemas.microsoft.com/office/drawing/2014/main" id="{9D845B2E-9E9E-479E-9883-306FF777442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8546899-631C-4C29-9FA1-76BDAF5BB1DD}"/>
              </a:ext>
            </a:extLst>
          </p:cNvPr>
          <p:cNvSpPr>
            <a:spLocks noGrp="1"/>
          </p:cNvSpPr>
          <p:nvPr>
            <p:ph type="sldNum" sz="quarter" idx="12"/>
          </p:nvPr>
        </p:nvSpPr>
        <p:spPr/>
        <p:txBody>
          <a:bodyPr/>
          <a:lstStyle/>
          <a:p>
            <a:fld id="{9D485AFA-8BAB-446E-BC26-43EDD1A47337}" type="slidenum">
              <a:rPr lang="en-US" smtClean="0"/>
              <a:t>‹#›</a:t>
            </a:fld>
            <a:endParaRPr lang="en-US"/>
          </a:p>
        </p:txBody>
      </p:sp>
    </p:spTree>
    <p:extLst>
      <p:ext uri="{BB962C8B-B14F-4D97-AF65-F5344CB8AC3E}">
        <p14:creationId xmlns:p14="http://schemas.microsoft.com/office/powerpoint/2010/main" val="3820092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776602-02D5-4279-AEC5-1D9043F3FB0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674B009-D310-48D1-BC85-37BAE1B04F1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F0F309A-6CC9-4363-9ED0-84EBEF136E0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E0F6EDD-500F-463E-8584-BD1A687E6D9F}"/>
              </a:ext>
            </a:extLst>
          </p:cNvPr>
          <p:cNvSpPr>
            <a:spLocks noGrp="1"/>
          </p:cNvSpPr>
          <p:nvPr>
            <p:ph type="dt" sz="half" idx="10"/>
          </p:nvPr>
        </p:nvSpPr>
        <p:spPr/>
        <p:txBody>
          <a:bodyPr/>
          <a:lstStyle/>
          <a:p>
            <a:fld id="{852DAB2A-4220-4418-90DB-31EEAA68824C}" type="datetimeFigureOut">
              <a:rPr lang="en-US" smtClean="0"/>
              <a:t>23/10/2021</a:t>
            </a:fld>
            <a:endParaRPr lang="en-US"/>
          </a:p>
        </p:txBody>
      </p:sp>
      <p:sp>
        <p:nvSpPr>
          <p:cNvPr id="6" name="Footer Placeholder 5">
            <a:extLst>
              <a:ext uri="{FF2B5EF4-FFF2-40B4-BE49-F238E27FC236}">
                <a16:creationId xmlns:a16="http://schemas.microsoft.com/office/drawing/2014/main" id="{3358DDB3-8E04-4D5B-A52D-E329F09B217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DAFF45-2B60-47DE-BE2A-5A7197D22BB3}"/>
              </a:ext>
            </a:extLst>
          </p:cNvPr>
          <p:cNvSpPr>
            <a:spLocks noGrp="1"/>
          </p:cNvSpPr>
          <p:nvPr>
            <p:ph type="sldNum" sz="quarter" idx="12"/>
          </p:nvPr>
        </p:nvSpPr>
        <p:spPr/>
        <p:txBody>
          <a:bodyPr/>
          <a:lstStyle/>
          <a:p>
            <a:fld id="{9D485AFA-8BAB-446E-BC26-43EDD1A47337}" type="slidenum">
              <a:rPr lang="en-US" smtClean="0"/>
              <a:t>‹#›</a:t>
            </a:fld>
            <a:endParaRPr lang="en-US"/>
          </a:p>
        </p:txBody>
      </p:sp>
    </p:spTree>
    <p:extLst>
      <p:ext uri="{BB962C8B-B14F-4D97-AF65-F5344CB8AC3E}">
        <p14:creationId xmlns:p14="http://schemas.microsoft.com/office/powerpoint/2010/main" val="3946895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3"/>
        <p:cNvGrpSpPr/>
        <p:nvPr/>
      </p:nvGrpSpPr>
      <p:grpSpPr>
        <a:xfrm>
          <a:off x="0" y="0"/>
          <a:ext cx="0" cy="0"/>
          <a:chOff x="0" y="0"/>
          <a:chExt cx="0" cy="0"/>
        </a:xfrm>
      </p:grpSpPr>
      <p:sp>
        <p:nvSpPr>
          <p:cNvPr id="44" name="Google Shape;44;p57"/>
          <p:cNvSpPr txBox="1">
            <a:spLocks noGrp="1"/>
          </p:cNvSpPr>
          <p:nvPr>
            <p:ph type="dt" idx="10"/>
          </p:nvPr>
        </p:nvSpPr>
        <p:spPr>
          <a:xfrm>
            <a:off x="609600" y="6356351"/>
            <a:ext cx="28448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5" name="Google Shape;45;p57"/>
          <p:cNvSpPr txBox="1">
            <a:spLocks noGrp="1"/>
          </p:cNvSpPr>
          <p:nvPr>
            <p:ph type="ftr" idx="11"/>
          </p:nvPr>
        </p:nvSpPr>
        <p:spPr>
          <a:xfrm>
            <a:off x="3556000" y="6356351"/>
            <a:ext cx="44704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6" name="Google Shape;46;p57"/>
          <p:cNvSpPr txBox="1">
            <a:spLocks noGrp="1"/>
          </p:cNvSpPr>
          <p:nvPr>
            <p:ph type="sldNum" idx="12"/>
          </p:nvPr>
        </p:nvSpPr>
        <p:spPr>
          <a:xfrm>
            <a:off x="10566400" y="6356351"/>
            <a:ext cx="1016000" cy="365125"/>
          </a:xfrm>
          <a:prstGeom prst="rect">
            <a:avLst/>
          </a:prstGeom>
          <a:noFill/>
          <a:ln>
            <a:noFill/>
          </a:ln>
        </p:spPr>
        <p:txBody>
          <a:bodyPr spcFirstLastPara="1" wrap="square" lIns="0" tIns="0" rIns="0" bIns="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346667015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98F1F6-7B63-4B55-AD5E-F3E8A002436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B2B1769-7474-4647-ACBB-436EDD50F9F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DBA7988-A4E5-4B55-9C85-86BE69A5EF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B87F6E3-307E-48E7-9D3D-E77481C37626}"/>
              </a:ext>
            </a:extLst>
          </p:cNvPr>
          <p:cNvSpPr>
            <a:spLocks noGrp="1"/>
          </p:cNvSpPr>
          <p:nvPr>
            <p:ph type="dt" sz="half" idx="10"/>
          </p:nvPr>
        </p:nvSpPr>
        <p:spPr/>
        <p:txBody>
          <a:bodyPr/>
          <a:lstStyle/>
          <a:p>
            <a:fld id="{852DAB2A-4220-4418-90DB-31EEAA68824C}" type="datetimeFigureOut">
              <a:rPr lang="en-US" smtClean="0"/>
              <a:t>23/10/2021</a:t>
            </a:fld>
            <a:endParaRPr lang="en-US"/>
          </a:p>
        </p:txBody>
      </p:sp>
      <p:sp>
        <p:nvSpPr>
          <p:cNvPr id="6" name="Footer Placeholder 5">
            <a:extLst>
              <a:ext uri="{FF2B5EF4-FFF2-40B4-BE49-F238E27FC236}">
                <a16:creationId xmlns:a16="http://schemas.microsoft.com/office/drawing/2014/main" id="{63E9AEDB-941E-4DBC-8990-CFADDC20EE2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2063E7E-CEA0-47CF-9604-93B09FE9ADA2}"/>
              </a:ext>
            </a:extLst>
          </p:cNvPr>
          <p:cNvSpPr>
            <a:spLocks noGrp="1"/>
          </p:cNvSpPr>
          <p:nvPr>
            <p:ph type="sldNum" sz="quarter" idx="12"/>
          </p:nvPr>
        </p:nvSpPr>
        <p:spPr/>
        <p:txBody>
          <a:bodyPr/>
          <a:lstStyle/>
          <a:p>
            <a:fld id="{9D485AFA-8BAB-446E-BC26-43EDD1A47337}" type="slidenum">
              <a:rPr lang="en-US" smtClean="0"/>
              <a:t>‹#›</a:t>
            </a:fld>
            <a:endParaRPr lang="en-US"/>
          </a:p>
        </p:txBody>
      </p:sp>
    </p:spTree>
    <p:extLst>
      <p:ext uri="{BB962C8B-B14F-4D97-AF65-F5344CB8AC3E}">
        <p14:creationId xmlns:p14="http://schemas.microsoft.com/office/powerpoint/2010/main" val="29753556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7BB1D-8479-4A5B-B9C6-065C59CCA86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26EE719-9C0C-4AD5-B637-AAC52CEFCB7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D89F44-4051-4C16-B21D-4CF3208B8E57}"/>
              </a:ext>
            </a:extLst>
          </p:cNvPr>
          <p:cNvSpPr>
            <a:spLocks noGrp="1"/>
          </p:cNvSpPr>
          <p:nvPr>
            <p:ph type="dt" sz="half" idx="10"/>
          </p:nvPr>
        </p:nvSpPr>
        <p:spPr/>
        <p:txBody>
          <a:bodyPr/>
          <a:lstStyle/>
          <a:p>
            <a:fld id="{852DAB2A-4220-4418-90DB-31EEAA68824C}" type="datetimeFigureOut">
              <a:rPr lang="en-US" smtClean="0"/>
              <a:t>23/10/2021</a:t>
            </a:fld>
            <a:endParaRPr lang="en-US"/>
          </a:p>
        </p:txBody>
      </p:sp>
      <p:sp>
        <p:nvSpPr>
          <p:cNvPr id="5" name="Footer Placeholder 4">
            <a:extLst>
              <a:ext uri="{FF2B5EF4-FFF2-40B4-BE49-F238E27FC236}">
                <a16:creationId xmlns:a16="http://schemas.microsoft.com/office/drawing/2014/main" id="{2A4FB007-9179-45B7-A42D-DEF88F1C3F8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A019ED-ABBF-4199-9D22-6A9520D21304}"/>
              </a:ext>
            </a:extLst>
          </p:cNvPr>
          <p:cNvSpPr>
            <a:spLocks noGrp="1"/>
          </p:cNvSpPr>
          <p:nvPr>
            <p:ph type="sldNum" sz="quarter" idx="12"/>
          </p:nvPr>
        </p:nvSpPr>
        <p:spPr/>
        <p:txBody>
          <a:bodyPr/>
          <a:lstStyle/>
          <a:p>
            <a:fld id="{9D485AFA-8BAB-446E-BC26-43EDD1A47337}" type="slidenum">
              <a:rPr lang="en-US" smtClean="0"/>
              <a:t>‹#›</a:t>
            </a:fld>
            <a:endParaRPr lang="en-US"/>
          </a:p>
        </p:txBody>
      </p:sp>
    </p:spTree>
    <p:extLst>
      <p:ext uri="{BB962C8B-B14F-4D97-AF65-F5344CB8AC3E}">
        <p14:creationId xmlns:p14="http://schemas.microsoft.com/office/powerpoint/2010/main" val="70425210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E87515F-FBC2-4DE6-81C4-3B3FB46F514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5F6D4C3-0C64-4D45-9035-5E1CE4E73B8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9D546F9-FE37-46BB-83C4-69ECD2E529C6}"/>
              </a:ext>
            </a:extLst>
          </p:cNvPr>
          <p:cNvSpPr>
            <a:spLocks noGrp="1"/>
          </p:cNvSpPr>
          <p:nvPr>
            <p:ph type="dt" sz="half" idx="10"/>
          </p:nvPr>
        </p:nvSpPr>
        <p:spPr/>
        <p:txBody>
          <a:bodyPr/>
          <a:lstStyle/>
          <a:p>
            <a:fld id="{852DAB2A-4220-4418-90DB-31EEAA68824C}" type="datetimeFigureOut">
              <a:rPr lang="en-US" smtClean="0"/>
              <a:t>23/10/2021</a:t>
            </a:fld>
            <a:endParaRPr lang="en-US"/>
          </a:p>
        </p:txBody>
      </p:sp>
      <p:sp>
        <p:nvSpPr>
          <p:cNvPr id="5" name="Footer Placeholder 4">
            <a:extLst>
              <a:ext uri="{FF2B5EF4-FFF2-40B4-BE49-F238E27FC236}">
                <a16:creationId xmlns:a16="http://schemas.microsoft.com/office/drawing/2014/main" id="{56B8ECFC-C9E6-47CB-99F8-CDD1858B333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F0D022-3BFE-4836-BE77-1D1B87200850}"/>
              </a:ext>
            </a:extLst>
          </p:cNvPr>
          <p:cNvSpPr>
            <a:spLocks noGrp="1"/>
          </p:cNvSpPr>
          <p:nvPr>
            <p:ph type="sldNum" sz="quarter" idx="12"/>
          </p:nvPr>
        </p:nvSpPr>
        <p:spPr/>
        <p:txBody>
          <a:bodyPr/>
          <a:lstStyle/>
          <a:p>
            <a:fld id="{9D485AFA-8BAB-446E-BC26-43EDD1A47337}" type="slidenum">
              <a:rPr lang="en-US" smtClean="0"/>
              <a:t>‹#›</a:t>
            </a:fld>
            <a:endParaRPr lang="en-US"/>
          </a:p>
        </p:txBody>
      </p:sp>
    </p:spTree>
    <p:extLst>
      <p:ext uri="{BB962C8B-B14F-4D97-AF65-F5344CB8AC3E}">
        <p14:creationId xmlns:p14="http://schemas.microsoft.com/office/powerpoint/2010/main" val="3083940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Slide">
    <p:bg>
      <p:bgPr>
        <a:gradFill>
          <a:gsLst>
            <a:gs pos="0">
              <a:srgbClr val="439FD7"/>
            </a:gs>
            <a:gs pos="25000">
              <a:srgbClr val="4397CA"/>
            </a:gs>
            <a:gs pos="100000">
              <a:srgbClr val="00466A"/>
            </a:gs>
          </a:gsLst>
          <a:path path="circle">
            <a:fillToRect l="50000" t="50000" r="50000" b="50000"/>
          </a:path>
          <a:tileRect/>
        </a:gradFill>
        <a:effectLst/>
      </p:bgPr>
    </p:bg>
    <p:spTree>
      <p:nvGrpSpPr>
        <p:cNvPr id="1" name="Shape 47"/>
        <p:cNvGrpSpPr/>
        <p:nvPr/>
      </p:nvGrpSpPr>
      <p:grpSpPr>
        <a:xfrm>
          <a:off x="0" y="0"/>
          <a:ext cx="0" cy="0"/>
          <a:chOff x="0" y="0"/>
          <a:chExt cx="0" cy="0"/>
        </a:xfrm>
      </p:grpSpPr>
      <p:sp>
        <p:nvSpPr>
          <p:cNvPr id="48" name="Google Shape;48;p54"/>
          <p:cNvSpPr txBox="1">
            <a:spLocks noGrp="1"/>
          </p:cNvSpPr>
          <p:nvPr>
            <p:ph type="ctrTitle"/>
          </p:nvPr>
        </p:nvSpPr>
        <p:spPr>
          <a:xfrm>
            <a:off x="711200" y="1371600"/>
            <a:ext cx="10468864" cy="1828800"/>
          </a:xfrm>
          <a:prstGeom prst="rect">
            <a:avLst/>
          </a:prstGeom>
          <a:noFill/>
          <a:ln>
            <a:noFill/>
          </a:ln>
        </p:spPr>
        <p:txBody>
          <a:bodyPr spcFirstLastPara="1" wrap="square" lIns="0" tIns="0" rIns="18275" bIns="0" anchor="b" anchorCtr="0">
            <a:normAutofit/>
          </a:bodyPr>
          <a:lstStyle>
            <a:lvl1pPr lvl="0" algn="r">
              <a:spcBef>
                <a:spcPts val="0"/>
              </a:spcBef>
              <a:spcAft>
                <a:spcPts val="0"/>
              </a:spcAft>
              <a:buClr>
                <a:srgbClr val="4CE0EA"/>
              </a:buClr>
              <a:buSzPts val="5600"/>
              <a:buFont typeface="Calibri"/>
              <a:buNone/>
              <a:defRPr sz="5600" b="1">
                <a:solidFill>
                  <a:srgbClr val="4CE0EA"/>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9" name="Google Shape;49;p54"/>
          <p:cNvSpPr txBox="1">
            <a:spLocks noGrp="1"/>
          </p:cNvSpPr>
          <p:nvPr>
            <p:ph type="subTitle" idx="1"/>
          </p:nvPr>
        </p:nvSpPr>
        <p:spPr>
          <a:xfrm>
            <a:off x="711200" y="3228536"/>
            <a:ext cx="10472928" cy="1752600"/>
          </a:xfrm>
          <a:prstGeom prst="rect">
            <a:avLst/>
          </a:prstGeom>
          <a:noFill/>
          <a:ln>
            <a:noFill/>
          </a:ln>
        </p:spPr>
        <p:txBody>
          <a:bodyPr spcFirstLastPara="1" wrap="square" lIns="0" tIns="45700" rIns="18275" bIns="45700" anchor="t" anchorCtr="0">
            <a:normAutofit/>
          </a:bodyPr>
          <a:lstStyle>
            <a:lvl1pPr marR="45720" lvl="0" algn="r">
              <a:spcBef>
                <a:spcPts val="520"/>
              </a:spcBef>
              <a:spcAft>
                <a:spcPts val="0"/>
              </a:spcAft>
              <a:buSzPts val="2470"/>
              <a:buNone/>
              <a:defRPr>
                <a:solidFill>
                  <a:schemeClr val="lt1"/>
                </a:solidFill>
              </a:defRPr>
            </a:lvl1pPr>
            <a:lvl2pPr lvl="1" algn="ctr">
              <a:spcBef>
                <a:spcPts val="360"/>
              </a:spcBef>
              <a:spcAft>
                <a:spcPts val="0"/>
              </a:spcAft>
              <a:buSzPts val="1530"/>
              <a:buNone/>
              <a:defRPr/>
            </a:lvl2pPr>
            <a:lvl3pPr lvl="2" algn="ctr">
              <a:spcBef>
                <a:spcPts val="360"/>
              </a:spcBef>
              <a:spcAft>
                <a:spcPts val="0"/>
              </a:spcAft>
              <a:buSzPts val="1260"/>
              <a:buNone/>
              <a:defRPr/>
            </a:lvl3pPr>
            <a:lvl4pPr lvl="3" algn="ctr">
              <a:spcBef>
                <a:spcPts val="360"/>
              </a:spcBef>
              <a:spcAft>
                <a:spcPts val="0"/>
              </a:spcAft>
              <a:buSzPts val="1170"/>
              <a:buNone/>
              <a:defRPr/>
            </a:lvl4pPr>
            <a:lvl5pPr lvl="4" algn="ctr">
              <a:spcBef>
                <a:spcPts val="360"/>
              </a:spcBef>
              <a:spcAft>
                <a:spcPts val="0"/>
              </a:spcAft>
              <a:buSzPts val="1170"/>
              <a:buNone/>
              <a:defRPr/>
            </a:lvl5pPr>
            <a:lvl6pPr lvl="5" algn="ctr">
              <a:spcBef>
                <a:spcPts val="360"/>
              </a:spcBef>
              <a:spcAft>
                <a:spcPts val="0"/>
              </a:spcAft>
              <a:buSzPts val="1440"/>
              <a:buNone/>
              <a:defRPr/>
            </a:lvl6pPr>
            <a:lvl7pPr lvl="6" algn="ctr">
              <a:spcBef>
                <a:spcPts val="360"/>
              </a:spcBef>
              <a:spcAft>
                <a:spcPts val="0"/>
              </a:spcAft>
              <a:buSzPts val="1440"/>
              <a:buNone/>
              <a:defRPr/>
            </a:lvl7pPr>
            <a:lvl8pPr lvl="7" algn="ctr">
              <a:spcBef>
                <a:spcPts val="360"/>
              </a:spcBef>
              <a:spcAft>
                <a:spcPts val="0"/>
              </a:spcAft>
              <a:buSzPts val="1800"/>
              <a:buNone/>
              <a:defRPr/>
            </a:lvl8pPr>
            <a:lvl9pPr lvl="8" algn="ctr">
              <a:spcBef>
                <a:spcPts val="360"/>
              </a:spcBef>
              <a:spcAft>
                <a:spcPts val="0"/>
              </a:spcAft>
              <a:buSzPts val="1800"/>
              <a:buNone/>
              <a:defRPr/>
            </a:lvl9pPr>
          </a:lstStyle>
          <a:p>
            <a:endParaRPr/>
          </a:p>
        </p:txBody>
      </p:sp>
      <p:sp>
        <p:nvSpPr>
          <p:cNvPr id="50" name="Google Shape;50;p54"/>
          <p:cNvSpPr txBox="1">
            <a:spLocks noGrp="1"/>
          </p:cNvSpPr>
          <p:nvPr>
            <p:ph type="dt" idx="10"/>
          </p:nvPr>
        </p:nvSpPr>
        <p:spPr>
          <a:xfrm>
            <a:off x="609600" y="6356351"/>
            <a:ext cx="28448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1" name="Google Shape;51;p54"/>
          <p:cNvSpPr txBox="1">
            <a:spLocks noGrp="1"/>
          </p:cNvSpPr>
          <p:nvPr>
            <p:ph type="ftr" idx="11"/>
          </p:nvPr>
        </p:nvSpPr>
        <p:spPr>
          <a:xfrm>
            <a:off x="3556000" y="6356351"/>
            <a:ext cx="44704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54"/>
          <p:cNvSpPr txBox="1">
            <a:spLocks noGrp="1"/>
          </p:cNvSpPr>
          <p:nvPr>
            <p:ph type="sldNum" idx="12"/>
          </p:nvPr>
        </p:nvSpPr>
        <p:spPr>
          <a:xfrm>
            <a:off x="10566400" y="6356351"/>
            <a:ext cx="1016000" cy="365125"/>
          </a:xfrm>
          <a:prstGeom prst="rect">
            <a:avLst/>
          </a:prstGeom>
          <a:noFill/>
          <a:ln>
            <a:noFill/>
          </a:ln>
        </p:spPr>
        <p:txBody>
          <a:bodyPr spcFirstLastPara="1" wrap="square" lIns="0" tIns="0" rIns="0" bIns="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38783218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bg>
      <p:bgPr>
        <a:gradFill>
          <a:gsLst>
            <a:gs pos="0">
              <a:srgbClr val="439FD7"/>
            </a:gs>
            <a:gs pos="25000">
              <a:srgbClr val="4397CA"/>
            </a:gs>
            <a:gs pos="100000">
              <a:srgbClr val="00466A"/>
            </a:gs>
          </a:gsLst>
          <a:path path="circle">
            <a:fillToRect l="50000" t="50000" r="50000" b="50000"/>
          </a:path>
          <a:tileRect/>
        </a:gradFill>
        <a:effectLst/>
      </p:bgPr>
    </p:bg>
    <p:spTree>
      <p:nvGrpSpPr>
        <p:cNvPr id="1" name="Shape 53"/>
        <p:cNvGrpSpPr/>
        <p:nvPr/>
      </p:nvGrpSpPr>
      <p:grpSpPr>
        <a:xfrm>
          <a:off x="0" y="0"/>
          <a:ext cx="0" cy="0"/>
          <a:chOff x="0" y="0"/>
          <a:chExt cx="0" cy="0"/>
        </a:xfrm>
      </p:grpSpPr>
      <p:sp>
        <p:nvSpPr>
          <p:cNvPr id="54" name="Google Shape;54;p58"/>
          <p:cNvSpPr txBox="1">
            <a:spLocks noGrp="1"/>
          </p:cNvSpPr>
          <p:nvPr>
            <p:ph type="title"/>
          </p:nvPr>
        </p:nvSpPr>
        <p:spPr>
          <a:xfrm>
            <a:off x="707136" y="1316736"/>
            <a:ext cx="10363200" cy="1362456"/>
          </a:xfrm>
          <a:prstGeom prst="rect">
            <a:avLst/>
          </a:prstGeom>
          <a:noFill/>
          <a:ln>
            <a:noFill/>
          </a:ln>
        </p:spPr>
        <p:txBody>
          <a:bodyPr spcFirstLastPara="1" wrap="square" lIns="0" tIns="0" rIns="0" bIns="0" anchor="b" anchorCtr="0">
            <a:noAutofit/>
          </a:bodyPr>
          <a:lstStyle>
            <a:lvl1pPr lvl="0" algn="l">
              <a:spcBef>
                <a:spcPts val="0"/>
              </a:spcBef>
              <a:spcAft>
                <a:spcPts val="0"/>
              </a:spcAft>
              <a:buClr>
                <a:srgbClr val="4AE3AC"/>
              </a:buClr>
              <a:buSzPts val="5600"/>
              <a:buFont typeface="Calibri"/>
              <a:buNone/>
              <a:defRPr sz="5600" b="1" cap="none">
                <a:solidFill>
                  <a:srgbClr val="4AE3AC"/>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5" name="Google Shape;55;p58"/>
          <p:cNvSpPr txBox="1">
            <a:spLocks noGrp="1"/>
          </p:cNvSpPr>
          <p:nvPr>
            <p:ph type="body" idx="1"/>
          </p:nvPr>
        </p:nvSpPr>
        <p:spPr>
          <a:xfrm>
            <a:off x="707136" y="2704664"/>
            <a:ext cx="10363200" cy="1509712"/>
          </a:xfrm>
          <a:prstGeom prst="rect">
            <a:avLst/>
          </a:prstGeom>
          <a:noFill/>
          <a:ln>
            <a:noFill/>
          </a:ln>
        </p:spPr>
        <p:txBody>
          <a:bodyPr spcFirstLastPara="1" wrap="square" lIns="45700" tIns="45700" rIns="45700" bIns="45700" anchor="t" anchorCtr="0">
            <a:normAutofit/>
          </a:bodyPr>
          <a:lstStyle>
            <a:lvl1pPr marL="457200" lvl="0" indent="-228600" algn="l">
              <a:spcBef>
                <a:spcPts val="440"/>
              </a:spcBef>
              <a:spcAft>
                <a:spcPts val="0"/>
              </a:spcAft>
              <a:buSzPts val="2090"/>
              <a:buNone/>
              <a:defRPr sz="2200">
                <a:solidFill>
                  <a:schemeClr val="lt1"/>
                </a:solidFill>
              </a:defRPr>
            </a:lvl1pPr>
            <a:lvl2pPr marL="914400" lvl="1" indent="-228600" algn="l">
              <a:spcBef>
                <a:spcPts val="360"/>
              </a:spcBef>
              <a:spcAft>
                <a:spcPts val="0"/>
              </a:spcAft>
              <a:buSzPts val="1530"/>
              <a:buNone/>
              <a:defRPr sz="1800">
                <a:solidFill>
                  <a:schemeClr val="lt1"/>
                </a:solidFill>
              </a:defRPr>
            </a:lvl2pPr>
            <a:lvl3pPr marL="1371600" lvl="2" indent="-228600" algn="l">
              <a:spcBef>
                <a:spcPts val="320"/>
              </a:spcBef>
              <a:spcAft>
                <a:spcPts val="0"/>
              </a:spcAft>
              <a:buSzPts val="1120"/>
              <a:buNone/>
              <a:defRPr sz="1600">
                <a:solidFill>
                  <a:schemeClr val="lt1"/>
                </a:solidFill>
              </a:defRPr>
            </a:lvl3pPr>
            <a:lvl4pPr marL="1828800" lvl="3" indent="-228600" algn="l">
              <a:spcBef>
                <a:spcPts val="280"/>
              </a:spcBef>
              <a:spcAft>
                <a:spcPts val="0"/>
              </a:spcAft>
              <a:buSzPts val="910"/>
              <a:buNone/>
              <a:defRPr sz="1400">
                <a:solidFill>
                  <a:schemeClr val="lt1"/>
                </a:solidFill>
              </a:defRPr>
            </a:lvl4pPr>
            <a:lvl5pPr marL="2286000" lvl="4" indent="-228600" algn="l">
              <a:spcBef>
                <a:spcPts val="280"/>
              </a:spcBef>
              <a:spcAft>
                <a:spcPts val="0"/>
              </a:spcAft>
              <a:buSzPts val="910"/>
              <a:buNone/>
              <a:defRPr sz="1400">
                <a:solidFill>
                  <a:schemeClr val="lt1"/>
                </a:solidFill>
              </a:defRPr>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56" name="Google Shape;56;p58"/>
          <p:cNvSpPr txBox="1">
            <a:spLocks noGrp="1"/>
          </p:cNvSpPr>
          <p:nvPr>
            <p:ph type="dt" idx="10"/>
          </p:nvPr>
        </p:nvSpPr>
        <p:spPr>
          <a:xfrm>
            <a:off x="609600" y="6356351"/>
            <a:ext cx="28448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58"/>
          <p:cNvSpPr txBox="1">
            <a:spLocks noGrp="1"/>
          </p:cNvSpPr>
          <p:nvPr>
            <p:ph type="ftr" idx="11"/>
          </p:nvPr>
        </p:nvSpPr>
        <p:spPr>
          <a:xfrm>
            <a:off x="3556000" y="6356351"/>
            <a:ext cx="44704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8" name="Google Shape;58;p58"/>
          <p:cNvSpPr txBox="1">
            <a:spLocks noGrp="1"/>
          </p:cNvSpPr>
          <p:nvPr>
            <p:ph type="sldNum" idx="12"/>
          </p:nvPr>
        </p:nvSpPr>
        <p:spPr>
          <a:xfrm>
            <a:off x="10566400" y="6356351"/>
            <a:ext cx="1016000" cy="365125"/>
          </a:xfrm>
          <a:prstGeom prst="rect">
            <a:avLst/>
          </a:prstGeom>
          <a:noFill/>
          <a:ln>
            <a:noFill/>
          </a:ln>
        </p:spPr>
        <p:txBody>
          <a:bodyPr spcFirstLastPara="1" wrap="square" lIns="0" tIns="0" rIns="0" bIns="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9188085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 Content">
    <p:spTree>
      <p:nvGrpSpPr>
        <p:cNvPr id="1" name="Shape 59"/>
        <p:cNvGrpSpPr/>
        <p:nvPr/>
      </p:nvGrpSpPr>
      <p:grpSpPr>
        <a:xfrm>
          <a:off x="0" y="0"/>
          <a:ext cx="0" cy="0"/>
          <a:chOff x="0" y="0"/>
          <a:chExt cx="0" cy="0"/>
        </a:xfrm>
      </p:grpSpPr>
      <p:sp>
        <p:nvSpPr>
          <p:cNvPr id="60" name="Google Shape;60;p59"/>
          <p:cNvSpPr txBox="1">
            <a:spLocks noGrp="1"/>
          </p:cNvSpPr>
          <p:nvPr>
            <p:ph type="title"/>
          </p:nvPr>
        </p:nvSpPr>
        <p:spPr>
          <a:xfrm>
            <a:off x="609600" y="704088"/>
            <a:ext cx="10972800" cy="114300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1" name="Google Shape;61;p59"/>
          <p:cNvSpPr txBox="1">
            <a:spLocks noGrp="1"/>
          </p:cNvSpPr>
          <p:nvPr>
            <p:ph type="body" idx="1"/>
          </p:nvPr>
        </p:nvSpPr>
        <p:spPr>
          <a:xfrm>
            <a:off x="609600" y="1920085"/>
            <a:ext cx="5384800" cy="4434840"/>
          </a:xfrm>
          <a:prstGeom prst="rect">
            <a:avLst/>
          </a:prstGeom>
          <a:noFill/>
          <a:ln>
            <a:noFill/>
          </a:ln>
        </p:spPr>
        <p:txBody>
          <a:bodyPr spcFirstLastPara="1" wrap="square" lIns="91425" tIns="45700" rIns="91425" bIns="45700" anchor="t" anchorCtr="0">
            <a:normAutofit/>
          </a:bodyPr>
          <a:lstStyle>
            <a:lvl1pPr marL="457200" lvl="0" indent="-385445" algn="l">
              <a:spcBef>
                <a:spcPts val="520"/>
              </a:spcBef>
              <a:spcAft>
                <a:spcPts val="0"/>
              </a:spcAft>
              <a:buSzPts val="2470"/>
              <a:buChar char="⚫"/>
              <a:defRPr sz="2600"/>
            </a:lvl1pPr>
            <a:lvl2pPr marL="914400" lvl="1" indent="-358140" algn="l">
              <a:spcBef>
                <a:spcPts val="480"/>
              </a:spcBef>
              <a:spcAft>
                <a:spcPts val="0"/>
              </a:spcAft>
              <a:buSzPts val="2040"/>
              <a:buChar char="⚫"/>
              <a:defRPr sz="2400"/>
            </a:lvl2pPr>
            <a:lvl3pPr marL="1371600" lvl="2" indent="-317500" algn="l">
              <a:spcBef>
                <a:spcPts val="400"/>
              </a:spcBef>
              <a:spcAft>
                <a:spcPts val="0"/>
              </a:spcAft>
              <a:buSzPts val="1400"/>
              <a:buChar char="⚫"/>
              <a:defRPr sz="2000"/>
            </a:lvl3pPr>
            <a:lvl4pPr marL="1828800" lvl="3" indent="-302894" algn="l">
              <a:spcBef>
                <a:spcPts val="360"/>
              </a:spcBef>
              <a:spcAft>
                <a:spcPts val="0"/>
              </a:spcAft>
              <a:buSzPts val="1170"/>
              <a:buChar char="⚫"/>
              <a:defRPr sz="1800"/>
            </a:lvl4pPr>
            <a:lvl5pPr marL="2286000" lvl="4" indent="-302895" algn="l">
              <a:spcBef>
                <a:spcPts val="360"/>
              </a:spcBef>
              <a:spcAft>
                <a:spcPts val="0"/>
              </a:spcAft>
              <a:buSzPts val="1170"/>
              <a:buChar char="⚫"/>
              <a:defRPr sz="180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62" name="Google Shape;62;p59"/>
          <p:cNvSpPr txBox="1">
            <a:spLocks noGrp="1"/>
          </p:cNvSpPr>
          <p:nvPr>
            <p:ph type="body" idx="2"/>
          </p:nvPr>
        </p:nvSpPr>
        <p:spPr>
          <a:xfrm>
            <a:off x="6197600" y="1920085"/>
            <a:ext cx="5384800" cy="4434840"/>
          </a:xfrm>
          <a:prstGeom prst="rect">
            <a:avLst/>
          </a:prstGeom>
          <a:noFill/>
          <a:ln>
            <a:noFill/>
          </a:ln>
        </p:spPr>
        <p:txBody>
          <a:bodyPr spcFirstLastPara="1" wrap="square" lIns="91425" tIns="45700" rIns="91425" bIns="45700" anchor="t" anchorCtr="0">
            <a:normAutofit/>
          </a:bodyPr>
          <a:lstStyle>
            <a:lvl1pPr marL="457200" lvl="0" indent="-385445" algn="l">
              <a:spcBef>
                <a:spcPts val="520"/>
              </a:spcBef>
              <a:spcAft>
                <a:spcPts val="0"/>
              </a:spcAft>
              <a:buSzPts val="2470"/>
              <a:buChar char="⚫"/>
              <a:defRPr sz="2600"/>
            </a:lvl1pPr>
            <a:lvl2pPr marL="914400" lvl="1" indent="-358140" algn="l">
              <a:spcBef>
                <a:spcPts val="480"/>
              </a:spcBef>
              <a:spcAft>
                <a:spcPts val="0"/>
              </a:spcAft>
              <a:buSzPts val="2040"/>
              <a:buChar char="⚫"/>
              <a:defRPr sz="2400"/>
            </a:lvl2pPr>
            <a:lvl3pPr marL="1371600" lvl="2" indent="-317500" algn="l">
              <a:spcBef>
                <a:spcPts val="400"/>
              </a:spcBef>
              <a:spcAft>
                <a:spcPts val="0"/>
              </a:spcAft>
              <a:buSzPts val="1400"/>
              <a:buChar char="⚫"/>
              <a:defRPr sz="2000"/>
            </a:lvl3pPr>
            <a:lvl4pPr marL="1828800" lvl="3" indent="-302894" algn="l">
              <a:spcBef>
                <a:spcPts val="360"/>
              </a:spcBef>
              <a:spcAft>
                <a:spcPts val="0"/>
              </a:spcAft>
              <a:buSzPts val="1170"/>
              <a:buChar char="⚫"/>
              <a:defRPr sz="1800"/>
            </a:lvl4pPr>
            <a:lvl5pPr marL="2286000" lvl="4" indent="-302895" algn="l">
              <a:spcBef>
                <a:spcPts val="360"/>
              </a:spcBef>
              <a:spcAft>
                <a:spcPts val="0"/>
              </a:spcAft>
              <a:buSzPts val="1170"/>
              <a:buChar char="⚫"/>
              <a:defRPr sz="180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63" name="Google Shape;63;p59"/>
          <p:cNvSpPr txBox="1">
            <a:spLocks noGrp="1"/>
          </p:cNvSpPr>
          <p:nvPr>
            <p:ph type="dt" idx="10"/>
          </p:nvPr>
        </p:nvSpPr>
        <p:spPr>
          <a:xfrm>
            <a:off x="609600" y="6356351"/>
            <a:ext cx="28448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59"/>
          <p:cNvSpPr txBox="1">
            <a:spLocks noGrp="1"/>
          </p:cNvSpPr>
          <p:nvPr>
            <p:ph type="ftr" idx="11"/>
          </p:nvPr>
        </p:nvSpPr>
        <p:spPr>
          <a:xfrm>
            <a:off x="3556000" y="6356351"/>
            <a:ext cx="44704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5" name="Google Shape;65;p59"/>
          <p:cNvSpPr txBox="1">
            <a:spLocks noGrp="1"/>
          </p:cNvSpPr>
          <p:nvPr>
            <p:ph type="sldNum" idx="12"/>
          </p:nvPr>
        </p:nvSpPr>
        <p:spPr>
          <a:xfrm>
            <a:off x="10566400" y="6356351"/>
            <a:ext cx="1016000" cy="365125"/>
          </a:xfrm>
          <a:prstGeom prst="rect">
            <a:avLst/>
          </a:prstGeom>
          <a:noFill/>
          <a:ln>
            <a:noFill/>
          </a:ln>
        </p:spPr>
        <p:txBody>
          <a:bodyPr spcFirstLastPara="1" wrap="square" lIns="0" tIns="0" rIns="0" bIns="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36668088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Comparison">
    <p:spTree>
      <p:nvGrpSpPr>
        <p:cNvPr id="1" name="Shape 66"/>
        <p:cNvGrpSpPr/>
        <p:nvPr/>
      </p:nvGrpSpPr>
      <p:grpSpPr>
        <a:xfrm>
          <a:off x="0" y="0"/>
          <a:ext cx="0" cy="0"/>
          <a:chOff x="0" y="0"/>
          <a:chExt cx="0" cy="0"/>
        </a:xfrm>
      </p:grpSpPr>
      <p:sp>
        <p:nvSpPr>
          <p:cNvPr id="67" name="Google Shape;67;p60"/>
          <p:cNvSpPr txBox="1">
            <a:spLocks noGrp="1"/>
          </p:cNvSpPr>
          <p:nvPr>
            <p:ph type="title"/>
          </p:nvPr>
        </p:nvSpPr>
        <p:spPr>
          <a:xfrm>
            <a:off x="609600" y="704088"/>
            <a:ext cx="10972800" cy="114300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dk2"/>
              </a:buClr>
              <a:buSzPts val="50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8" name="Google Shape;68;p60"/>
          <p:cNvSpPr txBox="1">
            <a:spLocks noGrp="1"/>
          </p:cNvSpPr>
          <p:nvPr>
            <p:ph type="body" idx="1"/>
          </p:nvPr>
        </p:nvSpPr>
        <p:spPr>
          <a:xfrm>
            <a:off x="609600" y="1855248"/>
            <a:ext cx="5386917" cy="659352"/>
          </a:xfrm>
          <a:prstGeom prst="rect">
            <a:avLst/>
          </a:prstGeom>
          <a:noFill/>
          <a:ln>
            <a:noFill/>
          </a:ln>
        </p:spPr>
        <p:txBody>
          <a:bodyPr spcFirstLastPara="1" wrap="square" lIns="45700" tIns="0" rIns="45700" bIns="0" anchor="ctr" anchorCtr="0">
            <a:noAutofit/>
          </a:bodyPr>
          <a:lstStyle>
            <a:lvl1pPr marL="457200" lvl="0" indent="-228600" algn="l">
              <a:spcBef>
                <a:spcPts val="480"/>
              </a:spcBef>
              <a:spcAft>
                <a:spcPts val="0"/>
              </a:spcAft>
              <a:buSzPts val="2280"/>
              <a:buNone/>
              <a:defRPr sz="2400" b="1" cap="none">
                <a:solidFill>
                  <a:schemeClr val="dk2"/>
                </a:solidFill>
              </a:defRPr>
            </a:lvl1pPr>
            <a:lvl2pPr marL="914400" lvl="1" indent="-228600" algn="l">
              <a:spcBef>
                <a:spcPts val="400"/>
              </a:spcBef>
              <a:spcAft>
                <a:spcPts val="0"/>
              </a:spcAft>
              <a:buSzPts val="1700"/>
              <a:buNone/>
              <a:defRPr sz="2000" b="1"/>
            </a:lvl2pPr>
            <a:lvl3pPr marL="1371600" lvl="2" indent="-228600" algn="l">
              <a:spcBef>
                <a:spcPts val="360"/>
              </a:spcBef>
              <a:spcAft>
                <a:spcPts val="0"/>
              </a:spcAft>
              <a:buSzPts val="1260"/>
              <a:buNone/>
              <a:defRPr sz="1800" b="1"/>
            </a:lvl3pPr>
            <a:lvl4pPr marL="1828800" lvl="3" indent="-228600" algn="l">
              <a:spcBef>
                <a:spcPts val="320"/>
              </a:spcBef>
              <a:spcAft>
                <a:spcPts val="0"/>
              </a:spcAft>
              <a:buSzPts val="1040"/>
              <a:buNone/>
              <a:defRPr sz="1600" b="1"/>
            </a:lvl4pPr>
            <a:lvl5pPr marL="2286000" lvl="4" indent="-228600" algn="l">
              <a:spcBef>
                <a:spcPts val="320"/>
              </a:spcBef>
              <a:spcAft>
                <a:spcPts val="0"/>
              </a:spcAft>
              <a:buSzPts val="1040"/>
              <a:buNone/>
              <a:defRPr sz="1600" b="1"/>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69" name="Google Shape;69;p60"/>
          <p:cNvSpPr txBox="1">
            <a:spLocks noGrp="1"/>
          </p:cNvSpPr>
          <p:nvPr>
            <p:ph type="body" idx="2"/>
          </p:nvPr>
        </p:nvSpPr>
        <p:spPr>
          <a:xfrm>
            <a:off x="6193368" y="1859758"/>
            <a:ext cx="5389033" cy="654843"/>
          </a:xfrm>
          <a:prstGeom prst="rect">
            <a:avLst/>
          </a:prstGeom>
          <a:noFill/>
          <a:ln>
            <a:noFill/>
          </a:ln>
        </p:spPr>
        <p:txBody>
          <a:bodyPr spcFirstLastPara="1" wrap="square" lIns="45700" tIns="0" rIns="45700" bIns="0" anchor="ctr" anchorCtr="0">
            <a:normAutofit/>
          </a:bodyPr>
          <a:lstStyle>
            <a:lvl1pPr marL="457200" lvl="0" indent="-228600" algn="l">
              <a:spcBef>
                <a:spcPts val="480"/>
              </a:spcBef>
              <a:spcAft>
                <a:spcPts val="0"/>
              </a:spcAft>
              <a:buSzPts val="2280"/>
              <a:buNone/>
              <a:defRPr sz="2400" b="1" cap="none">
                <a:solidFill>
                  <a:schemeClr val="dk2"/>
                </a:solidFill>
              </a:defRPr>
            </a:lvl1pPr>
            <a:lvl2pPr marL="914400" lvl="1" indent="-228600" algn="l">
              <a:spcBef>
                <a:spcPts val="400"/>
              </a:spcBef>
              <a:spcAft>
                <a:spcPts val="0"/>
              </a:spcAft>
              <a:buSzPts val="1700"/>
              <a:buNone/>
              <a:defRPr sz="2000" b="1"/>
            </a:lvl2pPr>
            <a:lvl3pPr marL="1371600" lvl="2" indent="-228600" algn="l">
              <a:spcBef>
                <a:spcPts val="360"/>
              </a:spcBef>
              <a:spcAft>
                <a:spcPts val="0"/>
              </a:spcAft>
              <a:buSzPts val="1260"/>
              <a:buNone/>
              <a:defRPr sz="1800" b="1"/>
            </a:lvl3pPr>
            <a:lvl4pPr marL="1828800" lvl="3" indent="-228600" algn="l">
              <a:spcBef>
                <a:spcPts val="320"/>
              </a:spcBef>
              <a:spcAft>
                <a:spcPts val="0"/>
              </a:spcAft>
              <a:buSzPts val="1040"/>
              <a:buNone/>
              <a:defRPr sz="1600" b="1"/>
            </a:lvl4pPr>
            <a:lvl5pPr marL="2286000" lvl="4" indent="-228600" algn="l">
              <a:spcBef>
                <a:spcPts val="320"/>
              </a:spcBef>
              <a:spcAft>
                <a:spcPts val="0"/>
              </a:spcAft>
              <a:buSzPts val="1040"/>
              <a:buNone/>
              <a:defRPr sz="1600" b="1"/>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70" name="Google Shape;70;p60"/>
          <p:cNvSpPr txBox="1">
            <a:spLocks noGrp="1"/>
          </p:cNvSpPr>
          <p:nvPr>
            <p:ph type="body" idx="3"/>
          </p:nvPr>
        </p:nvSpPr>
        <p:spPr>
          <a:xfrm>
            <a:off x="609600" y="2514600"/>
            <a:ext cx="5386917" cy="3845720"/>
          </a:xfrm>
          <a:prstGeom prst="rect">
            <a:avLst/>
          </a:prstGeom>
          <a:noFill/>
          <a:ln>
            <a:noFill/>
          </a:ln>
        </p:spPr>
        <p:txBody>
          <a:bodyPr spcFirstLastPara="1" wrap="square" lIns="91425" tIns="0" rIns="91425" bIns="45700" anchor="t" anchorCtr="0">
            <a:normAutofit/>
          </a:bodyPr>
          <a:lstStyle>
            <a:lvl1pPr marL="457200" lvl="0" indent="-361315" algn="l">
              <a:spcBef>
                <a:spcPts val="440"/>
              </a:spcBef>
              <a:spcAft>
                <a:spcPts val="0"/>
              </a:spcAft>
              <a:buSzPts val="2090"/>
              <a:buChar char="⚫"/>
              <a:defRPr sz="2200"/>
            </a:lvl1pPr>
            <a:lvl2pPr marL="914400" lvl="1" indent="-336550" algn="l">
              <a:spcBef>
                <a:spcPts val="400"/>
              </a:spcBef>
              <a:spcAft>
                <a:spcPts val="0"/>
              </a:spcAft>
              <a:buSzPts val="1700"/>
              <a:buChar char="⚫"/>
              <a:defRPr sz="2000"/>
            </a:lvl2pPr>
            <a:lvl3pPr marL="1371600" lvl="2" indent="-308610" algn="l">
              <a:spcBef>
                <a:spcPts val="360"/>
              </a:spcBef>
              <a:spcAft>
                <a:spcPts val="0"/>
              </a:spcAft>
              <a:buSzPts val="1260"/>
              <a:buChar char="⚫"/>
              <a:defRPr sz="1800"/>
            </a:lvl3pPr>
            <a:lvl4pPr marL="1828800" lvl="3" indent="-294639" algn="l">
              <a:spcBef>
                <a:spcPts val="320"/>
              </a:spcBef>
              <a:spcAft>
                <a:spcPts val="0"/>
              </a:spcAft>
              <a:buSzPts val="1040"/>
              <a:buChar char="⚫"/>
              <a:defRPr sz="1600"/>
            </a:lvl4pPr>
            <a:lvl5pPr marL="2286000" lvl="4" indent="-294639" algn="l">
              <a:spcBef>
                <a:spcPts val="320"/>
              </a:spcBef>
              <a:spcAft>
                <a:spcPts val="0"/>
              </a:spcAft>
              <a:buSzPts val="1040"/>
              <a:buChar char="⚫"/>
              <a:defRPr sz="160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71" name="Google Shape;71;p60"/>
          <p:cNvSpPr txBox="1">
            <a:spLocks noGrp="1"/>
          </p:cNvSpPr>
          <p:nvPr>
            <p:ph type="body" idx="4"/>
          </p:nvPr>
        </p:nvSpPr>
        <p:spPr>
          <a:xfrm>
            <a:off x="6193368" y="2514600"/>
            <a:ext cx="5389033" cy="3845720"/>
          </a:xfrm>
          <a:prstGeom prst="rect">
            <a:avLst/>
          </a:prstGeom>
          <a:noFill/>
          <a:ln>
            <a:noFill/>
          </a:ln>
        </p:spPr>
        <p:txBody>
          <a:bodyPr spcFirstLastPara="1" wrap="square" lIns="91425" tIns="0" rIns="91425" bIns="45700" anchor="t" anchorCtr="0">
            <a:normAutofit/>
          </a:bodyPr>
          <a:lstStyle>
            <a:lvl1pPr marL="457200" lvl="0" indent="-361315" algn="l">
              <a:spcBef>
                <a:spcPts val="440"/>
              </a:spcBef>
              <a:spcAft>
                <a:spcPts val="0"/>
              </a:spcAft>
              <a:buSzPts val="2090"/>
              <a:buChar char="⚫"/>
              <a:defRPr sz="2200"/>
            </a:lvl1pPr>
            <a:lvl2pPr marL="914400" lvl="1" indent="-336550" algn="l">
              <a:spcBef>
                <a:spcPts val="400"/>
              </a:spcBef>
              <a:spcAft>
                <a:spcPts val="0"/>
              </a:spcAft>
              <a:buSzPts val="1700"/>
              <a:buChar char="⚫"/>
              <a:defRPr sz="2000"/>
            </a:lvl2pPr>
            <a:lvl3pPr marL="1371600" lvl="2" indent="-308610" algn="l">
              <a:spcBef>
                <a:spcPts val="360"/>
              </a:spcBef>
              <a:spcAft>
                <a:spcPts val="0"/>
              </a:spcAft>
              <a:buSzPts val="1260"/>
              <a:buChar char="⚫"/>
              <a:defRPr sz="1800"/>
            </a:lvl3pPr>
            <a:lvl4pPr marL="1828800" lvl="3" indent="-294639" algn="l">
              <a:spcBef>
                <a:spcPts val="320"/>
              </a:spcBef>
              <a:spcAft>
                <a:spcPts val="0"/>
              </a:spcAft>
              <a:buSzPts val="1040"/>
              <a:buChar char="⚫"/>
              <a:defRPr sz="1600"/>
            </a:lvl4pPr>
            <a:lvl5pPr marL="2286000" lvl="4" indent="-294639" algn="l">
              <a:spcBef>
                <a:spcPts val="320"/>
              </a:spcBef>
              <a:spcAft>
                <a:spcPts val="0"/>
              </a:spcAft>
              <a:buSzPts val="1040"/>
              <a:buChar char="⚫"/>
              <a:defRPr sz="160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72" name="Google Shape;72;p60"/>
          <p:cNvSpPr txBox="1">
            <a:spLocks noGrp="1"/>
          </p:cNvSpPr>
          <p:nvPr>
            <p:ph type="dt" idx="10"/>
          </p:nvPr>
        </p:nvSpPr>
        <p:spPr>
          <a:xfrm>
            <a:off x="609600" y="6356351"/>
            <a:ext cx="28448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60"/>
          <p:cNvSpPr txBox="1">
            <a:spLocks noGrp="1"/>
          </p:cNvSpPr>
          <p:nvPr>
            <p:ph type="ftr" idx="11"/>
          </p:nvPr>
        </p:nvSpPr>
        <p:spPr>
          <a:xfrm>
            <a:off x="3556000" y="6356351"/>
            <a:ext cx="44704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60"/>
          <p:cNvSpPr txBox="1">
            <a:spLocks noGrp="1"/>
          </p:cNvSpPr>
          <p:nvPr>
            <p:ph type="sldNum" idx="12"/>
          </p:nvPr>
        </p:nvSpPr>
        <p:spPr>
          <a:xfrm>
            <a:off x="10566400" y="6356351"/>
            <a:ext cx="1016000" cy="365125"/>
          </a:xfrm>
          <a:prstGeom prst="rect">
            <a:avLst/>
          </a:prstGeom>
          <a:noFill/>
          <a:ln>
            <a:noFill/>
          </a:ln>
        </p:spPr>
        <p:txBody>
          <a:bodyPr spcFirstLastPara="1" wrap="square" lIns="0" tIns="0" rIns="0" bIns="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16651924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75"/>
        <p:cNvGrpSpPr/>
        <p:nvPr/>
      </p:nvGrpSpPr>
      <p:grpSpPr>
        <a:xfrm>
          <a:off x="0" y="0"/>
          <a:ext cx="0" cy="0"/>
          <a:chOff x="0" y="0"/>
          <a:chExt cx="0" cy="0"/>
        </a:xfrm>
      </p:grpSpPr>
      <p:sp>
        <p:nvSpPr>
          <p:cNvPr id="76" name="Google Shape;76;p61"/>
          <p:cNvSpPr txBox="1">
            <a:spLocks noGrp="1"/>
          </p:cNvSpPr>
          <p:nvPr>
            <p:ph type="title"/>
          </p:nvPr>
        </p:nvSpPr>
        <p:spPr>
          <a:xfrm>
            <a:off x="609600" y="704088"/>
            <a:ext cx="11074400" cy="114300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dk2"/>
              </a:buClr>
              <a:buSzPts val="5000"/>
              <a:buFont typeface="Calibri"/>
              <a:buNone/>
              <a:defRPr sz="5000" b="0">
                <a:solidFill>
                  <a:schemeClr val="dk2"/>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7" name="Google Shape;77;p61"/>
          <p:cNvSpPr txBox="1">
            <a:spLocks noGrp="1"/>
          </p:cNvSpPr>
          <p:nvPr>
            <p:ph type="dt" idx="10"/>
          </p:nvPr>
        </p:nvSpPr>
        <p:spPr>
          <a:xfrm>
            <a:off x="609600" y="6356351"/>
            <a:ext cx="28448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61"/>
          <p:cNvSpPr txBox="1">
            <a:spLocks noGrp="1"/>
          </p:cNvSpPr>
          <p:nvPr>
            <p:ph type="ftr" idx="11"/>
          </p:nvPr>
        </p:nvSpPr>
        <p:spPr>
          <a:xfrm>
            <a:off x="3556000" y="6356351"/>
            <a:ext cx="44704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61"/>
          <p:cNvSpPr txBox="1">
            <a:spLocks noGrp="1"/>
          </p:cNvSpPr>
          <p:nvPr>
            <p:ph type="sldNum" idx="12"/>
          </p:nvPr>
        </p:nvSpPr>
        <p:spPr>
          <a:xfrm>
            <a:off x="10566400" y="6356351"/>
            <a:ext cx="1016000" cy="365125"/>
          </a:xfrm>
          <a:prstGeom prst="rect">
            <a:avLst/>
          </a:prstGeom>
          <a:noFill/>
          <a:ln>
            <a:noFill/>
          </a:ln>
        </p:spPr>
        <p:txBody>
          <a:bodyPr spcFirstLastPara="1" wrap="square" lIns="0" tIns="0" rIns="0" bIns="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29050782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Content with Caption">
    <p:spTree>
      <p:nvGrpSpPr>
        <p:cNvPr id="1" name="Shape 80"/>
        <p:cNvGrpSpPr/>
        <p:nvPr/>
      </p:nvGrpSpPr>
      <p:grpSpPr>
        <a:xfrm>
          <a:off x="0" y="0"/>
          <a:ext cx="0" cy="0"/>
          <a:chOff x="0" y="0"/>
          <a:chExt cx="0" cy="0"/>
        </a:xfrm>
      </p:grpSpPr>
      <p:sp>
        <p:nvSpPr>
          <p:cNvPr id="81" name="Google Shape;81;p62"/>
          <p:cNvSpPr txBox="1">
            <a:spLocks noGrp="1"/>
          </p:cNvSpPr>
          <p:nvPr>
            <p:ph type="title"/>
          </p:nvPr>
        </p:nvSpPr>
        <p:spPr>
          <a:xfrm>
            <a:off x="914400" y="514352"/>
            <a:ext cx="3657600" cy="1162050"/>
          </a:xfrm>
          <a:prstGeom prst="rect">
            <a:avLst/>
          </a:prstGeom>
          <a:noFill/>
          <a:ln>
            <a:noFill/>
          </a:ln>
        </p:spPr>
        <p:txBody>
          <a:bodyPr spcFirstLastPara="1" wrap="square" lIns="0" tIns="45700" rIns="0" bIns="0" anchor="b" anchorCtr="0">
            <a:noAutofit/>
          </a:bodyPr>
          <a:lstStyle>
            <a:lvl1pPr lvl="0" algn="l">
              <a:spcBef>
                <a:spcPts val="0"/>
              </a:spcBef>
              <a:spcAft>
                <a:spcPts val="0"/>
              </a:spcAft>
              <a:buClr>
                <a:schemeClr val="dk2"/>
              </a:buClr>
              <a:buSzPts val="2600"/>
              <a:buFont typeface="Calibri"/>
              <a:buNone/>
              <a:defRPr sz="2600" b="0">
                <a:solidFill>
                  <a:schemeClr val="dk2"/>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2" name="Google Shape;82;p62"/>
          <p:cNvSpPr txBox="1">
            <a:spLocks noGrp="1"/>
          </p:cNvSpPr>
          <p:nvPr>
            <p:ph type="body" idx="1"/>
          </p:nvPr>
        </p:nvSpPr>
        <p:spPr>
          <a:xfrm>
            <a:off x="914400" y="1676400"/>
            <a:ext cx="3657600" cy="4572000"/>
          </a:xfrm>
          <a:prstGeom prst="rect">
            <a:avLst/>
          </a:prstGeom>
          <a:noFill/>
          <a:ln>
            <a:noFill/>
          </a:ln>
        </p:spPr>
        <p:txBody>
          <a:bodyPr spcFirstLastPara="1" wrap="square" lIns="18275" tIns="45700" rIns="18275" bIns="45700" anchor="t" anchorCtr="0">
            <a:normAutofit/>
          </a:bodyPr>
          <a:lstStyle>
            <a:lvl1pPr marL="457200" lvl="0" indent="-228600" algn="l">
              <a:spcBef>
                <a:spcPts val="280"/>
              </a:spcBef>
              <a:spcAft>
                <a:spcPts val="0"/>
              </a:spcAft>
              <a:buSzPts val="1330"/>
              <a:buNone/>
              <a:defRPr sz="1400"/>
            </a:lvl1pPr>
            <a:lvl2pPr marL="914400" lvl="1" indent="-228600" algn="l">
              <a:spcBef>
                <a:spcPts val="240"/>
              </a:spcBef>
              <a:spcAft>
                <a:spcPts val="0"/>
              </a:spcAft>
              <a:buSzPts val="1020"/>
              <a:buNone/>
              <a:defRPr sz="1200"/>
            </a:lvl2pPr>
            <a:lvl3pPr marL="1371600" lvl="2" indent="-228600" algn="l">
              <a:spcBef>
                <a:spcPts val="200"/>
              </a:spcBef>
              <a:spcAft>
                <a:spcPts val="0"/>
              </a:spcAft>
              <a:buSzPts val="700"/>
              <a:buNone/>
              <a:defRPr sz="1000"/>
            </a:lvl3pPr>
            <a:lvl4pPr marL="1828800" lvl="3" indent="-228600" algn="l">
              <a:spcBef>
                <a:spcPts val="180"/>
              </a:spcBef>
              <a:spcAft>
                <a:spcPts val="0"/>
              </a:spcAft>
              <a:buSzPts val="585"/>
              <a:buNone/>
              <a:defRPr sz="900"/>
            </a:lvl4pPr>
            <a:lvl5pPr marL="2286000" lvl="4" indent="-228600" algn="l">
              <a:spcBef>
                <a:spcPts val="180"/>
              </a:spcBef>
              <a:spcAft>
                <a:spcPts val="0"/>
              </a:spcAft>
              <a:buSzPts val="585"/>
              <a:buNone/>
              <a:defRPr sz="90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83" name="Google Shape;83;p62"/>
          <p:cNvSpPr txBox="1">
            <a:spLocks noGrp="1"/>
          </p:cNvSpPr>
          <p:nvPr>
            <p:ph type="body" idx="2"/>
          </p:nvPr>
        </p:nvSpPr>
        <p:spPr>
          <a:xfrm>
            <a:off x="4766733" y="1676400"/>
            <a:ext cx="6815667" cy="4572000"/>
          </a:xfrm>
          <a:prstGeom prst="rect">
            <a:avLst/>
          </a:prstGeom>
          <a:noFill/>
          <a:ln>
            <a:noFill/>
          </a:ln>
        </p:spPr>
        <p:txBody>
          <a:bodyPr spcFirstLastPara="1" wrap="square" lIns="91425" tIns="0" rIns="91425" bIns="45700" anchor="t" anchorCtr="0">
            <a:normAutofit/>
          </a:bodyPr>
          <a:lstStyle>
            <a:lvl1pPr marL="457200" lvl="0" indent="-397510" algn="l">
              <a:spcBef>
                <a:spcPts val="560"/>
              </a:spcBef>
              <a:spcAft>
                <a:spcPts val="0"/>
              </a:spcAft>
              <a:buSzPts val="2660"/>
              <a:buChar char="⚫"/>
              <a:defRPr sz="2800"/>
            </a:lvl1pPr>
            <a:lvl2pPr marL="914400" lvl="1" indent="-368935" algn="l">
              <a:spcBef>
                <a:spcPts val="520"/>
              </a:spcBef>
              <a:spcAft>
                <a:spcPts val="0"/>
              </a:spcAft>
              <a:buSzPts val="2210"/>
              <a:buChar char="⚫"/>
              <a:defRPr sz="2600"/>
            </a:lvl2pPr>
            <a:lvl3pPr marL="1371600" lvl="2" indent="-335280" algn="l">
              <a:spcBef>
                <a:spcPts val="480"/>
              </a:spcBef>
              <a:spcAft>
                <a:spcPts val="0"/>
              </a:spcAft>
              <a:buSzPts val="1680"/>
              <a:buChar char="⚫"/>
              <a:defRPr sz="2400"/>
            </a:lvl3pPr>
            <a:lvl4pPr marL="1828800" lvl="3" indent="-311150" algn="l">
              <a:spcBef>
                <a:spcPts val="400"/>
              </a:spcBef>
              <a:spcAft>
                <a:spcPts val="0"/>
              </a:spcAft>
              <a:buSzPts val="1300"/>
              <a:buChar char="⚫"/>
              <a:defRPr sz="2000"/>
            </a:lvl4pPr>
            <a:lvl5pPr marL="2286000" lvl="4" indent="-302895" algn="l">
              <a:spcBef>
                <a:spcPts val="360"/>
              </a:spcBef>
              <a:spcAft>
                <a:spcPts val="0"/>
              </a:spcAft>
              <a:buSzPts val="1170"/>
              <a:buChar char="⚫"/>
              <a:defRPr sz="180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84" name="Google Shape;84;p62"/>
          <p:cNvSpPr txBox="1">
            <a:spLocks noGrp="1"/>
          </p:cNvSpPr>
          <p:nvPr>
            <p:ph type="dt" idx="10"/>
          </p:nvPr>
        </p:nvSpPr>
        <p:spPr>
          <a:xfrm>
            <a:off x="609600" y="6356351"/>
            <a:ext cx="28448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5" name="Google Shape;85;p62"/>
          <p:cNvSpPr txBox="1">
            <a:spLocks noGrp="1"/>
          </p:cNvSpPr>
          <p:nvPr>
            <p:ph type="ftr" idx="11"/>
          </p:nvPr>
        </p:nvSpPr>
        <p:spPr>
          <a:xfrm>
            <a:off x="3556000" y="6356351"/>
            <a:ext cx="44704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6" name="Google Shape;86;p62"/>
          <p:cNvSpPr txBox="1">
            <a:spLocks noGrp="1"/>
          </p:cNvSpPr>
          <p:nvPr>
            <p:ph type="sldNum" idx="12"/>
          </p:nvPr>
        </p:nvSpPr>
        <p:spPr>
          <a:xfrm>
            <a:off x="10566400" y="6356351"/>
            <a:ext cx="1016000" cy="365125"/>
          </a:xfrm>
          <a:prstGeom prst="rect">
            <a:avLst/>
          </a:prstGeom>
          <a:noFill/>
          <a:ln>
            <a:noFill/>
          </a:ln>
        </p:spPr>
        <p:txBody>
          <a:bodyPr spcFirstLastPara="1" wrap="square" lIns="0" tIns="0" rIns="0" bIns="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6748955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matchingName="Picture with Caption" type="picTx">
  <p:cSld name="Picture with Caption">
    <p:spTree>
      <p:nvGrpSpPr>
        <p:cNvPr id="1" name="Shape 87"/>
        <p:cNvGrpSpPr/>
        <p:nvPr/>
      </p:nvGrpSpPr>
      <p:grpSpPr>
        <a:xfrm>
          <a:off x="0" y="0"/>
          <a:ext cx="0" cy="0"/>
          <a:chOff x="0" y="0"/>
          <a:chExt cx="0" cy="0"/>
        </a:xfrm>
      </p:grpSpPr>
      <p:sp>
        <p:nvSpPr>
          <p:cNvPr id="88" name="Google Shape;88;p63"/>
          <p:cNvSpPr/>
          <p:nvPr/>
        </p:nvSpPr>
        <p:spPr>
          <a:xfrm rot="-10380000" flipH="1">
            <a:off x="4221004" y="1108077"/>
            <a:ext cx="7010400" cy="4114800"/>
          </a:xfrm>
          <a:prstGeom prst="snipRoundRect">
            <a:avLst>
              <a:gd name="adj1" fmla="val 0"/>
              <a:gd name="adj2" fmla="val 3646"/>
            </a:avLst>
          </a:prstGeom>
          <a:solidFill>
            <a:srgbClr val="FFFFFF"/>
          </a:solidFill>
          <a:ln w="9525" cap="rnd" cmpd="sng">
            <a:solidFill>
              <a:srgbClr val="C0C0C0"/>
            </a:solidFill>
            <a:prstDash val="solid"/>
            <a:round/>
            <a:headEnd type="none" w="sm" len="sm"/>
            <a:tailEnd type="none" w="sm" len="sm"/>
          </a:ln>
          <a:effectLst>
            <a:outerShdw blurRad="63500" dist="38500" dir="7500000" sx="98500" sy="100080" kx="100000" algn="tl" rotWithShape="0">
              <a:srgbClr val="000000">
                <a:alpha val="24705"/>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onstantia"/>
              <a:ea typeface="Constantia"/>
              <a:cs typeface="Constantia"/>
              <a:sym typeface="Constantia"/>
            </a:endParaRPr>
          </a:p>
        </p:txBody>
      </p:sp>
      <p:sp>
        <p:nvSpPr>
          <p:cNvPr id="89" name="Google Shape;89;p63"/>
          <p:cNvSpPr/>
          <p:nvPr/>
        </p:nvSpPr>
        <p:spPr>
          <a:xfrm rot="-10380000" flipH="1">
            <a:off x="10672179" y="5359769"/>
            <a:ext cx="207264" cy="155448"/>
          </a:xfrm>
          <a:prstGeom prst="rtTriangle">
            <a:avLst/>
          </a:prstGeom>
          <a:solidFill>
            <a:srgbClr val="FFFFFF"/>
          </a:solidFill>
          <a:ln w="12700" cap="flat" cmpd="sng">
            <a:solidFill>
              <a:srgbClr val="FFFFFF"/>
            </a:solidFill>
            <a:prstDash val="solid"/>
            <a:bevel/>
            <a:headEnd type="none" w="sm" len="sm"/>
            <a:tailEnd type="none" w="sm" len="sm"/>
          </a:ln>
          <a:effectLst>
            <a:outerShdw blurRad="19685" dist="6350" dir="12900000" algn="tl" rotWithShape="0">
              <a:srgbClr val="000000">
                <a:alpha val="46666"/>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onstantia"/>
              <a:ea typeface="Constantia"/>
              <a:cs typeface="Constantia"/>
              <a:sym typeface="Constantia"/>
            </a:endParaRPr>
          </a:p>
        </p:txBody>
      </p:sp>
      <p:sp>
        <p:nvSpPr>
          <p:cNvPr id="90" name="Google Shape;90;p63"/>
          <p:cNvSpPr txBox="1">
            <a:spLocks noGrp="1"/>
          </p:cNvSpPr>
          <p:nvPr>
            <p:ph type="title"/>
          </p:nvPr>
        </p:nvSpPr>
        <p:spPr>
          <a:xfrm>
            <a:off x="812800" y="1176997"/>
            <a:ext cx="2950464" cy="1582621"/>
          </a:xfrm>
          <a:prstGeom prst="rect">
            <a:avLst/>
          </a:prstGeom>
          <a:noFill/>
          <a:ln>
            <a:noFill/>
          </a:ln>
        </p:spPr>
        <p:txBody>
          <a:bodyPr spcFirstLastPara="1" wrap="square" lIns="45700" tIns="45700" rIns="45700" bIns="45700" anchor="b" anchorCtr="0">
            <a:normAutofit/>
          </a:bodyPr>
          <a:lstStyle>
            <a:lvl1pPr lvl="0" algn="l">
              <a:spcBef>
                <a:spcPts val="0"/>
              </a:spcBef>
              <a:spcAft>
                <a:spcPts val="0"/>
              </a:spcAft>
              <a:buClr>
                <a:schemeClr val="dk2"/>
              </a:buClr>
              <a:buSzPts val="2000"/>
              <a:buFont typeface="Calibri"/>
              <a:buNone/>
              <a:defRPr sz="2000" b="1">
                <a:solidFill>
                  <a:schemeClr val="dk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1" name="Google Shape;91;p63"/>
          <p:cNvSpPr txBox="1">
            <a:spLocks noGrp="1"/>
          </p:cNvSpPr>
          <p:nvPr>
            <p:ph type="body" idx="1"/>
          </p:nvPr>
        </p:nvSpPr>
        <p:spPr>
          <a:xfrm>
            <a:off x="812800" y="2828785"/>
            <a:ext cx="2946400" cy="2179320"/>
          </a:xfrm>
          <a:prstGeom prst="rect">
            <a:avLst/>
          </a:prstGeom>
          <a:noFill/>
          <a:ln>
            <a:noFill/>
          </a:ln>
        </p:spPr>
        <p:txBody>
          <a:bodyPr spcFirstLastPara="1" wrap="square" lIns="64000" tIns="45700" rIns="45700" bIns="45700" anchor="t" anchorCtr="0">
            <a:normAutofit/>
          </a:bodyPr>
          <a:lstStyle>
            <a:lvl1pPr marL="457200" lvl="0" indent="-228600" algn="l">
              <a:spcBef>
                <a:spcPts val="250"/>
              </a:spcBef>
              <a:spcAft>
                <a:spcPts val="0"/>
              </a:spcAft>
              <a:buSzPts val="1235"/>
              <a:buFont typeface="Constantia"/>
              <a:buNone/>
              <a:defRPr sz="1300"/>
            </a:lvl1pPr>
            <a:lvl2pPr marL="914400" lvl="1" indent="-293369" algn="l">
              <a:spcBef>
                <a:spcPts val="240"/>
              </a:spcBef>
              <a:spcAft>
                <a:spcPts val="0"/>
              </a:spcAft>
              <a:buSzPts val="1020"/>
              <a:buChar char="⚫"/>
              <a:defRPr sz="1200"/>
            </a:lvl2pPr>
            <a:lvl3pPr marL="1371600" lvl="2" indent="-273050" algn="l">
              <a:spcBef>
                <a:spcPts val="200"/>
              </a:spcBef>
              <a:spcAft>
                <a:spcPts val="0"/>
              </a:spcAft>
              <a:buSzPts val="700"/>
              <a:buChar char="⚫"/>
              <a:defRPr sz="1000"/>
            </a:lvl3pPr>
            <a:lvl4pPr marL="1828800" lvl="3" indent="-265747" algn="l">
              <a:spcBef>
                <a:spcPts val="180"/>
              </a:spcBef>
              <a:spcAft>
                <a:spcPts val="0"/>
              </a:spcAft>
              <a:buSzPts val="585"/>
              <a:buChar char="⚫"/>
              <a:defRPr sz="900"/>
            </a:lvl4pPr>
            <a:lvl5pPr marL="2286000" lvl="4" indent="-265747" algn="l">
              <a:spcBef>
                <a:spcPts val="180"/>
              </a:spcBef>
              <a:spcAft>
                <a:spcPts val="0"/>
              </a:spcAft>
              <a:buSzPts val="585"/>
              <a:buChar char="⚫"/>
              <a:defRPr sz="90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92" name="Google Shape;92;p63"/>
          <p:cNvSpPr txBox="1">
            <a:spLocks noGrp="1"/>
          </p:cNvSpPr>
          <p:nvPr>
            <p:ph type="dt" idx="10"/>
          </p:nvPr>
        </p:nvSpPr>
        <p:spPr>
          <a:xfrm>
            <a:off x="609600" y="6356351"/>
            <a:ext cx="28448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3" name="Google Shape;93;p63"/>
          <p:cNvSpPr txBox="1">
            <a:spLocks noGrp="1"/>
          </p:cNvSpPr>
          <p:nvPr>
            <p:ph type="ftr" idx="11"/>
          </p:nvPr>
        </p:nvSpPr>
        <p:spPr>
          <a:xfrm>
            <a:off x="3556000" y="6356351"/>
            <a:ext cx="44704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4" name="Google Shape;94;p63"/>
          <p:cNvSpPr txBox="1">
            <a:spLocks noGrp="1"/>
          </p:cNvSpPr>
          <p:nvPr>
            <p:ph type="sldNum" idx="12"/>
          </p:nvPr>
        </p:nvSpPr>
        <p:spPr>
          <a:xfrm>
            <a:off x="10769600" y="6356351"/>
            <a:ext cx="812800" cy="365125"/>
          </a:xfrm>
          <a:prstGeom prst="rect">
            <a:avLst/>
          </a:prstGeom>
          <a:noFill/>
          <a:ln>
            <a:noFill/>
          </a:ln>
        </p:spPr>
        <p:txBody>
          <a:bodyPr spcFirstLastPara="1" wrap="square" lIns="0" tIns="0" rIns="0" bIns="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US" smtClean="0"/>
              <a:pPr/>
              <a:t>‹#›</a:t>
            </a:fld>
            <a:endParaRPr lang="en-US"/>
          </a:p>
        </p:txBody>
      </p:sp>
      <p:sp>
        <p:nvSpPr>
          <p:cNvPr id="95" name="Google Shape;95;p63"/>
          <p:cNvSpPr>
            <a:spLocks noGrp="1"/>
          </p:cNvSpPr>
          <p:nvPr>
            <p:ph type="pic" idx="2"/>
          </p:nvPr>
        </p:nvSpPr>
        <p:spPr>
          <a:xfrm rot="420000">
            <a:off x="4647724" y="1199517"/>
            <a:ext cx="6156960" cy="3931920"/>
          </a:xfrm>
          <a:prstGeom prst="rect">
            <a:avLst/>
          </a:prstGeom>
          <a:solidFill>
            <a:schemeClr val="lt2"/>
          </a:solidFill>
          <a:ln w="9525" cap="rnd" cmpd="sng">
            <a:solidFill>
              <a:srgbClr val="C0C0C0"/>
            </a:solidFill>
            <a:prstDash val="solid"/>
            <a:round/>
            <a:headEnd type="none" w="sm" len="sm"/>
            <a:tailEnd type="none" w="sm" len="sm"/>
          </a:ln>
        </p:spPr>
        <p:txBody>
          <a:bodyPr spcFirstLastPara="1" wrap="square" lIns="91425" tIns="45700" rIns="91425" bIns="45700" anchor="t" anchorCtr="0">
            <a:normAutofit/>
          </a:bodyPr>
          <a:lstStyle>
            <a:lvl1pPr marR="0" lvl="0" algn="l" rtl="0">
              <a:spcBef>
                <a:spcPts val="640"/>
              </a:spcBef>
              <a:spcAft>
                <a:spcPts val="0"/>
              </a:spcAft>
              <a:buClr>
                <a:schemeClr val="accent3"/>
              </a:buClr>
              <a:buSzPts val="3040"/>
              <a:buFont typeface="Noto Sans Symbols"/>
              <a:buNone/>
              <a:defRPr sz="3200" b="0" i="0" u="none" strike="noStrike" cap="none">
                <a:solidFill>
                  <a:schemeClr val="dk1"/>
                </a:solidFill>
                <a:latin typeface="Constantia"/>
                <a:ea typeface="Constantia"/>
                <a:cs typeface="Constantia"/>
                <a:sym typeface="Constantia"/>
              </a:defRPr>
            </a:lvl1pPr>
            <a:lvl2pPr marR="0" lvl="1" algn="l" rtl="0">
              <a:spcBef>
                <a:spcPts val="480"/>
              </a:spcBef>
              <a:spcAft>
                <a:spcPts val="0"/>
              </a:spcAft>
              <a:buClr>
                <a:schemeClr val="accent1"/>
              </a:buClr>
              <a:buSzPts val="2040"/>
              <a:buFont typeface="Noto Sans Symbols"/>
              <a:buChar char="⚫"/>
              <a:defRPr sz="2400" b="0" i="0" u="none" strike="noStrike" cap="none">
                <a:solidFill>
                  <a:schemeClr val="dk1"/>
                </a:solidFill>
                <a:latin typeface="Constantia"/>
                <a:ea typeface="Constantia"/>
                <a:cs typeface="Constantia"/>
                <a:sym typeface="Constantia"/>
              </a:defRPr>
            </a:lvl2pPr>
            <a:lvl3pPr marR="0" lvl="2" algn="l" rtl="0">
              <a:spcBef>
                <a:spcPts val="420"/>
              </a:spcBef>
              <a:spcAft>
                <a:spcPts val="0"/>
              </a:spcAft>
              <a:buClr>
                <a:schemeClr val="accent2"/>
              </a:buClr>
              <a:buSzPts val="1470"/>
              <a:buFont typeface="Noto Sans Symbols"/>
              <a:buChar char="⚫"/>
              <a:defRPr sz="2100" b="0" i="0" u="none" strike="noStrike" cap="none">
                <a:solidFill>
                  <a:schemeClr val="dk1"/>
                </a:solidFill>
                <a:latin typeface="Constantia"/>
                <a:ea typeface="Constantia"/>
                <a:cs typeface="Constantia"/>
                <a:sym typeface="Constantia"/>
              </a:defRPr>
            </a:lvl3pPr>
            <a:lvl4pPr marR="0" lvl="3" algn="l" rtl="0">
              <a:spcBef>
                <a:spcPts val="400"/>
              </a:spcBef>
              <a:spcAft>
                <a:spcPts val="0"/>
              </a:spcAft>
              <a:buClr>
                <a:schemeClr val="accent3"/>
              </a:buClr>
              <a:buSzPts val="1300"/>
              <a:buFont typeface="Noto Sans Symbols"/>
              <a:buChar char="⚫"/>
              <a:defRPr sz="2000" b="0" i="0" u="none" strike="noStrike" cap="none">
                <a:solidFill>
                  <a:schemeClr val="dk1"/>
                </a:solidFill>
                <a:latin typeface="Constantia"/>
                <a:ea typeface="Constantia"/>
                <a:cs typeface="Constantia"/>
                <a:sym typeface="Constantia"/>
              </a:defRPr>
            </a:lvl4pPr>
            <a:lvl5pPr marR="0" lvl="4" algn="l" rtl="0">
              <a:spcBef>
                <a:spcPts val="400"/>
              </a:spcBef>
              <a:spcAft>
                <a:spcPts val="0"/>
              </a:spcAft>
              <a:buClr>
                <a:schemeClr val="accent4"/>
              </a:buClr>
              <a:buSzPts val="1300"/>
              <a:buFont typeface="Noto Sans Symbols"/>
              <a:buChar char="⚫"/>
              <a:defRPr sz="2000" b="0" i="0" u="none" strike="noStrike" cap="none">
                <a:solidFill>
                  <a:schemeClr val="dk1"/>
                </a:solidFill>
                <a:latin typeface="Constantia"/>
                <a:ea typeface="Constantia"/>
                <a:cs typeface="Constantia"/>
                <a:sym typeface="Constantia"/>
              </a:defRPr>
            </a:lvl5pPr>
            <a:lvl6pPr marR="0" lvl="5" algn="l" rtl="0">
              <a:spcBef>
                <a:spcPts val="360"/>
              </a:spcBef>
              <a:spcAft>
                <a:spcPts val="0"/>
              </a:spcAft>
              <a:buClr>
                <a:schemeClr val="accent5"/>
              </a:buClr>
              <a:buSzPts val="1440"/>
              <a:buFont typeface="Noto Sans Symbols"/>
              <a:buChar char="⚫"/>
              <a:defRPr sz="1800" b="0" i="0" u="none" strike="noStrike" cap="none">
                <a:solidFill>
                  <a:schemeClr val="dk1"/>
                </a:solidFill>
                <a:latin typeface="Constantia"/>
                <a:ea typeface="Constantia"/>
                <a:cs typeface="Constantia"/>
                <a:sym typeface="Constantia"/>
              </a:defRPr>
            </a:lvl6pPr>
            <a:lvl7pPr marR="0" lvl="6" algn="l" rtl="0">
              <a:spcBef>
                <a:spcPts val="320"/>
              </a:spcBef>
              <a:spcAft>
                <a:spcPts val="0"/>
              </a:spcAft>
              <a:buClr>
                <a:schemeClr val="accent6"/>
              </a:buClr>
              <a:buSzPts val="1280"/>
              <a:buFont typeface="Noto Sans Symbols"/>
              <a:buChar char="⚫"/>
              <a:defRPr sz="1600" b="0" i="0" u="none" strike="noStrike" cap="none">
                <a:solidFill>
                  <a:schemeClr val="dk1"/>
                </a:solidFill>
                <a:latin typeface="Constantia"/>
                <a:ea typeface="Constantia"/>
                <a:cs typeface="Constantia"/>
                <a:sym typeface="Constantia"/>
              </a:defRPr>
            </a:lvl7pPr>
            <a:lvl8pPr marR="0" lvl="7" algn="l" rtl="0">
              <a:spcBef>
                <a:spcPts val="320"/>
              </a:spcBef>
              <a:spcAft>
                <a:spcPts val="0"/>
              </a:spcAft>
              <a:buClr>
                <a:schemeClr val="dk2"/>
              </a:buClr>
              <a:buSzPts val="1600"/>
              <a:buFont typeface="Constantia"/>
              <a:buChar char="•"/>
              <a:defRPr sz="1600" b="0" i="0" u="none" strike="noStrike" cap="none">
                <a:solidFill>
                  <a:schemeClr val="dk1"/>
                </a:solidFill>
                <a:latin typeface="Constantia"/>
                <a:ea typeface="Constantia"/>
                <a:cs typeface="Constantia"/>
                <a:sym typeface="Constantia"/>
              </a:defRPr>
            </a:lvl8pPr>
            <a:lvl9pPr marR="0" lvl="8" algn="l" rtl="0">
              <a:spcBef>
                <a:spcPts val="280"/>
              </a:spcBef>
              <a:spcAft>
                <a:spcPts val="0"/>
              </a:spcAft>
              <a:buClr>
                <a:schemeClr val="dk2"/>
              </a:buClr>
              <a:buSzPts val="1400"/>
              <a:buFont typeface="Constantia"/>
              <a:buChar char="•"/>
              <a:defRPr sz="1400" b="0" i="0" u="none" strike="noStrike" cap="none">
                <a:solidFill>
                  <a:schemeClr val="dk1"/>
                </a:solidFill>
                <a:latin typeface="Constantia"/>
                <a:ea typeface="Constantia"/>
                <a:cs typeface="Constantia"/>
                <a:sym typeface="Constantia"/>
              </a:defRPr>
            </a:lvl9pPr>
          </a:lstStyle>
          <a:p>
            <a:endParaRPr/>
          </a:p>
        </p:txBody>
      </p:sp>
      <p:sp>
        <p:nvSpPr>
          <p:cNvPr id="96" name="Google Shape;96;p63"/>
          <p:cNvSpPr/>
          <p:nvPr/>
        </p:nvSpPr>
        <p:spPr>
          <a:xfrm rot="10800000" flipH="1">
            <a:off x="-12700" y="5816600"/>
            <a:ext cx="12217400" cy="1041400"/>
          </a:xfrm>
          <a:custGeom>
            <a:avLst/>
            <a:gdLst/>
            <a:ahLst/>
            <a:cxnLst/>
            <a:rect l="l" t="t" r="r" b="b"/>
            <a:pathLst>
              <a:path w="5772" h="656" extrusionOk="0">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rgbClr val="0079AD">
                  <a:alpha val="44705"/>
                </a:srgbClr>
              </a:gs>
              <a:gs pos="100000">
                <a:srgbClr val="00E9F7">
                  <a:alpha val="54901"/>
                </a:srgbClr>
              </a:gs>
            </a:gsLst>
            <a:lin ang="5400000" scaled="0"/>
          </a:gra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onstantia"/>
              <a:ea typeface="Constantia"/>
              <a:cs typeface="Constantia"/>
              <a:sym typeface="Constantia"/>
            </a:endParaRPr>
          </a:p>
        </p:txBody>
      </p:sp>
      <p:sp>
        <p:nvSpPr>
          <p:cNvPr id="97" name="Google Shape;97;p63"/>
          <p:cNvSpPr/>
          <p:nvPr/>
        </p:nvSpPr>
        <p:spPr>
          <a:xfrm rot="10800000" flipH="1">
            <a:off x="5842000" y="6219826"/>
            <a:ext cx="6350000" cy="638175"/>
          </a:xfrm>
          <a:custGeom>
            <a:avLst/>
            <a:gdLst/>
            <a:ahLst/>
            <a:cxnLst/>
            <a:rect l="l" t="t" r="r" b="b"/>
            <a:pathLst>
              <a:path w="3000" h="595" extrusionOk="0">
                <a:moveTo>
                  <a:pt x="0" y="0"/>
                </a:moveTo>
                <a:cubicBezTo>
                  <a:pt x="174" y="102"/>
                  <a:pt x="1168" y="533"/>
                  <a:pt x="1668" y="564"/>
                </a:cubicBezTo>
                <a:cubicBezTo>
                  <a:pt x="2168" y="595"/>
                  <a:pt x="2778" y="279"/>
                  <a:pt x="3000" y="186"/>
                </a:cubicBezTo>
                <a:lnTo>
                  <a:pt x="3000" y="6"/>
                </a:lnTo>
                <a:lnTo>
                  <a:pt x="0" y="0"/>
                </a:lnTo>
                <a:close/>
              </a:path>
            </a:pathLst>
          </a:custGeom>
          <a:gradFill>
            <a:gsLst>
              <a:gs pos="0">
                <a:srgbClr val="00ABB4">
                  <a:alpha val="29803"/>
                </a:srgbClr>
              </a:gs>
              <a:gs pos="80000">
                <a:srgbClr val="0099E4">
                  <a:alpha val="44705"/>
                </a:srgbClr>
              </a:gs>
              <a:gs pos="100000">
                <a:srgbClr val="0099E4">
                  <a:alpha val="44705"/>
                </a:srgbClr>
              </a:gs>
            </a:gsLst>
            <a:lin ang="5400000" scaled="0"/>
          </a:gra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onstantia"/>
              <a:ea typeface="Constantia"/>
              <a:cs typeface="Constantia"/>
              <a:sym typeface="Constantia"/>
            </a:endParaRPr>
          </a:p>
        </p:txBody>
      </p:sp>
    </p:spTree>
    <p:extLst>
      <p:ext uri="{BB962C8B-B14F-4D97-AF65-F5344CB8AC3E}">
        <p14:creationId xmlns:p14="http://schemas.microsoft.com/office/powerpoint/2010/main" val="16422973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3">
            <a:alphaModFix/>
          </a:blip>
          <a:tile tx="0" ty="0" sx="65000" sy="65000" flip="none" algn="tl"/>
        </a:blipFill>
        <a:effectLst/>
      </p:bgPr>
    </p:bg>
    <p:spTree>
      <p:nvGrpSpPr>
        <p:cNvPr id="1" name="Shape 26"/>
        <p:cNvGrpSpPr/>
        <p:nvPr/>
      </p:nvGrpSpPr>
      <p:grpSpPr>
        <a:xfrm>
          <a:off x="0" y="0"/>
          <a:ext cx="0" cy="0"/>
          <a:chOff x="0" y="0"/>
          <a:chExt cx="0" cy="0"/>
        </a:xfrm>
      </p:grpSpPr>
      <p:sp>
        <p:nvSpPr>
          <p:cNvPr id="27" name="Google Shape;27;p52"/>
          <p:cNvSpPr/>
          <p:nvPr/>
        </p:nvSpPr>
        <p:spPr>
          <a:xfrm>
            <a:off x="-12700" y="-7144"/>
            <a:ext cx="12217400" cy="1041400"/>
          </a:xfrm>
          <a:custGeom>
            <a:avLst/>
            <a:gdLst/>
            <a:ahLst/>
            <a:cxnLst/>
            <a:rect l="l" t="t" r="r" b="b"/>
            <a:pathLst>
              <a:path w="5772" h="656" extrusionOk="0">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rgbClr val="0079AD">
                  <a:alpha val="44705"/>
                </a:srgbClr>
              </a:gs>
              <a:gs pos="100000">
                <a:srgbClr val="00E9F7">
                  <a:alpha val="54901"/>
                </a:srgbClr>
              </a:gs>
            </a:gsLst>
            <a:lin ang="5400000" scaled="0"/>
          </a:gra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onstantia"/>
              <a:ea typeface="Constantia"/>
              <a:cs typeface="Constantia"/>
              <a:sym typeface="Constantia"/>
            </a:endParaRPr>
          </a:p>
        </p:txBody>
      </p:sp>
      <p:sp>
        <p:nvSpPr>
          <p:cNvPr id="28" name="Google Shape;28;p52"/>
          <p:cNvSpPr/>
          <p:nvPr/>
        </p:nvSpPr>
        <p:spPr>
          <a:xfrm>
            <a:off x="5842000" y="-7144"/>
            <a:ext cx="6350000" cy="638175"/>
          </a:xfrm>
          <a:custGeom>
            <a:avLst/>
            <a:gdLst/>
            <a:ahLst/>
            <a:cxnLst/>
            <a:rect l="l" t="t" r="r" b="b"/>
            <a:pathLst>
              <a:path w="3000" h="595" extrusionOk="0">
                <a:moveTo>
                  <a:pt x="0" y="0"/>
                </a:moveTo>
                <a:cubicBezTo>
                  <a:pt x="174" y="102"/>
                  <a:pt x="1168" y="533"/>
                  <a:pt x="1668" y="564"/>
                </a:cubicBezTo>
                <a:cubicBezTo>
                  <a:pt x="2168" y="595"/>
                  <a:pt x="2778" y="279"/>
                  <a:pt x="3000" y="186"/>
                </a:cubicBezTo>
                <a:lnTo>
                  <a:pt x="3000" y="6"/>
                </a:lnTo>
                <a:lnTo>
                  <a:pt x="0" y="0"/>
                </a:lnTo>
                <a:close/>
              </a:path>
            </a:pathLst>
          </a:custGeom>
          <a:gradFill>
            <a:gsLst>
              <a:gs pos="0">
                <a:srgbClr val="00ABB4">
                  <a:alpha val="29803"/>
                </a:srgbClr>
              </a:gs>
              <a:gs pos="80000">
                <a:srgbClr val="0099E4">
                  <a:alpha val="44705"/>
                </a:srgbClr>
              </a:gs>
              <a:gs pos="100000">
                <a:srgbClr val="0099E4">
                  <a:alpha val="44705"/>
                </a:srgbClr>
              </a:gs>
            </a:gsLst>
            <a:lin ang="5400000" scaled="0"/>
          </a:gra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onstantia"/>
              <a:ea typeface="Constantia"/>
              <a:cs typeface="Constantia"/>
              <a:sym typeface="Constantia"/>
            </a:endParaRPr>
          </a:p>
        </p:txBody>
      </p:sp>
      <p:sp>
        <p:nvSpPr>
          <p:cNvPr id="29" name="Google Shape;29;p52"/>
          <p:cNvSpPr txBox="1">
            <a:spLocks noGrp="1"/>
          </p:cNvSpPr>
          <p:nvPr>
            <p:ph type="title"/>
          </p:nvPr>
        </p:nvSpPr>
        <p:spPr>
          <a:xfrm>
            <a:off x="609600" y="704088"/>
            <a:ext cx="10972800" cy="1143000"/>
          </a:xfrm>
          <a:prstGeom prst="rect">
            <a:avLst/>
          </a:prstGeom>
          <a:noFill/>
          <a:ln>
            <a:noFill/>
          </a:ln>
        </p:spPr>
        <p:txBody>
          <a:bodyPr spcFirstLastPara="1" wrap="square" lIns="0" tIns="45700" rIns="0" bIns="0" anchor="b" anchorCtr="0">
            <a:normAutofit/>
          </a:bodyPr>
          <a:lstStyle>
            <a:lvl1pPr marR="0" lvl="0" algn="l" rtl="0">
              <a:spcBef>
                <a:spcPts val="0"/>
              </a:spcBef>
              <a:spcAft>
                <a:spcPts val="0"/>
              </a:spcAft>
              <a:buClr>
                <a:schemeClr val="dk2"/>
              </a:buClr>
              <a:buSzPts val="5000"/>
              <a:buFont typeface="Calibri"/>
              <a:buNone/>
              <a:defRPr sz="5000" b="0" i="0" u="none" strike="noStrike" cap="none">
                <a:solidFill>
                  <a:schemeClr val="dk2"/>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0" name="Google Shape;30;p52"/>
          <p:cNvSpPr txBox="1">
            <a:spLocks noGrp="1"/>
          </p:cNvSpPr>
          <p:nvPr>
            <p:ph type="body" idx="1"/>
          </p:nvPr>
        </p:nvSpPr>
        <p:spPr>
          <a:xfrm>
            <a:off x="609600" y="1935480"/>
            <a:ext cx="10972800" cy="4389120"/>
          </a:xfrm>
          <a:prstGeom prst="rect">
            <a:avLst/>
          </a:prstGeom>
          <a:noFill/>
          <a:ln>
            <a:noFill/>
          </a:ln>
        </p:spPr>
        <p:txBody>
          <a:bodyPr spcFirstLastPara="1" wrap="square" lIns="91425" tIns="45700" rIns="91425" bIns="45700" anchor="t" anchorCtr="0">
            <a:normAutofit/>
          </a:bodyPr>
          <a:lstStyle>
            <a:lvl1pPr marL="457200" marR="0" lvl="0" indent="-385445" algn="l" rtl="0">
              <a:spcBef>
                <a:spcPts val="520"/>
              </a:spcBef>
              <a:spcAft>
                <a:spcPts val="0"/>
              </a:spcAft>
              <a:buClr>
                <a:schemeClr val="accent3"/>
              </a:buClr>
              <a:buSzPts val="2470"/>
              <a:buFont typeface="Noto Sans Symbols"/>
              <a:buChar char="⚫"/>
              <a:defRPr sz="2600" b="0" i="0" u="none" strike="noStrike" cap="none">
                <a:solidFill>
                  <a:schemeClr val="dk1"/>
                </a:solidFill>
                <a:latin typeface="Constantia"/>
                <a:ea typeface="Constantia"/>
                <a:cs typeface="Constantia"/>
                <a:sym typeface="Constantia"/>
              </a:defRPr>
            </a:lvl1pPr>
            <a:lvl2pPr marL="914400" marR="0" lvl="1" indent="-358140" algn="l" rtl="0">
              <a:spcBef>
                <a:spcPts val="480"/>
              </a:spcBef>
              <a:spcAft>
                <a:spcPts val="0"/>
              </a:spcAft>
              <a:buClr>
                <a:schemeClr val="accent1"/>
              </a:buClr>
              <a:buSzPts val="2040"/>
              <a:buFont typeface="Noto Sans Symbols"/>
              <a:buChar char="⚫"/>
              <a:defRPr sz="2400" b="0" i="0" u="none" strike="noStrike" cap="none">
                <a:solidFill>
                  <a:schemeClr val="dk1"/>
                </a:solidFill>
                <a:latin typeface="Constantia"/>
                <a:ea typeface="Constantia"/>
                <a:cs typeface="Constantia"/>
                <a:sym typeface="Constantia"/>
              </a:defRPr>
            </a:lvl2pPr>
            <a:lvl3pPr marL="1371600" marR="0" lvl="2" indent="-321944" algn="l" rtl="0">
              <a:spcBef>
                <a:spcPts val="420"/>
              </a:spcBef>
              <a:spcAft>
                <a:spcPts val="0"/>
              </a:spcAft>
              <a:buClr>
                <a:schemeClr val="accent2"/>
              </a:buClr>
              <a:buSzPts val="1470"/>
              <a:buFont typeface="Noto Sans Symbols"/>
              <a:buChar char="⚫"/>
              <a:defRPr sz="2100" b="0" i="0" u="none" strike="noStrike" cap="none">
                <a:solidFill>
                  <a:schemeClr val="dk1"/>
                </a:solidFill>
                <a:latin typeface="Constantia"/>
                <a:ea typeface="Constantia"/>
                <a:cs typeface="Constantia"/>
                <a:sym typeface="Constantia"/>
              </a:defRPr>
            </a:lvl3pPr>
            <a:lvl4pPr marL="1828800" marR="0" lvl="3" indent="-311150" algn="l" rtl="0">
              <a:spcBef>
                <a:spcPts val="400"/>
              </a:spcBef>
              <a:spcAft>
                <a:spcPts val="0"/>
              </a:spcAft>
              <a:buClr>
                <a:schemeClr val="accent3"/>
              </a:buClr>
              <a:buSzPts val="1300"/>
              <a:buFont typeface="Noto Sans Symbols"/>
              <a:buChar char="⚫"/>
              <a:defRPr sz="2000" b="0" i="0" u="none" strike="noStrike" cap="none">
                <a:solidFill>
                  <a:schemeClr val="dk1"/>
                </a:solidFill>
                <a:latin typeface="Constantia"/>
                <a:ea typeface="Constantia"/>
                <a:cs typeface="Constantia"/>
                <a:sym typeface="Constantia"/>
              </a:defRPr>
            </a:lvl4pPr>
            <a:lvl5pPr marL="2286000" marR="0" lvl="4" indent="-311150" algn="l" rtl="0">
              <a:spcBef>
                <a:spcPts val="400"/>
              </a:spcBef>
              <a:spcAft>
                <a:spcPts val="0"/>
              </a:spcAft>
              <a:buClr>
                <a:schemeClr val="accent4"/>
              </a:buClr>
              <a:buSzPts val="1300"/>
              <a:buFont typeface="Noto Sans Symbols"/>
              <a:buChar char="⚫"/>
              <a:defRPr sz="2000" b="0" i="0" u="none" strike="noStrike" cap="none">
                <a:solidFill>
                  <a:schemeClr val="dk1"/>
                </a:solidFill>
                <a:latin typeface="Constantia"/>
                <a:ea typeface="Constantia"/>
                <a:cs typeface="Constantia"/>
                <a:sym typeface="Constantia"/>
              </a:defRPr>
            </a:lvl5pPr>
            <a:lvl6pPr marL="2743200" marR="0" lvl="5" indent="-320039" algn="l" rtl="0">
              <a:spcBef>
                <a:spcPts val="360"/>
              </a:spcBef>
              <a:spcAft>
                <a:spcPts val="0"/>
              </a:spcAft>
              <a:buClr>
                <a:schemeClr val="accent5"/>
              </a:buClr>
              <a:buSzPts val="1440"/>
              <a:buFont typeface="Noto Sans Symbols"/>
              <a:buChar char="⚫"/>
              <a:defRPr sz="1800" b="0" i="0" u="none" strike="noStrike" cap="none">
                <a:solidFill>
                  <a:schemeClr val="dk1"/>
                </a:solidFill>
                <a:latin typeface="Constantia"/>
                <a:ea typeface="Constantia"/>
                <a:cs typeface="Constantia"/>
                <a:sym typeface="Constantia"/>
              </a:defRPr>
            </a:lvl6pPr>
            <a:lvl7pPr marL="3200400" marR="0" lvl="6" indent="-309879" algn="l" rtl="0">
              <a:spcBef>
                <a:spcPts val="320"/>
              </a:spcBef>
              <a:spcAft>
                <a:spcPts val="0"/>
              </a:spcAft>
              <a:buClr>
                <a:schemeClr val="accent6"/>
              </a:buClr>
              <a:buSzPts val="1280"/>
              <a:buFont typeface="Noto Sans Symbols"/>
              <a:buChar char="⚫"/>
              <a:defRPr sz="1600" b="0" i="0" u="none" strike="noStrike" cap="none">
                <a:solidFill>
                  <a:schemeClr val="dk1"/>
                </a:solidFill>
                <a:latin typeface="Constantia"/>
                <a:ea typeface="Constantia"/>
                <a:cs typeface="Constantia"/>
                <a:sym typeface="Constantia"/>
              </a:defRPr>
            </a:lvl7pPr>
            <a:lvl8pPr marL="3657600" marR="0" lvl="7" indent="-330200" algn="l" rtl="0">
              <a:spcBef>
                <a:spcPts val="320"/>
              </a:spcBef>
              <a:spcAft>
                <a:spcPts val="0"/>
              </a:spcAft>
              <a:buClr>
                <a:schemeClr val="dk2"/>
              </a:buClr>
              <a:buSzPts val="1600"/>
              <a:buFont typeface="Constantia"/>
              <a:buChar char="•"/>
              <a:defRPr sz="1600" b="0" i="0" u="none" strike="noStrike" cap="none">
                <a:solidFill>
                  <a:schemeClr val="dk1"/>
                </a:solidFill>
                <a:latin typeface="Constantia"/>
                <a:ea typeface="Constantia"/>
                <a:cs typeface="Constantia"/>
                <a:sym typeface="Constantia"/>
              </a:defRPr>
            </a:lvl8pPr>
            <a:lvl9pPr marL="4114800" marR="0" lvl="8" indent="-317500" algn="l" rtl="0">
              <a:spcBef>
                <a:spcPts val="280"/>
              </a:spcBef>
              <a:spcAft>
                <a:spcPts val="0"/>
              </a:spcAft>
              <a:buClr>
                <a:schemeClr val="dk2"/>
              </a:buClr>
              <a:buSzPts val="1400"/>
              <a:buFont typeface="Constantia"/>
              <a:buChar char="•"/>
              <a:defRPr sz="1400" b="0" i="0" u="none" strike="noStrike" cap="none">
                <a:solidFill>
                  <a:schemeClr val="dk1"/>
                </a:solidFill>
                <a:latin typeface="Constantia"/>
                <a:ea typeface="Constantia"/>
                <a:cs typeface="Constantia"/>
                <a:sym typeface="Constantia"/>
              </a:defRPr>
            </a:lvl9pPr>
          </a:lstStyle>
          <a:p>
            <a:endParaRPr/>
          </a:p>
        </p:txBody>
      </p:sp>
      <p:sp>
        <p:nvSpPr>
          <p:cNvPr id="31" name="Google Shape;31;p52"/>
          <p:cNvSpPr txBox="1">
            <a:spLocks noGrp="1"/>
          </p:cNvSpPr>
          <p:nvPr>
            <p:ph type="dt" idx="10"/>
          </p:nvPr>
        </p:nvSpPr>
        <p:spPr>
          <a:xfrm>
            <a:off x="609600" y="6356351"/>
            <a:ext cx="2844800" cy="365125"/>
          </a:xfrm>
          <a:prstGeom prst="rect">
            <a:avLst/>
          </a:prstGeom>
          <a:noFill/>
          <a:ln>
            <a:noFill/>
          </a:ln>
        </p:spPr>
        <p:txBody>
          <a:bodyPr spcFirstLastPara="1" wrap="square" lIns="0" tIns="0" rIns="0" bIns="0" anchor="b" anchorCtr="0">
            <a:noAutofit/>
          </a:bodyPr>
          <a:lstStyle>
            <a:lvl1pPr marR="0" lvl="0" algn="l" rtl="0">
              <a:spcBef>
                <a:spcPts val="0"/>
              </a:spcBef>
              <a:spcAft>
                <a:spcPts val="0"/>
              </a:spcAft>
              <a:buSzPts val="1400"/>
              <a:buNone/>
              <a:defRPr sz="1200">
                <a:solidFill>
                  <a:srgbClr val="035C75"/>
                </a:solidFill>
                <a:latin typeface="Constantia"/>
                <a:ea typeface="Constantia"/>
                <a:cs typeface="Constantia"/>
                <a:sym typeface="Constantia"/>
              </a:defRPr>
            </a:lvl1pPr>
            <a:lvl2pPr marR="0" lvl="1" algn="l" rtl="0">
              <a:spcBef>
                <a:spcPts val="0"/>
              </a:spcBef>
              <a:spcAft>
                <a:spcPts val="0"/>
              </a:spcAft>
              <a:buSzPts val="1400"/>
              <a:buNone/>
              <a:defRPr sz="1800" b="0" i="0" u="none" strike="noStrike" cap="none">
                <a:solidFill>
                  <a:schemeClr val="dk1"/>
                </a:solidFill>
                <a:latin typeface="Constantia"/>
                <a:ea typeface="Constantia"/>
                <a:cs typeface="Constantia"/>
                <a:sym typeface="Constantia"/>
              </a:defRPr>
            </a:lvl2pPr>
            <a:lvl3pPr marR="0" lvl="2" algn="l" rtl="0">
              <a:spcBef>
                <a:spcPts val="0"/>
              </a:spcBef>
              <a:spcAft>
                <a:spcPts val="0"/>
              </a:spcAft>
              <a:buSzPts val="1400"/>
              <a:buNone/>
              <a:defRPr sz="1800" b="0" i="0" u="none" strike="noStrike" cap="none">
                <a:solidFill>
                  <a:schemeClr val="dk1"/>
                </a:solidFill>
                <a:latin typeface="Constantia"/>
                <a:ea typeface="Constantia"/>
                <a:cs typeface="Constantia"/>
                <a:sym typeface="Constantia"/>
              </a:defRPr>
            </a:lvl3pPr>
            <a:lvl4pPr marR="0" lvl="3" algn="l" rtl="0">
              <a:spcBef>
                <a:spcPts val="0"/>
              </a:spcBef>
              <a:spcAft>
                <a:spcPts val="0"/>
              </a:spcAft>
              <a:buSzPts val="1400"/>
              <a:buNone/>
              <a:defRPr sz="1800" b="0" i="0" u="none" strike="noStrike" cap="none">
                <a:solidFill>
                  <a:schemeClr val="dk1"/>
                </a:solidFill>
                <a:latin typeface="Constantia"/>
                <a:ea typeface="Constantia"/>
                <a:cs typeface="Constantia"/>
                <a:sym typeface="Constantia"/>
              </a:defRPr>
            </a:lvl4pPr>
            <a:lvl5pPr marR="0" lvl="4" algn="l" rtl="0">
              <a:spcBef>
                <a:spcPts val="0"/>
              </a:spcBef>
              <a:spcAft>
                <a:spcPts val="0"/>
              </a:spcAft>
              <a:buSzPts val="1400"/>
              <a:buNone/>
              <a:defRPr sz="1800" b="0" i="0" u="none" strike="noStrike" cap="none">
                <a:solidFill>
                  <a:schemeClr val="dk1"/>
                </a:solidFill>
                <a:latin typeface="Constantia"/>
                <a:ea typeface="Constantia"/>
                <a:cs typeface="Constantia"/>
                <a:sym typeface="Constantia"/>
              </a:defRPr>
            </a:lvl5pPr>
            <a:lvl6pPr marR="0" lvl="5" algn="l" rtl="0">
              <a:spcBef>
                <a:spcPts val="0"/>
              </a:spcBef>
              <a:spcAft>
                <a:spcPts val="0"/>
              </a:spcAft>
              <a:buSzPts val="1400"/>
              <a:buNone/>
              <a:defRPr sz="1800" b="0" i="0" u="none" strike="noStrike" cap="none">
                <a:solidFill>
                  <a:schemeClr val="dk1"/>
                </a:solidFill>
                <a:latin typeface="Constantia"/>
                <a:ea typeface="Constantia"/>
                <a:cs typeface="Constantia"/>
                <a:sym typeface="Constantia"/>
              </a:defRPr>
            </a:lvl6pPr>
            <a:lvl7pPr marR="0" lvl="6" algn="l" rtl="0">
              <a:spcBef>
                <a:spcPts val="0"/>
              </a:spcBef>
              <a:spcAft>
                <a:spcPts val="0"/>
              </a:spcAft>
              <a:buSzPts val="1400"/>
              <a:buNone/>
              <a:defRPr sz="1800" b="0" i="0" u="none" strike="noStrike" cap="none">
                <a:solidFill>
                  <a:schemeClr val="dk1"/>
                </a:solidFill>
                <a:latin typeface="Constantia"/>
                <a:ea typeface="Constantia"/>
                <a:cs typeface="Constantia"/>
                <a:sym typeface="Constantia"/>
              </a:defRPr>
            </a:lvl7pPr>
            <a:lvl8pPr marR="0" lvl="7" algn="l" rtl="0">
              <a:spcBef>
                <a:spcPts val="0"/>
              </a:spcBef>
              <a:spcAft>
                <a:spcPts val="0"/>
              </a:spcAft>
              <a:buSzPts val="1400"/>
              <a:buNone/>
              <a:defRPr sz="1800" b="0" i="0" u="none" strike="noStrike" cap="none">
                <a:solidFill>
                  <a:schemeClr val="dk1"/>
                </a:solidFill>
                <a:latin typeface="Constantia"/>
                <a:ea typeface="Constantia"/>
                <a:cs typeface="Constantia"/>
                <a:sym typeface="Constantia"/>
              </a:defRPr>
            </a:lvl8pPr>
            <a:lvl9pPr marR="0" lvl="8" algn="l" rtl="0">
              <a:spcBef>
                <a:spcPts val="0"/>
              </a:spcBef>
              <a:spcAft>
                <a:spcPts val="0"/>
              </a:spcAft>
              <a:buSzPts val="1400"/>
              <a:buNone/>
              <a:defRPr sz="1800" b="0" i="0" u="none" strike="noStrike" cap="none">
                <a:solidFill>
                  <a:schemeClr val="dk1"/>
                </a:solidFill>
                <a:latin typeface="Constantia"/>
                <a:ea typeface="Constantia"/>
                <a:cs typeface="Constantia"/>
                <a:sym typeface="Constantia"/>
              </a:defRPr>
            </a:lvl9pPr>
          </a:lstStyle>
          <a:p>
            <a:endParaRPr/>
          </a:p>
        </p:txBody>
      </p:sp>
      <p:sp>
        <p:nvSpPr>
          <p:cNvPr id="32" name="Google Shape;32;p52"/>
          <p:cNvSpPr txBox="1">
            <a:spLocks noGrp="1"/>
          </p:cNvSpPr>
          <p:nvPr>
            <p:ph type="ftr" idx="11"/>
          </p:nvPr>
        </p:nvSpPr>
        <p:spPr>
          <a:xfrm>
            <a:off x="3556000" y="6356351"/>
            <a:ext cx="4470400" cy="365125"/>
          </a:xfrm>
          <a:prstGeom prst="rect">
            <a:avLst/>
          </a:prstGeom>
          <a:noFill/>
          <a:ln>
            <a:noFill/>
          </a:ln>
        </p:spPr>
        <p:txBody>
          <a:bodyPr spcFirstLastPara="1" wrap="square" lIns="0" tIns="0" rIns="0" bIns="0" anchor="b" anchorCtr="0">
            <a:noAutofit/>
          </a:bodyPr>
          <a:lstStyle>
            <a:lvl1pPr marR="0" lvl="0" algn="l" rtl="0">
              <a:spcBef>
                <a:spcPts val="0"/>
              </a:spcBef>
              <a:spcAft>
                <a:spcPts val="0"/>
              </a:spcAft>
              <a:buSzPts val="1400"/>
              <a:buNone/>
              <a:defRPr sz="1200">
                <a:solidFill>
                  <a:srgbClr val="035C75"/>
                </a:solidFill>
                <a:latin typeface="Constantia"/>
                <a:ea typeface="Constantia"/>
                <a:cs typeface="Constantia"/>
                <a:sym typeface="Constantia"/>
              </a:defRPr>
            </a:lvl1pPr>
            <a:lvl2pPr marR="0" lvl="1" algn="l" rtl="0">
              <a:spcBef>
                <a:spcPts val="0"/>
              </a:spcBef>
              <a:spcAft>
                <a:spcPts val="0"/>
              </a:spcAft>
              <a:buSzPts val="1400"/>
              <a:buNone/>
              <a:defRPr sz="1800" b="0" i="0" u="none" strike="noStrike" cap="none">
                <a:solidFill>
                  <a:schemeClr val="dk1"/>
                </a:solidFill>
                <a:latin typeface="Constantia"/>
                <a:ea typeface="Constantia"/>
                <a:cs typeface="Constantia"/>
                <a:sym typeface="Constantia"/>
              </a:defRPr>
            </a:lvl2pPr>
            <a:lvl3pPr marR="0" lvl="2" algn="l" rtl="0">
              <a:spcBef>
                <a:spcPts val="0"/>
              </a:spcBef>
              <a:spcAft>
                <a:spcPts val="0"/>
              </a:spcAft>
              <a:buSzPts val="1400"/>
              <a:buNone/>
              <a:defRPr sz="1800" b="0" i="0" u="none" strike="noStrike" cap="none">
                <a:solidFill>
                  <a:schemeClr val="dk1"/>
                </a:solidFill>
                <a:latin typeface="Constantia"/>
                <a:ea typeface="Constantia"/>
                <a:cs typeface="Constantia"/>
                <a:sym typeface="Constantia"/>
              </a:defRPr>
            </a:lvl3pPr>
            <a:lvl4pPr marR="0" lvl="3" algn="l" rtl="0">
              <a:spcBef>
                <a:spcPts val="0"/>
              </a:spcBef>
              <a:spcAft>
                <a:spcPts val="0"/>
              </a:spcAft>
              <a:buSzPts val="1400"/>
              <a:buNone/>
              <a:defRPr sz="1800" b="0" i="0" u="none" strike="noStrike" cap="none">
                <a:solidFill>
                  <a:schemeClr val="dk1"/>
                </a:solidFill>
                <a:latin typeface="Constantia"/>
                <a:ea typeface="Constantia"/>
                <a:cs typeface="Constantia"/>
                <a:sym typeface="Constantia"/>
              </a:defRPr>
            </a:lvl4pPr>
            <a:lvl5pPr marR="0" lvl="4" algn="l" rtl="0">
              <a:spcBef>
                <a:spcPts val="0"/>
              </a:spcBef>
              <a:spcAft>
                <a:spcPts val="0"/>
              </a:spcAft>
              <a:buSzPts val="1400"/>
              <a:buNone/>
              <a:defRPr sz="1800" b="0" i="0" u="none" strike="noStrike" cap="none">
                <a:solidFill>
                  <a:schemeClr val="dk1"/>
                </a:solidFill>
                <a:latin typeface="Constantia"/>
                <a:ea typeface="Constantia"/>
                <a:cs typeface="Constantia"/>
                <a:sym typeface="Constantia"/>
              </a:defRPr>
            </a:lvl5pPr>
            <a:lvl6pPr marR="0" lvl="5" algn="l" rtl="0">
              <a:spcBef>
                <a:spcPts val="0"/>
              </a:spcBef>
              <a:spcAft>
                <a:spcPts val="0"/>
              </a:spcAft>
              <a:buSzPts val="1400"/>
              <a:buNone/>
              <a:defRPr sz="1800" b="0" i="0" u="none" strike="noStrike" cap="none">
                <a:solidFill>
                  <a:schemeClr val="dk1"/>
                </a:solidFill>
                <a:latin typeface="Constantia"/>
                <a:ea typeface="Constantia"/>
                <a:cs typeface="Constantia"/>
                <a:sym typeface="Constantia"/>
              </a:defRPr>
            </a:lvl6pPr>
            <a:lvl7pPr marR="0" lvl="6" algn="l" rtl="0">
              <a:spcBef>
                <a:spcPts val="0"/>
              </a:spcBef>
              <a:spcAft>
                <a:spcPts val="0"/>
              </a:spcAft>
              <a:buSzPts val="1400"/>
              <a:buNone/>
              <a:defRPr sz="1800" b="0" i="0" u="none" strike="noStrike" cap="none">
                <a:solidFill>
                  <a:schemeClr val="dk1"/>
                </a:solidFill>
                <a:latin typeface="Constantia"/>
                <a:ea typeface="Constantia"/>
                <a:cs typeface="Constantia"/>
                <a:sym typeface="Constantia"/>
              </a:defRPr>
            </a:lvl7pPr>
            <a:lvl8pPr marR="0" lvl="7" algn="l" rtl="0">
              <a:spcBef>
                <a:spcPts val="0"/>
              </a:spcBef>
              <a:spcAft>
                <a:spcPts val="0"/>
              </a:spcAft>
              <a:buSzPts val="1400"/>
              <a:buNone/>
              <a:defRPr sz="1800" b="0" i="0" u="none" strike="noStrike" cap="none">
                <a:solidFill>
                  <a:schemeClr val="dk1"/>
                </a:solidFill>
                <a:latin typeface="Constantia"/>
                <a:ea typeface="Constantia"/>
                <a:cs typeface="Constantia"/>
                <a:sym typeface="Constantia"/>
              </a:defRPr>
            </a:lvl8pPr>
            <a:lvl9pPr marR="0" lvl="8" algn="l" rtl="0">
              <a:spcBef>
                <a:spcPts val="0"/>
              </a:spcBef>
              <a:spcAft>
                <a:spcPts val="0"/>
              </a:spcAft>
              <a:buSzPts val="1400"/>
              <a:buNone/>
              <a:defRPr sz="1800" b="0" i="0" u="none" strike="noStrike" cap="none">
                <a:solidFill>
                  <a:schemeClr val="dk1"/>
                </a:solidFill>
                <a:latin typeface="Constantia"/>
                <a:ea typeface="Constantia"/>
                <a:cs typeface="Constantia"/>
                <a:sym typeface="Constantia"/>
              </a:defRPr>
            </a:lvl9pPr>
          </a:lstStyle>
          <a:p>
            <a:endParaRPr/>
          </a:p>
        </p:txBody>
      </p:sp>
      <p:sp>
        <p:nvSpPr>
          <p:cNvPr id="33" name="Google Shape;33;p52"/>
          <p:cNvSpPr txBox="1">
            <a:spLocks noGrp="1"/>
          </p:cNvSpPr>
          <p:nvPr>
            <p:ph type="sldNum" idx="12"/>
          </p:nvPr>
        </p:nvSpPr>
        <p:spPr>
          <a:xfrm>
            <a:off x="10566400" y="6356351"/>
            <a:ext cx="1016000" cy="365125"/>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1200" b="0" u="none">
                <a:solidFill>
                  <a:srgbClr val="035C75"/>
                </a:solidFill>
                <a:latin typeface="Constantia"/>
                <a:ea typeface="Constantia"/>
                <a:cs typeface="Constantia"/>
                <a:sym typeface="Constantia"/>
              </a:defRPr>
            </a:lvl1pPr>
            <a:lvl2pPr marL="0" marR="0" lvl="1" indent="0" algn="r" rtl="0">
              <a:spcBef>
                <a:spcPts val="0"/>
              </a:spcBef>
              <a:buNone/>
              <a:defRPr sz="1200" b="0" u="none">
                <a:solidFill>
                  <a:srgbClr val="035C75"/>
                </a:solidFill>
                <a:latin typeface="Constantia"/>
                <a:ea typeface="Constantia"/>
                <a:cs typeface="Constantia"/>
                <a:sym typeface="Constantia"/>
              </a:defRPr>
            </a:lvl2pPr>
            <a:lvl3pPr marL="0" marR="0" lvl="2" indent="0" algn="r" rtl="0">
              <a:spcBef>
                <a:spcPts val="0"/>
              </a:spcBef>
              <a:buNone/>
              <a:defRPr sz="1200" b="0" u="none">
                <a:solidFill>
                  <a:srgbClr val="035C75"/>
                </a:solidFill>
                <a:latin typeface="Constantia"/>
                <a:ea typeface="Constantia"/>
                <a:cs typeface="Constantia"/>
                <a:sym typeface="Constantia"/>
              </a:defRPr>
            </a:lvl3pPr>
            <a:lvl4pPr marL="0" marR="0" lvl="3" indent="0" algn="r" rtl="0">
              <a:spcBef>
                <a:spcPts val="0"/>
              </a:spcBef>
              <a:buNone/>
              <a:defRPr sz="1200" b="0" u="none">
                <a:solidFill>
                  <a:srgbClr val="035C75"/>
                </a:solidFill>
                <a:latin typeface="Constantia"/>
                <a:ea typeface="Constantia"/>
                <a:cs typeface="Constantia"/>
                <a:sym typeface="Constantia"/>
              </a:defRPr>
            </a:lvl4pPr>
            <a:lvl5pPr marL="0" marR="0" lvl="4" indent="0" algn="r" rtl="0">
              <a:spcBef>
                <a:spcPts val="0"/>
              </a:spcBef>
              <a:buNone/>
              <a:defRPr sz="1200" b="0" u="none">
                <a:solidFill>
                  <a:srgbClr val="035C75"/>
                </a:solidFill>
                <a:latin typeface="Constantia"/>
                <a:ea typeface="Constantia"/>
                <a:cs typeface="Constantia"/>
                <a:sym typeface="Constantia"/>
              </a:defRPr>
            </a:lvl5pPr>
            <a:lvl6pPr marL="0" marR="0" lvl="5" indent="0" algn="r" rtl="0">
              <a:spcBef>
                <a:spcPts val="0"/>
              </a:spcBef>
              <a:buNone/>
              <a:defRPr sz="1200" b="0" u="none">
                <a:solidFill>
                  <a:srgbClr val="035C75"/>
                </a:solidFill>
                <a:latin typeface="Constantia"/>
                <a:ea typeface="Constantia"/>
                <a:cs typeface="Constantia"/>
                <a:sym typeface="Constantia"/>
              </a:defRPr>
            </a:lvl6pPr>
            <a:lvl7pPr marL="0" marR="0" lvl="6" indent="0" algn="r" rtl="0">
              <a:spcBef>
                <a:spcPts val="0"/>
              </a:spcBef>
              <a:buNone/>
              <a:defRPr sz="1200" b="0" u="none">
                <a:solidFill>
                  <a:srgbClr val="035C75"/>
                </a:solidFill>
                <a:latin typeface="Constantia"/>
                <a:ea typeface="Constantia"/>
                <a:cs typeface="Constantia"/>
                <a:sym typeface="Constantia"/>
              </a:defRPr>
            </a:lvl7pPr>
            <a:lvl8pPr marL="0" marR="0" lvl="7" indent="0" algn="r" rtl="0">
              <a:spcBef>
                <a:spcPts val="0"/>
              </a:spcBef>
              <a:buNone/>
              <a:defRPr sz="1200" b="0" u="none">
                <a:solidFill>
                  <a:srgbClr val="035C75"/>
                </a:solidFill>
                <a:latin typeface="Constantia"/>
                <a:ea typeface="Constantia"/>
                <a:cs typeface="Constantia"/>
                <a:sym typeface="Constantia"/>
              </a:defRPr>
            </a:lvl8pPr>
            <a:lvl9pPr marL="0" marR="0" lvl="8" indent="0" algn="r" rtl="0">
              <a:spcBef>
                <a:spcPts val="0"/>
              </a:spcBef>
              <a:buNone/>
              <a:defRPr sz="1200" b="0" u="none">
                <a:solidFill>
                  <a:srgbClr val="035C75"/>
                </a:solidFill>
                <a:latin typeface="Constantia"/>
                <a:ea typeface="Constantia"/>
                <a:cs typeface="Constantia"/>
                <a:sym typeface="Constantia"/>
              </a:defRPr>
            </a:lvl9pPr>
          </a:lstStyle>
          <a:p>
            <a:fld id="{00000000-1234-1234-1234-123412341234}" type="slidenum">
              <a:rPr lang="en-US" smtClean="0"/>
              <a:pPr/>
              <a:t>‹#›</a:t>
            </a:fld>
            <a:endParaRPr lang="en-US"/>
          </a:p>
        </p:txBody>
      </p:sp>
      <p:grpSp>
        <p:nvGrpSpPr>
          <p:cNvPr id="34" name="Google Shape;34;p52"/>
          <p:cNvGrpSpPr/>
          <p:nvPr/>
        </p:nvGrpSpPr>
        <p:grpSpPr>
          <a:xfrm>
            <a:off x="-39058" y="-16113"/>
            <a:ext cx="12264340" cy="1086266"/>
            <a:chOff x="-29322" y="-1971"/>
            <a:chExt cx="9198255" cy="1086266"/>
          </a:xfrm>
        </p:grpSpPr>
        <p:sp>
          <p:nvSpPr>
            <p:cNvPr id="35" name="Google Shape;35;p52"/>
            <p:cNvSpPr/>
            <p:nvPr/>
          </p:nvSpPr>
          <p:spPr>
            <a:xfrm rot="-164308">
              <a:off x="-19045" y="216550"/>
              <a:ext cx="9163050" cy="649224"/>
            </a:xfrm>
            <a:custGeom>
              <a:avLst/>
              <a:gdLst/>
              <a:ahLst/>
              <a:cxnLst/>
              <a:rect l="l" t="t" r="r" b="b"/>
              <a:pathLst>
                <a:path w="5772" h="1055" extrusionOk="0">
                  <a:moveTo>
                    <a:pt x="0" y="966"/>
                  </a:moveTo>
                  <a:cubicBezTo>
                    <a:pt x="282" y="738"/>
                    <a:pt x="923" y="275"/>
                    <a:pt x="1608" y="282"/>
                  </a:cubicBezTo>
                  <a:cubicBezTo>
                    <a:pt x="2293" y="289"/>
                    <a:pt x="3416" y="1055"/>
                    <a:pt x="4110" y="1008"/>
                  </a:cubicBezTo>
                  <a:cubicBezTo>
                    <a:pt x="4804" y="961"/>
                    <a:pt x="5426" y="210"/>
                    <a:pt x="5772" y="0"/>
                  </a:cubicBezTo>
                </a:path>
              </a:pathLst>
            </a:custGeom>
            <a:noFill/>
            <a:ln w="10775" cap="flat" cmpd="sng">
              <a:solidFill>
                <a:srgbClr val="09B6BE"/>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onstantia"/>
                <a:ea typeface="Constantia"/>
                <a:cs typeface="Constantia"/>
                <a:sym typeface="Constantia"/>
              </a:endParaRPr>
            </a:p>
          </p:txBody>
        </p:sp>
        <p:sp>
          <p:nvSpPr>
            <p:cNvPr id="36" name="Google Shape;36;p52"/>
            <p:cNvSpPr/>
            <p:nvPr/>
          </p:nvSpPr>
          <p:spPr>
            <a:xfrm rot="-164308">
              <a:off x="-14309" y="290003"/>
              <a:ext cx="9175812" cy="530352"/>
            </a:xfrm>
            <a:custGeom>
              <a:avLst/>
              <a:gdLst/>
              <a:ahLst/>
              <a:cxnLst/>
              <a:rect l="l" t="t" r="r" b="b"/>
              <a:pathLst>
                <a:path w="5766" h="854" extrusionOk="0">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solidFill>
                <a:schemeClr val="accent4"/>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onstantia"/>
                <a:ea typeface="Constantia"/>
                <a:cs typeface="Constantia"/>
                <a:sym typeface="Constantia"/>
              </a:endParaRPr>
            </a:p>
          </p:txBody>
        </p:sp>
      </p:grpSp>
    </p:spTree>
    <p:extLst>
      <p:ext uri="{BB962C8B-B14F-4D97-AF65-F5344CB8AC3E}">
        <p14:creationId xmlns:p14="http://schemas.microsoft.com/office/powerpoint/2010/main" val="1870816803"/>
      </p:ext>
    </p:extLst>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5D682FE-34FA-44A0-AE4C-9B124C13AAD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9F6E89C-5DBD-4101-816B-96869D13491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FCDC888-11B5-4EE9-B7F7-C36932317CA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2DAB2A-4220-4418-90DB-31EEAA68824C}" type="datetimeFigureOut">
              <a:rPr lang="en-US" smtClean="0"/>
              <a:t>23/10/2021</a:t>
            </a:fld>
            <a:endParaRPr lang="en-US"/>
          </a:p>
        </p:txBody>
      </p:sp>
      <p:sp>
        <p:nvSpPr>
          <p:cNvPr id="5" name="Footer Placeholder 4">
            <a:extLst>
              <a:ext uri="{FF2B5EF4-FFF2-40B4-BE49-F238E27FC236}">
                <a16:creationId xmlns:a16="http://schemas.microsoft.com/office/drawing/2014/main" id="{3F7427E9-AB6C-4E41-9A4A-E31B4FF589E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A775D3D-560B-457A-906A-6AC719CC839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485AFA-8BAB-446E-BC26-43EDD1A47337}" type="slidenum">
              <a:rPr lang="en-US" smtClean="0"/>
              <a:t>‹#›</a:t>
            </a:fld>
            <a:endParaRPr lang="en-US"/>
          </a:p>
        </p:txBody>
      </p:sp>
    </p:spTree>
    <p:extLst>
      <p:ext uri="{BB962C8B-B14F-4D97-AF65-F5344CB8AC3E}">
        <p14:creationId xmlns:p14="http://schemas.microsoft.com/office/powerpoint/2010/main" val="57714494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icture 43" descr="Firewrk8"/>
          <p:cNvSpPr>
            <a:spLocks noChangeAspect="1" noChangeArrowheads="1"/>
          </p:cNvSpPr>
          <p:nvPr/>
        </p:nvSpPr>
        <p:spPr bwMode="auto">
          <a:xfrm>
            <a:off x="2590800" y="1524000"/>
            <a:ext cx="1403350" cy="1266825"/>
          </a:xfrm>
          <a:prstGeom prst="rect">
            <a:avLst/>
          </a:prstGeom>
          <a:noFill/>
          <a:ln w="9525">
            <a:noFill/>
            <a:miter lim="800000"/>
            <a:headEnd/>
            <a:tailEnd/>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18" name="WordArt 40"/>
          <p:cNvSpPr>
            <a:spLocks noChangeArrowheads="1" noChangeShapeType="1" noTextEdit="1"/>
          </p:cNvSpPr>
          <p:nvPr/>
        </p:nvSpPr>
        <p:spPr bwMode="auto">
          <a:xfrm>
            <a:off x="289259" y="1924810"/>
            <a:ext cx="11496341" cy="2821055"/>
          </a:xfrm>
          <a:prstGeom prst="rect">
            <a:avLst/>
          </a:prstGeom>
        </p:spPr>
        <p:txBody>
          <a:bodyPr wrap="none" fromWordArt="1">
            <a:prstTxWarp prst="textPlain">
              <a:avLst>
                <a:gd name="adj" fmla="val 50000"/>
              </a:avLst>
            </a:prstTxWarp>
            <a:scene3d>
              <a:camera prst="isometricOffAxis1Right"/>
              <a:lightRig rig="threePt" dir="t"/>
            </a:scene3d>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0" cap="none" spc="0" normalizeH="0" baseline="0" noProof="0" dirty="0">
                <a:ln w="19050">
                  <a:solidFill>
                    <a:srgbClr val="0000FF"/>
                  </a:solidFill>
                  <a:round/>
                  <a:headEnd/>
                  <a:tailEnd/>
                </a:ln>
                <a:solidFill>
                  <a:srgbClr val="FF0000"/>
                </a:solidFill>
                <a:effectLst/>
                <a:uLnTx/>
                <a:uFillTx/>
                <a:latin typeface="Times New Roman"/>
                <a:ea typeface="+mn-ea"/>
                <a:cs typeface="Times New Roman"/>
              </a:rPr>
              <a:t>ÔN TẬP :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mn-cs"/>
              </a:rPr>
              <a:t>LUYỆN</a:t>
            </a:r>
            <a:r>
              <a:rPr kumimoji="0" lang="en-US" sz="1800" b="1" i="0" u="none" strike="noStrike" kern="1200" cap="none" spc="0" normalizeH="0" noProof="0" dirty="0">
                <a:ln>
                  <a:noFill/>
                </a:ln>
                <a:solidFill>
                  <a:srgbClr val="FF0000"/>
                </a:solidFill>
                <a:effectLst/>
                <a:uLnTx/>
                <a:uFillTx/>
                <a:latin typeface="Times New Roman" panose="02020603050405020304" pitchFamily="18" charset="0"/>
                <a:ea typeface="Times New Roman" panose="02020603050405020304" pitchFamily="18" charset="0"/>
                <a:cs typeface="+mn-cs"/>
              </a:rPr>
              <a:t> ĐỀ TỔNG HỢP</a:t>
            </a:r>
            <a:endPar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pic>
        <p:nvPicPr>
          <p:cNvPr id="14339" name="Picture 4"/>
          <p:cNvPicPr>
            <a:picLocks noChangeAspect="1"/>
          </p:cNvPicPr>
          <p:nvPr/>
        </p:nvPicPr>
        <p:blipFill>
          <a:blip r:embed="rId3"/>
          <a:srcRect r="52890" b="57091"/>
          <a:stretch>
            <a:fillRect/>
          </a:stretch>
        </p:blipFill>
        <p:spPr bwMode="auto">
          <a:xfrm>
            <a:off x="289259" y="238539"/>
            <a:ext cx="2652713" cy="1811338"/>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mph" presetSubtype="0" repeatCount="indefinite" fill="hold" grpId="0" nodeType="withEffect" nodePh="1">
                                  <p:stCondLst>
                                    <p:cond delay="0"/>
                                  </p:stCondLst>
                                  <p:endCondLst>
                                    <p:cond evt="begin" delay="0">
                                      <p:tn val="5"/>
                                    </p:cond>
                                  </p:endCondLst>
                                  <p:childTnLst>
                                    <p:animRot by="21600000">
                                      <p:cBhvr>
                                        <p:cTn id="6" dur="5000" fill="hold"/>
                                        <p:tgtEl>
                                          <p:spTgt spid="11"/>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31" presetClass="exit" presetSubtype="0" fill="hold" grpId="0" nodeType="clickEffect">
                                  <p:stCondLst>
                                    <p:cond delay="0"/>
                                  </p:stCondLst>
                                  <p:childTnLst>
                                    <p:anim calcmode="lin" valueType="num">
                                      <p:cBhvr>
                                        <p:cTn id="10" dur="6000"/>
                                        <p:tgtEl>
                                          <p:spTgt spid="18"/>
                                        </p:tgtEl>
                                        <p:attrNameLst>
                                          <p:attrName>ppt_w</p:attrName>
                                        </p:attrNameLst>
                                      </p:cBhvr>
                                      <p:tavLst>
                                        <p:tav tm="0">
                                          <p:val>
                                            <p:strVal val="ppt_w"/>
                                          </p:val>
                                        </p:tav>
                                        <p:tav tm="100000">
                                          <p:val>
                                            <p:fltVal val="0"/>
                                          </p:val>
                                        </p:tav>
                                      </p:tavLst>
                                    </p:anim>
                                    <p:anim calcmode="lin" valueType="num">
                                      <p:cBhvr>
                                        <p:cTn id="11" dur="6000"/>
                                        <p:tgtEl>
                                          <p:spTgt spid="18"/>
                                        </p:tgtEl>
                                        <p:attrNameLst>
                                          <p:attrName>ppt_h</p:attrName>
                                        </p:attrNameLst>
                                      </p:cBhvr>
                                      <p:tavLst>
                                        <p:tav tm="0">
                                          <p:val>
                                            <p:strVal val="ppt_h"/>
                                          </p:val>
                                        </p:tav>
                                        <p:tav tm="100000">
                                          <p:val>
                                            <p:fltVal val="0"/>
                                          </p:val>
                                        </p:tav>
                                      </p:tavLst>
                                    </p:anim>
                                    <p:anim calcmode="lin" valueType="num">
                                      <p:cBhvr>
                                        <p:cTn id="12" dur="6000"/>
                                        <p:tgtEl>
                                          <p:spTgt spid="18"/>
                                        </p:tgtEl>
                                        <p:attrNameLst>
                                          <p:attrName>style.rotation</p:attrName>
                                        </p:attrNameLst>
                                      </p:cBhvr>
                                      <p:tavLst>
                                        <p:tav tm="0">
                                          <p:val>
                                            <p:fltVal val="0"/>
                                          </p:val>
                                        </p:tav>
                                        <p:tav tm="100000">
                                          <p:val>
                                            <p:fltVal val="90"/>
                                          </p:val>
                                        </p:tav>
                                      </p:tavLst>
                                    </p:anim>
                                    <p:animEffect transition="out" filter="fade">
                                      <p:cBhvr>
                                        <p:cTn id="13" dur="6000"/>
                                        <p:tgtEl>
                                          <p:spTgt spid="18"/>
                                        </p:tgtEl>
                                      </p:cBhvr>
                                    </p:animEffect>
                                    <p:set>
                                      <p:cBhvr>
                                        <p:cTn id="14" dur="1" fill="hold">
                                          <p:stCondLst>
                                            <p:cond delay="5999"/>
                                          </p:stCondLst>
                                        </p:cTn>
                                        <p:tgtEl>
                                          <p:spTgt spid="18"/>
                                        </p:tgtEl>
                                        <p:attrNameLst>
                                          <p:attrName>style.visibility</p:attrName>
                                        </p:attrNameLst>
                                      </p:cBhvr>
                                      <p:to>
                                        <p:strVal val="hidden"/>
                                      </p:to>
                                    </p:set>
                                  </p:childTnLst>
                                </p:cTn>
                              </p:par>
                              <p:par>
                                <p:cTn id="15" presetID="31" presetClass="exit" presetSubtype="0" fill="hold" nodeType="withEffect">
                                  <p:stCondLst>
                                    <p:cond delay="0"/>
                                  </p:stCondLst>
                                  <p:childTnLst>
                                    <p:anim calcmode="lin" valueType="num">
                                      <p:cBhvr>
                                        <p:cTn id="16" dur="6000"/>
                                        <p:tgtEl>
                                          <p:spTgt spid="14339"/>
                                        </p:tgtEl>
                                        <p:attrNameLst>
                                          <p:attrName>ppt_w</p:attrName>
                                        </p:attrNameLst>
                                      </p:cBhvr>
                                      <p:tavLst>
                                        <p:tav tm="0">
                                          <p:val>
                                            <p:strVal val="ppt_w"/>
                                          </p:val>
                                        </p:tav>
                                        <p:tav tm="100000">
                                          <p:val>
                                            <p:fltVal val="0"/>
                                          </p:val>
                                        </p:tav>
                                      </p:tavLst>
                                    </p:anim>
                                    <p:anim calcmode="lin" valueType="num">
                                      <p:cBhvr>
                                        <p:cTn id="17" dur="6000"/>
                                        <p:tgtEl>
                                          <p:spTgt spid="14339"/>
                                        </p:tgtEl>
                                        <p:attrNameLst>
                                          <p:attrName>ppt_h</p:attrName>
                                        </p:attrNameLst>
                                      </p:cBhvr>
                                      <p:tavLst>
                                        <p:tav tm="0">
                                          <p:val>
                                            <p:strVal val="ppt_h"/>
                                          </p:val>
                                        </p:tav>
                                        <p:tav tm="100000">
                                          <p:val>
                                            <p:fltVal val="0"/>
                                          </p:val>
                                        </p:tav>
                                      </p:tavLst>
                                    </p:anim>
                                    <p:anim calcmode="lin" valueType="num">
                                      <p:cBhvr>
                                        <p:cTn id="18" dur="6000"/>
                                        <p:tgtEl>
                                          <p:spTgt spid="14339"/>
                                        </p:tgtEl>
                                        <p:attrNameLst>
                                          <p:attrName>style.rotation</p:attrName>
                                        </p:attrNameLst>
                                      </p:cBhvr>
                                      <p:tavLst>
                                        <p:tav tm="0">
                                          <p:val>
                                            <p:fltVal val="0"/>
                                          </p:val>
                                        </p:tav>
                                        <p:tav tm="100000">
                                          <p:val>
                                            <p:fltVal val="90"/>
                                          </p:val>
                                        </p:tav>
                                      </p:tavLst>
                                    </p:anim>
                                    <p:animEffect transition="out" filter="fade">
                                      <p:cBhvr>
                                        <p:cTn id="19" dur="6000"/>
                                        <p:tgtEl>
                                          <p:spTgt spid="14339"/>
                                        </p:tgtEl>
                                      </p:cBhvr>
                                    </p:animEffect>
                                    <p:set>
                                      <p:cBhvr>
                                        <p:cTn id="20" dur="1" fill="hold">
                                          <p:stCondLst>
                                            <p:cond delay="5999"/>
                                          </p:stCondLst>
                                        </p:cTn>
                                        <p:tgtEl>
                                          <p:spTgt spid="1433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8"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2" name="Rounded Rectangle 10">
            <a:extLst>
              <a:ext uri="{FF2B5EF4-FFF2-40B4-BE49-F238E27FC236}">
                <a16:creationId xmlns:a16="http://schemas.microsoft.com/office/drawing/2014/main" id="{6FDC76C2-D69A-4C29-AE4A-99692B3CDCFF}"/>
              </a:ext>
            </a:extLst>
          </p:cNvPr>
          <p:cNvSpPr>
            <a:spLocks noChangeArrowheads="1"/>
          </p:cNvSpPr>
          <p:nvPr/>
        </p:nvSpPr>
        <p:spPr bwMode="auto">
          <a:xfrm>
            <a:off x="439524" y="345519"/>
            <a:ext cx="6581278" cy="628832"/>
          </a:xfrm>
          <a:prstGeom prst="roundRect">
            <a:avLst>
              <a:gd name="adj" fmla="val 16667"/>
            </a:avLst>
          </a:prstGeom>
          <a:solidFill>
            <a:srgbClr val="92D050"/>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ounded Rectangle 10">
            <a:extLst>
              <a:ext uri="{FF2B5EF4-FFF2-40B4-BE49-F238E27FC236}">
                <a16:creationId xmlns:a16="http://schemas.microsoft.com/office/drawing/2014/main" id="{F48C235C-854E-454B-9B40-B07D62227661}"/>
              </a:ext>
            </a:extLst>
          </p:cNvPr>
          <p:cNvSpPr>
            <a:spLocks noChangeArrowheads="1"/>
          </p:cNvSpPr>
          <p:nvPr/>
        </p:nvSpPr>
        <p:spPr bwMode="auto">
          <a:xfrm>
            <a:off x="389744" y="1272105"/>
            <a:ext cx="11437495" cy="5047535"/>
          </a:xfrm>
          <a:prstGeom prst="roundRect">
            <a:avLst>
              <a:gd name="adj" fmla="val 16667"/>
            </a:avLst>
          </a:prstGeom>
          <a:ln>
            <a:headEnd/>
            <a:tailEn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106D1FF0-F719-4B0E-AEED-F54B33E08458}"/>
              </a:ext>
            </a:extLst>
          </p:cNvPr>
          <p:cNvSpPr txBox="1"/>
          <p:nvPr/>
        </p:nvSpPr>
        <p:spPr>
          <a:xfrm>
            <a:off x="805425" y="422058"/>
            <a:ext cx="6108490" cy="490199"/>
          </a:xfrm>
          <a:prstGeom prst="rect">
            <a:avLst/>
          </a:prstGeom>
          <a:noFill/>
        </p:spPr>
        <p:txBody>
          <a:bodyPr wrap="square">
            <a:spAutoFit/>
          </a:bodyPr>
          <a:lstStyle/>
          <a:p>
            <a:pPr marL="30480" marR="30480" algn="just">
              <a:lnSpc>
                <a:spcPct val="115000"/>
              </a:lnSpc>
              <a:spcAft>
                <a:spcPts val="1200"/>
              </a:spcAft>
              <a:tabLst>
                <a:tab pos="400050" algn="l"/>
              </a:tabLst>
            </a:pPr>
            <a:r>
              <a:rPr lang="en-US" sz="2400" b="1" u="sng" dirty="0" err="1">
                <a:effectLst/>
                <a:latin typeface="Times New Roman" panose="02020603050405020304" pitchFamily="18" charset="0"/>
                <a:ea typeface="Times New Roman" panose="02020603050405020304" pitchFamily="18" charset="0"/>
                <a:cs typeface="Times New Roman" panose="02020603050405020304" pitchFamily="18" charset="0"/>
              </a:rPr>
              <a:t>Phần</a:t>
            </a:r>
            <a:r>
              <a:rPr lang="en-US" sz="2400" b="1" u="sng" dirty="0">
                <a:effectLst/>
                <a:latin typeface="Times New Roman" panose="02020603050405020304" pitchFamily="18" charset="0"/>
                <a:ea typeface="Times New Roman" panose="02020603050405020304" pitchFamily="18" charset="0"/>
                <a:cs typeface="Times New Roman" panose="02020603050405020304" pitchFamily="18" charset="0"/>
              </a:rPr>
              <a:t> II. </a:t>
            </a:r>
            <a:r>
              <a:rPr lang="en-US" sz="2400" b="1" u="sng" dirty="0" err="1">
                <a:effectLst/>
                <a:latin typeface="Times New Roman" panose="02020603050405020304" pitchFamily="18" charset="0"/>
                <a:ea typeface="Times New Roman" panose="02020603050405020304" pitchFamily="18" charset="0"/>
                <a:cs typeface="Times New Roman" panose="02020603050405020304" pitchFamily="18" charset="0"/>
              </a:rPr>
              <a:t>Đọc</a:t>
            </a:r>
            <a:r>
              <a:rPr lang="en-US" sz="2400" b="1" u="sng" dirty="0">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400" b="1" u="sng" dirty="0" err="1">
                <a:effectLst/>
                <a:latin typeface="Times New Roman" panose="02020603050405020304" pitchFamily="18" charset="0"/>
                <a:ea typeface="Times New Roman" panose="02020603050405020304" pitchFamily="18" charset="0"/>
                <a:cs typeface="Times New Roman" panose="02020603050405020304" pitchFamily="18" charset="0"/>
              </a:rPr>
              <a:t>hiểu</a:t>
            </a:r>
            <a:r>
              <a:rPr lang="en-US" sz="2400" b="1" u="sng"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u="sng" dirty="0" err="1">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400" b="1" u="sng"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u="sng" dirty="0" err="1">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400" b="1" u="sng" dirty="0">
                <a:effectLst/>
                <a:latin typeface="Times New Roman" panose="02020603050405020304" pitchFamily="18" charset="0"/>
                <a:ea typeface="Times New Roman" panose="02020603050405020304" pitchFamily="18" charset="0"/>
                <a:cs typeface="Times New Roman" panose="02020603050405020304" pitchFamily="18" charset="0"/>
              </a:rPr>
              <a:t> (2,0 </a:t>
            </a:r>
            <a:r>
              <a:rPr lang="en-US" sz="2400" b="1" u="sng" dirty="0" err="1">
                <a:effectLst/>
                <a:latin typeface="Times New Roman" panose="02020603050405020304" pitchFamily="18" charset="0"/>
                <a:ea typeface="Times New Roman" panose="02020603050405020304" pitchFamily="18" charset="0"/>
                <a:cs typeface="Times New Roman" panose="02020603050405020304" pitchFamily="18" charset="0"/>
              </a:rPr>
              <a:t>điểm</a:t>
            </a:r>
            <a:r>
              <a:rPr lang="en-US" sz="2400" b="1" u="sng"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522D81E3-5314-45D2-86E8-230C2383E36A}"/>
              </a:ext>
            </a:extLst>
          </p:cNvPr>
          <p:cNvSpPr txBox="1"/>
          <p:nvPr/>
        </p:nvSpPr>
        <p:spPr>
          <a:xfrm>
            <a:off x="837360" y="1426370"/>
            <a:ext cx="6108490" cy="461665"/>
          </a:xfrm>
          <a:prstGeom prst="rect">
            <a:avLst/>
          </a:prstGeom>
          <a:noFill/>
        </p:spPr>
        <p:txBody>
          <a:bodyPr wrap="square">
            <a:spAutoFit/>
          </a:bodyPr>
          <a:lstStyle/>
          <a:p>
            <a:pPr fontAlgn="base">
              <a:spcAft>
                <a:spcPts val="1200"/>
              </a:spcAft>
              <a:tabLst>
                <a:tab pos="400050" algn="l"/>
              </a:tabLst>
            </a:pPr>
            <a:r>
              <a:rPr lang="en-US" sz="2400" b="1" dirty="0" err="1">
                <a:solidFill>
                  <a:srgbClr val="000000"/>
                </a:solidFill>
                <a:effectLst/>
                <a:latin typeface="Times New Roman" panose="02020603050405020304" pitchFamily="18" charset="0"/>
                <a:ea typeface="Times New Roman" panose="02020603050405020304" pitchFamily="18" charset="0"/>
              </a:rPr>
              <a:t>Đọc</a:t>
            </a:r>
            <a:r>
              <a:rPr lang="en-US" sz="2400" b="1" dirty="0">
                <a:solidFill>
                  <a:srgbClr val="000000"/>
                </a:solidFill>
                <a:effectLst/>
                <a:latin typeface="Times New Roman" panose="02020603050405020304" pitchFamily="18" charset="0"/>
                <a:ea typeface="Times New Roman" panose="02020603050405020304" pitchFamily="18" charset="0"/>
              </a:rPr>
              <a:t> </a:t>
            </a:r>
            <a:r>
              <a:rPr lang="en-US" sz="2400" b="1" i="1" dirty="0" err="1">
                <a:solidFill>
                  <a:srgbClr val="000000"/>
                </a:solidFill>
                <a:effectLst/>
                <a:latin typeface="Times New Roman" panose="02020603050405020304" pitchFamily="18" charset="0"/>
                <a:ea typeface="Times New Roman" panose="02020603050405020304" pitchFamily="18" charset="0"/>
              </a:rPr>
              <a:t>văn</a:t>
            </a:r>
            <a:r>
              <a:rPr lang="en-US" sz="2400" b="1" i="1" dirty="0">
                <a:solidFill>
                  <a:srgbClr val="000000"/>
                </a:solidFill>
                <a:effectLst/>
                <a:latin typeface="Times New Roman" panose="02020603050405020304" pitchFamily="18" charset="0"/>
                <a:ea typeface="Times New Roman" panose="02020603050405020304" pitchFamily="18" charset="0"/>
              </a:rPr>
              <a:t> </a:t>
            </a:r>
            <a:r>
              <a:rPr lang="en-US" sz="2400" b="1" i="1" dirty="0" err="1">
                <a:solidFill>
                  <a:srgbClr val="000000"/>
                </a:solidFill>
                <a:effectLst/>
                <a:latin typeface="Times New Roman" panose="02020603050405020304" pitchFamily="18" charset="0"/>
                <a:ea typeface="Times New Roman" panose="02020603050405020304" pitchFamily="18" charset="0"/>
              </a:rPr>
              <a:t>bản</a:t>
            </a:r>
            <a:r>
              <a:rPr lang="en-US" sz="2400" b="1" i="1" dirty="0">
                <a:solidFill>
                  <a:srgbClr val="000000"/>
                </a:solidFill>
                <a:effectLst/>
                <a:latin typeface="Times New Roman" panose="02020603050405020304" pitchFamily="18" charset="0"/>
                <a:ea typeface="Times New Roman" panose="02020603050405020304" pitchFamily="18" charset="0"/>
              </a:rPr>
              <a:t> </a:t>
            </a:r>
            <a:r>
              <a:rPr lang="en-US" sz="2400" b="1" i="1" dirty="0" err="1">
                <a:solidFill>
                  <a:srgbClr val="000000"/>
                </a:solidFill>
                <a:effectLst/>
                <a:latin typeface="Times New Roman" panose="02020603050405020304" pitchFamily="18" charset="0"/>
                <a:ea typeface="Times New Roman" panose="02020603050405020304" pitchFamily="18" charset="0"/>
              </a:rPr>
              <a:t>sau</a:t>
            </a:r>
            <a:r>
              <a:rPr lang="en-US" sz="2400" b="1" i="1" dirty="0">
                <a:solidFill>
                  <a:srgbClr val="000000"/>
                </a:solidFill>
                <a:effectLst/>
                <a:latin typeface="Times New Roman" panose="02020603050405020304" pitchFamily="18" charset="0"/>
                <a:ea typeface="Times New Roman" panose="02020603050405020304" pitchFamily="18" charset="0"/>
              </a:rPr>
              <a:t> </a:t>
            </a:r>
            <a:r>
              <a:rPr lang="en-US" sz="2400" b="1" i="1" dirty="0" err="1">
                <a:solidFill>
                  <a:srgbClr val="000000"/>
                </a:solidFill>
                <a:effectLst/>
                <a:latin typeface="Times New Roman" panose="02020603050405020304" pitchFamily="18" charset="0"/>
                <a:ea typeface="Times New Roman" panose="02020603050405020304" pitchFamily="18" charset="0"/>
              </a:rPr>
              <a:t>và</a:t>
            </a:r>
            <a:r>
              <a:rPr lang="en-US" sz="2400" b="1" i="1" dirty="0">
                <a:solidFill>
                  <a:srgbClr val="000000"/>
                </a:solidFill>
                <a:effectLst/>
                <a:latin typeface="Times New Roman" panose="02020603050405020304" pitchFamily="18" charset="0"/>
                <a:ea typeface="Times New Roman" panose="02020603050405020304" pitchFamily="18" charset="0"/>
              </a:rPr>
              <a:t> </a:t>
            </a:r>
            <a:r>
              <a:rPr lang="en-US" sz="2400" b="1" i="1" dirty="0" err="1">
                <a:solidFill>
                  <a:srgbClr val="000000"/>
                </a:solidFill>
                <a:effectLst/>
                <a:latin typeface="Times New Roman" panose="02020603050405020304" pitchFamily="18" charset="0"/>
                <a:ea typeface="Times New Roman" panose="02020603050405020304" pitchFamily="18" charset="0"/>
              </a:rPr>
              <a:t>thực</a:t>
            </a:r>
            <a:r>
              <a:rPr lang="en-US" sz="2400" b="1" i="1" dirty="0">
                <a:solidFill>
                  <a:srgbClr val="000000"/>
                </a:solidFill>
                <a:effectLst/>
                <a:latin typeface="Times New Roman" panose="02020603050405020304" pitchFamily="18" charset="0"/>
                <a:ea typeface="Times New Roman" panose="02020603050405020304" pitchFamily="18" charset="0"/>
              </a:rPr>
              <a:t> </a:t>
            </a:r>
            <a:r>
              <a:rPr lang="en-US" sz="2400" b="1" i="1" dirty="0" err="1">
                <a:solidFill>
                  <a:srgbClr val="000000"/>
                </a:solidFill>
                <a:effectLst/>
                <a:latin typeface="Times New Roman" panose="02020603050405020304" pitchFamily="18" charset="0"/>
                <a:ea typeface="Times New Roman" panose="02020603050405020304" pitchFamily="18" charset="0"/>
              </a:rPr>
              <a:t>hiện</a:t>
            </a:r>
            <a:r>
              <a:rPr lang="en-US" sz="2400" b="1" i="1" dirty="0">
                <a:solidFill>
                  <a:srgbClr val="000000"/>
                </a:solidFill>
                <a:effectLst/>
                <a:latin typeface="Times New Roman" panose="02020603050405020304" pitchFamily="18" charset="0"/>
                <a:ea typeface="Times New Roman" panose="02020603050405020304" pitchFamily="18" charset="0"/>
              </a:rPr>
              <a:t> </a:t>
            </a:r>
            <a:r>
              <a:rPr lang="en-US" sz="2400" b="1" i="1" dirty="0" err="1">
                <a:solidFill>
                  <a:srgbClr val="000000"/>
                </a:solidFill>
                <a:effectLst/>
                <a:latin typeface="Times New Roman" panose="02020603050405020304" pitchFamily="18" charset="0"/>
                <a:ea typeface="Times New Roman" panose="02020603050405020304" pitchFamily="18" charset="0"/>
              </a:rPr>
              <a:t>các</a:t>
            </a:r>
            <a:r>
              <a:rPr lang="en-US" sz="2400" b="1" i="1" dirty="0">
                <a:solidFill>
                  <a:srgbClr val="000000"/>
                </a:solidFill>
                <a:effectLst/>
                <a:latin typeface="Times New Roman" panose="02020603050405020304" pitchFamily="18" charset="0"/>
                <a:ea typeface="Times New Roman" panose="02020603050405020304" pitchFamily="18" charset="0"/>
              </a:rPr>
              <a:t> </a:t>
            </a:r>
            <a:r>
              <a:rPr lang="en-US" sz="2400" b="1" i="1" dirty="0" err="1">
                <a:solidFill>
                  <a:srgbClr val="000000"/>
                </a:solidFill>
                <a:effectLst/>
                <a:latin typeface="Times New Roman" panose="02020603050405020304" pitchFamily="18" charset="0"/>
                <a:ea typeface="Times New Roman" panose="02020603050405020304" pitchFamily="18" charset="0"/>
              </a:rPr>
              <a:t>yêu</a:t>
            </a:r>
            <a:r>
              <a:rPr lang="en-US" sz="2400" b="1" i="1" dirty="0">
                <a:solidFill>
                  <a:srgbClr val="000000"/>
                </a:solidFill>
                <a:effectLst/>
                <a:latin typeface="Times New Roman" panose="02020603050405020304" pitchFamily="18" charset="0"/>
                <a:ea typeface="Times New Roman" panose="02020603050405020304" pitchFamily="18" charset="0"/>
              </a:rPr>
              <a:t> </a:t>
            </a:r>
            <a:r>
              <a:rPr lang="en-US" sz="2400" b="1" i="1" dirty="0" err="1">
                <a:solidFill>
                  <a:srgbClr val="000000"/>
                </a:solidFill>
                <a:effectLst/>
                <a:latin typeface="Times New Roman" panose="02020603050405020304" pitchFamily="18" charset="0"/>
                <a:ea typeface="Times New Roman" panose="02020603050405020304" pitchFamily="18" charset="0"/>
              </a:rPr>
              <a:t>cầu</a:t>
            </a:r>
            <a:endParaRPr lang="en-US" sz="2400" dirty="0">
              <a:effectLst/>
              <a:latin typeface="Times New Roman" panose="02020603050405020304" pitchFamily="18" charset="0"/>
              <a:ea typeface="Times New Roman" panose="02020603050405020304" pitchFamily="18" charset="0"/>
            </a:endParaRPr>
          </a:p>
        </p:txBody>
      </p:sp>
      <p:sp>
        <p:nvSpPr>
          <p:cNvPr id="9" name="TextBox 8">
            <a:extLst>
              <a:ext uri="{FF2B5EF4-FFF2-40B4-BE49-F238E27FC236}">
                <a16:creationId xmlns:a16="http://schemas.microsoft.com/office/drawing/2014/main" id="{0C474EED-9858-4337-935B-E2ED30368A74}"/>
              </a:ext>
            </a:extLst>
          </p:cNvPr>
          <p:cNvSpPr txBox="1"/>
          <p:nvPr/>
        </p:nvSpPr>
        <p:spPr>
          <a:xfrm>
            <a:off x="487944" y="1810464"/>
            <a:ext cx="11314312" cy="4308872"/>
          </a:xfrm>
          <a:prstGeom prst="rect">
            <a:avLst/>
          </a:prstGeom>
          <a:noFill/>
        </p:spPr>
        <p:txBody>
          <a:bodyPr wrap="square">
            <a:spAutoFit/>
          </a:bodyPr>
          <a:lstStyle/>
          <a:p>
            <a:r>
              <a:rPr lang="en-US" sz="2400" dirty="0">
                <a:solidFill>
                  <a:srgbClr val="222222"/>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Ngày</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xưa</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có</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hai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cô</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cháu</a:t>
            </a:r>
            <a:r>
              <a:rPr lang="en-US" sz="2400" i="1" dirty="0">
                <a:solidFill>
                  <a:srgbClr val="000000"/>
                </a:solidFill>
                <a:effectLst/>
                <a:latin typeface="Times New Roman" panose="02020603050405020304" pitchFamily="18" charset="0"/>
                <a:ea typeface="Times New Roman" panose="02020603050405020304" pitchFamily="18" charset="0"/>
              </a:rPr>
              <a:t> ở </a:t>
            </a:r>
            <a:r>
              <a:rPr lang="en-US" sz="2400" i="1" dirty="0" err="1">
                <a:solidFill>
                  <a:srgbClr val="000000"/>
                </a:solidFill>
                <a:effectLst/>
                <a:latin typeface="Times New Roman" panose="02020603050405020304" pitchFamily="18" charset="0"/>
                <a:ea typeface="Times New Roman" panose="02020603050405020304" pitchFamily="18" charset="0"/>
              </a:rPr>
              <a:t>chung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với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nhau</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một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nhà</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Người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cô</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già</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chồng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chết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từ</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lâu</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Đứa</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cháu</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còn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bé</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chừng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mười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hai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tuổi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mồ</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côi</a:t>
            </a:r>
            <a:r>
              <a:rPr lang="en-US" sz="2400" i="1" dirty="0">
                <a:solidFill>
                  <a:srgbClr val="000000"/>
                </a:solidFill>
                <a:effectLst/>
                <a:latin typeface="Times New Roman" panose="02020603050405020304" pitchFamily="18" charset="0"/>
                <a:ea typeface="Times New Roman" panose="02020603050405020304" pitchFamily="18" charset="0"/>
              </a:rPr>
              <a:t> cha </a:t>
            </a:r>
            <a:r>
              <a:rPr lang="en-US" sz="2400" i="1" dirty="0" err="1">
                <a:solidFill>
                  <a:srgbClr val="000000"/>
                </a:solidFill>
                <a:effectLst/>
                <a:latin typeface="Times New Roman" panose="02020603050405020304" pitchFamily="18" charset="0"/>
                <a:ea typeface="Times New Roman" panose="02020603050405020304" pitchFamily="18" charset="0"/>
              </a:rPr>
              <a:t>mẹ</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Nhà</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họ</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nghèo</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chỉ</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có</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vài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sào</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ruộng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không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đủ</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sống</a:t>
            </a:r>
            <a:r>
              <a:rPr lang="en-US" sz="2400" i="1" dirty="0">
                <a:solidFill>
                  <a:srgbClr val="000000"/>
                </a:solidFill>
                <a:effectLst/>
                <a:latin typeface="Times New Roman" panose="02020603050405020304" pitchFamily="18" charset="0"/>
                <a:ea typeface="Times New Roman" panose="02020603050405020304" pitchFamily="18" charset="0"/>
              </a:rPr>
              <a:t>. Cho </a:t>
            </a:r>
            <a:r>
              <a:rPr lang="en-US" sz="2400" i="1" dirty="0" err="1">
                <a:solidFill>
                  <a:srgbClr val="000000"/>
                </a:solidFill>
                <a:effectLst/>
                <a:latin typeface="Times New Roman" panose="02020603050405020304" pitchFamily="18" charset="0"/>
                <a:ea typeface="Times New Roman" panose="02020603050405020304" pitchFamily="18" charset="0"/>
              </a:rPr>
              <a:t>nên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cô</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cháu</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ngày</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ngày</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phải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mò</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cua</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bắt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ốc</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hoặc</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mót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hái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kiếm</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ăn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Mấy</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năm</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trời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được</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mùa</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hai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cô</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cháu</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tuy</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không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lấy</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gì</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làm</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đầy</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đủ</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nhưng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cũng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sống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vui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Ngày</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ngày</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cháu</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theo</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cô</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xách</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giỏ</a:t>
            </a:r>
            <a:r>
              <a:rPr lang="en-US" sz="2400" i="1" dirty="0">
                <a:solidFill>
                  <a:srgbClr val="000000"/>
                </a:solidFill>
                <a:effectLst/>
                <a:latin typeface="Times New Roman" panose="02020603050405020304" pitchFamily="18" charset="0"/>
                <a:ea typeface="Times New Roman" panose="02020603050405020304" pitchFamily="18" charset="0"/>
              </a:rPr>
              <a:t> ra </a:t>
            </a:r>
            <a:r>
              <a:rPr lang="en-US" sz="2400" i="1" dirty="0" err="1">
                <a:solidFill>
                  <a:srgbClr val="000000"/>
                </a:solidFill>
                <a:effectLst/>
                <a:latin typeface="Times New Roman" panose="02020603050405020304" pitchFamily="18" charset="0"/>
                <a:ea typeface="Times New Roman" panose="02020603050405020304" pitchFamily="18" charset="0"/>
              </a:rPr>
              <a:t>đồng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miệng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hát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có</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vẻ</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thích</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chí</a:t>
            </a:r>
            <a:r>
              <a:rPr lang="en-US" sz="2400" i="1" dirty="0">
                <a:solidFill>
                  <a:srgbClr val="000000"/>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algn="just" fontAlgn="base">
              <a:spcAft>
                <a:spcPts val="1200"/>
              </a:spcAft>
            </a:pP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Nhưng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không</a:t>
            </a:r>
            <a:r>
              <a:rPr lang="en-US" sz="2400" i="1" dirty="0">
                <a:solidFill>
                  <a:srgbClr val="000000"/>
                </a:solidFill>
                <a:effectLst/>
                <a:latin typeface="Times New Roman" panose="02020603050405020304" pitchFamily="18" charset="0"/>
                <a:ea typeface="Times New Roman" panose="02020603050405020304" pitchFamily="18" charset="0"/>
              </a:rPr>
              <a:t> may </a:t>
            </a:r>
            <a:r>
              <a:rPr lang="en-US" sz="2400" i="1" dirty="0" err="1">
                <a:solidFill>
                  <a:srgbClr val="000000"/>
                </a:solidFill>
                <a:effectLst/>
                <a:latin typeface="Times New Roman" panose="02020603050405020304" pitchFamily="18" charset="0"/>
                <a:ea typeface="Times New Roman" panose="02020603050405020304" pitchFamily="18" charset="0"/>
              </a:rPr>
              <a:t>vụ</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hạ</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năm</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ấy</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mất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mùa</a:t>
            </a:r>
            <a:r>
              <a:rPr lang="en-US" sz="2400" i="1" dirty="0">
                <a:solidFill>
                  <a:srgbClr val="000000"/>
                </a:solidFill>
                <a:effectLst/>
                <a:latin typeface="Times New Roman" panose="02020603050405020304" pitchFamily="18" charset="0"/>
                <a:ea typeface="Times New Roman" panose="02020603050405020304" pitchFamily="18" charset="0"/>
              </a:rPr>
              <a:t> [...] </a:t>
            </a:r>
            <a:r>
              <a:rPr lang="en-US" sz="2400" i="1" dirty="0" err="1">
                <a:solidFill>
                  <a:srgbClr val="000000"/>
                </a:solidFill>
                <a:effectLst/>
                <a:latin typeface="Times New Roman" panose="02020603050405020304" pitchFamily="18" charset="0"/>
                <a:ea typeface="Times New Roman" panose="02020603050405020304" pitchFamily="18" charset="0"/>
              </a:rPr>
              <a:t>Riêng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hai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cô</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cháu</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sức</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yếu</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đành</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chịu</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nằm</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nhà</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nhịn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đói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Cái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chết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đang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dọa</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nạt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họ</a:t>
            </a:r>
            <a:r>
              <a:rPr lang="en-US" sz="2400" i="1" dirty="0">
                <a:solidFill>
                  <a:srgbClr val="000000"/>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algn="just" fontAlgn="base">
              <a:spcAft>
                <a:spcPts val="1200"/>
              </a:spcAft>
            </a:pPr>
            <a:r>
              <a:rPr lang="en-US" sz="2400" i="1" dirty="0">
                <a:solidFill>
                  <a:srgbClr val="000000"/>
                </a:solidFill>
                <a:effectLst/>
                <a:latin typeface="Times New Roman" panose="02020603050405020304" pitchFamily="18" charset="0"/>
                <a:ea typeface="Times New Roman" panose="02020603050405020304" pitchFamily="18" charset="0"/>
              </a:rPr>
              <a:t>    May </a:t>
            </a:r>
            <a:r>
              <a:rPr lang="en-US" sz="2400" i="1" dirty="0" err="1">
                <a:solidFill>
                  <a:srgbClr val="000000"/>
                </a:solidFill>
                <a:effectLst/>
                <a:latin typeface="Times New Roman" panose="02020603050405020304" pitchFamily="18" charset="0"/>
                <a:ea typeface="Times New Roman" panose="02020603050405020304" pitchFamily="18" charset="0"/>
              </a:rPr>
              <a:t>sao</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buổi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sáng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hôm</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ấy</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có</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người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hàng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xóm</a:t>
            </a:r>
            <a:r>
              <a:rPr lang="en-US" sz="2400" i="1" dirty="0">
                <a:solidFill>
                  <a:srgbClr val="000000"/>
                </a:solidFill>
                <a:effectLst/>
                <a:latin typeface="Times New Roman" panose="02020603050405020304" pitchFamily="18" charset="0"/>
                <a:ea typeface="Times New Roman" panose="02020603050405020304" pitchFamily="18" charset="0"/>
              </a:rPr>
              <a:t> sang </a:t>
            </a:r>
            <a:r>
              <a:rPr lang="en-US" sz="2400" i="1" dirty="0" err="1">
                <a:solidFill>
                  <a:srgbClr val="000000"/>
                </a:solidFill>
                <a:effectLst/>
                <a:latin typeface="Times New Roman" panose="02020603050405020304" pitchFamily="18" charset="0"/>
                <a:ea typeface="Times New Roman" panose="02020603050405020304" pitchFamily="18" charset="0"/>
              </a:rPr>
              <a:t>báo</a:t>
            </a:r>
            <a:r>
              <a:rPr lang="en-US" sz="2400" i="1" dirty="0">
                <a:solidFill>
                  <a:srgbClr val="000000"/>
                </a:solidFill>
                <a:effectLst/>
                <a:latin typeface="Times New Roman" panose="02020603050405020304" pitchFamily="18" charset="0"/>
                <a:ea typeface="Times New Roman" panose="02020603050405020304" pitchFamily="18" charset="0"/>
              </a:rPr>
              <a:t> tin </a:t>
            </a:r>
            <a:r>
              <a:rPr lang="en-US" sz="2400" i="1" dirty="0" err="1">
                <a:solidFill>
                  <a:srgbClr val="000000"/>
                </a:solidFill>
                <a:effectLst/>
                <a:latin typeface="Times New Roman" panose="02020603050405020304" pitchFamily="18" charset="0"/>
                <a:ea typeface="Times New Roman" panose="02020603050405020304" pitchFamily="18" charset="0"/>
              </a:rPr>
              <a:t>cho</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cô</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cháu</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biết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là</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có</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mấy</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đám</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lúa</a:t>
            </a:r>
            <a:r>
              <a:rPr lang="en-US" sz="2400" i="1" dirty="0">
                <a:solidFill>
                  <a:srgbClr val="000000"/>
                </a:solidFill>
                <a:effectLst/>
                <a:latin typeface="Times New Roman" panose="02020603050405020304" pitchFamily="18" charset="0"/>
                <a:ea typeface="Times New Roman" panose="02020603050405020304" pitchFamily="18" charset="0"/>
              </a:rPr>
              <a:t> ở </a:t>
            </a:r>
            <a:r>
              <a:rPr lang="en-US" sz="2400" i="1" dirty="0" err="1">
                <a:solidFill>
                  <a:srgbClr val="000000"/>
                </a:solidFill>
                <a:effectLst/>
                <a:latin typeface="Times New Roman" panose="02020603050405020304" pitchFamily="18" charset="0"/>
                <a:ea typeface="Times New Roman" panose="02020603050405020304" pitchFamily="18" charset="0"/>
              </a:rPr>
              <a:t>làng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bên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cạnh</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đã</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bắt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đầu</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gặt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Bà</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cô</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thấy</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mình</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yếu</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lắm</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rồi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đứng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lên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không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vững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nữa</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Chỉ</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có</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cháu</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là</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hơi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tỉnh</a:t>
            </a:r>
            <a:r>
              <a:rPr lang="en-US" sz="2400" i="1" dirty="0">
                <a:solidFill>
                  <a:srgbClr val="000000"/>
                </a:solidFill>
                <a:effectLst/>
                <a:latin typeface="Times New Roman" panose="02020603050405020304" pitchFamily="18" charset="0"/>
                <a:ea typeface="Times New Roman" panose="02020603050405020304" pitchFamily="18" charset="0"/>
              </a:rPr>
              <a:t>. Anh </a:t>
            </a:r>
            <a:r>
              <a:rPr lang="en-US" sz="2400" i="1" dirty="0" err="1">
                <a:solidFill>
                  <a:srgbClr val="000000"/>
                </a:solidFill>
                <a:effectLst/>
                <a:latin typeface="Times New Roman" panose="02020603050405020304" pitchFamily="18" charset="0"/>
                <a:ea typeface="Times New Roman" panose="02020603050405020304" pitchFamily="18" charset="0"/>
              </a:rPr>
              <a:t>chàng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gắng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ngồi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lên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Một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người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láng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giềng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đem</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cho</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một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bát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canh</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rau</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Cháu</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húp</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vào</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thấy</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khỏe</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cả</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người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vội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đứng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lên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theo</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họ</a:t>
            </a:r>
            <a:r>
              <a:rPr lang="en-US" sz="2400" i="1" dirty="0">
                <a:solidFill>
                  <a:srgbClr val="000000"/>
                </a:solidFill>
                <a:effectLst/>
                <a:latin typeface="Times New Roman" panose="02020603050405020304" pitchFamily="18" charset="0"/>
                <a:ea typeface="Times New Roman" panose="02020603050405020304" pitchFamily="18" charset="0"/>
              </a:rPr>
              <a:t>.</a:t>
            </a:r>
            <a:endParaRPr lang="en-US" sz="2400" dirty="0"/>
          </a:p>
        </p:txBody>
      </p:sp>
    </p:spTree>
    <p:extLst>
      <p:ext uri="{BB962C8B-B14F-4D97-AF65-F5344CB8AC3E}">
        <p14:creationId xmlns:p14="http://schemas.microsoft.com/office/powerpoint/2010/main" val="2697184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arn(inVertical)">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barn(inVertical)">
                                      <p:cBhvr>
                                        <p:cTn id="2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p:bldP spid="7" grpId="0"/>
      <p:bldP spid="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5" name="TextBox 4">
            <a:extLst>
              <a:ext uri="{FF2B5EF4-FFF2-40B4-BE49-F238E27FC236}">
                <a16:creationId xmlns:a16="http://schemas.microsoft.com/office/drawing/2014/main" id="{7B6EC81E-5B1E-427B-BE2E-13E8DECFB377}"/>
              </a:ext>
            </a:extLst>
          </p:cNvPr>
          <p:cNvSpPr txBox="1"/>
          <p:nvPr/>
        </p:nvSpPr>
        <p:spPr>
          <a:xfrm>
            <a:off x="189875" y="854439"/>
            <a:ext cx="11812249" cy="5786199"/>
          </a:xfrm>
          <a:prstGeom prst="rect">
            <a:avLst/>
          </a:prstGeom>
          <a:noFill/>
        </p:spPr>
        <p:txBody>
          <a:bodyPr wrap="square">
            <a:spAutoFit/>
          </a:bodyPr>
          <a:lstStyle/>
          <a:p>
            <a:pPr algn="just" fontAlgn="base">
              <a:spcAft>
                <a:spcPts val="1200"/>
              </a:spcAft>
            </a:pP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Mãi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đến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chiều</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người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cháu</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mới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đem</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lúa</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về</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Lèo</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tèo</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chỉ</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có</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một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nắm</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bằng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cái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chổi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xể</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Nhưng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anh</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chàng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không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ngại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Hắn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đập</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sảy</a:t>
            </a:r>
            <a:r>
              <a:rPr lang="en-US" sz="2400" i="1" dirty="0">
                <a:solidFill>
                  <a:srgbClr val="000000"/>
                </a:solidFill>
                <a:effectLst/>
                <a:latin typeface="Times New Roman" panose="02020603050405020304" pitchFamily="18" charset="0"/>
                <a:ea typeface="Times New Roman" panose="02020603050405020304" pitchFamily="18" charset="0"/>
              </a:rPr>
              <a:t>, rang </a:t>
            </a:r>
            <a:r>
              <a:rPr lang="en-US" sz="2400" i="1" dirty="0" err="1">
                <a:solidFill>
                  <a:srgbClr val="000000"/>
                </a:solidFill>
                <a:effectLst/>
                <a:latin typeface="Times New Roman" panose="02020603050405020304" pitchFamily="18" charset="0"/>
                <a:ea typeface="Times New Roman" panose="02020603050405020304" pitchFamily="18" charset="0"/>
              </a:rPr>
              <a:t>rồi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bỏ</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vào</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cối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giã</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Chỉ</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một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lúc</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sau</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hắn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đã</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đổ</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vào</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nồi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bắc</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lên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bếp</a:t>
            </a:r>
            <a:r>
              <a:rPr lang="en-US" sz="2400" i="1" dirty="0">
                <a:solidFill>
                  <a:srgbClr val="000000"/>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algn="just" fontAlgn="base">
              <a:spcAft>
                <a:spcPts val="1200"/>
              </a:spcAft>
            </a:pPr>
            <a:r>
              <a:rPr lang="en-US" sz="2400" i="1" dirty="0">
                <a:solidFill>
                  <a:srgbClr val="000000"/>
                </a:solidFill>
                <a:effectLst/>
                <a:latin typeface="Times New Roman" panose="02020603050405020304" pitchFamily="18" charset="0"/>
                <a:ea typeface="Times New Roman" panose="02020603050405020304" pitchFamily="18" charset="0"/>
              </a:rPr>
              <a:t> Khi </a:t>
            </a:r>
            <a:r>
              <a:rPr lang="en-US" sz="2400" i="1" dirty="0" err="1">
                <a:solidFill>
                  <a:srgbClr val="000000"/>
                </a:solidFill>
                <a:effectLst/>
                <a:latin typeface="Times New Roman" panose="02020603050405020304" pitchFamily="18" charset="0"/>
                <a:ea typeface="Times New Roman" panose="02020603050405020304" pitchFamily="18" charset="0"/>
              </a:rPr>
              <a:t>nồi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cháo</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bắt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đầu</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sôi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thì</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người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cô</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bỗng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trở</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mình</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và</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rên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khừ</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khừ</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Cháu</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lật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đật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vào</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lật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chiếu</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thăm</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cô</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Cô</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rên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rỉ</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kêu</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đau</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bụng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bảo</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cháu</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xin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cho</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mình</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một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tí</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gừng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Cháu</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ngần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ngại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không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muốn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nhưng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thấy</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cô</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có</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vẻ</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nguy</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kịch</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vội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đánh</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đường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vào</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xóm</a:t>
            </a:r>
            <a:r>
              <a:rPr lang="en-US" sz="2400" i="1" dirty="0">
                <a:solidFill>
                  <a:srgbClr val="000000"/>
                </a:solidFill>
                <a:effectLst/>
                <a:latin typeface="Times New Roman" panose="02020603050405020304" pitchFamily="18" charset="0"/>
                <a:ea typeface="Times New Roman" panose="02020603050405020304" pitchFamily="18" charset="0"/>
              </a:rPr>
              <a:t>. Sau </a:t>
            </a:r>
            <a:r>
              <a:rPr lang="en-US" sz="2400" i="1" dirty="0" err="1">
                <a:solidFill>
                  <a:srgbClr val="000000"/>
                </a:solidFill>
                <a:effectLst/>
                <a:latin typeface="Times New Roman" panose="02020603050405020304" pitchFamily="18" charset="0"/>
                <a:ea typeface="Times New Roman" panose="02020603050405020304" pitchFamily="18" charset="0"/>
              </a:rPr>
              <a:t>khi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cháu</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người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cô</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gắng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dậy</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ngồi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vào</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bếp</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đun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lửa</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cho</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nồi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cháo</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Lúc</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cháo</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chín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cô</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bỏ</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muối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vào</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nếm</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thử</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một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hớp</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Chất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ngũ</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cốc</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vào</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bụng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trôi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đến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đâu</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thịt</a:t>
            </a:r>
            <a:r>
              <a:rPr lang="en-US" sz="2400" i="1" dirty="0">
                <a:solidFill>
                  <a:srgbClr val="000000"/>
                </a:solidFill>
                <a:effectLst/>
                <a:latin typeface="Times New Roman" panose="02020603050405020304" pitchFamily="18" charset="0"/>
                <a:ea typeface="Times New Roman" panose="02020603050405020304" pitchFamily="18" charset="0"/>
              </a:rPr>
              <a:t> da </a:t>
            </a:r>
            <a:r>
              <a:rPr lang="en-US" sz="2400" i="1" dirty="0" err="1">
                <a:solidFill>
                  <a:srgbClr val="000000"/>
                </a:solidFill>
                <a:effectLst/>
                <a:latin typeface="Times New Roman" panose="02020603050405020304" pitchFamily="18" charset="0"/>
                <a:ea typeface="Times New Roman" panose="02020603050405020304" pitchFamily="18" charset="0"/>
              </a:rPr>
              <a:t>như</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sống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lại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đến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đấy</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Thấy</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cháu</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vẫn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chưa</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về</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cô</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múc</a:t>
            </a:r>
            <a:r>
              <a:rPr lang="en-US" sz="2400" i="1" dirty="0">
                <a:solidFill>
                  <a:srgbClr val="000000"/>
                </a:solidFill>
                <a:effectLst/>
                <a:latin typeface="Times New Roman" panose="02020603050405020304" pitchFamily="18" charset="0"/>
                <a:ea typeface="Times New Roman" panose="02020603050405020304" pitchFamily="18" charset="0"/>
              </a:rPr>
              <a:t> ra </a:t>
            </a:r>
            <a:r>
              <a:rPr lang="en-US" sz="2400" i="1" dirty="0" err="1">
                <a:solidFill>
                  <a:srgbClr val="000000"/>
                </a:solidFill>
                <a:effectLst/>
                <a:latin typeface="Times New Roman" panose="02020603050405020304" pitchFamily="18" charset="0"/>
                <a:ea typeface="Times New Roman" panose="02020603050405020304" pitchFamily="18" charset="0"/>
              </a:rPr>
              <a:t>một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bát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để</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dành</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phần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cho</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cháu</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rồi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lại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ngồi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ăn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Loáng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một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cái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cô</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đã</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ăn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hết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phần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của</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mình</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Cô</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lại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chõng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nằm</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nhưng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trong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bụng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vẫn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thấy</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thèm</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Thấy</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cháu</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vẫn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chưa</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về</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cô</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nghĩ</a:t>
            </a:r>
            <a:r>
              <a:rPr lang="en-US" sz="2400" i="1" dirty="0">
                <a:solidFill>
                  <a:srgbClr val="000000"/>
                </a:solidFill>
                <a:effectLst/>
                <a:latin typeface="Times New Roman" panose="02020603050405020304" pitchFamily="18" charset="0"/>
                <a:ea typeface="Times New Roman" panose="02020603050405020304" pitchFamily="18" charset="0"/>
              </a:rPr>
              <a:t>: - "</a:t>
            </a:r>
            <a:r>
              <a:rPr lang="en-US" sz="2400" i="1" dirty="0" err="1">
                <a:solidFill>
                  <a:srgbClr val="000000"/>
                </a:solidFill>
                <a:effectLst/>
                <a:latin typeface="Times New Roman" panose="02020603050405020304" pitchFamily="18" charset="0"/>
                <a:ea typeface="Times New Roman" panose="02020603050405020304" pitchFamily="18" charset="0"/>
              </a:rPr>
              <a:t>Thằng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bé</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có</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lẽ</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được</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người</a:t>
            </a:r>
            <a:r>
              <a:rPr lang="en-US" sz="2400" i="1" dirty="0">
                <a:solidFill>
                  <a:srgbClr val="000000"/>
                </a:solidFill>
                <a:effectLst/>
                <a:latin typeface="Times New Roman" panose="02020603050405020304" pitchFamily="18" charset="0"/>
                <a:ea typeface="Times New Roman" panose="02020603050405020304" pitchFamily="18" charset="0"/>
              </a:rPr>
              <a:t> ta </a:t>
            </a:r>
            <a:r>
              <a:rPr lang="en-US" sz="2400" i="1" dirty="0" err="1">
                <a:solidFill>
                  <a:srgbClr val="000000"/>
                </a:solidFill>
                <a:effectLst/>
                <a:latin typeface="Times New Roman" panose="02020603050405020304" pitchFamily="18" charset="0"/>
                <a:ea typeface="Times New Roman" panose="02020603050405020304" pitchFamily="18" charset="0"/>
              </a:rPr>
              <a:t>cho</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ăn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rồi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nên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mới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lâu</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thế</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Nếu</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hắn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đói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thì</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dù</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gừng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được</a:t>
            </a:r>
            <a:r>
              <a:rPr lang="en-US" sz="2400" i="1" dirty="0">
                <a:solidFill>
                  <a:srgbClr val="000000"/>
                </a:solidFill>
                <a:effectLst/>
                <a:latin typeface="Times New Roman" panose="02020603050405020304" pitchFamily="18" charset="0"/>
                <a:ea typeface="Times New Roman" panose="02020603050405020304" pitchFamily="18" charset="0"/>
              </a:rPr>
              <a:t> hay </a:t>
            </a:r>
            <a:r>
              <a:rPr lang="en-US" sz="2400" i="1" dirty="0" err="1">
                <a:solidFill>
                  <a:srgbClr val="000000"/>
                </a:solidFill>
                <a:effectLst/>
                <a:latin typeface="Times New Roman" panose="02020603050405020304" pitchFamily="18" charset="0"/>
                <a:ea typeface="Times New Roman" panose="02020603050405020304" pitchFamily="18" charset="0"/>
              </a:rPr>
              <a:t>không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cũng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phải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về</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sớm</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Nghĩ</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vậy</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người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cô</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lại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lồm</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cồm</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dậy</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ăn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xén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vào</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cháo</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của</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cháu</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một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tý</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Cô</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đi</a:t>
            </a:r>
            <a:r>
              <a:rPr lang="en-US" sz="2400" i="1" dirty="0">
                <a:solidFill>
                  <a:srgbClr val="000000"/>
                </a:solidFill>
                <a:effectLst/>
                <a:latin typeface="Times New Roman" panose="02020603050405020304" pitchFamily="18" charset="0"/>
                <a:ea typeface="Times New Roman" panose="02020603050405020304" pitchFamily="18" charset="0"/>
              </a:rPr>
              <a:t> ra </a:t>
            </a:r>
            <a:r>
              <a:rPr lang="en-US" sz="2400" i="1" dirty="0" err="1">
                <a:solidFill>
                  <a:srgbClr val="000000"/>
                </a:solidFill>
                <a:effectLst/>
                <a:latin typeface="Times New Roman" panose="02020603050405020304" pitchFamily="18" charset="0"/>
                <a:ea typeface="Times New Roman" panose="02020603050405020304" pitchFamily="18" charset="0"/>
              </a:rPr>
              <a:t>ngoài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cửa</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nhìn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Vẫn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không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thấy</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tăm</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dạng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của</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cháu</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Chắc</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nó</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được</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ăn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rồi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còn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ngồi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lại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sưởi</a:t>
            </a:r>
            <a:r>
              <a:rPr lang="en-US" sz="2400" i="1" dirty="0">
                <a:solidFill>
                  <a:srgbClr val="000000"/>
                </a:solidFill>
                <a:effectLst/>
                <a:latin typeface="Times New Roman" panose="02020603050405020304" pitchFamily="18" charset="0"/>
                <a:ea typeface="Times New Roman" panose="02020603050405020304" pitchFamily="18" charset="0"/>
              </a:rPr>
              <a:t>. Ta </a:t>
            </a:r>
            <a:r>
              <a:rPr lang="en-US" sz="2400" i="1" dirty="0" err="1">
                <a:solidFill>
                  <a:srgbClr val="000000"/>
                </a:solidFill>
                <a:effectLst/>
                <a:latin typeface="Times New Roman" panose="02020603050405020304" pitchFamily="18" charset="0"/>
                <a:ea typeface="Times New Roman" panose="02020603050405020304" pitchFamily="18" charset="0"/>
              </a:rPr>
              <a:t>có</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thể</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ăn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nốt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cho</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nó</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Nghĩ</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thế</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cô</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yên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tâm</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lại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húp</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thêm</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một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hớp</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nữa</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vào</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phần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của</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cháu</a:t>
            </a:r>
            <a:r>
              <a:rPr lang="en-US" sz="2400" i="1" dirty="0">
                <a:solidFill>
                  <a:srgbClr val="000000"/>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2747430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67B7F859-C869-4FB9-B360-608C403E8EE7}"/>
              </a:ext>
            </a:extLst>
          </p:cNvPr>
          <p:cNvSpPr>
            <a:spLocks noChangeArrowheads="1"/>
          </p:cNvSpPr>
          <p:nvPr/>
        </p:nvSpPr>
        <p:spPr bwMode="auto">
          <a:xfrm>
            <a:off x="430641" y="329784"/>
            <a:ext cx="11651431" cy="6115986"/>
          </a:xfrm>
          <a:prstGeom prst="roundRect">
            <a:avLst>
              <a:gd name="adj" fmla="val 16667"/>
            </a:avLst>
          </a:prstGeom>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96745696-1FCB-4903-B82C-2C9CF64ECD6C}"/>
              </a:ext>
            </a:extLst>
          </p:cNvPr>
          <p:cNvSpPr txBox="1"/>
          <p:nvPr/>
        </p:nvSpPr>
        <p:spPr>
          <a:xfrm>
            <a:off x="719528" y="685324"/>
            <a:ext cx="11041831" cy="5370701"/>
          </a:xfrm>
          <a:prstGeom prst="rect">
            <a:avLst/>
          </a:prstGeom>
        </p:spPr>
        <p:style>
          <a:lnRef idx="1">
            <a:schemeClr val="accent5"/>
          </a:lnRef>
          <a:fillRef idx="3">
            <a:schemeClr val="accent5"/>
          </a:fillRef>
          <a:effectRef idx="2">
            <a:schemeClr val="accent5"/>
          </a:effectRef>
          <a:fontRef idx="minor">
            <a:schemeClr val="lt1"/>
          </a:fontRef>
        </p:style>
        <p:txBody>
          <a:bodyPr wrap="square">
            <a:spAutoFit/>
          </a:bodyPr>
          <a:lstStyle/>
          <a:p>
            <a:pPr algn="just" fontAlgn="base">
              <a:spcAft>
                <a:spcPts val="1200"/>
              </a:spcAft>
            </a:pPr>
            <a:r>
              <a:rPr lang="en-US" sz="2400" i="1" dirty="0">
                <a:solidFill>
                  <a:srgbClr val="000000"/>
                </a:solidFill>
                <a:effectLst/>
                <a:latin typeface="Times New Roman" panose="02020603050405020304" pitchFamily="18" charset="0"/>
                <a:ea typeface="Times New Roman" panose="02020603050405020304" pitchFamily="18" charset="0"/>
              </a:rPr>
              <a:t>   Cho </a:t>
            </a:r>
            <a:r>
              <a:rPr lang="en-US" sz="2400" i="1" dirty="0" err="1">
                <a:solidFill>
                  <a:srgbClr val="000000"/>
                </a:solidFill>
                <a:effectLst/>
                <a:latin typeface="Times New Roman" panose="02020603050405020304" pitchFamily="18" charset="0"/>
                <a:ea typeface="Times New Roman" panose="02020603050405020304" pitchFamily="18" charset="0"/>
              </a:rPr>
              <a:t>đến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khi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người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cháu</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mang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gừng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về</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thì</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bát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cháo</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chỉ</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còn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một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tý</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nước</a:t>
            </a:r>
            <a:r>
              <a:rPr lang="en-US" sz="2400" i="1" dirty="0">
                <a:solidFill>
                  <a:srgbClr val="000000"/>
                </a:solidFill>
                <a:effectLst/>
                <a:latin typeface="Times New Roman" panose="02020603050405020304" pitchFamily="18" charset="0"/>
                <a:ea typeface="Times New Roman" panose="02020603050405020304" pitchFamily="18" charset="0"/>
              </a:rPr>
              <a:t> ở </a:t>
            </a:r>
            <a:r>
              <a:rPr lang="en-US" sz="2400" i="1" dirty="0" err="1">
                <a:solidFill>
                  <a:srgbClr val="000000"/>
                </a:solidFill>
                <a:effectLst/>
                <a:latin typeface="Times New Roman" panose="02020603050405020304" pitchFamily="18" charset="0"/>
                <a:ea typeface="Times New Roman" panose="02020603050405020304" pitchFamily="18" charset="0"/>
              </a:rPr>
              <a:t>dưới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đáy</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Cháu</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hỏi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cô</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Cô</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không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trả</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lời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Nhưng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cháu</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cũng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đoán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được</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hết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Cháu</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ôm</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mặt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khóc</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nức</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nở</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Cháu</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giận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cô</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oán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cô</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rồi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rủa</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cô</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Được</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một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chốc</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cháu</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bưng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bát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cháo</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lại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chõng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cô</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nằm</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dí</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sát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vào</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miệng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và</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nói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bằng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một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giọng</a:t>
            </a:r>
            <a:r>
              <a:rPr lang="en-US" sz="2400" i="1" dirty="0">
                <a:solidFill>
                  <a:srgbClr val="000000"/>
                </a:solidFill>
                <a:effectLst/>
                <a:latin typeface="Times New Roman" panose="02020603050405020304" pitchFamily="18" charset="0"/>
                <a:ea typeface="Times New Roman" panose="02020603050405020304" pitchFamily="18" charset="0"/>
              </a:rPr>
              <a:t> cay </a:t>
            </a:r>
            <a:r>
              <a:rPr lang="en-US" sz="2400" i="1" dirty="0" err="1">
                <a:solidFill>
                  <a:srgbClr val="000000"/>
                </a:solidFill>
                <a:effectLst/>
                <a:latin typeface="Times New Roman" panose="02020603050405020304" pitchFamily="18" charset="0"/>
                <a:ea typeface="Times New Roman" panose="02020603050405020304" pitchFamily="18" charset="0"/>
              </a:rPr>
              <a:t>chua</a:t>
            </a:r>
            <a:r>
              <a:rPr lang="en-US" sz="2400" i="1" dirty="0">
                <a:solidFill>
                  <a:srgbClr val="000000"/>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algn="just" fontAlgn="base">
              <a:spcAft>
                <a:spcPts val="1200"/>
              </a:spcAft>
            </a:pP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Đó</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còn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ít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nữa</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hít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nốt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Hít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cô</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hít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cô</a:t>
            </a:r>
            <a:r>
              <a:rPr lang="en-US" sz="2400" i="1" dirty="0">
                <a:solidFill>
                  <a:srgbClr val="000000"/>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algn="just" fontAlgn="base">
              <a:spcAft>
                <a:spcPts val="1200"/>
              </a:spcAft>
            </a:pPr>
            <a:r>
              <a:rPr lang="en-US" sz="2400" i="1" dirty="0" err="1">
                <a:solidFill>
                  <a:srgbClr val="000000"/>
                </a:solidFill>
                <a:effectLst/>
                <a:latin typeface="Times New Roman" panose="02020603050405020304" pitchFamily="18" charset="0"/>
                <a:ea typeface="Times New Roman" panose="02020603050405020304" pitchFamily="18" charset="0"/>
              </a:rPr>
              <a:t>Sáng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hôm</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sau</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mãi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đến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trưa</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vẫn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chưa</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thấy</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cháu</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dậy</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cô</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lại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gần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đưa</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tay</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sờ</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vào</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người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cháu</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thì</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ôi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thôi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người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cháu</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đã</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lạnh</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toát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từ</a:t>
            </a:r>
            <a:r>
              <a:rPr lang="en-US" sz="2400" i="1" dirty="0">
                <a:solidFill>
                  <a:srgbClr val="000000"/>
                </a:solidFill>
                <a:effectLst/>
                <a:latin typeface="Times New Roman" panose="02020603050405020304" pitchFamily="18" charset="0"/>
                <a:ea typeface="Times New Roman" panose="02020603050405020304" pitchFamily="18" charset="0"/>
              </a:rPr>
              <a:t> bao </a:t>
            </a:r>
            <a:r>
              <a:rPr lang="en-US" sz="2400" i="1" dirty="0" err="1">
                <a:solidFill>
                  <a:srgbClr val="000000"/>
                </a:solidFill>
                <a:effectLst/>
                <a:latin typeface="Times New Roman" panose="02020603050405020304" pitchFamily="18" charset="0"/>
                <a:ea typeface="Times New Roman" panose="02020603050405020304" pitchFamily="18" charset="0"/>
              </a:rPr>
              <a:t>giờ</a:t>
            </a:r>
            <a:r>
              <a:rPr lang="en-US" sz="2400" i="1" dirty="0">
                <a:solidFill>
                  <a:srgbClr val="000000"/>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algn="just" fontAlgn="base">
              <a:spcAft>
                <a:spcPts val="1200"/>
              </a:spcAft>
            </a:pP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Từ</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đó</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trở</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vào</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khoảng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trời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khuya</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người</a:t>
            </a:r>
            <a:r>
              <a:rPr lang="en-US" sz="2400" i="1" dirty="0">
                <a:solidFill>
                  <a:srgbClr val="000000"/>
                </a:solidFill>
                <a:effectLst/>
                <a:latin typeface="Times New Roman" panose="02020603050405020304" pitchFamily="18" charset="0"/>
                <a:ea typeface="Times New Roman" panose="02020603050405020304" pitchFamily="18" charset="0"/>
              </a:rPr>
              <a:t> ta </a:t>
            </a:r>
            <a:r>
              <a:rPr lang="en-US" sz="2400" i="1" dirty="0" err="1">
                <a:solidFill>
                  <a:srgbClr val="000000"/>
                </a:solidFill>
                <a:effectLst/>
                <a:latin typeface="Times New Roman" panose="02020603050405020304" pitchFamily="18" charset="0"/>
                <a:ea typeface="Times New Roman" panose="02020603050405020304" pitchFamily="18" charset="0"/>
              </a:rPr>
              <a:t>nghe</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có</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tiếng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chim</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kêu</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não</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nùng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trong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không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gian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Hít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cô</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Hít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cô</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Tiếng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chim</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kêu</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một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điệu</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đều</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đều</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như</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nhắc</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nhở</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những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ngày</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sống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gian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khổ</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của</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hai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cô</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cháu</a:t>
            </a:r>
            <a:r>
              <a:rPr lang="en-US" sz="2400" i="1" dirty="0">
                <a:solidFill>
                  <a:srgbClr val="000000"/>
                </a:solidFill>
                <a:effectLst/>
                <a:latin typeface="Times New Roman" panose="02020603050405020304" pitchFamily="18" charset="0"/>
                <a:ea typeface="Times New Roman" panose="02020603050405020304" pitchFamily="18" charset="0"/>
              </a:rPr>
              <a:t>[1].</a:t>
            </a:r>
            <a:endParaRPr lang="en-US" sz="2400" dirty="0">
              <a:effectLst/>
              <a:latin typeface="Times New Roman" panose="02020603050405020304" pitchFamily="18" charset="0"/>
              <a:ea typeface="Times New Roman" panose="02020603050405020304" pitchFamily="18" charset="0"/>
            </a:endParaRPr>
          </a:p>
          <a:p>
            <a:pPr>
              <a:spcAft>
                <a:spcPts val="1800"/>
              </a:spcAft>
            </a:pPr>
            <a:r>
              <a:rPr lang="en-US" sz="2400" dirty="0">
                <a:solidFill>
                  <a:srgbClr val="222222"/>
                </a:solidFill>
                <a:effectLst/>
                <a:latin typeface="Times New Roman" panose="02020603050405020304" pitchFamily="18" charset="0"/>
                <a:ea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endParaRPr>
          </a:p>
          <a:p>
            <a:pPr algn="r" fontAlgn="base">
              <a:spcAft>
                <a:spcPts val="1200"/>
              </a:spcAft>
              <a:tabLst>
                <a:tab pos="400050" algn="l"/>
              </a:tabLst>
            </a:pP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Trích</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truyện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cổ</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tích</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Chim</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hít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cô</a:t>
            </a:r>
            <a:r>
              <a:rPr lang="en-US" sz="2400" i="1" dirty="0">
                <a:solidFill>
                  <a:srgbClr val="000000"/>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578401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3A5BAFD9-CA1C-4264-A7FE-56381845D21D}"/>
              </a:ext>
            </a:extLst>
          </p:cNvPr>
          <p:cNvSpPr>
            <a:spLocks noChangeArrowheads="1"/>
          </p:cNvSpPr>
          <p:nvPr/>
        </p:nvSpPr>
        <p:spPr bwMode="auto">
          <a:xfrm>
            <a:off x="509069" y="1298133"/>
            <a:ext cx="11273200" cy="4278208"/>
          </a:xfrm>
          <a:prstGeom prst="roundRect">
            <a:avLst>
              <a:gd name="adj" fmla="val 16667"/>
            </a:avLst>
          </a:prstGeom>
          <a:ln>
            <a:headEnd/>
            <a:tailEnd/>
          </a:ln>
        </p:spPr>
        <p:style>
          <a:lnRef idx="3">
            <a:schemeClr val="lt1"/>
          </a:lnRef>
          <a:fillRef idx="1">
            <a:schemeClr val="accent5"/>
          </a:fillRef>
          <a:effectRef idx="1">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088DA5D2-9039-419B-AEBB-69C8C5C0BEB8}"/>
              </a:ext>
            </a:extLst>
          </p:cNvPr>
          <p:cNvSpPr txBox="1"/>
          <p:nvPr/>
        </p:nvSpPr>
        <p:spPr>
          <a:xfrm>
            <a:off x="612424" y="1873852"/>
            <a:ext cx="11066489" cy="3349956"/>
          </a:xfrm>
          <a:prstGeom prst="rect">
            <a:avLst/>
          </a:prstGeom>
        </p:spPr>
        <p:style>
          <a:lnRef idx="3">
            <a:schemeClr val="lt1"/>
          </a:lnRef>
          <a:fillRef idx="1">
            <a:schemeClr val="accent5"/>
          </a:fillRef>
          <a:effectRef idx="1">
            <a:schemeClr val="accent5"/>
          </a:effectRef>
          <a:fontRef idx="minor">
            <a:schemeClr val="lt1"/>
          </a:fontRef>
        </p:style>
        <p:txBody>
          <a:bodyPr wrap="square">
            <a:spAutoFit/>
          </a:bodyPr>
          <a:lstStyle/>
          <a:p>
            <a:pPr algn="just">
              <a:lnSpc>
                <a:spcPct val="150000"/>
              </a:lnSpc>
            </a:pP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1</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Xác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phương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biểu</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đạt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ngôi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kể</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trích</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pP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3.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chuyện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giải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thích</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nguồn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gốc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loài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fontAlgn="base">
              <a:lnSpc>
                <a:spcPct val="150000"/>
              </a:lnSpc>
            </a:pP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3.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việc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cô</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ăn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hết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sạch</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bát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cháo</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phần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cháu</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nói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lên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điều</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gì</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50000"/>
              </a:lnSpc>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a:lnSpc>
                <a:spcPct val="150000"/>
              </a:lnSpc>
            </a:pP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4. </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Qua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chuyện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em</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rút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ra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mình</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50000"/>
              </a:lnSpc>
              <a:tabLst>
                <a:tab pos="400050" algn="l"/>
              </a:tabLs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728867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2" name="Rounded Rectangle 10">
            <a:extLst>
              <a:ext uri="{FF2B5EF4-FFF2-40B4-BE49-F238E27FC236}">
                <a16:creationId xmlns:a16="http://schemas.microsoft.com/office/drawing/2014/main" id="{9BADEE02-1241-4161-BAD0-8DBCF84A91C2}"/>
              </a:ext>
            </a:extLst>
          </p:cNvPr>
          <p:cNvSpPr>
            <a:spLocks noChangeArrowheads="1"/>
          </p:cNvSpPr>
          <p:nvPr/>
        </p:nvSpPr>
        <p:spPr bwMode="auto">
          <a:xfrm>
            <a:off x="708613" y="538359"/>
            <a:ext cx="5077590" cy="628832"/>
          </a:xfrm>
          <a:prstGeom prst="roundRect">
            <a:avLst>
              <a:gd name="adj" fmla="val 16667"/>
            </a:avLst>
          </a:prstGeom>
          <a:solidFill>
            <a:srgbClr val="92D050"/>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ounded Rectangle 10">
            <a:extLst>
              <a:ext uri="{FF2B5EF4-FFF2-40B4-BE49-F238E27FC236}">
                <a16:creationId xmlns:a16="http://schemas.microsoft.com/office/drawing/2014/main" id="{7E55300D-1F5C-49B5-920E-3723609A532A}"/>
              </a:ext>
            </a:extLst>
          </p:cNvPr>
          <p:cNvSpPr>
            <a:spLocks noChangeArrowheads="1"/>
          </p:cNvSpPr>
          <p:nvPr/>
        </p:nvSpPr>
        <p:spPr bwMode="auto">
          <a:xfrm>
            <a:off x="569030" y="2038662"/>
            <a:ext cx="11198249" cy="3147935"/>
          </a:xfrm>
          <a:prstGeom prst="roundRect">
            <a:avLst>
              <a:gd name="adj" fmla="val 16667"/>
            </a:avLst>
          </a:prstGeom>
          <a:ln>
            <a:headEnd/>
            <a:tailEn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304C0F3A-BC0F-4B63-B070-90EDD68C8D54}"/>
              </a:ext>
            </a:extLst>
          </p:cNvPr>
          <p:cNvSpPr txBox="1"/>
          <p:nvPr/>
        </p:nvSpPr>
        <p:spPr>
          <a:xfrm>
            <a:off x="1075545" y="607675"/>
            <a:ext cx="6108490" cy="490199"/>
          </a:xfrm>
          <a:prstGeom prst="rect">
            <a:avLst/>
          </a:prstGeom>
          <a:noFill/>
        </p:spPr>
        <p:txBody>
          <a:bodyPr wrap="square">
            <a:spAutoFit/>
          </a:bodyPr>
          <a:lstStyle/>
          <a:p>
            <a:pPr marL="30480" marR="30480">
              <a:lnSpc>
                <a:spcPct val="115000"/>
              </a:lnSpc>
              <a:spcAft>
                <a:spcPts val="1200"/>
              </a:spcAft>
              <a:tabLst>
                <a:tab pos="400050" algn="l"/>
              </a:tabLst>
            </a:pPr>
            <a:r>
              <a:rPr lang="vi-VN" sz="2400" b="1" u="sng"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Phần III. Làm văn (</a:t>
            </a:r>
            <a:r>
              <a:rPr lang="en-US" sz="2400" b="1" u="sng"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6,0 </a:t>
            </a:r>
            <a:r>
              <a:rPr lang="vi-VN" sz="2400" b="1" u="sng"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điểm)</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87486A13-5B21-4AE8-B613-68B71636B415}"/>
              </a:ext>
            </a:extLst>
          </p:cNvPr>
          <p:cNvSpPr txBox="1"/>
          <p:nvPr/>
        </p:nvSpPr>
        <p:spPr>
          <a:xfrm>
            <a:off x="708613" y="2491649"/>
            <a:ext cx="10914357" cy="2241960"/>
          </a:xfrm>
          <a:prstGeom prst="rect">
            <a:avLst/>
          </a:prstGeom>
          <a:noFill/>
        </p:spPr>
        <p:txBody>
          <a:bodyPr wrap="square">
            <a:spAutoFit/>
          </a:bodyPr>
          <a:lstStyle/>
          <a:p>
            <a:pPr>
              <a:lnSpc>
                <a:spcPct val="150000"/>
              </a:lnSpc>
              <a:tabLst>
                <a:tab pos="400050" algn="l"/>
              </a:tabLst>
            </a:pPr>
            <a:r>
              <a:rPr lang="en-US" sz="2400" dirty="0" err="1">
                <a:effectLst/>
                <a:latin typeface="Times New Roman" panose="02020603050405020304" pitchFamily="18" charset="0"/>
                <a:ea typeface="Times New Roman" panose="02020603050405020304" pitchFamily="18" charset="0"/>
              </a:rPr>
              <a:t>Câu</a:t>
            </a:r>
            <a:r>
              <a:rPr lang="en-US" sz="2400" dirty="0">
                <a:effectLst/>
                <a:latin typeface="Times New Roman" panose="02020603050405020304" pitchFamily="18" charset="0"/>
                <a:ea typeface="Times New Roman" panose="02020603050405020304" pitchFamily="18" charset="0"/>
              </a:rPr>
              <a:t> 1 (2.0 </a:t>
            </a:r>
            <a:r>
              <a:rPr lang="en-US" sz="2400" dirty="0" err="1">
                <a:effectLst/>
                <a:latin typeface="Times New Roman" panose="02020603050405020304" pitchFamily="18" charset="0"/>
                <a:ea typeface="Times New Roman" panose="02020603050405020304" pitchFamily="18" charset="0"/>
              </a:rPr>
              <a:t>điểm</a:t>
            </a:r>
            <a:r>
              <a:rPr lang="en-US" sz="2400" dirty="0">
                <a:effectLst/>
                <a:latin typeface="Times New Roman" panose="02020603050405020304" pitchFamily="18" charset="0"/>
                <a:ea typeface="Times New Roman" panose="02020603050405020304" pitchFamily="18" charset="0"/>
              </a:rPr>
              <a:t>):</a:t>
            </a:r>
            <a:r>
              <a:rPr lang="en-US" sz="2400" b="1"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Viết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đoạn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văn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khoảng</a:t>
            </a:r>
            <a:r>
              <a:rPr lang="en-US" sz="2400" dirty="0">
                <a:effectLst/>
                <a:latin typeface="Times New Roman" panose="02020603050405020304" pitchFamily="18" charset="0"/>
                <a:ea typeface="Times New Roman" panose="02020603050405020304" pitchFamily="18" charset="0"/>
              </a:rPr>
              <a:t> 5-7 </a:t>
            </a:r>
            <a:r>
              <a:rPr lang="en-US" sz="2400" dirty="0" err="1">
                <a:effectLst/>
                <a:latin typeface="Times New Roman" panose="02020603050405020304" pitchFamily="18" charset="0"/>
                <a:ea typeface="Times New Roman" panose="02020603050405020304" pitchFamily="18" charset="0"/>
              </a:rPr>
              <a:t>câu</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nêu</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cảm</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nhận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của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em</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về</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một</a:t>
            </a:r>
            <a:r>
              <a:rPr lang="en-US" sz="2400" dirty="0">
                <a:effectLst/>
                <a:latin typeface="Times New Roman" panose="02020603050405020304" pitchFamily="18" charset="0"/>
                <a:ea typeface="Times New Roman" panose="02020603050405020304" pitchFamily="18" charset="0"/>
              </a:rPr>
              <a:t> chi </a:t>
            </a:r>
            <a:r>
              <a:rPr lang="en-US" sz="2400" dirty="0" err="1">
                <a:effectLst/>
                <a:latin typeface="Times New Roman" panose="02020603050405020304" pitchFamily="18" charset="0"/>
                <a:ea typeface="Times New Roman" panose="02020603050405020304" pitchFamily="18" charset="0"/>
              </a:rPr>
              <a:t>tiết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trong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truyện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cổ</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tích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mà</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em</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yêu</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thích</a:t>
            </a:r>
            <a:r>
              <a:rPr lang="en-US" sz="2400" dirty="0">
                <a:effectLst/>
                <a:latin typeface="Times New Roman" panose="02020603050405020304" pitchFamily="18" charset="0"/>
                <a:ea typeface="Times New Roman" panose="02020603050405020304" pitchFamily="18" charset="0"/>
              </a:rPr>
              <a:t>.</a:t>
            </a:r>
          </a:p>
          <a:p>
            <a:pPr>
              <a:lnSpc>
                <a:spcPct val="150000"/>
              </a:lnSpc>
              <a:tabLst>
                <a:tab pos="1386840" algn="l"/>
              </a:tabLst>
            </a:pPr>
            <a:r>
              <a:rPr lang="en-US" sz="2400" dirty="0" err="1">
                <a:effectLst/>
                <a:latin typeface="Times New Roman" panose="02020603050405020304" pitchFamily="18" charset="0"/>
                <a:ea typeface="Times New Roman" panose="02020603050405020304" pitchFamily="18" charset="0"/>
              </a:rPr>
              <a:t>Câu</a:t>
            </a:r>
            <a:r>
              <a:rPr lang="en-US" sz="2400" dirty="0">
                <a:effectLst/>
                <a:latin typeface="Times New Roman" panose="02020603050405020304" pitchFamily="18" charset="0"/>
                <a:ea typeface="Times New Roman" panose="02020603050405020304" pitchFamily="18" charset="0"/>
              </a:rPr>
              <a:t> 2 (4.0 </a:t>
            </a:r>
            <a:r>
              <a:rPr lang="en-US" sz="2400" dirty="0" err="1">
                <a:effectLst/>
                <a:latin typeface="Times New Roman" panose="02020603050405020304" pitchFamily="18" charset="0"/>
                <a:ea typeface="Times New Roman" panose="02020603050405020304" pitchFamily="18" charset="0"/>
              </a:rPr>
              <a:t>điểm</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Hãy</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đóng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vai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một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nhân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vật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để</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kể</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lại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một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truyện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cổ</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tích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mà</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em</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yêu</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thích</a:t>
            </a:r>
            <a:r>
              <a:rPr lang="en-US" sz="2400" dirty="0">
                <a:effectLst/>
                <a:latin typeface="Times New Roman" panose="02020603050405020304" pitchFamily="18" charset="0"/>
                <a:ea typeface="Times New Roman" panose="02020603050405020304" pitchFamily="18" charset="0"/>
              </a:rPr>
              <a:t>.</a:t>
            </a:r>
          </a:p>
        </p:txBody>
      </p:sp>
    </p:spTree>
    <p:extLst>
      <p:ext uri="{BB962C8B-B14F-4D97-AF65-F5344CB8AC3E}">
        <p14:creationId xmlns:p14="http://schemas.microsoft.com/office/powerpoint/2010/main" val="2052664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arn(inVertical)">
                                      <p:cBhvr>
                                        <p:cTn id="1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2" name="Rounded Rectangle 10">
            <a:extLst>
              <a:ext uri="{FF2B5EF4-FFF2-40B4-BE49-F238E27FC236}">
                <a16:creationId xmlns:a16="http://schemas.microsoft.com/office/drawing/2014/main" id="{99FFF514-6F6A-4636-A702-FD21026C2197}"/>
              </a:ext>
            </a:extLst>
          </p:cNvPr>
          <p:cNvSpPr>
            <a:spLocks noChangeArrowheads="1"/>
          </p:cNvSpPr>
          <p:nvPr/>
        </p:nvSpPr>
        <p:spPr bwMode="auto">
          <a:xfrm>
            <a:off x="4591065" y="497028"/>
            <a:ext cx="3938338" cy="628832"/>
          </a:xfrm>
          <a:prstGeom prst="roundRect">
            <a:avLst>
              <a:gd name="adj" fmla="val 16667"/>
            </a:avLst>
          </a:prstGeom>
          <a:solidFill>
            <a:srgbClr val="FFFF00"/>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A0FAB616-89E4-456B-B3D6-7CA677B5F79B}"/>
              </a:ext>
            </a:extLst>
          </p:cNvPr>
          <p:cNvSpPr txBox="1"/>
          <p:nvPr/>
        </p:nvSpPr>
        <p:spPr>
          <a:xfrm>
            <a:off x="4857303" y="626778"/>
            <a:ext cx="6108490" cy="461665"/>
          </a:xfrm>
          <a:prstGeom prst="rect">
            <a:avLst/>
          </a:prstGeom>
          <a:noFill/>
        </p:spPr>
        <p:txBody>
          <a:bodyPr wrap="square">
            <a:spAutoFit/>
          </a:bodyPr>
          <a:lstStyle/>
          <a:p>
            <a:pPr>
              <a:tabLst>
                <a:tab pos="400050" algn="l"/>
              </a:tabLst>
            </a:pPr>
            <a:r>
              <a:rPr lang="en-US" sz="24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ĐÁP ÁN HƯỚNG DẪN</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5D0F0BDE-84F9-48D0-830B-DFB86E117B8D}"/>
              </a:ext>
            </a:extLst>
          </p:cNvPr>
          <p:cNvSpPr txBox="1"/>
          <p:nvPr/>
        </p:nvSpPr>
        <p:spPr>
          <a:xfrm>
            <a:off x="-528403" y="1735947"/>
            <a:ext cx="6108490" cy="461665"/>
          </a:xfrm>
          <a:prstGeom prst="rect">
            <a:avLst/>
          </a:prstGeom>
          <a:noFill/>
        </p:spPr>
        <p:txBody>
          <a:bodyPr wrap="square">
            <a:spAutoFit/>
          </a:bodyPr>
          <a:lstStyle/>
          <a:p>
            <a:pPr algn="ctr">
              <a:tabLst>
                <a:tab pos="400050" algn="l"/>
              </a:tabLst>
            </a:pPr>
            <a:r>
              <a:rPr lang="en-US" sz="2400" b="1" u="sng"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Phần</a:t>
            </a:r>
            <a:r>
              <a:rPr lang="en-US" sz="2400" b="1" u="sng"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I. </a:t>
            </a:r>
            <a:r>
              <a:rPr lang="en-US" sz="2400" b="1" u="sng"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Tiếng</a:t>
            </a:r>
            <a:r>
              <a:rPr lang="en-US" sz="2400" b="1" u="sng"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u="sng"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Việt</a:t>
            </a:r>
            <a:r>
              <a:rPr lang="en-US" sz="2400" b="1" u="sng"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( 2,0 </a:t>
            </a:r>
            <a:r>
              <a:rPr lang="en-US" sz="2400" b="1" u="sng"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điểm</a:t>
            </a:r>
            <a:r>
              <a:rPr lang="en-US" sz="2400" b="1" u="sng"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8C8B4417-4FE9-435A-9ED9-6BC9C14CA70C}"/>
              </a:ext>
            </a:extLst>
          </p:cNvPr>
          <p:cNvGraphicFramePr>
            <a:graphicFrameLocks noGrp="1"/>
          </p:cNvGraphicFramePr>
          <p:nvPr>
            <p:extLst>
              <p:ext uri="{D42A27DB-BD31-4B8C-83A1-F6EECF244321}">
                <p14:modId xmlns:p14="http://schemas.microsoft.com/office/powerpoint/2010/main" val="236081676"/>
              </p:ext>
            </p:extLst>
          </p:nvPr>
        </p:nvGraphicFramePr>
        <p:xfrm>
          <a:off x="528643" y="2720671"/>
          <a:ext cx="10743962" cy="1635526"/>
        </p:xfrm>
        <a:graphic>
          <a:graphicData uri="http://schemas.openxmlformats.org/drawingml/2006/table">
            <a:tbl>
              <a:tblPr firstRow="1" firstCol="1" bandRow="1" bandCol="1">
                <a:tableStyleId>{5C22544A-7EE6-4342-B048-85BDC9FD1C3A}</a:tableStyleId>
              </a:tblPr>
              <a:tblGrid>
                <a:gridCol w="1342669">
                  <a:extLst>
                    <a:ext uri="{9D8B030D-6E8A-4147-A177-3AD203B41FA5}">
                      <a16:colId xmlns:a16="http://schemas.microsoft.com/office/drawing/2014/main" val="1838216455"/>
                    </a:ext>
                  </a:extLst>
                </a:gridCol>
                <a:gridCol w="1342669">
                  <a:extLst>
                    <a:ext uri="{9D8B030D-6E8A-4147-A177-3AD203B41FA5}">
                      <a16:colId xmlns:a16="http://schemas.microsoft.com/office/drawing/2014/main" val="47144332"/>
                    </a:ext>
                  </a:extLst>
                </a:gridCol>
                <a:gridCol w="1342669">
                  <a:extLst>
                    <a:ext uri="{9D8B030D-6E8A-4147-A177-3AD203B41FA5}">
                      <a16:colId xmlns:a16="http://schemas.microsoft.com/office/drawing/2014/main" val="3662370370"/>
                    </a:ext>
                  </a:extLst>
                </a:gridCol>
                <a:gridCol w="1342669">
                  <a:extLst>
                    <a:ext uri="{9D8B030D-6E8A-4147-A177-3AD203B41FA5}">
                      <a16:colId xmlns:a16="http://schemas.microsoft.com/office/drawing/2014/main" val="3495882109"/>
                    </a:ext>
                  </a:extLst>
                </a:gridCol>
                <a:gridCol w="1342669">
                  <a:extLst>
                    <a:ext uri="{9D8B030D-6E8A-4147-A177-3AD203B41FA5}">
                      <a16:colId xmlns:a16="http://schemas.microsoft.com/office/drawing/2014/main" val="525814814"/>
                    </a:ext>
                  </a:extLst>
                </a:gridCol>
                <a:gridCol w="1342669">
                  <a:extLst>
                    <a:ext uri="{9D8B030D-6E8A-4147-A177-3AD203B41FA5}">
                      <a16:colId xmlns:a16="http://schemas.microsoft.com/office/drawing/2014/main" val="1000216261"/>
                    </a:ext>
                  </a:extLst>
                </a:gridCol>
                <a:gridCol w="1343974">
                  <a:extLst>
                    <a:ext uri="{9D8B030D-6E8A-4147-A177-3AD203B41FA5}">
                      <a16:colId xmlns:a16="http://schemas.microsoft.com/office/drawing/2014/main" val="4138921659"/>
                    </a:ext>
                  </a:extLst>
                </a:gridCol>
                <a:gridCol w="1343974">
                  <a:extLst>
                    <a:ext uri="{9D8B030D-6E8A-4147-A177-3AD203B41FA5}">
                      <a16:colId xmlns:a16="http://schemas.microsoft.com/office/drawing/2014/main" val="1058085801"/>
                    </a:ext>
                  </a:extLst>
                </a:gridCol>
              </a:tblGrid>
              <a:tr h="817763">
                <a:tc>
                  <a:txBody>
                    <a:bodyPr/>
                    <a:lstStyle/>
                    <a:p>
                      <a:pPr algn="ctr">
                        <a:tabLst>
                          <a:tab pos="400050" algn="l"/>
                        </a:tabLst>
                      </a:pPr>
                      <a:r>
                        <a:rPr lang="en-US" sz="2400" dirty="0" err="1">
                          <a:effectLst/>
                          <a:latin typeface="Times New Roman" panose="02020603050405020304" pitchFamily="18" charset="0"/>
                          <a:cs typeface="Times New Roman" panose="02020603050405020304" pitchFamily="18" charset="0"/>
                        </a:rPr>
                        <a:t>Câu</a:t>
                      </a:r>
                      <a:r>
                        <a:rPr lang="en-US" sz="2400" dirty="0">
                          <a:effectLst/>
                          <a:latin typeface="Times New Roman" panose="02020603050405020304" pitchFamily="18" charset="0"/>
                          <a:cs typeface="Times New Roman" panose="02020603050405020304" pitchFamily="18" charset="0"/>
                        </a:rPr>
                        <a:t> 1</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tabLst>
                          <a:tab pos="400050" algn="l"/>
                        </a:tabLst>
                      </a:pPr>
                      <a:r>
                        <a:rPr lang="en-US" sz="2400">
                          <a:effectLst/>
                          <a:latin typeface="Times New Roman" panose="02020603050405020304" pitchFamily="18" charset="0"/>
                          <a:cs typeface="Times New Roman" panose="02020603050405020304" pitchFamily="18" charset="0"/>
                        </a:rPr>
                        <a:t>Câu 2</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tabLst>
                          <a:tab pos="400050" algn="l"/>
                        </a:tabLst>
                      </a:pPr>
                      <a:r>
                        <a:rPr lang="en-US" sz="2400">
                          <a:effectLst/>
                          <a:latin typeface="Times New Roman" panose="02020603050405020304" pitchFamily="18" charset="0"/>
                          <a:cs typeface="Times New Roman" panose="02020603050405020304" pitchFamily="18" charset="0"/>
                        </a:rPr>
                        <a:t>Câu 3</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tabLst>
                          <a:tab pos="400050" algn="l"/>
                        </a:tabLst>
                      </a:pPr>
                      <a:r>
                        <a:rPr lang="en-US" sz="2400">
                          <a:effectLst/>
                          <a:latin typeface="Times New Roman" panose="02020603050405020304" pitchFamily="18" charset="0"/>
                          <a:cs typeface="Times New Roman" panose="02020603050405020304" pitchFamily="18" charset="0"/>
                        </a:rPr>
                        <a:t>Câu 4</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tabLst>
                          <a:tab pos="400050" algn="l"/>
                        </a:tabLst>
                      </a:pPr>
                      <a:r>
                        <a:rPr lang="en-US" sz="2400">
                          <a:effectLst/>
                          <a:latin typeface="Times New Roman" panose="02020603050405020304" pitchFamily="18" charset="0"/>
                          <a:cs typeface="Times New Roman" panose="02020603050405020304" pitchFamily="18" charset="0"/>
                        </a:rPr>
                        <a:t>Câu 5</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tabLst>
                          <a:tab pos="400050" algn="l"/>
                        </a:tabLst>
                      </a:pPr>
                      <a:r>
                        <a:rPr lang="en-US" sz="2400">
                          <a:effectLst/>
                          <a:latin typeface="Times New Roman" panose="02020603050405020304" pitchFamily="18" charset="0"/>
                          <a:cs typeface="Times New Roman" panose="02020603050405020304" pitchFamily="18" charset="0"/>
                        </a:rPr>
                        <a:t>Câu 6</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tabLst>
                          <a:tab pos="400050" algn="l"/>
                        </a:tabLst>
                      </a:pPr>
                      <a:r>
                        <a:rPr lang="en-US" sz="2400" dirty="0" err="1">
                          <a:effectLst/>
                          <a:latin typeface="Times New Roman" panose="02020603050405020304" pitchFamily="18" charset="0"/>
                          <a:cs typeface="Times New Roman" panose="02020603050405020304" pitchFamily="18" charset="0"/>
                        </a:rPr>
                        <a:t>Câu</a:t>
                      </a:r>
                      <a:r>
                        <a:rPr lang="en-US" sz="2400" dirty="0">
                          <a:effectLst/>
                          <a:latin typeface="Times New Roman" panose="02020603050405020304" pitchFamily="18" charset="0"/>
                          <a:cs typeface="Times New Roman" panose="02020603050405020304" pitchFamily="18" charset="0"/>
                        </a:rPr>
                        <a:t> 7</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tabLst>
                          <a:tab pos="400050" algn="l"/>
                        </a:tabLst>
                      </a:pPr>
                      <a:r>
                        <a:rPr lang="en-US" sz="2400">
                          <a:effectLst/>
                          <a:latin typeface="Times New Roman" panose="02020603050405020304" pitchFamily="18" charset="0"/>
                          <a:cs typeface="Times New Roman" panose="02020603050405020304" pitchFamily="18" charset="0"/>
                        </a:rPr>
                        <a:t>Câu 8</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760035807"/>
                  </a:ext>
                </a:extLst>
              </a:tr>
              <a:tr h="817763">
                <a:tc>
                  <a:txBody>
                    <a:bodyPr/>
                    <a:lstStyle/>
                    <a:p>
                      <a:pPr algn="ctr">
                        <a:tabLst>
                          <a:tab pos="400050" algn="l"/>
                        </a:tabLst>
                      </a:pPr>
                      <a:r>
                        <a:rPr lang="en-US" sz="2400">
                          <a:effectLst/>
                          <a:latin typeface="Times New Roman" panose="02020603050405020304" pitchFamily="18" charset="0"/>
                          <a:cs typeface="Times New Roman" panose="02020603050405020304" pitchFamily="18" charset="0"/>
                        </a:rPr>
                        <a:t>D</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tabLst>
                          <a:tab pos="400050" algn="l"/>
                        </a:tabLst>
                      </a:pPr>
                      <a:r>
                        <a:rPr lang="en-US" sz="2400" dirty="0">
                          <a:effectLst/>
                          <a:latin typeface="Times New Roman" panose="02020603050405020304" pitchFamily="18" charset="0"/>
                          <a:cs typeface="Times New Roman" panose="02020603050405020304" pitchFamily="18" charset="0"/>
                        </a:rPr>
                        <a:t>B</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tabLst>
                          <a:tab pos="400050" algn="l"/>
                        </a:tabLst>
                      </a:pPr>
                      <a:r>
                        <a:rPr lang="en-US" sz="2400" dirty="0">
                          <a:effectLst/>
                          <a:latin typeface="Times New Roman" panose="02020603050405020304" pitchFamily="18" charset="0"/>
                          <a:cs typeface="Times New Roman" panose="02020603050405020304" pitchFamily="18" charset="0"/>
                        </a:rPr>
                        <a:t>D</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tabLst>
                          <a:tab pos="400050" algn="l"/>
                        </a:tabLst>
                      </a:pPr>
                      <a:r>
                        <a:rPr lang="en-US" sz="2400" dirty="0">
                          <a:effectLst/>
                          <a:latin typeface="Times New Roman" panose="02020603050405020304" pitchFamily="18" charset="0"/>
                          <a:cs typeface="Times New Roman" panose="02020603050405020304" pitchFamily="18" charset="0"/>
                        </a:rPr>
                        <a:t>D</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tabLst>
                          <a:tab pos="400050" algn="l"/>
                        </a:tabLst>
                      </a:pPr>
                      <a:r>
                        <a:rPr lang="en-US" sz="2400" dirty="0">
                          <a:effectLst/>
                          <a:latin typeface="Times New Roman" panose="02020603050405020304" pitchFamily="18" charset="0"/>
                          <a:cs typeface="Times New Roman" panose="02020603050405020304" pitchFamily="18" charset="0"/>
                        </a:rPr>
                        <a:t>A</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tabLst>
                          <a:tab pos="400050" algn="l"/>
                        </a:tabLst>
                      </a:pPr>
                      <a:r>
                        <a:rPr lang="en-US" sz="2400" dirty="0">
                          <a:effectLst/>
                          <a:latin typeface="Times New Roman" panose="02020603050405020304" pitchFamily="18" charset="0"/>
                          <a:cs typeface="Times New Roman" panose="02020603050405020304" pitchFamily="18" charset="0"/>
                        </a:rPr>
                        <a:t>D</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tabLst>
                          <a:tab pos="400050" algn="l"/>
                        </a:tabLst>
                      </a:pPr>
                      <a:r>
                        <a:rPr lang="en-US" sz="2400" dirty="0">
                          <a:effectLst/>
                          <a:latin typeface="Times New Roman" panose="02020603050405020304" pitchFamily="18" charset="0"/>
                          <a:cs typeface="Times New Roman" panose="02020603050405020304" pitchFamily="18" charset="0"/>
                        </a:rPr>
                        <a:t>C</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tabLst>
                          <a:tab pos="400050" algn="l"/>
                        </a:tabLst>
                      </a:pPr>
                      <a:r>
                        <a:rPr lang="en-US" sz="2400" dirty="0">
                          <a:effectLst/>
                          <a:latin typeface="Times New Roman" panose="02020603050405020304" pitchFamily="18" charset="0"/>
                          <a:cs typeface="Times New Roman" panose="02020603050405020304" pitchFamily="18" charset="0"/>
                        </a:rPr>
                        <a:t>C</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651575822"/>
                  </a:ext>
                </a:extLst>
              </a:tr>
            </a:tbl>
          </a:graphicData>
        </a:graphic>
      </p:graphicFrame>
    </p:spTree>
    <p:extLst>
      <p:ext uri="{BB962C8B-B14F-4D97-AF65-F5344CB8AC3E}">
        <p14:creationId xmlns:p14="http://schemas.microsoft.com/office/powerpoint/2010/main" val="757731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arn(inVertical)">
                                      <p:cBhvr>
                                        <p:cTn id="15" dur="500"/>
                                        <p:tgtEl>
                                          <p:spTgt spid="7"/>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barn(inVertical)">
                                      <p:cBhvr>
                                        <p:cTn id="2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p:bldP spid="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2" name="Rounded Rectangle 10">
            <a:extLst>
              <a:ext uri="{FF2B5EF4-FFF2-40B4-BE49-F238E27FC236}">
                <a16:creationId xmlns:a16="http://schemas.microsoft.com/office/drawing/2014/main" id="{11B4F03F-A78F-4E82-91D2-D6CBE9C777B7}"/>
              </a:ext>
            </a:extLst>
          </p:cNvPr>
          <p:cNvSpPr>
            <a:spLocks noChangeArrowheads="1"/>
          </p:cNvSpPr>
          <p:nvPr/>
        </p:nvSpPr>
        <p:spPr bwMode="auto">
          <a:xfrm>
            <a:off x="569029" y="533021"/>
            <a:ext cx="5277135" cy="628832"/>
          </a:xfrm>
          <a:prstGeom prst="roundRect">
            <a:avLst>
              <a:gd name="adj" fmla="val 16667"/>
            </a:avLst>
          </a:prstGeom>
          <a:solidFill>
            <a:srgbClr val="FFFF00"/>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FAE8123B-0E4D-4094-8BF7-3475D2B3E2F6}"/>
              </a:ext>
            </a:extLst>
          </p:cNvPr>
          <p:cNvSpPr txBox="1"/>
          <p:nvPr/>
        </p:nvSpPr>
        <p:spPr>
          <a:xfrm>
            <a:off x="569029" y="662771"/>
            <a:ext cx="6108490" cy="461665"/>
          </a:xfrm>
          <a:prstGeom prst="rect">
            <a:avLst/>
          </a:prstGeom>
          <a:noFill/>
        </p:spPr>
        <p:txBody>
          <a:bodyPr wrap="square">
            <a:spAutoFit/>
          </a:bodyPr>
          <a:lstStyle/>
          <a:p>
            <a:r>
              <a:rPr lang="en-US" sz="2400" b="1" u="sng" dirty="0" err="1">
                <a:solidFill>
                  <a:srgbClr val="0D0D0D"/>
                </a:solidFill>
                <a:effectLst/>
                <a:latin typeface="Times New Roman" panose="02020603050405020304" pitchFamily="18" charset="0"/>
                <a:ea typeface="Times New Roman" panose="02020603050405020304" pitchFamily="18" charset="0"/>
              </a:rPr>
              <a:t>Phần</a:t>
            </a:r>
            <a:r>
              <a:rPr lang="en-US" sz="2400" b="1" u="sng" dirty="0">
                <a:solidFill>
                  <a:srgbClr val="0D0D0D"/>
                </a:solidFill>
                <a:effectLst/>
                <a:latin typeface="Times New Roman" panose="02020603050405020304" pitchFamily="18" charset="0"/>
                <a:ea typeface="Times New Roman" panose="02020603050405020304" pitchFamily="18" charset="0"/>
              </a:rPr>
              <a:t> II. </a:t>
            </a:r>
            <a:r>
              <a:rPr lang="en-US" sz="2400" b="1" u="sng" dirty="0" err="1">
                <a:solidFill>
                  <a:srgbClr val="0D0D0D"/>
                </a:solidFill>
                <a:effectLst/>
                <a:latin typeface="Times New Roman" panose="02020603050405020304" pitchFamily="18" charset="0"/>
                <a:ea typeface="Times New Roman" panose="02020603050405020304" pitchFamily="18" charset="0"/>
              </a:rPr>
              <a:t>Đọc</a:t>
            </a:r>
            <a:r>
              <a:rPr lang="en-US" sz="2400" b="1" u="sng" dirty="0">
                <a:solidFill>
                  <a:srgbClr val="0D0D0D"/>
                </a:solidFill>
                <a:effectLst/>
                <a:latin typeface="Times New Roman" panose="02020603050405020304" pitchFamily="18" charset="0"/>
                <a:ea typeface="Times New Roman" panose="02020603050405020304" pitchFamily="18" charset="0"/>
              </a:rPr>
              <a:t> – </a:t>
            </a:r>
            <a:r>
              <a:rPr lang="en-US" sz="2400" b="1" u="sng" dirty="0" err="1">
                <a:solidFill>
                  <a:srgbClr val="0D0D0D"/>
                </a:solidFill>
                <a:effectLst/>
                <a:latin typeface="Times New Roman" panose="02020603050405020304" pitchFamily="18" charset="0"/>
                <a:ea typeface="Times New Roman" panose="02020603050405020304" pitchFamily="18" charset="0"/>
              </a:rPr>
              <a:t>hiểu</a:t>
            </a:r>
            <a:r>
              <a:rPr lang="en-US" sz="2400" b="1" u="sng" dirty="0">
                <a:solidFill>
                  <a:srgbClr val="0D0D0D"/>
                </a:solidFill>
                <a:effectLst/>
                <a:latin typeface="Times New Roman" panose="02020603050405020304" pitchFamily="18" charset="0"/>
                <a:ea typeface="Times New Roman" panose="02020603050405020304" pitchFamily="18" charset="0"/>
              </a:rPr>
              <a:t> </a:t>
            </a:r>
            <a:r>
              <a:rPr lang="en-US" sz="2400" b="1" u="sng" dirty="0" err="1">
                <a:solidFill>
                  <a:srgbClr val="0D0D0D"/>
                </a:solidFill>
                <a:effectLst/>
                <a:latin typeface="Times New Roman" panose="02020603050405020304" pitchFamily="18" charset="0"/>
                <a:ea typeface="Times New Roman" panose="02020603050405020304" pitchFamily="18" charset="0"/>
              </a:rPr>
              <a:t>văn</a:t>
            </a:r>
            <a:r>
              <a:rPr lang="en-US" sz="2400" b="1" u="sng" dirty="0">
                <a:solidFill>
                  <a:srgbClr val="0D0D0D"/>
                </a:solidFill>
                <a:effectLst/>
                <a:latin typeface="Times New Roman" panose="02020603050405020304" pitchFamily="18" charset="0"/>
                <a:ea typeface="Times New Roman" panose="02020603050405020304" pitchFamily="18" charset="0"/>
              </a:rPr>
              <a:t> </a:t>
            </a:r>
            <a:r>
              <a:rPr lang="en-US" sz="2400" b="1" u="sng" dirty="0" err="1">
                <a:solidFill>
                  <a:srgbClr val="0D0D0D"/>
                </a:solidFill>
                <a:effectLst/>
                <a:latin typeface="Times New Roman" panose="02020603050405020304" pitchFamily="18" charset="0"/>
                <a:ea typeface="Times New Roman" panose="02020603050405020304" pitchFamily="18" charset="0"/>
              </a:rPr>
              <a:t>bản</a:t>
            </a:r>
            <a:r>
              <a:rPr lang="en-US" sz="2400" b="1" u="sng" dirty="0">
                <a:solidFill>
                  <a:srgbClr val="0D0D0D"/>
                </a:solidFill>
                <a:effectLst/>
                <a:latin typeface="Times New Roman" panose="02020603050405020304" pitchFamily="18" charset="0"/>
                <a:ea typeface="Times New Roman" panose="02020603050405020304" pitchFamily="18" charset="0"/>
              </a:rPr>
              <a:t> (2,0 </a:t>
            </a:r>
            <a:r>
              <a:rPr lang="en-US" sz="2400" b="1" u="sng" dirty="0" err="1">
                <a:solidFill>
                  <a:srgbClr val="0D0D0D"/>
                </a:solidFill>
                <a:effectLst/>
                <a:latin typeface="Times New Roman" panose="02020603050405020304" pitchFamily="18" charset="0"/>
                <a:ea typeface="Times New Roman" panose="02020603050405020304" pitchFamily="18" charset="0"/>
              </a:rPr>
              <a:t>điểm</a:t>
            </a:r>
            <a:r>
              <a:rPr lang="en-US" sz="2400" b="1" u="sng" dirty="0">
                <a:solidFill>
                  <a:srgbClr val="0D0D0D"/>
                </a:solidFill>
                <a:effectLst/>
                <a:latin typeface="Times New Roman" panose="02020603050405020304" pitchFamily="18" charset="0"/>
                <a:ea typeface="Times New Roman" panose="02020603050405020304" pitchFamily="18" charset="0"/>
              </a:rPr>
              <a:t>)</a:t>
            </a:r>
            <a:endParaRPr lang="en-US" sz="2400" dirty="0"/>
          </a:p>
        </p:txBody>
      </p:sp>
      <p:graphicFrame>
        <p:nvGraphicFramePr>
          <p:cNvPr id="8" name="Table 7">
            <a:extLst>
              <a:ext uri="{FF2B5EF4-FFF2-40B4-BE49-F238E27FC236}">
                <a16:creationId xmlns:a16="http://schemas.microsoft.com/office/drawing/2014/main" id="{9445564D-FA5A-4266-94ED-1E46C5A401CB}"/>
              </a:ext>
            </a:extLst>
          </p:cNvPr>
          <p:cNvGraphicFramePr>
            <a:graphicFrameLocks noGrp="1"/>
          </p:cNvGraphicFramePr>
          <p:nvPr>
            <p:extLst>
              <p:ext uri="{D42A27DB-BD31-4B8C-83A1-F6EECF244321}">
                <p14:modId xmlns:p14="http://schemas.microsoft.com/office/powerpoint/2010/main" val="2392969074"/>
              </p:ext>
            </p:extLst>
          </p:nvPr>
        </p:nvGraphicFramePr>
        <p:xfrm>
          <a:off x="209863" y="1409075"/>
          <a:ext cx="11617377" cy="5469074"/>
        </p:xfrm>
        <a:graphic>
          <a:graphicData uri="http://schemas.openxmlformats.org/drawingml/2006/table">
            <a:tbl>
              <a:tblPr firstRow="1" firstCol="1" lastRow="1" lastCol="1" bandRow="1" bandCol="1">
                <a:tableStyleId>{5C22544A-7EE6-4342-B048-85BDC9FD1C3A}</a:tableStyleId>
              </a:tblPr>
              <a:tblGrid>
                <a:gridCol w="1319134">
                  <a:extLst>
                    <a:ext uri="{9D8B030D-6E8A-4147-A177-3AD203B41FA5}">
                      <a16:colId xmlns:a16="http://schemas.microsoft.com/office/drawing/2014/main" val="1595329423"/>
                    </a:ext>
                  </a:extLst>
                </a:gridCol>
                <a:gridCol w="9220906">
                  <a:extLst>
                    <a:ext uri="{9D8B030D-6E8A-4147-A177-3AD203B41FA5}">
                      <a16:colId xmlns:a16="http://schemas.microsoft.com/office/drawing/2014/main" val="1991141832"/>
                    </a:ext>
                  </a:extLst>
                </a:gridCol>
                <a:gridCol w="1077337">
                  <a:extLst>
                    <a:ext uri="{9D8B030D-6E8A-4147-A177-3AD203B41FA5}">
                      <a16:colId xmlns:a16="http://schemas.microsoft.com/office/drawing/2014/main" val="2893744126"/>
                    </a:ext>
                  </a:extLst>
                </a:gridCol>
              </a:tblGrid>
              <a:tr h="940781">
                <a:tc>
                  <a:txBody>
                    <a:bodyPr/>
                    <a:lstStyle/>
                    <a:p>
                      <a:pPr algn="ctr">
                        <a:tabLst>
                          <a:tab pos="400050" algn="l"/>
                        </a:tabLst>
                      </a:pPr>
                      <a:r>
                        <a:rPr lang="en-US" sz="2400">
                          <a:effectLst/>
                          <a:latin typeface="Times New Roman" panose="02020603050405020304" pitchFamily="18" charset="0"/>
                          <a:cs typeface="Times New Roman" panose="02020603050405020304" pitchFamily="18" charset="0"/>
                        </a:rPr>
                        <a:t>Câu 1</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457200" algn="just">
                        <a:lnSpc>
                          <a:spcPct val="115000"/>
                        </a:lnSpc>
                        <a:spcAft>
                          <a:spcPts val="1000"/>
                        </a:spcAft>
                      </a:pP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Phương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thức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biểu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đạt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chính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Tự</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sự</a:t>
                      </a:r>
                      <a:endParaRPr lang="en-US" sz="2400" dirty="0">
                        <a:effectLst/>
                        <a:latin typeface="Times New Roman" panose="02020603050405020304" pitchFamily="18" charset="0"/>
                        <a:cs typeface="Times New Roman" panose="02020603050405020304" pitchFamily="18" charset="0"/>
                      </a:endParaRPr>
                    </a:p>
                    <a:p>
                      <a:pPr algn="just">
                        <a:tabLst>
                          <a:tab pos="400050" algn="l"/>
                        </a:tabLst>
                      </a:pPr>
                      <a:r>
                        <a:rPr lang="en-US" sz="2400" dirty="0">
                          <a:effectLst/>
                          <a:latin typeface="Times New Roman" panose="02020603050405020304" pitchFamily="18" charset="0"/>
                          <a:cs typeface="Times New Roman" panose="02020603050405020304" pitchFamily="18" charset="0"/>
                        </a:rPr>
                        <a:t> - </a:t>
                      </a:r>
                      <a:r>
                        <a:rPr lang="en-US" sz="2400" dirty="0" err="1">
                          <a:effectLst/>
                          <a:latin typeface="Times New Roman" panose="02020603050405020304" pitchFamily="18" charset="0"/>
                          <a:cs typeface="Times New Roman" panose="02020603050405020304" pitchFamily="18" charset="0"/>
                        </a:rPr>
                        <a:t>Ngôi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kể</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thứ</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ba</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tabLst>
                          <a:tab pos="400050" algn="l"/>
                        </a:tabLst>
                      </a:pPr>
                      <a:r>
                        <a:rPr lang="en-US" sz="2400">
                          <a:effectLst/>
                          <a:latin typeface="Times New Roman" panose="02020603050405020304" pitchFamily="18" charset="0"/>
                          <a:cs typeface="Times New Roman" panose="02020603050405020304" pitchFamily="18" charset="0"/>
                        </a:rPr>
                        <a:t>0.5</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168187363"/>
                  </a:ext>
                </a:extLst>
              </a:tr>
              <a:tr h="783088">
                <a:tc>
                  <a:txBody>
                    <a:bodyPr/>
                    <a:lstStyle/>
                    <a:p>
                      <a:pPr algn="ctr">
                        <a:tabLst>
                          <a:tab pos="400050" algn="l"/>
                        </a:tabLst>
                      </a:pPr>
                      <a:r>
                        <a:rPr lang="en-US" sz="2400">
                          <a:effectLst/>
                          <a:latin typeface="Times New Roman" panose="02020603050405020304" pitchFamily="18" charset="0"/>
                          <a:cs typeface="Times New Roman" panose="02020603050405020304" pitchFamily="18" charset="0"/>
                        </a:rPr>
                        <a:t>Câu 2</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just"/>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Câu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chuyện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giải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thích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nguồn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gốc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của</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loài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chim</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hít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cô</a:t>
                      </a:r>
                      <a:endParaRPr lang="en-US" sz="2400" dirty="0">
                        <a:effectLst/>
                        <a:latin typeface="Times New Roman" panose="02020603050405020304" pitchFamily="18" charset="0"/>
                        <a:cs typeface="Times New Roman" panose="02020603050405020304" pitchFamily="18" charset="0"/>
                      </a:endParaRPr>
                    </a:p>
                    <a:p>
                      <a:pPr>
                        <a:lnSpc>
                          <a:spcPct val="115000"/>
                        </a:lnSpc>
                      </a:pPr>
                      <a:endParaRPr lang="en-US" sz="2400" dirty="0">
                        <a:effectLst/>
                        <a:latin typeface="Times New Roman" panose="02020603050405020304" pitchFamily="18" charset="0"/>
                        <a:cs typeface="Times New Roman" panose="02020603050405020304" pitchFamily="18" charset="0"/>
                      </a:endParaRPr>
                    </a:p>
                  </a:txBody>
                  <a:tcPr marL="68580" marR="68580" marT="0" marB="0"/>
                </a:tc>
                <a:tc>
                  <a:txBody>
                    <a:bodyPr/>
                    <a:lstStyle/>
                    <a:p>
                      <a:pPr algn="ctr">
                        <a:tabLst>
                          <a:tab pos="400050" algn="l"/>
                        </a:tabLst>
                      </a:pPr>
                      <a:r>
                        <a:rPr lang="en-US" sz="2400">
                          <a:effectLst/>
                          <a:latin typeface="Times New Roman" panose="02020603050405020304" pitchFamily="18" charset="0"/>
                          <a:cs typeface="Times New Roman" panose="02020603050405020304" pitchFamily="18" charset="0"/>
                        </a:rPr>
                        <a:t>0.5</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260540155"/>
                  </a:ext>
                </a:extLst>
              </a:tr>
              <a:tr h="1118266">
                <a:tc>
                  <a:txBody>
                    <a:bodyPr/>
                    <a:lstStyle/>
                    <a:p>
                      <a:pPr algn="ctr">
                        <a:tabLst>
                          <a:tab pos="400050" algn="l"/>
                        </a:tabLst>
                      </a:pPr>
                      <a:r>
                        <a:rPr lang="en-US" sz="2400">
                          <a:effectLst/>
                          <a:latin typeface="Times New Roman" panose="02020603050405020304" pitchFamily="18" charset="0"/>
                          <a:cs typeface="Times New Roman" panose="02020603050405020304" pitchFamily="18" charset="0"/>
                        </a:rPr>
                        <a:t>Câu 3</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just"/>
                      <a:r>
                        <a:rPr lang="en-US" sz="2400" dirty="0" err="1">
                          <a:effectLst/>
                          <a:latin typeface="Times New Roman" panose="02020603050405020304" pitchFamily="18" charset="0"/>
                          <a:cs typeface="Times New Roman" panose="02020603050405020304" pitchFamily="18" charset="0"/>
                        </a:rPr>
                        <a:t>Sự</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việc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người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cô</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ăn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hết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sạch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bát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cháo</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của</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người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cháu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nói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cho</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thấy</a:t>
                      </a:r>
                      <a:r>
                        <a:rPr lang="en-US" sz="2400" dirty="0">
                          <a:effectLst/>
                          <a:latin typeface="Times New Roman" panose="02020603050405020304" pitchFamily="18" charset="0"/>
                          <a:cs typeface="Times New Roman" panose="02020603050405020304" pitchFamily="18" charset="0"/>
                        </a:rPr>
                        <a:t>:</a:t>
                      </a:r>
                    </a:p>
                    <a:p>
                      <a:pPr algn="just"/>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Tình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cảnh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đói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khát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khốn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khổ</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của</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hai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cô</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cháu</a:t>
                      </a:r>
                      <a:endParaRPr lang="en-US" sz="2400" dirty="0">
                        <a:effectLst/>
                        <a:latin typeface="Times New Roman" panose="02020603050405020304" pitchFamily="18" charset="0"/>
                        <a:cs typeface="Times New Roman" panose="02020603050405020304" pitchFamily="18" charset="0"/>
                      </a:endParaRPr>
                    </a:p>
                    <a:p>
                      <a:pPr algn="just"/>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Người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cô</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vì</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đói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khát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mà</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quên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mất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tình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cô</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cháu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mất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hết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nhân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tính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không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kìm</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chế</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được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bản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năng</a:t>
                      </a:r>
                      <a:r>
                        <a:rPr lang="en-US" sz="2400" dirty="0">
                          <a:effectLst/>
                          <a:latin typeface="Times New Roman" panose="02020603050405020304" pitchFamily="18" charset="0"/>
                          <a:cs typeface="Times New Roman" panose="02020603050405020304" pitchFamily="18" charset="0"/>
                        </a:rPr>
                        <a:t>....</a:t>
                      </a:r>
                    </a:p>
                  </a:txBody>
                  <a:tcPr marL="68580" marR="68580" marT="0" marB="0"/>
                </a:tc>
                <a:tc>
                  <a:txBody>
                    <a:bodyPr/>
                    <a:lstStyle/>
                    <a:p>
                      <a:pPr algn="ctr">
                        <a:tabLst>
                          <a:tab pos="400050" algn="l"/>
                        </a:tabLst>
                      </a:pPr>
                      <a:r>
                        <a:rPr lang="en-US" sz="2400">
                          <a:effectLst/>
                          <a:latin typeface="Times New Roman" panose="02020603050405020304" pitchFamily="18" charset="0"/>
                          <a:cs typeface="Times New Roman" panose="02020603050405020304" pitchFamily="18" charset="0"/>
                        </a:rPr>
                        <a:t>0.5</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562230622"/>
                  </a:ext>
                </a:extLst>
              </a:tr>
              <a:tr h="2282165">
                <a:tc>
                  <a:txBody>
                    <a:bodyPr/>
                    <a:lstStyle/>
                    <a:p>
                      <a:pPr algn="ctr">
                        <a:tabLst>
                          <a:tab pos="400050" algn="l"/>
                        </a:tabLst>
                      </a:pPr>
                      <a:r>
                        <a:rPr lang="en-US" sz="2400">
                          <a:effectLst/>
                          <a:latin typeface="Times New Roman" panose="02020603050405020304" pitchFamily="18" charset="0"/>
                          <a:cs typeface="Times New Roman" panose="02020603050405020304" pitchFamily="18" charset="0"/>
                        </a:rPr>
                        <a:t>Câu 4</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fontAlgn="base"/>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Những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bài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học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mà</a:t>
                      </a:r>
                      <a:r>
                        <a:rPr lang="en-US" sz="2400" dirty="0">
                          <a:effectLst/>
                          <a:latin typeface="Times New Roman" panose="02020603050405020304" pitchFamily="18" charset="0"/>
                          <a:cs typeface="Times New Roman" panose="02020603050405020304" pitchFamily="18" charset="0"/>
                        </a:rPr>
                        <a:t> HS </a:t>
                      </a:r>
                      <a:r>
                        <a:rPr lang="en-US" sz="2400" dirty="0" err="1">
                          <a:effectLst/>
                          <a:latin typeface="Times New Roman" panose="02020603050405020304" pitchFamily="18" charset="0"/>
                          <a:cs typeface="Times New Roman" panose="02020603050405020304" pitchFamily="18" charset="0"/>
                        </a:rPr>
                        <a:t>có</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thể</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rút</a:t>
                      </a:r>
                      <a:r>
                        <a:rPr lang="en-US" sz="2400" dirty="0">
                          <a:effectLst/>
                          <a:latin typeface="Times New Roman" panose="02020603050405020304" pitchFamily="18" charset="0"/>
                          <a:cs typeface="Times New Roman" panose="02020603050405020304" pitchFamily="18" charset="0"/>
                        </a:rPr>
                        <a:t> ra: </a:t>
                      </a:r>
                    </a:p>
                    <a:p>
                      <a:pPr fontAlgn="base"/>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Cần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biết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sống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thương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yêu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giúp</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đỡ</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lẫn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nhau</a:t>
                      </a:r>
                      <a:r>
                        <a:rPr lang="en-US" sz="2400" dirty="0">
                          <a:effectLst/>
                          <a:latin typeface="Times New Roman" panose="02020603050405020304" pitchFamily="18" charset="0"/>
                          <a:cs typeface="Times New Roman" panose="02020603050405020304" pitchFamily="18" charset="0"/>
                        </a:rPr>
                        <a:t>.</a:t>
                      </a:r>
                    </a:p>
                    <a:p>
                      <a:pPr fontAlgn="base"/>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Đừng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vì</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miếng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ăn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mà</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làm</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mất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nhân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cách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của</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chính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mình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sống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bạc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bẽo</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với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người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thân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của</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mình</a:t>
                      </a:r>
                      <a:r>
                        <a:rPr lang="en-US" sz="2400" dirty="0">
                          <a:effectLst/>
                          <a:latin typeface="Times New Roman" panose="02020603050405020304" pitchFamily="18" charset="0"/>
                          <a:cs typeface="Times New Roman" panose="02020603050405020304" pitchFamily="18" charset="0"/>
                        </a:rPr>
                        <a:t>.</a:t>
                      </a:r>
                    </a:p>
                    <a:p>
                      <a:pPr fontAlgn="base"/>
                      <a:r>
                        <a:rPr lang="en-US" sz="2400" dirty="0">
                          <a:effectLst/>
                          <a:latin typeface="Times New Roman" panose="02020603050405020304" pitchFamily="18" charset="0"/>
                          <a:cs typeface="Times New Roman" panose="02020603050405020304" pitchFamily="18" charset="0"/>
                        </a:rPr>
                        <a:t>....</a:t>
                      </a:r>
                    </a:p>
                    <a:p>
                      <a:pPr>
                        <a:lnSpc>
                          <a:spcPct val="115000"/>
                        </a:lnSpc>
                      </a:pPr>
                      <a:r>
                        <a:rPr lang="en-US" sz="2400" dirty="0">
                          <a:effectLst/>
                          <a:latin typeface="Times New Roman" panose="02020603050405020304" pitchFamily="18" charset="0"/>
                          <a:cs typeface="Times New Roman" panose="02020603050405020304" pitchFamily="18" charset="0"/>
                        </a:rPr>
                        <a:t> (HS </a:t>
                      </a:r>
                      <a:r>
                        <a:rPr lang="en-US" sz="2400" dirty="0" err="1">
                          <a:effectLst/>
                          <a:latin typeface="Times New Roman" panose="02020603050405020304" pitchFamily="18" charset="0"/>
                          <a:cs typeface="Times New Roman" panose="02020603050405020304" pitchFamily="18" charset="0"/>
                        </a:rPr>
                        <a:t>trả</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lời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được</a:t>
                      </a:r>
                      <a:r>
                        <a:rPr lang="en-US" sz="2400" dirty="0">
                          <a:effectLst/>
                          <a:latin typeface="Times New Roman" panose="02020603050405020304" pitchFamily="18" charset="0"/>
                          <a:cs typeface="Times New Roman" panose="02020603050405020304" pitchFamily="18" charset="0"/>
                        </a:rPr>
                        <a:t>  1/2 ý </a:t>
                      </a:r>
                      <a:r>
                        <a:rPr lang="en-US" sz="2400" dirty="0" err="1">
                          <a:effectLst/>
                          <a:latin typeface="Times New Roman" panose="02020603050405020304" pitchFamily="18" charset="0"/>
                          <a:cs typeface="Times New Roman" panose="02020603050405020304" pitchFamily="18" charset="0"/>
                        </a:rPr>
                        <a:t>cho</a:t>
                      </a:r>
                      <a:r>
                        <a:rPr lang="en-US" sz="2400" dirty="0">
                          <a:effectLst/>
                          <a:latin typeface="Times New Roman" panose="02020603050405020304" pitchFamily="18" charset="0"/>
                          <a:cs typeface="Times New Roman" panose="02020603050405020304" pitchFamily="18" charset="0"/>
                        </a:rPr>
                        <a:t> 0.5 </a:t>
                      </a:r>
                      <a:r>
                        <a:rPr lang="en-US" sz="2400" dirty="0" err="1">
                          <a:effectLst/>
                          <a:latin typeface="Times New Roman" panose="02020603050405020304" pitchFamily="18" charset="0"/>
                          <a:cs typeface="Times New Roman" panose="02020603050405020304" pitchFamily="18" charset="0"/>
                        </a:rPr>
                        <a:t>điểm</a:t>
                      </a:r>
                      <a:r>
                        <a:rPr lang="en-US" sz="2400" dirty="0">
                          <a:effectLst/>
                          <a:latin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tabLst>
                          <a:tab pos="400050" algn="l"/>
                        </a:tabLst>
                      </a:pPr>
                      <a:r>
                        <a:rPr lang="en-US" sz="2400" dirty="0">
                          <a:effectLst/>
                          <a:latin typeface="Times New Roman" panose="02020603050405020304" pitchFamily="18" charset="0"/>
                          <a:cs typeface="Times New Roman" panose="02020603050405020304" pitchFamily="18" charset="0"/>
                        </a:rPr>
                        <a:t>0.5</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436115132"/>
                  </a:ext>
                </a:extLst>
              </a:tr>
            </a:tbl>
          </a:graphicData>
        </a:graphic>
      </p:graphicFrame>
    </p:spTree>
    <p:extLst>
      <p:ext uri="{BB962C8B-B14F-4D97-AF65-F5344CB8AC3E}">
        <p14:creationId xmlns:p14="http://schemas.microsoft.com/office/powerpoint/2010/main" val="392028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barn(inVertical)">
                                      <p:cBhvr>
                                        <p:cTn id="15"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2" name="Rounded Rectangle 10">
            <a:extLst>
              <a:ext uri="{FF2B5EF4-FFF2-40B4-BE49-F238E27FC236}">
                <a16:creationId xmlns:a16="http://schemas.microsoft.com/office/drawing/2014/main" id="{F550CCF1-A26F-4D93-909B-B75E6EBDB9B0}"/>
              </a:ext>
            </a:extLst>
          </p:cNvPr>
          <p:cNvSpPr>
            <a:spLocks noChangeArrowheads="1"/>
          </p:cNvSpPr>
          <p:nvPr/>
        </p:nvSpPr>
        <p:spPr bwMode="auto">
          <a:xfrm>
            <a:off x="569030" y="533021"/>
            <a:ext cx="5172203" cy="628832"/>
          </a:xfrm>
          <a:prstGeom prst="roundRect">
            <a:avLst>
              <a:gd name="adj" fmla="val 16667"/>
            </a:avLst>
          </a:prstGeom>
          <a:solidFill>
            <a:srgbClr val="FFFF00"/>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3CBF7338-23C2-4595-B1FD-1DA4ABF73C3A}"/>
              </a:ext>
            </a:extLst>
          </p:cNvPr>
          <p:cNvSpPr txBox="1"/>
          <p:nvPr/>
        </p:nvSpPr>
        <p:spPr>
          <a:xfrm>
            <a:off x="715780" y="662771"/>
            <a:ext cx="6108490" cy="461665"/>
          </a:xfrm>
          <a:prstGeom prst="rect">
            <a:avLst/>
          </a:prstGeom>
          <a:noFill/>
        </p:spPr>
        <p:txBody>
          <a:bodyPr wrap="square">
            <a:spAutoFit/>
          </a:bodyPr>
          <a:lstStyle/>
          <a:p>
            <a:r>
              <a:rPr lang="vi-VN" sz="2400" b="1" u="sng" dirty="0">
                <a:solidFill>
                  <a:srgbClr val="0D0D0D"/>
                </a:solidFill>
                <a:effectLst/>
                <a:latin typeface="Times New Roman" panose="02020603050405020304" pitchFamily="18" charset="0"/>
                <a:ea typeface="Times New Roman" panose="02020603050405020304" pitchFamily="18" charset="0"/>
              </a:rPr>
              <a:t>Phần III. Làm văn (</a:t>
            </a:r>
            <a:r>
              <a:rPr lang="en-US" sz="2400" b="1" u="sng" dirty="0">
                <a:solidFill>
                  <a:srgbClr val="0D0D0D"/>
                </a:solidFill>
                <a:effectLst/>
                <a:latin typeface="Times New Roman" panose="02020603050405020304" pitchFamily="18" charset="0"/>
                <a:ea typeface="Times New Roman" panose="02020603050405020304" pitchFamily="18" charset="0"/>
              </a:rPr>
              <a:t> 6,0 </a:t>
            </a:r>
            <a:r>
              <a:rPr lang="vi-VN" sz="2400" b="1" u="sng" dirty="0">
                <a:solidFill>
                  <a:srgbClr val="0D0D0D"/>
                </a:solidFill>
                <a:effectLst/>
                <a:latin typeface="Times New Roman" panose="02020603050405020304" pitchFamily="18" charset="0"/>
                <a:ea typeface="Times New Roman" panose="02020603050405020304" pitchFamily="18" charset="0"/>
              </a:rPr>
              <a:t>điểm)</a:t>
            </a:r>
            <a:endParaRPr lang="en-US" sz="2400" dirty="0"/>
          </a:p>
        </p:txBody>
      </p:sp>
      <p:graphicFrame>
        <p:nvGraphicFramePr>
          <p:cNvPr id="6" name="Table 5">
            <a:extLst>
              <a:ext uri="{FF2B5EF4-FFF2-40B4-BE49-F238E27FC236}">
                <a16:creationId xmlns:a16="http://schemas.microsoft.com/office/drawing/2014/main" id="{4F930E97-3716-4191-A493-A2CBA7281E77}"/>
              </a:ext>
            </a:extLst>
          </p:cNvPr>
          <p:cNvGraphicFramePr>
            <a:graphicFrameLocks noGrp="1"/>
          </p:cNvGraphicFramePr>
          <p:nvPr>
            <p:extLst>
              <p:ext uri="{D42A27DB-BD31-4B8C-83A1-F6EECF244321}">
                <p14:modId xmlns:p14="http://schemas.microsoft.com/office/powerpoint/2010/main" val="3412472292"/>
              </p:ext>
            </p:extLst>
          </p:nvPr>
        </p:nvGraphicFramePr>
        <p:xfrm>
          <a:off x="569030" y="1424066"/>
          <a:ext cx="11408111" cy="5530626"/>
        </p:xfrm>
        <a:graphic>
          <a:graphicData uri="http://schemas.openxmlformats.org/drawingml/2006/table">
            <a:tbl>
              <a:tblPr firstRow="1" firstCol="1" lastRow="1" lastCol="1" bandRow="1" bandCol="1">
                <a:tableStyleId>{5C22544A-7EE6-4342-B048-85BDC9FD1C3A}</a:tableStyleId>
              </a:tblPr>
              <a:tblGrid>
                <a:gridCol w="1259770">
                  <a:extLst>
                    <a:ext uri="{9D8B030D-6E8A-4147-A177-3AD203B41FA5}">
                      <a16:colId xmlns:a16="http://schemas.microsoft.com/office/drawing/2014/main" val="1043196176"/>
                    </a:ext>
                  </a:extLst>
                </a:gridCol>
                <a:gridCol w="9143151">
                  <a:extLst>
                    <a:ext uri="{9D8B030D-6E8A-4147-A177-3AD203B41FA5}">
                      <a16:colId xmlns:a16="http://schemas.microsoft.com/office/drawing/2014/main" val="1926668062"/>
                    </a:ext>
                  </a:extLst>
                </a:gridCol>
                <a:gridCol w="1005190">
                  <a:extLst>
                    <a:ext uri="{9D8B030D-6E8A-4147-A177-3AD203B41FA5}">
                      <a16:colId xmlns:a16="http://schemas.microsoft.com/office/drawing/2014/main" val="256830649"/>
                    </a:ext>
                  </a:extLst>
                </a:gridCol>
              </a:tblGrid>
              <a:tr h="609122">
                <a:tc rowSpan="3">
                  <a:txBody>
                    <a:bodyPr/>
                    <a:lstStyle/>
                    <a:p>
                      <a:pPr algn="ctr">
                        <a:tabLst>
                          <a:tab pos="400050" algn="l"/>
                        </a:tabLst>
                      </a:pPr>
                      <a:r>
                        <a:rPr lang="en-US" sz="2200" dirty="0" err="1">
                          <a:effectLst/>
                          <a:latin typeface="Times New Roman" panose="02020603050405020304" pitchFamily="18" charset="0"/>
                          <a:cs typeface="Times New Roman" panose="02020603050405020304" pitchFamily="18" charset="0"/>
                        </a:rPr>
                        <a:t>Câu</a:t>
                      </a:r>
                      <a:r>
                        <a:rPr lang="en-US" sz="2200" dirty="0">
                          <a:effectLst/>
                          <a:latin typeface="Times New Roman" panose="02020603050405020304" pitchFamily="18" charset="0"/>
                          <a:cs typeface="Times New Roman" panose="02020603050405020304" pitchFamily="18" charset="0"/>
                        </a:rPr>
                        <a:t> 1</a:t>
                      </a:r>
                    </a:p>
                    <a:p>
                      <a:pPr algn="ctr">
                        <a:tabLst>
                          <a:tab pos="400050" algn="l"/>
                        </a:tabLst>
                      </a:pPr>
                      <a:r>
                        <a:rPr lang="en-US" sz="2200" dirty="0">
                          <a:effectLst/>
                          <a:latin typeface="Times New Roman" panose="02020603050405020304" pitchFamily="18" charset="0"/>
                          <a:cs typeface="Times New Roman" panose="02020603050405020304" pitchFamily="18" charset="0"/>
                        </a:rPr>
                        <a:t>(2.0điểm) </a:t>
                      </a:r>
                      <a:endParaRPr lang="en-US" sz="2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070" marR="63070" marT="0" marB="0"/>
                </a:tc>
                <a:tc>
                  <a:txBody>
                    <a:bodyPr/>
                    <a:lstStyle/>
                    <a:p>
                      <a:pPr algn="just">
                        <a:tabLst>
                          <a:tab pos="228600" algn="l"/>
                        </a:tabLst>
                      </a:pPr>
                      <a:r>
                        <a:rPr lang="en-US" sz="2200" dirty="0">
                          <a:effectLst/>
                          <a:latin typeface="Times New Roman" panose="02020603050405020304" pitchFamily="18" charset="0"/>
                          <a:cs typeface="Times New Roman" panose="02020603050405020304" pitchFamily="18" charset="0"/>
                        </a:rPr>
                        <a:t>a. </a:t>
                      </a:r>
                      <a:r>
                        <a:rPr lang="en-US" sz="2200" dirty="0" err="1">
                          <a:effectLst/>
                          <a:latin typeface="Times New Roman" panose="02020603050405020304" pitchFamily="18" charset="0"/>
                          <a:cs typeface="Times New Roman" panose="02020603050405020304" pitchFamily="18" charset="0"/>
                        </a:rPr>
                        <a:t>Đảm</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bảo</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thể</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thức</a:t>
                      </a:r>
                      <a:r>
                        <a:rPr lang="en-US" sz="2200" dirty="0">
                          <a:effectLst/>
                          <a:latin typeface="Times New Roman" panose="02020603050405020304" pitchFamily="18" charset="0"/>
                          <a:cs typeface="Times New Roman" panose="02020603050405020304" pitchFamily="18" charset="0"/>
                        </a:rPr>
                        <a:t>, dung </a:t>
                      </a:r>
                      <a:r>
                        <a:rPr lang="en-US" sz="2200" dirty="0" err="1">
                          <a:effectLst/>
                          <a:latin typeface="Times New Roman" panose="02020603050405020304" pitchFamily="18" charset="0"/>
                          <a:cs typeface="Times New Roman" panose="02020603050405020304" pitchFamily="18" charset="0"/>
                        </a:rPr>
                        <a:t>lượng</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yêu</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cầu</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của</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một</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đoạn</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văn</a:t>
                      </a:r>
                      <a:r>
                        <a:rPr lang="en-US" sz="2200" dirty="0">
                          <a:effectLst/>
                          <a:latin typeface="Times New Roman" panose="02020603050405020304" pitchFamily="18" charset="0"/>
                          <a:cs typeface="Times New Roman" panose="02020603050405020304" pitchFamily="18" charset="0"/>
                        </a:rPr>
                        <a:t> .</a:t>
                      </a:r>
                      <a:endParaRPr lang="en-US" sz="2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070" marR="63070" marT="0" marB="0"/>
                </a:tc>
                <a:tc>
                  <a:txBody>
                    <a:bodyPr/>
                    <a:lstStyle/>
                    <a:p>
                      <a:pPr algn="ctr">
                        <a:tabLst>
                          <a:tab pos="400050" algn="l"/>
                        </a:tabLst>
                      </a:pPr>
                      <a:r>
                        <a:rPr lang="en-US" sz="2400" dirty="0">
                          <a:effectLst/>
                          <a:latin typeface="Times New Roman" panose="02020603050405020304" pitchFamily="18" charset="0"/>
                          <a:cs typeface="Times New Roman" panose="02020603050405020304" pitchFamily="18" charset="0"/>
                        </a:rPr>
                        <a:t>0,25</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070" marR="63070" marT="0" marB="0"/>
                </a:tc>
                <a:extLst>
                  <a:ext uri="{0D108BD9-81ED-4DB2-BD59-A6C34878D82A}">
                    <a16:rowId xmlns:a16="http://schemas.microsoft.com/office/drawing/2014/main" val="3600561510"/>
                  </a:ext>
                </a:extLst>
              </a:tr>
              <a:tr h="668396">
                <a:tc vMerge="1">
                  <a:txBody>
                    <a:bodyPr/>
                    <a:lstStyle/>
                    <a:p>
                      <a:endParaRPr lang="en-US"/>
                    </a:p>
                  </a:txBody>
                  <a:tcPr/>
                </a:tc>
                <a:tc>
                  <a:txBody>
                    <a:bodyPr/>
                    <a:lstStyle/>
                    <a:p>
                      <a:pPr>
                        <a:tabLst>
                          <a:tab pos="228600" algn="l"/>
                        </a:tabLst>
                      </a:pPr>
                      <a:r>
                        <a:rPr lang="en-US" sz="2200" dirty="0">
                          <a:effectLst/>
                          <a:latin typeface="Times New Roman" panose="02020603050405020304" pitchFamily="18" charset="0"/>
                          <a:cs typeface="Times New Roman" panose="02020603050405020304" pitchFamily="18" charset="0"/>
                        </a:rPr>
                        <a:t>b. </a:t>
                      </a:r>
                      <a:r>
                        <a:rPr lang="en-US" sz="2200" dirty="0" err="1">
                          <a:effectLst/>
                          <a:latin typeface="Times New Roman" panose="02020603050405020304" pitchFamily="18" charset="0"/>
                          <a:cs typeface="Times New Roman" panose="02020603050405020304" pitchFamily="18" charset="0"/>
                        </a:rPr>
                        <a:t>Xác</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định</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đúng</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nội</a:t>
                      </a:r>
                      <a:r>
                        <a:rPr lang="en-US" sz="2200" dirty="0">
                          <a:effectLst/>
                          <a:latin typeface="Times New Roman" panose="02020603050405020304" pitchFamily="18" charset="0"/>
                          <a:cs typeface="Times New Roman" panose="02020603050405020304" pitchFamily="18" charset="0"/>
                        </a:rPr>
                        <a:t> dung </a:t>
                      </a:r>
                      <a:r>
                        <a:rPr lang="en-US" sz="2200" dirty="0" err="1">
                          <a:effectLst/>
                          <a:latin typeface="Times New Roman" panose="02020603050405020304" pitchFamily="18" charset="0"/>
                          <a:cs typeface="Times New Roman" panose="02020603050405020304" pitchFamily="18" charset="0"/>
                        </a:rPr>
                        <a:t>chủ</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yếu</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đoạn</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văn</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suy</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nghĩ</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về</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một</a:t>
                      </a:r>
                      <a:r>
                        <a:rPr lang="en-US" sz="2200" dirty="0">
                          <a:effectLst/>
                          <a:latin typeface="Times New Roman" panose="02020603050405020304" pitchFamily="18" charset="0"/>
                          <a:cs typeface="Times New Roman" panose="02020603050405020304" pitchFamily="18" charset="0"/>
                        </a:rPr>
                        <a:t> chi </a:t>
                      </a:r>
                      <a:r>
                        <a:rPr lang="en-US" sz="2200" dirty="0" err="1">
                          <a:effectLst/>
                          <a:latin typeface="Times New Roman" panose="02020603050405020304" pitchFamily="18" charset="0"/>
                          <a:cs typeface="Times New Roman" panose="02020603050405020304" pitchFamily="18" charset="0"/>
                        </a:rPr>
                        <a:t>tiết</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trong</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truyện</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cổ</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tích</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để</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lại</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cho</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em</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ấn</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tượng</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sâu</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sắc</a:t>
                      </a:r>
                      <a:r>
                        <a:rPr lang="en-US" sz="2200" dirty="0">
                          <a:effectLst/>
                          <a:latin typeface="Times New Roman" panose="02020603050405020304" pitchFamily="18" charset="0"/>
                          <a:cs typeface="Times New Roman" panose="02020603050405020304" pitchFamily="18" charset="0"/>
                        </a:rPr>
                        <a:t>.</a:t>
                      </a:r>
                      <a:endParaRPr lang="en-US" sz="2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070" marR="63070" marT="0" marB="0"/>
                </a:tc>
                <a:tc>
                  <a:txBody>
                    <a:bodyPr/>
                    <a:lstStyle/>
                    <a:p>
                      <a:pPr algn="ctr">
                        <a:tabLst>
                          <a:tab pos="400050" algn="l"/>
                        </a:tabLst>
                      </a:pPr>
                      <a:r>
                        <a:rPr lang="en-US" sz="2400">
                          <a:effectLst/>
                          <a:latin typeface="Times New Roman" panose="02020603050405020304" pitchFamily="18" charset="0"/>
                          <a:cs typeface="Times New Roman" panose="02020603050405020304" pitchFamily="18" charset="0"/>
                        </a:rPr>
                        <a:t>0,25</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070" marR="63070" marT="0" marB="0"/>
                </a:tc>
                <a:extLst>
                  <a:ext uri="{0D108BD9-81ED-4DB2-BD59-A6C34878D82A}">
                    <a16:rowId xmlns:a16="http://schemas.microsoft.com/office/drawing/2014/main" val="1356064579"/>
                  </a:ext>
                </a:extLst>
              </a:tr>
              <a:tr h="4156415">
                <a:tc vMerge="1">
                  <a:txBody>
                    <a:bodyPr/>
                    <a:lstStyle/>
                    <a:p>
                      <a:endParaRPr lang="en-US"/>
                    </a:p>
                  </a:txBody>
                  <a:tcPr/>
                </a:tc>
                <a:tc>
                  <a:txBody>
                    <a:bodyPr/>
                    <a:lstStyle/>
                    <a:p>
                      <a:pPr marL="457200" algn="just">
                        <a:lnSpc>
                          <a:spcPct val="115000"/>
                        </a:lnSpc>
                        <a:spcAft>
                          <a:spcPts val="1000"/>
                        </a:spcAft>
                        <a:tabLst>
                          <a:tab pos="228600" algn="l"/>
                        </a:tabLst>
                      </a:pPr>
                      <a:r>
                        <a:rPr lang="en-US" sz="2200" dirty="0">
                          <a:effectLst/>
                          <a:latin typeface="Times New Roman" panose="02020603050405020304" pitchFamily="18" charset="0"/>
                          <a:cs typeface="Times New Roman" panose="02020603050405020304" pitchFamily="18" charset="0"/>
                        </a:rPr>
                        <a:t>c. </a:t>
                      </a:r>
                      <a:r>
                        <a:rPr lang="en-US" sz="2200" dirty="0" err="1">
                          <a:effectLst/>
                          <a:latin typeface="Times New Roman" panose="02020603050405020304" pitchFamily="18" charset="0"/>
                          <a:cs typeface="Times New Roman" panose="02020603050405020304" pitchFamily="18" charset="0"/>
                        </a:rPr>
                        <a:t>Triển</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khai</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hợp</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lý</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nội</a:t>
                      </a:r>
                      <a:r>
                        <a:rPr lang="en-US" sz="2200" dirty="0">
                          <a:effectLst/>
                          <a:latin typeface="Times New Roman" panose="02020603050405020304" pitchFamily="18" charset="0"/>
                          <a:cs typeface="Times New Roman" panose="02020603050405020304" pitchFamily="18" charset="0"/>
                        </a:rPr>
                        <a:t> dung </a:t>
                      </a:r>
                      <a:r>
                        <a:rPr lang="en-US" sz="2200" dirty="0" err="1">
                          <a:effectLst/>
                          <a:latin typeface="Times New Roman" panose="02020603050405020304" pitchFamily="18" charset="0"/>
                          <a:cs typeface="Times New Roman" panose="02020603050405020304" pitchFamily="18" charset="0"/>
                        </a:rPr>
                        <a:t>đoạn</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văn</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Có</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thể</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viết</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đoạn</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văn</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theo</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hướng</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sau</a:t>
                      </a:r>
                      <a:r>
                        <a:rPr lang="en-US" sz="2200" dirty="0">
                          <a:effectLst/>
                          <a:latin typeface="Times New Roman" panose="02020603050405020304" pitchFamily="18" charset="0"/>
                          <a:cs typeface="Times New Roman" panose="02020603050405020304" pitchFamily="18" charset="0"/>
                        </a:rPr>
                        <a:t>:</a:t>
                      </a:r>
                    </a:p>
                    <a:p>
                      <a:r>
                        <a:rPr lang="en-US" sz="2200" dirty="0">
                          <a:effectLst/>
                          <a:latin typeface="Times New Roman" panose="02020603050405020304" pitchFamily="18" charset="0"/>
                          <a:cs typeface="Times New Roman" panose="02020603050405020304" pitchFamily="18" charset="0"/>
                        </a:rPr>
                        <a:t>MĐ: </a:t>
                      </a:r>
                      <a:r>
                        <a:rPr lang="en-US" sz="2200" dirty="0" err="1">
                          <a:effectLst/>
                          <a:latin typeface="Times New Roman" panose="02020603050405020304" pitchFamily="18" charset="0"/>
                          <a:cs typeface="Times New Roman" panose="02020603050405020304" pitchFamily="18" charset="0"/>
                        </a:rPr>
                        <a:t>Giới</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thiệu</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ấn</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tượng</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về</a:t>
                      </a:r>
                      <a:r>
                        <a:rPr lang="en-US" sz="2200" dirty="0">
                          <a:effectLst/>
                          <a:latin typeface="Times New Roman" panose="02020603050405020304" pitchFamily="18" charset="0"/>
                          <a:cs typeface="Times New Roman" panose="02020603050405020304" pitchFamily="18" charset="0"/>
                        </a:rPr>
                        <a:t> chi </a:t>
                      </a:r>
                      <a:r>
                        <a:rPr lang="en-US" sz="2200" dirty="0" err="1">
                          <a:effectLst/>
                          <a:latin typeface="Times New Roman" panose="02020603050405020304" pitchFamily="18" charset="0"/>
                          <a:cs typeface="Times New Roman" panose="02020603050405020304" pitchFamily="18" charset="0"/>
                        </a:rPr>
                        <a:t>tiết</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cụ</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thể</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nào</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trong</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truyện</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cổ</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tích</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gì</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và</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vai</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trò</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của</a:t>
                      </a:r>
                      <a:r>
                        <a:rPr lang="en-US" sz="2200" dirty="0">
                          <a:effectLst/>
                          <a:latin typeface="Times New Roman" panose="02020603050405020304" pitchFamily="18" charset="0"/>
                          <a:cs typeface="Times New Roman" panose="02020603050405020304" pitchFamily="18" charset="0"/>
                        </a:rPr>
                        <a:t> chi </a:t>
                      </a:r>
                      <a:r>
                        <a:rPr lang="en-US" sz="2200" dirty="0" err="1">
                          <a:effectLst/>
                          <a:latin typeface="Times New Roman" panose="02020603050405020304" pitchFamily="18" charset="0"/>
                          <a:cs typeface="Times New Roman" panose="02020603050405020304" pitchFamily="18" charset="0"/>
                        </a:rPr>
                        <a:t>tiết</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trong</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việc</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thể</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hiện</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chủ</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đề</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văn</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bản</a:t>
                      </a:r>
                      <a:r>
                        <a:rPr lang="en-US" sz="2200" dirty="0">
                          <a:effectLst/>
                          <a:latin typeface="Times New Roman" panose="02020603050405020304" pitchFamily="18" charset="0"/>
                          <a:cs typeface="Times New Roman" panose="02020603050405020304" pitchFamily="18" charset="0"/>
                        </a:rPr>
                        <a:t>.</a:t>
                      </a:r>
                    </a:p>
                    <a:p>
                      <a:r>
                        <a:rPr lang="en-US" sz="2200" dirty="0">
                          <a:effectLst/>
                          <a:latin typeface="Times New Roman" panose="02020603050405020304" pitchFamily="18" charset="0"/>
                          <a:cs typeface="Times New Roman" panose="02020603050405020304" pitchFamily="18" charset="0"/>
                        </a:rPr>
                        <a:t>TĐ: </a:t>
                      </a:r>
                    </a:p>
                    <a:p>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Nêu</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vị</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trí</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hoàn</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cảnh</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xuất</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hiện</a:t>
                      </a:r>
                      <a:r>
                        <a:rPr lang="en-US" sz="2200" dirty="0">
                          <a:effectLst/>
                          <a:latin typeface="Times New Roman" panose="02020603050405020304" pitchFamily="18" charset="0"/>
                          <a:cs typeface="Times New Roman" panose="02020603050405020304" pitchFamily="18" charset="0"/>
                        </a:rPr>
                        <a:t> chi </a:t>
                      </a:r>
                      <a:r>
                        <a:rPr lang="en-US" sz="2200" dirty="0" err="1">
                          <a:effectLst/>
                          <a:latin typeface="Times New Roman" panose="02020603050405020304" pitchFamily="18" charset="0"/>
                          <a:cs typeface="Times New Roman" panose="02020603050405020304" pitchFamily="18" charset="0"/>
                        </a:rPr>
                        <a:t>tiết</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Trích</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dẫn</a:t>
                      </a:r>
                      <a:r>
                        <a:rPr lang="en-US" sz="2200" dirty="0">
                          <a:effectLst/>
                          <a:latin typeface="Times New Roman" panose="02020603050405020304" pitchFamily="18" charset="0"/>
                          <a:cs typeface="Times New Roman" panose="02020603050405020304" pitchFamily="18" charset="0"/>
                        </a:rPr>
                        <a:t> chi </a:t>
                      </a:r>
                      <a:r>
                        <a:rPr lang="en-US" sz="2200" dirty="0" err="1">
                          <a:effectLst/>
                          <a:latin typeface="Times New Roman" panose="02020603050405020304" pitchFamily="18" charset="0"/>
                          <a:cs typeface="Times New Roman" panose="02020603050405020304" pitchFamily="18" charset="0"/>
                        </a:rPr>
                        <a:t>tiết</a:t>
                      </a:r>
                      <a:endParaRPr lang="en-US" sz="2200" dirty="0">
                        <a:effectLst/>
                        <a:latin typeface="Times New Roman" panose="02020603050405020304" pitchFamily="18" charset="0"/>
                        <a:cs typeface="Times New Roman" panose="02020603050405020304" pitchFamily="18" charset="0"/>
                      </a:endParaRPr>
                    </a:p>
                    <a:p>
                      <a:r>
                        <a:rPr lang="en-US" sz="2200" dirty="0">
                          <a:effectLst/>
                          <a:latin typeface="Times New Roman" panose="02020603050405020304" pitchFamily="18" charset="0"/>
                          <a:cs typeface="Times New Roman" panose="02020603050405020304" pitchFamily="18" charset="0"/>
                        </a:rPr>
                        <a:t>+ Chi </a:t>
                      </a:r>
                      <a:r>
                        <a:rPr lang="en-US" sz="2200" dirty="0" err="1">
                          <a:effectLst/>
                          <a:latin typeface="Times New Roman" panose="02020603050405020304" pitchFamily="18" charset="0"/>
                          <a:cs typeface="Times New Roman" panose="02020603050405020304" pitchFamily="18" charset="0"/>
                        </a:rPr>
                        <a:t>tiết</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đó</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có</a:t>
                      </a:r>
                      <a:r>
                        <a:rPr lang="en-US" sz="2200" dirty="0">
                          <a:effectLst/>
                          <a:latin typeface="Times New Roman" panose="02020603050405020304" pitchFamily="18" charset="0"/>
                          <a:cs typeface="Times New Roman" panose="02020603050405020304" pitchFamily="18" charset="0"/>
                        </a:rPr>
                        <a:t> ý </a:t>
                      </a:r>
                      <a:r>
                        <a:rPr lang="en-US" sz="2200" dirty="0" err="1">
                          <a:effectLst/>
                          <a:latin typeface="Times New Roman" panose="02020603050405020304" pitchFamily="18" charset="0"/>
                          <a:cs typeface="Times New Roman" panose="02020603050405020304" pitchFamily="18" charset="0"/>
                        </a:rPr>
                        <a:t>nghĩa</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gì</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trong</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việc</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thể</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hiện</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đặc</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điểm</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nhân</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vật</a:t>
                      </a:r>
                      <a:r>
                        <a:rPr lang="en-US" sz="2200" dirty="0">
                          <a:effectLst/>
                          <a:latin typeface="Times New Roman" panose="02020603050405020304" pitchFamily="18" charset="0"/>
                          <a:cs typeface="Times New Roman" panose="02020603050405020304" pitchFamily="18" charset="0"/>
                        </a:rPr>
                        <a:t>?</a:t>
                      </a:r>
                    </a:p>
                    <a:p>
                      <a:r>
                        <a:rPr lang="en-US" sz="2200" dirty="0">
                          <a:effectLst/>
                          <a:latin typeface="Times New Roman" panose="02020603050405020304" pitchFamily="18" charset="0"/>
                          <a:cs typeface="Times New Roman" panose="02020603050405020304" pitchFamily="18" charset="0"/>
                        </a:rPr>
                        <a:t>+ Chi </a:t>
                      </a:r>
                      <a:r>
                        <a:rPr lang="en-US" sz="2200" dirty="0" err="1">
                          <a:effectLst/>
                          <a:latin typeface="Times New Roman" panose="02020603050405020304" pitchFamily="18" charset="0"/>
                          <a:cs typeface="Times New Roman" panose="02020603050405020304" pitchFamily="18" charset="0"/>
                        </a:rPr>
                        <a:t>tiết</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có</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đặc</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sắc</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gì</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trong</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nghệ</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thuật</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kể</a:t>
                      </a:r>
                      <a:r>
                        <a:rPr lang="en-US" sz="2200" dirty="0">
                          <a:effectLst/>
                          <a:latin typeface="Times New Roman" panose="02020603050405020304" pitchFamily="18" charset="0"/>
                          <a:cs typeface="Times New Roman" panose="02020603050405020304" pitchFamily="18" charset="0"/>
                        </a:rPr>
                        <a:t>?</a:t>
                      </a:r>
                    </a:p>
                    <a:p>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Bày</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tỏ</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sự</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xúc</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động</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khi</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đọc</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đến</a:t>
                      </a:r>
                      <a:r>
                        <a:rPr lang="en-US" sz="2200" dirty="0">
                          <a:effectLst/>
                          <a:latin typeface="Times New Roman" panose="02020603050405020304" pitchFamily="18" charset="0"/>
                          <a:cs typeface="Times New Roman" panose="02020603050405020304" pitchFamily="18" charset="0"/>
                        </a:rPr>
                        <a:t> chi </a:t>
                      </a:r>
                      <a:r>
                        <a:rPr lang="en-US" sz="2200" dirty="0" err="1">
                          <a:effectLst/>
                          <a:latin typeface="Times New Roman" panose="02020603050405020304" pitchFamily="18" charset="0"/>
                          <a:cs typeface="Times New Roman" panose="02020603050405020304" pitchFamily="18" charset="0"/>
                        </a:rPr>
                        <a:t>tiết</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đó</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Lí</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giải</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tại</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sao</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em</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xúc</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động</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Liên</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hệ</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đến</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thực</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tế</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trải</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nghiệm</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của</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bản</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thân</a:t>
                      </a:r>
                      <a:r>
                        <a:rPr lang="en-US" sz="2200" dirty="0">
                          <a:effectLst/>
                          <a:latin typeface="Times New Roman" panose="02020603050405020304" pitchFamily="18" charset="0"/>
                          <a:cs typeface="Times New Roman" panose="02020603050405020304" pitchFamily="18" charset="0"/>
                        </a:rPr>
                        <a:t>, ý </a:t>
                      </a:r>
                      <a:r>
                        <a:rPr lang="en-US" sz="2200" dirty="0" err="1">
                          <a:effectLst/>
                          <a:latin typeface="Times New Roman" panose="02020603050405020304" pitchFamily="18" charset="0"/>
                          <a:cs typeface="Times New Roman" panose="02020603050405020304" pitchFamily="18" charset="0"/>
                        </a:rPr>
                        <a:t>nghĩa</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của</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hành</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động</a:t>
                      </a:r>
                      <a:r>
                        <a:rPr lang="en-US" sz="2200" dirty="0">
                          <a:effectLst/>
                          <a:latin typeface="Times New Roman" panose="02020603050405020304" pitchFamily="18" charset="0"/>
                          <a:cs typeface="Times New Roman" panose="02020603050405020304" pitchFamily="18" charset="0"/>
                        </a:rPr>
                        <a:t>? </a:t>
                      </a:r>
                    </a:p>
                    <a:p>
                      <a:r>
                        <a:rPr lang="en-US" sz="2200" dirty="0">
                          <a:effectLst/>
                          <a:latin typeface="Times New Roman" panose="02020603050405020304" pitchFamily="18" charset="0"/>
                          <a:cs typeface="Times New Roman" panose="02020603050405020304" pitchFamily="18" charset="0"/>
                        </a:rPr>
                        <a:t>KĐ: </a:t>
                      </a:r>
                      <a:r>
                        <a:rPr lang="en-US" sz="2200" dirty="0" err="1">
                          <a:effectLst/>
                          <a:latin typeface="Times New Roman" panose="02020603050405020304" pitchFamily="18" charset="0"/>
                          <a:cs typeface="Times New Roman" panose="02020603050405020304" pitchFamily="18" charset="0"/>
                        </a:rPr>
                        <a:t>Cảm</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nghĩ</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về</a:t>
                      </a:r>
                      <a:r>
                        <a:rPr lang="en-US" sz="2200" dirty="0">
                          <a:effectLst/>
                          <a:latin typeface="Times New Roman" panose="02020603050405020304" pitchFamily="18" charset="0"/>
                          <a:cs typeface="Times New Roman" panose="02020603050405020304" pitchFamily="18" charset="0"/>
                        </a:rPr>
                        <a:t> chi </a:t>
                      </a:r>
                      <a:r>
                        <a:rPr lang="en-US" sz="2200" dirty="0" err="1">
                          <a:effectLst/>
                          <a:latin typeface="Times New Roman" panose="02020603050405020304" pitchFamily="18" charset="0"/>
                          <a:cs typeface="Times New Roman" panose="02020603050405020304" pitchFamily="18" charset="0"/>
                        </a:rPr>
                        <a:t>tiết</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được</a:t>
                      </a:r>
                      <a:r>
                        <a:rPr lang="en-US" sz="2200" dirty="0">
                          <a:effectLst/>
                          <a:latin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cs typeface="Times New Roman" panose="02020603050405020304" pitchFamily="18" charset="0"/>
                        </a:rPr>
                        <a:t>chọn</a:t>
                      </a:r>
                      <a:endParaRPr lang="en-US" sz="2200" dirty="0">
                        <a:effectLst/>
                        <a:latin typeface="Times New Roman" panose="02020603050405020304" pitchFamily="18" charset="0"/>
                        <a:cs typeface="Times New Roman" panose="02020603050405020304" pitchFamily="18" charset="0"/>
                      </a:endParaRPr>
                    </a:p>
                    <a:p>
                      <a:pPr>
                        <a:tabLst>
                          <a:tab pos="228600" algn="l"/>
                        </a:tabLst>
                      </a:pPr>
                      <a:r>
                        <a:rPr lang="en-US" sz="2200" dirty="0">
                          <a:effectLst/>
                          <a:latin typeface="Times New Roman" panose="02020603050405020304" pitchFamily="18" charset="0"/>
                          <a:cs typeface="Times New Roman" panose="02020603050405020304" pitchFamily="18" charset="0"/>
                        </a:rPr>
                        <a:t> </a:t>
                      </a:r>
                      <a:endParaRPr lang="en-US" sz="2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070" marR="63070" marT="0" marB="0"/>
                </a:tc>
                <a:tc>
                  <a:txBody>
                    <a:bodyPr/>
                    <a:lstStyle/>
                    <a:p>
                      <a:pPr>
                        <a:tabLst>
                          <a:tab pos="400050" algn="l"/>
                        </a:tabLst>
                      </a:pPr>
                      <a:r>
                        <a:rPr lang="en-US" sz="2400" dirty="0">
                          <a:effectLst/>
                          <a:latin typeface="Times New Roman" panose="02020603050405020304" pitchFamily="18" charset="0"/>
                          <a:cs typeface="Times New Roman" panose="02020603050405020304" pitchFamily="18" charset="0"/>
                        </a:rPr>
                        <a:t>1.0</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070" marR="63070" marT="0" marB="0"/>
                </a:tc>
                <a:extLst>
                  <a:ext uri="{0D108BD9-81ED-4DB2-BD59-A6C34878D82A}">
                    <a16:rowId xmlns:a16="http://schemas.microsoft.com/office/drawing/2014/main" val="618575535"/>
                  </a:ext>
                </a:extLst>
              </a:tr>
            </a:tbl>
          </a:graphicData>
        </a:graphic>
      </p:graphicFrame>
    </p:spTree>
    <p:extLst>
      <p:ext uri="{BB962C8B-B14F-4D97-AF65-F5344CB8AC3E}">
        <p14:creationId xmlns:p14="http://schemas.microsoft.com/office/powerpoint/2010/main" val="2380929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barn(inVertical)">
                                      <p:cBhvr>
                                        <p:cTn id="1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E084A956-874C-47DD-BE51-25DE8E89B6D4}"/>
              </a:ext>
            </a:extLst>
          </p:cNvPr>
          <p:cNvGraphicFramePr>
            <a:graphicFrameLocks noGrp="1"/>
          </p:cNvGraphicFramePr>
          <p:nvPr>
            <p:extLst>
              <p:ext uri="{D42A27DB-BD31-4B8C-83A1-F6EECF244321}">
                <p14:modId xmlns:p14="http://schemas.microsoft.com/office/powerpoint/2010/main" val="131029152"/>
              </p:ext>
            </p:extLst>
          </p:nvPr>
        </p:nvGraphicFramePr>
        <p:xfrm>
          <a:off x="614597" y="2113613"/>
          <a:ext cx="10882859" cy="2313448"/>
        </p:xfrm>
        <a:graphic>
          <a:graphicData uri="http://schemas.openxmlformats.org/drawingml/2006/table">
            <a:tbl>
              <a:tblPr firstRow="1" firstCol="1" lastRow="1" lastCol="1" bandRow="1" bandCol="1">
                <a:tableStyleId>{5C22544A-7EE6-4342-B048-85BDC9FD1C3A}</a:tableStyleId>
              </a:tblPr>
              <a:tblGrid>
                <a:gridCol w="9819501">
                  <a:extLst>
                    <a:ext uri="{9D8B030D-6E8A-4147-A177-3AD203B41FA5}">
                      <a16:colId xmlns:a16="http://schemas.microsoft.com/office/drawing/2014/main" val="587780307"/>
                    </a:ext>
                  </a:extLst>
                </a:gridCol>
                <a:gridCol w="1063358">
                  <a:extLst>
                    <a:ext uri="{9D8B030D-6E8A-4147-A177-3AD203B41FA5}">
                      <a16:colId xmlns:a16="http://schemas.microsoft.com/office/drawing/2014/main" val="4159651112"/>
                    </a:ext>
                  </a:extLst>
                </a:gridCol>
              </a:tblGrid>
              <a:tr h="771149">
                <a:tc>
                  <a:txBody>
                    <a:bodyPr/>
                    <a:lstStyle/>
                    <a:p>
                      <a:pPr algn="just">
                        <a:tabLst>
                          <a:tab pos="228600" algn="l"/>
                        </a:tabLst>
                      </a:pPr>
                      <a:r>
                        <a:rPr lang="en-US" sz="2400" dirty="0">
                          <a:effectLst/>
                          <a:latin typeface="Times New Roman" panose="02020603050405020304" pitchFamily="18" charset="0"/>
                          <a:cs typeface="Times New Roman" panose="02020603050405020304" pitchFamily="18" charset="0"/>
                        </a:rPr>
                        <a:t>d. </a:t>
                      </a:r>
                      <a:r>
                        <a:rPr lang="en-US" sz="2400" dirty="0" err="1">
                          <a:effectLst/>
                          <a:latin typeface="Times New Roman" panose="02020603050405020304" pitchFamily="18" charset="0"/>
                          <a:cs typeface="Times New Roman" panose="02020603050405020304" pitchFamily="18" charset="0"/>
                        </a:rPr>
                        <a:t>Sáng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tạo</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Cách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diễn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đạt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độc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đáo</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có</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cảm</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nghĩ</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riêng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sâu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sắc</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tabLst>
                          <a:tab pos="400050" algn="l"/>
                        </a:tabLst>
                      </a:pPr>
                      <a:r>
                        <a:rPr lang="en-US" sz="2400">
                          <a:effectLst/>
                          <a:latin typeface="Times New Roman" panose="02020603050405020304" pitchFamily="18" charset="0"/>
                          <a:cs typeface="Times New Roman" panose="02020603050405020304" pitchFamily="18" charset="0"/>
                        </a:rPr>
                        <a:t>0,25</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70502624"/>
                  </a:ext>
                </a:extLst>
              </a:tr>
              <a:tr h="1542299">
                <a:tc>
                  <a:txBody>
                    <a:bodyPr/>
                    <a:lstStyle/>
                    <a:p>
                      <a:pPr algn="just">
                        <a:tabLst>
                          <a:tab pos="228600" algn="l"/>
                        </a:tabLst>
                      </a:pPr>
                      <a:r>
                        <a:rPr lang="en-US" sz="2400">
                          <a:effectLst/>
                          <a:latin typeface="Times New Roman" panose="02020603050405020304" pitchFamily="18" charset="0"/>
                          <a:cs typeface="Times New Roman" panose="02020603050405020304" pitchFamily="18" charset="0"/>
                        </a:rPr>
                        <a:t>e. Chính tả, dùng từ, đặt câu: Đảm bảo chuẩn chính tả, ngữ pháp, ngữ nghĩa Tiếng Việt.</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tabLst>
                          <a:tab pos="400050" algn="l"/>
                        </a:tabLst>
                      </a:pPr>
                      <a:r>
                        <a:rPr lang="en-US" sz="2400" dirty="0">
                          <a:effectLst/>
                          <a:latin typeface="Times New Roman" panose="02020603050405020304" pitchFamily="18" charset="0"/>
                          <a:cs typeface="Times New Roman" panose="02020603050405020304" pitchFamily="18" charset="0"/>
                        </a:rPr>
                        <a:t>0,25</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262704122"/>
                  </a:ext>
                </a:extLst>
              </a:tr>
            </a:tbl>
          </a:graphicData>
        </a:graphic>
      </p:graphicFrame>
    </p:spTree>
    <p:extLst>
      <p:ext uri="{BB962C8B-B14F-4D97-AF65-F5344CB8AC3E}">
        <p14:creationId xmlns:p14="http://schemas.microsoft.com/office/powerpoint/2010/main" val="5625547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78015777-F5FD-420E-9EF9-77D7A0AA2DE8}"/>
              </a:ext>
            </a:extLst>
          </p:cNvPr>
          <p:cNvGraphicFramePr>
            <a:graphicFrameLocks noGrp="1"/>
          </p:cNvGraphicFramePr>
          <p:nvPr>
            <p:extLst>
              <p:ext uri="{D42A27DB-BD31-4B8C-83A1-F6EECF244321}">
                <p14:modId xmlns:p14="http://schemas.microsoft.com/office/powerpoint/2010/main" val="2048064571"/>
              </p:ext>
            </p:extLst>
          </p:nvPr>
        </p:nvGraphicFramePr>
        <p:xfrm>
          <a:off x="264826" y="614597"/>
          <a:ext cx="11662347" cy="6124639"/>
        </p:xfrm>
        <a:graphic>
          <a:graphicData uri="http://schemas.openxmlformats.org/drawingml/2006/table">
            <a:tbl>
              <a:tblPr firstRow="1" firstCol="1" lastRow="1" lastCol="1" bandRow="1" bandCol="1">
                <a:tableStyleId>{5C22544A-7EE6-4342-B048-85BDC9FD1C3A}</a:tableStyleId>
              </a:tblPr>
              <a:tblGrid>
                <a:gridCol w="1573967">
                  <a:extLst>
                    <a:ext uri="{9D8B030D-6E8A-4147-A177-3AD203B41FA5}">
                      <a16:colId xmlns:a16="http://schemas.microsoft.com/office/drawing/2014/main" val="3440816001"/>
                    </a:ext>
                  </a:extLst>
                </a:gridCol>
                <a:gridCol w="9276053">
                  <a:extLst>
                    <a:ext uri="{9D8B030D-6E8A-4147-A177-3AD203B41FA5}">
                      <a16:colId xmlns:a16="http://schemas.microsoft.com/office/drawing/2014/main" val="3148555177"/>
                    </a:ext>
                  </a:extLst>
                </a:gridCol>
                <a:gridCol w="812327">
                  <a:extLst>
                    <a:ext uri="{9D8B030D-6E8A-4147-A177-3AD203B41FA5}">
                      <a16:colId xmlns:a16="http://schemas.microsoft.com/office/drawing/2014/main" val="2797124364"/>
                    </a:ext>
                  </a:extLst>
                </a:gridCol>
              </a:tblGrid>
              <a:tr h="1095480">
                <a:tc rowSpan="3">
                  <a:txBody>
                    <a:bodyPr/>
                    <a:lstStyle/>
                    <a:p>
                      <a:pPr algn="ctr">
                        <a:tabLst>
                          <a:tab pos="400050" algn="l"/>
                        </a:tabLst>
                      </a:pPr>
                      <a:r>
                        <a:rPr lang="en-US" sz="2400">
                          <a:effectLst/>
                          <a:latin typeface="Times New Roman" panose="02020603050405020304" pitchFamily="18" charset="0"/>
                          <a:cs typeface="Times New Roman" panose="02020603050405020304" pitchFamily="18" charset="0"/>
                        </a:rPr>
                        <a:t>Câu 2</a:t>
                      </a:r>
                    </a:p>
                    <a:p>
                      <a:pPr algn="ctr">
                        <a:tabLst>
                          <a:tab pos="400050" algn="l"/>
                        </a:tabLst>
                      </a:pPr>
                      <a:r>
                        <a:rPr lang="en-US" sz="2400">
                          <a:effectLst/>
                          <a:latin typeface="Times New Roman" panose="02020603050405020304" pitchFamily="18" charset="0"/>
                          <a:cs typeface="Times New Roman" panose="02020603050405020304" pitchFamily="18" charset="0"/>
                        </a:rPr>
                        <a:t>(4.0 điểm) </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tabLst>
                          <a:tab pos="400050" algn="l"/>
                        </a:tabLst>
                      </a:pPr>
                      <a:r>
                        <a:rPr lang="en-US" sz="2400">
                          <a:effectLst/>
                          <a:latin typeface="Times New Roman" panose="02020603050405020304" pitchFamily="18" charset="0"/>
                          <a:cs typeface="Times New Roman" panose="02020603050405020304" pitchFamily="18" charset="0"/>
                        </a:rPr>
                        <a:t>a. Đảm bảo cấu trúc của một bài văn thuyết minh thuật lại sự kiện. Bài viết có bố cục chặt chẽ, rõ ràng, sắp xếp hệ thống mạch lạc, chính xác.</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tabLst>
                          <a:tab pos="400050" algn="l"/>
                        </a:tabLst>
                      </a:pPr>
                      <a:r>
                        <a:rPr lang="en-US" sz="2400">
                          <a:effectLst/>
                          <a:latin typeface="Times New Roman" panose="02020603050405020304" pitchFamily="18" charset="0"/>
                          <a:cs typeface="Times New Roman" panose="02020603050405020304" pitchFamily="18" charset="0"/>
                        </a:rPr>
                        <a:t>0.25</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39278255"/>
                  </a:ext>
                </a:extLst>
              </a:tr>
              <a:tr h="547740">
                <a:tc vMerge="1">
                  <a:txBody>
                    <a:bodyPr/>
                    <a:lstStyle/>
                    <a:p>
                      <a:endParaRPr lang="en-US"/>
                    </a:p>
                  </a:txBody>
                  <a:tcPr/>
                </a:tc>
                <a:tc>
                  <a:txBody>
                    <a:bodyPr/>
                    <a:lstStyle/>
                    <a:p>
                      <a:pPr algn="just">
                        <a:tabLst>
                          <a:tab pos="400050" algn="l"/>
                        </a:tabLst>
                      </a:pPr>
                      <a:r>
                        <a:rPr lang="en-US" sz="2400">
                          <a:effectLst/>
                          <a:latin typeface="Times New Roman" panose="02020603050405020304" pitchFamily="18" charset="0"/>
                          <a:cs typeface="Times New Roman" panose="02020603050405020304" pitchFamily="18" charset="0"/>
                        </a:rPr>
                        <a:t>b. Xác định đúng yêu cầu bài viết: </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tabLst>
                          <a:tab pos="400050" algn="l"/>
                        </a:tabLst>
                      </a:pPr>
                      <a:r>
                        <a:rPr lang="en-US" sz="2400">
                          <a:effectLst/>
                          <a:latin typeface="Times New Roman" panose="02020603050405020304" pitchFamily="18" charset="0"/>
                          <a:cs typeface="Times New Roman" panose="02020603050405020304" pitchFamily="18" charset="0"/>
                        </a:rPr>
                        <a:t>0.25</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146615414"/>
                  </a:ext>
                </a:extLst>
              </a:tr>
              <a:tr h="4479619">
                <a:tc vMerge="1">
                  <a:txBody>
                    <a:bodyPr/>
                    <a:lstStyle/>
                    <a:p>
                      <a:endParaRPr lang="en-US"/>
                    </a:p>
                  </a:txBody>
                  <a:tcPr/>
                </a:tc>
                <a:tc>
                  <a:txBody>
                    <a:bodyPr/>
                    <a:lstStyle/>
                    <a:p>
                      <a:r>
                        <a:rPr lang="en-US" sz="2400" dirty="0" err="1">
                          <a:effectLst/>
                          <a:latin typeface="Times New Roman" panose="02020603050405020304" pitchFamily="18" charset="0"/>
                          <a:cs typeface="Times New Roman" panose="02020603050405020304" pitchFamily="18" charset="0"/>
                        </a:rPr>
                        <a:t>c.Triển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khai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bài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viết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Có</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thể</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theo</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gợi</a:t>
                      </a:r>
                      <a:r>
                        <a:rPr lang="en-US" sz="2400" dirty="0">
                          <a:effectLst/>
                          <a:latin typeface="Times New Roman" panose="02020603050405020304" pitchFamily="18" charset="0"/>
                          <a:cs typeface="Times New Roman" panose="02020603050405020304" pitchFamily="18" charset="0"/>
                        </a:rPr>
                        <a:t> ý </a:t>
                      </a:r>
                      <a:r>
                        <a:rPr lang="en-US" sz="2400" dirty="0" err="1">
                          <a:effectLst/>
                          <a:latin typeface="Times New Roman" panose="02020603050405020304" pitchFamily="18" charset="0"/>
                          <a:cs typeface="Times New Roman" panose="02020603050405020304" pitchFamily="18" charset="0"/>
                        </a:rPr>
                        <a:t>sau</a:t>
                      </a:r>
                      <a:endParaRPr lang="en-US" sz="2400" dirty="0">
                        <a:effectLst/>
                        <a:latin typeface="Times New Roman" panose="02020603050405020304" pitchFamily="18" charset="0"/>
                        <a:cs typeface="Times New Roman" panose="02020603050405020304" pitchFamily="18" charset="0"/>
                      </a:endParaRPr>
                    </a:p>
                    <a:p>
                      <a:pPr algn="just"/>
                      <a:r>
                        <a:rPr lang="vi-VN" sz="2400" dirty="0">
                          <a:effectLst/>
                          <a:latin typeface="Times New Roman" panose="02020603050405020304" pitchFamily="18" charset="0"/>
                          <a:cs typeface="Times New Roman" panose="02020603050405020304" pitchFamily="18" charset="0"/>
                        </a:rPr>
                        <a:t>* Mở bài: Đóng vai nhân vật để giới thiệu sơ lược về mình và câu chuyện định kể.</a:t>
                      </a:r>
                      <a:endParaRPr lang="en-US" sz="2400" dirty="0">
                        <a:effectLst/>
                        <a:latin typeface="Times New Roman" panose="02020603050405020304" pitchFamily="18" charset="0"/>
                        <a:cs typeface="Times New Roman" panose="02020603050405020304" pitchFamily="18" charset="0"/>
                      </a:endParaRPr>
                    </a:p>
                    <a:p>
                      <a:pPr algn="just"/>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Có</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thể</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hình</a:t>
                      </a:r>
                      <a:r>
                        <a:rPr lang="en-US" sz="2400" dirty="0">
                          <a:effectLst/>
                          <a:latin typeface="Times New Roman" panose="02020603050405020304" pitchFamily="18" charset="0"/>
                          <a:cs typeface="Times New Roman" panose="02020603050405020304" pitchFamily="18" charset="0"/>
                        </a:rPr>
                        <a:t> dung, </a:t>
                      </a:r>
                      <a:r>
                        <a:rPr lang="en-US" sz="2400" dirty="0" err="1">
                          <a:effectLst/>
                          <a:latin typeface="Times New Roman" panose="02020603050405020304" pitchFamily="18" charset="0"/>
                          <a:cs typeface="Times New Roman" panose="02020603050405020304" pitchFamily="18" charset="0"/>
                        </a:rPr>
                        <a:t>nhập</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vai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từ</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hoàn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cảnh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trải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nghiệm</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của</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nhân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vật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để</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kể</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lại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câu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chuyện</a:t>
                      </a:r>
                      <a:r>
                        <a:rPr lang="en-US" sz="2400" dirty="0">
                          <a:effectLst/>
                          <a:latin typeface="Times New Roman" panose="02020603050405020304" pitchFamily="18" charset="0"/>
                          <a:cs typeface="Times New Roman" panose="02020603050405020304" pitchFamily="18" charset="0"/>
                        </a:rPr>
                        <a:t>)</a:t>
                      </a:r>
                    </a:p>
                    <a:p>
                      <a:pPr algn="just"/>
                      <a:r>
                        <a:rPr lang="vi-VN" sz="2400" dirty="0">
                          <a:effectLst/>
                          <a:latin typeface="Times New Roman" panose="02020603050405020304" pitchFamily="18" charset="0"/>
                          <a:cs typeface="Times New Roman" panose="02020603050405020304" pitchFamily="18" charset="0"/>
                        </a:rPr>
                        <a:t>* Thân bài: Kể diễn biến câu chuyện:</a:t>
                      </a:r>
                      <a:endParaRPr lang="en-US" sz="2400" dirty="0">
                        <a:effectLst/>
                        <a:latin typeface="Times New Roman" panose="02020603050405020304" pitchFamily="18" charset="0"/>
                        <a:cs typeface="Times New Roman" panose="02020603050405020304" pitchFamily="18" charset="0"/>
                      </a:endParaRPr>
                    </a:p>
                    <a:p>
                      <a:pPr algn="just"/>
                      <a:r>
                        <a:rPr lang="vi-VN" sz="2400" dirty="0">
                          <a:effectLst/>
                          <a:latin typeface="Times New Roman" panose="02020603050405020304" pitchFamily="18" charset="0"/>
                          <a:cs typeface="Times New Roman" panose="02020603050405020304" pitchFamily="18" charset="0"/>
                        </a:rPr>
                        <a:t>- Xuất thân của các nhân vật.</a:t>
                      </a:r>
                      <a:endParaRPr lang="en-US" sz="2400" dirty="0">
                        <a:effectLst/>
                        <a:latin typeface="Times New Roman" panose="02020603050405020304" pitchFamily="18" charset="0"/>
                        <a:cs typeface="Times New Roman" panose="02020603050405020304" pitchFamily="18" charset="0"/>
                      </a:endParaRPr>
                    </a:p>
                    <a:p>
                      <a:pPr algn="just"/>
                      <a:r>
                        <a:rPr lang="vi-VN" sz="2400" dirty="0">
                          <a:effectLst/>
                          <a:latin typeface="Times New Roman" panose="02020603050405020304" pitchFamily="18" charset="0"/>
                          <a:cs typeface="Times New Roman" panose="02020603050405020304" pitchFamily="18" charset="0"/>
                        </a:rPr>
                        <a:t>- Hoàn cảnh diễn ra câu chuyện.</a:t>
                      </a:r>
                      <a:endParaRPr lang="en-US" sz="2400" dirty="0">
                        <a:effectLst/>
                        <a:latin typeface="Times New Roman" panose="02020603050405020304" pitchFamily="18" charset="0"/>
                        <a:cs typeface="Times New Roman" panose="02020603050405020304" pitchFamily="18" charset="0"/>
                      </a:endParaRPr>
                    </a:p>
                    <a:p>
                      <a:pPr algn="just"/>
                      <a:r>
                        <a:rPr lang="vi-VN" sz="2400" dirty="0">
                          <a:effectLst/>
                          <a:latin typeface="Times New Roman" panose="02020603050405020304" pitchFamily="18" charset="0"/>
                          <a:cs typeface="Times New Roman" panose="02020603050405020304" pitchFamily="18" charset="0"/>
                        </a:rPr>
                        <a:t>- Diễn biến chính:</a:t>
                      </a:r>
                      <a:endParaRPr lang="en-US" sz="2400" dirty="0">
                        <a:effectLst/>
                        <a:latin typeface="Times New Roman" panose="02020603050405020304" pitchFamily="18" charset="0"/>
                        <a:cs typeface="Times New Roman" panose="02020603050405020304" pitchFamily="18" charset="0"/>
                      </a:endParaRPr>
                    </a:p>
                    <a:p>
                      <a:pPr algn="just"/>
                      <a:r>
                        <a:rPr lang="vi-VN" sz="2400" dirty="0">
                          <a:effectLst/>
                          <a:latin typeface="Times New Roman" panose="02020603050405020304" pitchFamily="18" charset="0"/>
                          <a:cs typeface="Times New Roman" panose="02020603050405020304" pitchFamily="18" charset="0"/>
                        </a:rPr>
                        <a:t>+ SV1:      + SV2:    + SV3:</a:t>
                      </a:r>
                      <a:endParaRPr lang="en-US" sz="2400" dirty="0">
                        <a:effectLst/>
                        <a:latin typeface="Times New Roman" panose="02020603050405020304" pitchFamily="18" charset="0"/>
                        <a:cs typeface="Times New Roman" panose="02020603050405020304" pitchFamily="18" charset="0"/>
                      </a:endParaRPr>
                    </a:p>
                    <a:p>
                      <a:pPr>
                        <a:lnSpc>
                          <a:spcPct val="115000"/>
                        </a:lnSpc>
                        <a:spcAft>
                          <a:spcPts val="1200"/>
                        </a:spcAft>
                      </a:pP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Kết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bài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Kết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thúc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câu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chuyện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và</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nêu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bài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học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được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rút</a:t>
                      </a:r>
                      <a:r>
                        <a:rPr lang="en-US" sz="2400" dirty="0">
                          <a:effectLst/>
                          <a:latin typeface="Times New Roman" panose="02020603050405020304" pitchFamily="18" charset="0"/>
                          <a:cs typeface="Times New Roman" panose="02020603050405020304" pitchFamily="18" charset="0"/>
                        </a:rPr>
                        <a:t> ra </a:t>
                      </a:r>
                      <a:r>
                        <a:rPr lang="en-US" sz="2400" dirty="0" err="1">
                          <a:effectLst/>
                          <a:latin typeface="Times New Roman" panose="02020603050405020304" pitchFamily="18" charset="0"/>
                          <a:cs typeface="Times New Roman" panose="02020603050405020304" pitchFamily="18" charset="0"/>
                        </a:rPr>
                        <a:t>từ</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câu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chuyện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hoặc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thông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điệp</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gửi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gắm</a:t>
                      </a:r>
                      <a:r>
                        <a:rPr lang="en-US" sz="2400" dirty="0">
                          <a:effectLst/>
                          <a:latin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tabLst>
                          <a:tab pos="400050" algn="l"/>
                        </a:tabLst>
                      </a:pPr>
                      <a:r>
                        <a:rPr lang="en-US" sz="2400" dirty="0">
                          <a:effectLst/>
                          <a:latin typeface="Times New Roman" panose="02020603050405020304" pitchFamily="18" charset="0"/>
                          <a:cs typeface="Times New Roman" panose="02020603050405020304" pitchFamily="18" charset="0"/>
                        </a:rPr>
                        <a:t>3.0</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387901080"/>
                  </a:ext>
                </a:extLst>
              </a:tr>
            </a:tbl>
          </a:graphicData>
        </a:graphic>
      </p:graphicFrame>
    </p:spTree>
    <p:extLst>
      <p:ext uri="{BB962C8B-B14F-4D97-AF65-F5344CB8AC3E}">
        <p14:creationId xmlns:p14="http://schemas.microsoft.com/office/powerpoint/2010/main" val="6348077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10" name="Rounded Rectangle 10">
            <a:extLst>
              <a:ext uri="{FF2B5EF4-FFF2-40B4-BE49-F238E27FC236}">
                <a16:creationId xmlns:a16="http://schemas.microsoft.com/office/drawing/2014/main" id="{A12D773B-B794-48AB-8424-B048B0C1CC13}"/>
              </a:ext>
            </a:extLst>
          </p:cNvPr>
          <p:cNvSpPr>
            <a:spLocks noChangeArrowheads="1"/>
          </p:cNvSpPr>
          <p:nvPr/>
        </p:nvSpPr>
        <p:spPr bwMode="auto">
          <a:xfrm>
            <a:off x="569030" y="2458153"/>
            <a:ext cx="11304918" cy="3522922"/>
          </a:xfrm>
          <a:prstGeom prst="roundRect">
            <a:avLst>
              <a:gd name="adj" fmla="val 16667"/>
            </a:avLst>
          </a:prstGeom>
          <a:solidFill>
            <a:srgbClr val="92D050"/>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ounded Rectangle 10">
            <a:extLst>
              <a:ext uri="{FF2B5EF4-FFF2-40B4-BE49-F238E27FC236}">
                <a16:creationId xmlns:a16="http://schemas.microsoft.com/office/drawing/2014/main" id="{6FDC76C2-D69A-4C29-AE4A-99692B3CDCFF}"/>
              </a:ext>
            </a:extLst>
          </p:cNvPr>
          <p:cNvSpPr>
            <a:spLocks noChangeArrowheads="1"/>
          </p:cNvSpPr>
          <p:nvPr/>
        </p:nvSpPr>
        <p:spPr bwMode="auto">
          <a:xfrm>
            <a:off x="4591065" y="497028"/>
            <a:ext cx="3320483" cy="628832"/>
          </a:xfrm>
          <a:prstGeom prst="roundRect">
            <a:avLst>
              <a:gd name="adj" fmla="val 16667"/>
            </a:avLst>
          </a:prstGeom>
          <a:solidFill>
            <a:srgbClr val="FFFF00"/>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ounded Rectangle 10">
            <a:extLst>
              <a:ext uri="{FF2B5EF4-FFF2-40B4-BE49-F238E27FC236}">
                <a16:creationId xmlns:a16="http://schemas.microsoft.com/office/drawing/2014/main" id="{F48C235C-854E-454B-9B40-B07D62227661}"/>
              </a:ext>
            </a:extLst>
          </p:cNvPr>
          <p:cNvSpPr>
            <a:spLocks noChangeArrowheads="1"/>
          </p:cNvSpPr>
          <p:nvPr/>
        </p:nvSpPr>
        <p:spPr bwMode="auto">
          <a:xfrm>
            <a:off x="569030" y="1418054"/>
            <a:ext cx="4983631" cy="755520"/>
          </a:xfrm>
          <a:prstGeom prst="roundRect">
            <a:avLst>
              <a:gd name="adj" fmla="val 16667"/>
            </a:avLst>
          </a:prstGeom>
          <a:solidFill>
            <a:srgbClr val="92D050"/>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30E043AA-3948-4F40-B240-432EC8C491CB}"/>
              </a:ext>
            </a:extLst>
          </p:cNvPr>
          <p:cNvSpPr txBox="1"/>
          <p:nvPr/>
        </p:nvSpPr>
        <p:spPr>
          <a:xfrm>
            <a:off x="2948609" y="616102"/>
            <a:ext cx="6109252" cy="490199"/>
          </a:xfrm>
          <a:prstGeom prst="rect">
            <a:avLst/>
          </a:prstGeom>
          <a:noFill/>
        </p:spPr>
        <p:txBody>
          <a:bodyPr wrap="square">
            <a:spAutoFit/>
          </a:bodyPr>
          <a:lstStyle/>
          <a:p>
            <a:pPr marL="457200" algn="ctr">
              <a:lnSpc>
                <a:spcPct val="115000"/>
              </a:lnSpc>
              <a:spcAft>
                <a:spcPts val="1000"/>
              </a:spcAft>
              <a:tabLst>
                <a:tab pos="400050" algn="l"/>
              </a:tabLst>
            </a:pPr>
            <a:r>
              <a:rPr lang="en-US" sz="2400" b="1" u="sng"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ĐỀ BÀI</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21AC2C86-B5C4-4F2F-9F1E-7B57DC4BB89B}"/>
              </a:ext>
            </a:extLst>
          </p:cNvPr>
          <p:cNvSpPr txBox="1"/>
          <p:nvPr/>
        </p:nvSpPr>
        <p:spPr>
          <a:xfrm>
            <a:off x="775252" y="1511075"/>
            <a:ext cx="6109252" cy="461665"/>
          </a:xfrm>
          <a:prstGeom prst="rect">
            <a:avLst/>
          </a:prstGeom>
          <a:noFill/>
        </p:spPr>
        <p:txBody>
          <a:bodyPr wrap="square">
            <a:spAutoFit/>
          </a:bodyPr>
          <a:lstStyle/>
          <a:p>
            <a:pPr>
              <a:tabLst>
                <a:tab pos="400050" algn="l"/>
              </a:tabLst>
            </a:pPr>
            <a:r>
              <a:rPr lang="en-US" sz="2400" b="1" u="sng" dirty="0" err="1">
                <a:effectLst/>
                <a:latin typeface="Times New Roman" panose="02020603050405020304" pitchFamily="18" charset="0"/>
                <a:ea typeface="Times New Roman" panose="02020603050405020304" pitchFamily="18" charset="0"/>
              </a:rPr>
              <a:t>Phần</a:t>
            </a:r>
            <a:r>
              <a:rPr lang="en-US" sz="2400" b="1" u="sng" dirty="0">
                <a:effectLst/>
                <a:latin typeface="Times New Roman" panose="02020603050405020304" pitchFamily="18" charset="0"/>
                <a:ea typeface="Times New Roman" panose="02020603050405020304" pitchFamily="18" charset="0"/>
              </a:rPr>
              <a:t> I. </a:t>
            </a:r>
            <a:r>
              <a:rPr lang="en-US" sz="2400" b="1" u="sng" dirty="0" err="1">
                <a:effectLst/>
                <a:latin typeface="Times New Roman" panose="02020603050405020304" pitchFamily="18" charset="0"/>
                <a:ea typeface="Times New Roman" panose="02020603050405020304" pitchFamily="18" charset="0"/>
              </a:rPr>
              <a:t>Tiếng</a:t>
            </a:r>
            <a:r>
              <a:rPr lang="en-US" sz="2400" b="1" u="sng" dirty="0">
                <a:effectLst/>
                <a:latin typeface="Times New Roman" panose="02020603050405020304" pitchFamily="18" charset="0"/>
                <a:ea typeface="Times New Roman" panose="02020603050405020304" pitchFamily="18" charset="0"/>
              </a:rPr>
              <a:t> </a:t>
            </a:r>
            <a:r>
              <a:rPr lang="en-US" sz="2400" b="1" u="sng" dirty="0" err="1">
                <a:effectLst/>
                <a:latin typeface="Times New Roman" panose="02020603050405020304" pitchFamily="18" charset="0"/>
                <a:ea typeface="Times New Roman" panose="02020603050405020304" pitchFamily="18" charset="0"/>
              </a:rPr>
              <a:t>Việt</a:t>
            </a:r>
            <a:r>
              <a:rPr lang="en-US" sz="2400" b="1" u="sng" dirty="0">
                <a:effectLst/>
                <a:latin typeface="Times New Roman" panose="02020603050405020304" pitchFamily="18" charset="0"/>
                <a:ea typeface="Times New Roman" panose="02020603050405020304" pitchFamily="18" charset="0"/>
              </a:rPr>
              <a:t>  ( 2,0 </a:t>
            </a:r>
            <a:r>
              <a:rPr lang="en-US" sz="2400" b="1" u="sng" dirty="0" err="1">
                <a:effectLst/>
                <a:latin typeface="Times New Roman" panose="02020603050405020304" pitchFamily="18" charset="0"/>
                <a:ea typeface="Times New Roman" panose="02020603050405020304" pitchFamily="18" charset="0"/>
              </a:rPr>
              <a:t>điểm</a:t>
            </a:r>
            <a:r>
              <a:rPr lang="en-US" sz="2400" b="1" u="sng" dirty="0">
                <a:effectLst/>
                <a:latin typeface="Times New Roman" panose="02020603050405020304" pitchFamily="18" charset="0"/>
                <a:ea typeface="Times New Roman" panose="02020603050405020304" pitchFamily="18" charset="0"/>
              </a:rPr>
              <a:t>)</a:t>
            </a:r>
            <a:r>
              <a:rPr lang="en-US" sz="2400" u="sng" dirty="0">
                <a:effectLst/>
                <a:latin typeface="Times New Roman" panose="02020603050405020304" pitchFamily="18" charset="0"/>
                <a:ea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endParaRPr>
          </a:p>
        </p:txBody>
      </p:sp>
      <p:sp>
        <p:nvSpPr>
          <p:cNvPr id="9" name="TextBox 8">
            <a:extLst>
              <a:ext uri="{FF2B5EF4-FFF2-40B4-BE49-F238E27FC236}">
                <a16:creationId xmlns:a16="http://schemas.microsoft.com/office/drawing/2014/main" id="{71D9F0B0-7E4D-4B16-82D8-30EBCCDC9A8D}"/>
              </a:ext>
            </a:extLst>
          </p:cNvPr>
          <p:cNvSpPr txBox="1"/>
          <p:nvPr/>
        </p:nvSpPr>
        <p:spPr>
          <a:xfrm>
            <a:off x="672141" y="3017456"/>
            <a:ext cx="11098696" cy="2241960"/>
          </a:xfrm>
          <a:prstGeom prst="rect">
            <a:avLst/>
          </a:prstGeom>
          <a:noFill/>
        </p:spPr>
        <p:txBody>
          <a:bodyPr wrap="square">
            <a:spAutoFit/>
          </a:bodyPr>
          <a:lstStyle/>
          <a:p>
            <a:pPr marL="30480">
              <a:lnSpc>
                <a:spcPct val="150000"/>
              </a:lnSpc>
              <a:spcAft>
                <a:spcPts val="0"/>
              </a:spcAft>
            </a:pPr>
            <a:r>
              <a:rPr lang="en-US" sz="2400" b="1" dirty="0" err="1">
                <a:effectLst/>
                <a:latin typeface="Times New Roman" panose="02020603050405020304" pitchFamily="18" charset="0"/>
                <a:ea typeface="Times New Roman" panose="02020603050405020304" pitchFamily="18" charset="0"/>
              </a:rPr>
              <a:t>Câu</a:t>
            </a:r>
            <a:r>
              <a:rPr lang="en-US" sz="2400" b="1" dirty="0">
                <a:effectLst/>
                <a:latin typeface="Times New Roman" panose="02020603050405020304" pitchFamily="18" charset="0"/>
                <a:ea typeface="Times New Roman" panose="02020603050405020304" pitchFamily="18" charset="0"/>
              </a:rPr>
              <a:t> 1. </a:t>
            </a:r>
            <a:r>
              <a:rPr lang="en-US" sz="2400" dirty="0" err="1">
                <a:effectLst/>
                <a:latin typeface="Times New Roman" panose="02020603050405020304" pitchFamily="18" charset="0"/>
                <a:ea typeface="Times New Roman" panose="02020603050405020304" pitchFamily="18" charset="0"/>
              </a:rPr>
              <a:t>Từ</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nào</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sau</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đây</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có</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nghĩa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là</a:t>
            </a:r>
            <a:r>
              <a:rPr lang="en-US" sz="2400" b="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Tổ</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tiên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của</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gia</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đình</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những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người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thuộc</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thế</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hệ</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đầu</a:t>
            </a:r>
            <a:r>
              <a:rPr lang="en-US" sz="2400" i="1" dirty="0">
                <a:effectLst/>
                <a:latin typeface="Times New Roman" panose="02020603050405020304" pitchFamily="18" charset="0"/>
                <a:ea typeface="Times New Roman" panose="02020603050405020304" pitchFamily="18" charset="0"/>
              </a:rPr>
              <a:t>, qua </a:t>
            </a:r>
            <a:r>
              <a:rPr lang="en-US" sz="2400" i="1" dirty="0" err="1">
                <a:effectLst/>
                <a:latin typeface="Times New Roman" panose="02020603050405020304" pitchFamily="18" charset="0"/>
                <a:ea typeface="Times New Roman" panose="02020603050405020304" pitchFamily="18" charset="0"/>
              </a:rPr>
              <a:t>đời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đã</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lâu</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của</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gia</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đình</a:t>
            </a:r>
            <a:r>
              <a:rPr lang="en-US" sz="2400" dirty="0">
                <a:effectLst/>
                <a:latin typeface="Times New Roman" panose="02020603050405020304" pitchFamily="18" charset="0"/>
                <a:ea typeface="Times New Roman" panose="02020603050405020304" pitchFamily="18" charset="0"/>
              </a:rPr>
              <a:t>”</a:t>
            </a:r>
            <a:r>
              <a:rPr lang="en-US" sz="2400" b="1" dirty="0">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marL="30480">
              <a:lnSpc>
                <a:spcPct val="150000"/>
              </a:lnSpc>
              <a:spcAft>
                <a:spcPts val="0"/>
              </a:spcAft>
            </a:pPr>
            <a:r>
              <a:rPr lang="en-US" sz="2400" dirty="0">
                <a:effectLst/>
                <a:latin typeface="Times New Roman" panose="02020603050405020304" pitchFamily="18" charset="0"/>
                <a:ea typeface="Times New Roman" panose="02020603050405020304" pitchFamily="18" charset="0"/>
              </a:rPr>
              <a:t>A. </a:t>
            </a:r>
            <a:r>
              <a:rPr lang="en-US" sz="2400" dirty="0" err="1">
                <a:effectLst/>
                <a:latin typeface="Times New Roman" panose="02020603050405020304" pitchFamily="18" charset="0"/>
                <a:ea typeface="Times New Roman" panose="02020603050405020304" pitchFamily="18" charset="0"/>
              </a:rPr>
              <a:t>gia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truyền</a:t>
            </a:r>
            <a:r>
              <a:rPr lang="en-US" sz="2400" dirty="0">
                <a:effectLst/>
                <a:latin typeface="Times New Roman" panose="02020603050405020304" pitchFamily="18" charset="0"/>
                <a:ea typeface="Times New Roman" panose="02020603050405020304" pitchFamily="18" charset="0"/>
              </a:rPr>
              <a:t>                                                         B. </a:t>
            </a:r>
            <a:r>
              <a:rPr lang="en-US" sz="2400" dirty="0" err="1">
                <a:effectLst/>
                <a:latin typeface="Times New Roman" panose="02020603050405020304" pitchFamily="18" charset="0"/>
                <a:ea typeface="Times New Roman" panose="02020603050405020304" pitchFamily="18" charset="0"/>
              </a:rPr>
              <a:t>gia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đạo</a:t>
            </a:r>
            <a:endParaRPr lang="en-US" sz="2400" dirty="0">
              <a:effectLst/>
              <a:latin typeface="Times New Roman" panose="02020603050405020304" pitchFamily="18" charset="0"/>
              <a:ea typeface="Times New Roman" panose="02020603050405020304" pitchFamily="18" charset="0"/>
            </a:endParaRPr>
          </a:p>
          <a:p>
            <a:pPr marL="30480">
              <a:lnSpc>
                <a:spcPct val="150000"/>
              </a:lnSpc>
              <a:spcAft>
                <a:spcPts val="0"/>
              </a:spcAft>
            </a:pPr>
            <a:r>
              <a:rPr lang="en-US" sz="2400" dirty="0">
                <a:effectLst/>
                <a:latin typeface="Times New Roman" panose="02020603050405020304" pitchFamily="18" charset="0"/>
                <a:ea typeface="Times New Roman" panose="02020603050405020304" pitchFamily="18" charset="0"/>
              </a:rPr>
              <a:t>C. </a:t>
            </a:r>
            <a:r>
              <a:rPr lang="en-US" sz="2400" dirty="0" err="1">
                <a:effectLst/>
                <a:latin typeface="Times New Roman" panose="02020603050405020304" pitchFamily="18" charset="0"/>
                <a:ea typeface="Times New Roman" panose="02020603050405020304" pitchFamily="18" charset="0"/>
              </a:rPr>
              <a:t>gia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cảnh</a:t>
            </a:r>
            <a:r>
              <a:rPr lang="en-US" sz="2400" dirty="0">
                <a:effectLst/>
                <a:latin typeface="Times New Roman" panose="02020603050405020304" pitchFamily="18" charset="0"/>
                <a:ea typeface="Times New Roman" panose="02020603050405020304" pitchFamily="18" charset="0"/>
              </a:rPr>
              <a:t>                                                           D. </a:t>
            </a:r>
            <a:r>
              <a:rPr lang="en-US" sz="2400" dirty="0" err="1">
                <a:effectLst/>
                <a:latin typeface="Times New Roman" panose="02020603050405020304" pitchFamily="18" charset="0"/>
                <a:ea typeface="Times New Roman" panose="02020603050405020304" pitchFamily="18" charset="0"/>
              </a:rPr>
              <a:t>gia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tiên</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66198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arn(inVertical)">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barn(inVertical)">
                                      <p:cBhvr>
                                        <p:cTn id="23" dur="500"/>
                                        <p:tgtEl>
                                          <p:spTgt spid="10"/>
                                        </p:tgtEl>
                                      </p:cBhvr>
                                    </p:animEffect>
                                  </p:childTnLst>
                                </p:cTn>
                              </p:par>
                              <p:par>
                                <p:cTn id="24" presetID="16" presetClass="entr" presetSubtype="21" fill="hold" grpId="0" nodeType="with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barn(inVertical)">
                                      <p:cBhvr>
                                        <p:cTn id="26"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2" grpId="0" animBg="1"/>
      <p:bldP spid="3" grpId="0" animBg="1"/>
      <p:bldP spid="5" grpId="0"/>
      <p:bldP spid="7" grpId="0"/>
      <p:bldP spid="9"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16102DD4-7E30-49DC-B852-A2C04BD10B5E}"/>
              </a:ext>
            </a:extLst>
          </p:cNvPr>
          <p:cNvGraphicFramePr>
            <a:graphicFrameLocks noGrp="1"/>
          </p:cNvGraphicFramePr>
          <p:nvPr>
            <p:extLst>
              <p:ext uri="{D42A27DB-BD31-4B8C-83A1-F6EECF244321}">
                <p14:modId xmlns:p14="http://schemas.microsoft.com/office/powerpoint/2010/main" val="2179969082"/>
              </p:ext>
            </p:extLst>
          </p:nvPr>
        </p:nvGraphicFramePr>
        <p:xfrm>
          <a:off x="524656" y="1603949"/>
          <a:ext cx="10613036" cy="2849022"/>
        </p:xfrm>
        <a:graphic>
          <a:graphicData uri="http://schemas.openxmlformats.org/drawingml/2006/table">
            <a:tbl>
              <a:tblPr firstRow="1" firstCol="1" lastRow="1" lastCol="1" bandRow="1" bandCol="1">
                <a:tableStyleId>{5C22544A-7EE6-4342-B048-85BDC9FD1C3A}</a:tableStyleId>
              </a:tblPr>
              <a:tblGrid>
                <a:gridCol w="9576041">
                  <a:extLst>
                    <a:ext uri="{9D8B030D-6E8A-4147-A177-3AD203B41FA5}">
                      <a16:colId xmlns:a16="http://schemas.microsoft.com/office/drawing/2014/main" val="15432805"/>
                    </a:ext>
                  </a:extLst>
                </a:gridCol>
                <a:gridCol w="1036995">
                  <a:extLst>
                    <a:ext uri="{9D8B030D-6E8A-4147-A177-3AD203B41FA5}">
                      <a16:colId xmlns:a16="http://schemas.microsoft.com/office/drawing/2014/main" val="1736383526"/>
                    </a:ext>
                  </a:extLst>
                </a:gridCol>
              </a:tblGrid>
              <a:tr h="1926489">
                <a:tc>
                  <a:txBody>
                    <a:bodyPr/>
                    <a:lstStyle/>
                    <a:p>
                      <a:pPr>
                        <a:lnSpc>
                          <a:spcPct val="115000"/>
                        </a:lnSpc>
                      </a:pPr>
                      <a:r>
                        <a:rPr lang="en-US" sz="2400" dirty="0">
                          <a:effectLst/>
                          <a:latin typeface="Times New Roman" panose="02020603050405020304" pitchFamily="18" charset="0"/>
                          <a:cs typeface="Times New Roman" panose="02020603050405020304" pitchFamily="18" charset="0"/>
                        </a:rPr>
                        <a:t>d. </a:t>
                      </a:r>
                      <a:r>
                        <a:rPr lang="en-US" sz="2400" dirty="0" err="1">
                          <a:effectLst/>
                          <a:latin typeface="Times New Roman" panose="02020603050405020304" pitchFamily="18" charset="0"/>
                          <a:cs typeface="Times New Roman" panose="02020603050405020304" pitchFamily="18" charset="0"/>
                        </a:rPr>
                        <a:t>Sáng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tạo</a:t>
                      </a:r>
                      <a:r>
                        <a:rPr lang="en-US" sz="2400" dirty="0">
                          <a:effectLst/>
                          <a:latin typeface="Times New Roman" panose="02020603050405020304" pitchFamily="18" charset="0"/>
                          <a:cs typeface="Times New Roman" panose="02020603050405020304" pitchFamily="18" charset="0"/>
                        </a:rPr>
                        <a:t>: HS </a:t>
                      </a:r>
                      <a:r>
                        <a:rPr lang="en-US" sz="2400" dirty="0" err="1">
                          <a:effectLst/>
                          <a:latin typeface="Times New Roman" panose="02020603050405020304" pitchFamily="18" charset="0"/>
                          <a:cs typeface="Times New Roman" panose="02020603050405020304" pitchFamily="18" charset="0"/>
                        </a:rPr>
                        <a:t>có</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hình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ảnh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miêu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tả</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sinh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động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hấp</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dẫn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có</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quan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sát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tinh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tế</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diễn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đạt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rõ</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ràng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có</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cảm</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xúc</a:t>
                      </a:r>
                      <a:r>
                        <a:rPr lang="en-US" sz="2400" dirty="0">
                          <a:effectLst/>
                          <a:latin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tabLst>
                          <a:tab pos="400050" algn="l"/>
                        </a:tabLst>
                      </a:pPr>
                      <a:r>
                        <a:rPr lang="en-US" sz="2400">
                          <a:effectLst/>
                          <a:latin typeface="Times New Roman" panose="02020603050405020304" pitchFamily="18" charset="0"/>
                          <a:cs typeface="Times New Roman" panose="02020603050405020304" pitchFamily="18" charset="0"/>
                        </a:rPr>
                        <a:t>0,25</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756188883"/>
                  </a:ext>
                </a:extLst>
              </a:tr>
              <a:tr h="922533">
                <a:tc>
                  <a:txBody>
                    <a:bodyPr/>
                    <a:lstStyle/>
                    <a:p>
                      <a:pPr>
                        <a:lnSpc>
                          <a:spcPct val="115000"/>
                        </a:lnSpc>
                      </a:pPr>
                      <a:r>
                        <a:rPr lang="en-US" sz="2400">
                          <a:effectLst/>
                          <a:latin typeface="Times New Roman" panose="02020603050405020304" pitchFamily="18" charset="0"/>
                          <a:cs typeface="Times New Roman" panose="02020603050405020304" pitchFamily="18" charset="0"/>
                        </a:rPr>
                        <a:t>e. Chính tả: dùng từ, đặt câu, đảm bảo chuẩn ngữ pháp, ngữ nghĩa TV.</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tabLst>
                          <a:tab pos="400050" algn="l"/>
                        </a:tabLst>
                      </a:pPr>
                      <a:r>
                        <a:rPr lang="en-US" sz="2400" dirty="0">
                          <a:effectLst/>
                          <a:latin typeface="Times New Roman" panose="02020603050405020304" pitchFamily="18" charset="0"/>
                          <a:cs typeface="Times New Roman" panose="02020603050405020304" pitchFamily="18" charset="0"/>
                        </a:rPr>
                        <a:t>0,25</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524886"/>
                  </a:ext>
                </a:extLst>
              </a:tr>
            </a:tbl>
          </a:graphicData>
        </a:graphic>
      </p:graphicFrame>
    </p:spTree>
    <p:extLst>
      <p:ext uri="{BB962C8B-B14F-4D97-AF65-F5344CB8AC3E}">
        <p14:creationId xmlns:p14="http://schemas.microsoft.com/office/powerpoint/2010/main" val="6406928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2" name="Rounded Rectangle 10">
            <a:extLst>
              <a:ext uri="{FF2B5EF4-FFF2-40B4-BE49-F238E27FC236}">
                <a16:creationId xmlns:a16="http://schemas.microsoft.com/office/drawing/2014/main" id="{064C14D9-54C1-4BD1-87BB-926CC688574A}"/>
              </a:ext>
            </a:extLst>
          </p:cNvPr>
          <p:cNvSpPr>
            <a:spLocks noChangeArrowheads="1"/>
          </p:cNvSpPr>
          <p:nvPr/>
        </p:nvSpPr>
        <p:spPr bwMode="auto">
          <a:xfrm>
            <a:off x="4591065" y="422078"/>
            <a:ext cx="3320483" cy="628832"/>
          </a:xfrm>
          <a:prstGeom prst="roundRect">
            <a:avLst>
              <a:gd name="adj" fmla="val 16667"/>
            </a:avLst>
          </a:prstGeom>
          <a:solidFill>
            <a:srgbClr val="FFFF00"/>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ounded Rectangle 10">
            <a:extLst>
              <a:ext uri="{FF2B5EF4-FFF2-40B4-BE49-F238E27FC236}">
                <a16:creationId xmlns:a16="http://schemas.microsoft.com/office/drawing/2014/main" id="{67B7F859-C869-4FB9-B360-608C403E8EE7}"/>
              </a:ext>
            </a:extLst>
          </p:cNvPr>
          <p:cNvSpPr>
            <a:spLocks noChangeArrowheads="1"/>
          </p:cNvSpPr>
          <p:nvPr/>
        </p:nvSpPr>
        <p:spPr bwMode="auto">
          <a:xfrm>
            <a:off x="434715" y="1343103"/>
            <a:ext cx="11332564" cy="5092819"/>
          </a:xfrm>
          <a:prstGeom prst="roundRect">
            <a:avLst>
              <a:gd name="adj" fmla="val 16667"/>
            </a:avLst>
          </a:prstGeom>
          <a:no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22D5ECAB-B3FB-4C95-BE95-F57ED1E6E4D2}"/>
              </a:ext>
            </a:extLst>
          </p:cNvPr>
          <p:cNvSpPr txBox="1"/>
          <p:nvPr/>
        </p:nvSpPr>
        <p:spPr>
          <a:xfrm>
            <a:off x="3197061" y="493809"/>
            <a:ext cx="6108490" cy="496418"/>
          </a:xfrm>
          <a:prstGeom prst="rect">
            <a:avLst/>
          </a:prstGeom>
          <a:noFill/>
        </p:spPr>
        <p:txBody>
          <a:bodyPr wrap="square">
            <a:spAutoFit/>
          </a:bodyPr>
          <a:lstStyle/>
          <a:p>
            <a:pPr algn="ctr">
              <a:lnSpc>
                <a:spcPct val="120000"/>
              </a:lnSpc>
              <a:spcBef>
                <a:spcPts val="1200"/>
              </a:spcBef>
            </a:pPr>
            <a:r>
              <a:rPr lang="en-US" sz="2400" b="1" kern="0" dirty="0" err="1">
                <a:solidFill>
                  <a:srgbClr val="365F91"/>
                </a:solidFill>
                <a:effectLst/>
                <a:latin typeface="Times New Roman" panose="02020603050405020304" pitchFamily="18" charset="0"/>
              </a:rPr>
              <a:t>Bài</a:t>
            </a:r>
            <a:r>
              <a:rPr lang="en-US" sz="2400" b="1" kern="0" dirty="0">
                <a:solidFill>
                  <a:srgbClr val="365F91"/>
                </a:solidFill>
                <a:effectLst/>
                <a:latin typeface="Times New Roman" panose="02020603050405020304" pitchFamily="18" charset="0"/>
              </a:rPr>
              <a:t> </a:t>
            </a:r>
            <a:r>
              <a:rPr lang="en-US" sz="2400" b="1" kern="0" dirty="0" err="1">
                <a:solidFill>
                  <a:srgbClr val="365F91"/>
                </a:solidFill>
                <a:effectLst/>
                <a:latin typeface="Times New Roman" panose="02020603050405020304" pitchFamily="18" charset="0"/>
              </a:rPr>
              <a:t>tham</a:t>
            </a:r>
            <a:r>
              <a:rPr lang="en-US" sz="2400" b="1" kern="0" dirty="0">
                <a:solidFill>
                  <a:srgbClr val="365F91"/>
                </a:solidFill>
                <a:effectLst/>
                <a:latin typeface="Times New Roman" panose="02020603050405020304" pitchFamily="18" charset="0"/>
              </a:rPr>
              <a:t> </a:t>
            </a:r>
            <a:r>
              <a:rPr lang="en-US" sz="2400" b="1" kern="0" dirty="0" err="1">
                <a:solidFill>
                  <a:srgbClr val="365F91"/>
                </a:solidFill>
                <a:effectLst/>
                <a:latin typeface="Times New Roman" panose="02020603050405020304" pitchFamily="18" charset="0"/>
              </a:rPr>
              <a:t>khảo</a:t>
            </a:r>
            <a:endParaRPr lang="en-US" sz="2400" b="1" kern="0" dirty="0">
              <a:solidFill>
                <a:srgbClr val="365F91"/>
              </a:solidFill>
              <a:effectLst/>
              <a:latin typeface="Cambria" panose="02040503050406030204" pitchFamily="18" charset="0"/>
            </a:endParaRPr>
          </a:p>
        </p:txBody>
      </p:sp>
      <p:sp>
        <p:nvSpPr>
          <p:cNvPr id="7" name="TextBox 6">
            <a:extLst>
              <a:ext uri="{FF2B5EF4-FFF2-40B4-BE49-F238E27FC236}">
                <a16:creationId xmlns:a16="http://schemas.microsoft.com/office/drawing/2014/main" id="{C9ACC05C-8F2C-4922-A041-64201C6562A3}"/>
              </a:ext>
            </a:extLst>
          </p:cNvPr>
          <p:cNvSpPr txBox="1"/>
          <p:nvPr/>
        </p:nvSpPr>
        <p:spPr>
          <a:xfrm>
            <a:off x="915025" y="1579392"/>
            <a:ext cx="10361950" cy="461665"/>
          </a:xfrm>
          <a:prstGeom prst="rect">
            <a:avLst/>
          </a:prstGeom>
          <a:noFill/>
        </p:spPr>
        <p:txBody>
          <a:bodyPr wrap="square">
            <a:spAutoFit/>
          </a:bodyPr>
          <a:lstStyle/>
          <a:p>
            <a:r>
              <a:rPr lang="en-US" sz="2400" dirty="0" err="1">
                <a:effectLst/>
                <a:latin typeface="Times New Roman" panose="02020603050405020304" pitchFamily="18" charset="0"/>
                <a:ea typeface="Times New Roman" panose="02020603050405020304" pitchFamily="18" charset="0"/>
              </a:rPr>
              <a:t>Đề</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bài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Trong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vai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nhân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vật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Lý</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Thông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em</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hãy</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kể</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lại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truyện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cổ</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tích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Thạch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Sanh</a:t>
            </a:r>
            <a:r>
              <a:rPr lang="en-US" sz="2400" dirty="0">
                <a:effectLst/>
                <a:latin typeface="Times New Roman" panose="02020603050405020304" pitchFamily="18" charset="0"/>
                <a:ea typeface="Times New Roman" panose="02020603050405020304" pitchFamily="18" charset="0"/>
              </a:rPr>
              <a:t>.</a:t>
            </a:r>
          </a:p>
        </p:txBody>
      </p:sp>
      <p:sp>
        <p:nvSpPr>
          <p:cNvPr id="9" name="TextBox 8">
            <a:extLst>
              <a:ext uri="{FF2B5EF4-FFF2-40B4-BE49-F238E27FC236}">
                <a16:creationId xmlns:a16="http://schemas.microsoft.com/office/drawing/2014/main" id="{9A6A5698-D306-49BE-8C36-6E83DFB623E1}"/>
              </a:ext>
            </a:extLst>
          </p:cNvPr>
          <p:cNvSpPr txBox="1"/>
          <p:nvPr/>
        </p:nvSpPr>
        <p:spPr>
          <a:xfrm>
            <a:off x="685800" y="2049923"/>
            <a:ext cx="10937170" cy="4119397"/>
          </a:xfrm>
          <a:prstGeom prst="rect">
            <a:avLst/>
          </a:prstGeom>
          <a:noFill/>
        </p:spPr>
        <p:txBody>
          <a:bodyPr wrap="square">
            <a:spAutoFit/>
          </a:bodyPr>
          <a:lstStyle/>
          <a:p>
            <a:pPr marR="118745" indent="270510">
              <a:lnSpc>
                <a:spcPct val="120000"/>
              </a:lnSpc>
              <a:spcAft>
                <a:spcPts val="600"/>
              </a:spcAft>
            </a:pPr>
            <a:r>
              <a:rPr lang="en-US" sz="2400" dirty="0" err="1">
                <a:effectLst/>
                <a:latin typeface="Times New Roman" panose="02020603050405020304" pitchFamily="18" charset="0"/>
                <a:ea typeface="Times New Roman" panose="02020603050405020304" pitchFamily="18" charset="0"/>
              </a:rPr>
              <a:t>Lý</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Thông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tôi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là</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một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người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chuyên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bán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rượu</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trong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làng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Nhờ</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vào</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tay</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nghề</a:t>
            </a:r>
            <a:r>
              <a:rPr lang="en-US" sz="2400" dirty="0">
                <a:effectLst/>
                <a:latin typeface="Times New Roman" panose="02020603050405020304" pitchFamily="18" charset="0"/>
                <a:ea typeface="Times New Roman" panose="02020603050405020304" pitchFamily="18" charset="0"/>
              </a:rPr>
              <a:t> ủ </a:t>
            </a:r>
            <a:r>
              <a:rPr lang="en-US" sz="2400" dirty="0" err="1">
                <a:effectLst/>
                <a:latin typeface="Times New Roman" panose="02020603050405020304" pitchFamily="18" charset="0"/>
                <a:ea typeface="Times New Roman" panose="02020603050405020304" pitchFamily="18" charset="0"/>
              </a:rPr>
              <a:t>rượu</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ngon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nên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gần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xa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trong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làng</a:t>
            </a:r>
            <a:r>
              <a:rPr lang="en-US" sz="2400" dirty="0">
                <a:effectLst/>
                <a:latin typeface="Times New Roman" panose="02020603050405020304" pitchFamily="18" charset="0"/>
                <a:ea typeface="Times New Roman" panose="02020603050405020304" pitchFamily="18" charset="0"/>
              </a:rPr>
              <a:t> ai </a:t>
            </a:r>
            <a:r>
              <a:rPr lang="en-US" sz="2400" dirty="0" err="1">
                <a:effectLst/>
                <a:latin typeface="Times New Roman" panose="02020603050405020304" pitchFamily="18" charset="0"/>
                <a:ea typeface="Times New Roman" panose="02020603050405020304" pitchFamily="18" charset="0"/>
              </a:rPr>
              <a:t>cũng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biết</a:t>
            </a:r>
            <a:r>
              <a:rPr lang="en-US" sz="2400" spc="-9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đến</a:t>
            </a:r>
            <a:r>
              <a:rPr lang="en-US" sz="2400" dirty="0">
                <a:effectLst/>
                <a:latin typeface="Times New Roman" panose="02020603050405020304" pitchFamily="18" charset="0"/>
                <a:ea typeface="Times New Roman" panose="02020603050405020304" pitchFamily="18" charset="0"/>
              </a:rPr>
              <a:t>.</a:t>
            </a:r>
          </a:p>
          <a:p>
            <a:pPr marR="114300" indent="270510">
              <a:lnSpc>
                <a:spcPct val="120000"/>
              </a:lnSpc>
              <a:spcAft>
                <a:spcPts val="600"/>
              </a:spcAft>
            </a:pPr>
            <a:r>
              <a:rPr lang="en-US" sz="2400" dirty="0" err="1">
                <a:effectLst/>
                <a:latin typeface="Times New Roman" panose="02020603050405020304" pitchFamily="18" charset="0"/>
                <a:ea typeface="Times New Roman" panose="02020603050405020304" pitchFamily="18" charset="0"/>
              </a:rPr>
              <a:t>Một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lần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tôi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trong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một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chuyến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xa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tôi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ghé</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lại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nghỉ</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chân</a:t>
            </a:r>
            <a:r>
              <a:rPr lang="en-US" sz="2400" dirty="0">
                <a:effectLst/>
                <a:latin typeface="Times New Roman" panose="02020603050405020304" pitchFamily="18" charset="0"/>
                <a:ea typeface="Times New Roman" panose="02020603050405020304" pitchFamily="18" charset="0"/>
              </a:rPr>
              <a:t> ở </a:t>
            </a:r>
            <a:r>
              <a:rPr lang="en-US" sz="2400" dirty="0" err="1">
                <a:effectLst/>
                <a:latin typeface="Times New Roman" panose="02020603050405020304" pitchFamily="18" charset="0"/>
                <a:ea typeface="Times New Roman" panose="02020603050405020304" pitchFamily="18" charset="0"/>
              </a:rPr>
              <a:t>quán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nước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Chợt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tôi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thấy</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một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chàng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trai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vạm</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vỡ</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nước</a:t>
            </a:r>
            <a:r>
              <a:rPr lang="en-US" sz="2400" dirty="0">
                <a:effectLst/>
                <a:latin typeface="Times New Roman" panose="02020603050405020304" pitchFamily="18" charset="0"/>
                <a:ea typeface="Times New Roman" panose="02020603050405020304" pitchFamily="18" charset="0"/>
              </a:rPr>
              <a:t> da bánh </a:t>
            </a:r>
            <a:r>
              <a:rPr lang="en-US" sz="2400" dirty="0" err="1">
                <a:effectLst/>
                <a:latin typeface="Times New Roman" panose="02020603050405020304" pitchFamily="18" charset="0"/>
                <a:ea typeface="Times New Roman" panose="02020603050405020304" pitchFamily="18" charset="0"/>
              </a:rPr>
              <a:t>mật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gánh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một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bó</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củi</a:t>
            </a:r>
            <a:r>
              <a:rPr lang="en-US" sz="2400" dirty="0">
                <a:effectLst/>
                <a:latin typeface="Times New Roman" panose="02020603050405020304" pitchFamily="18" charset="0"/>
                <a:ea typeface="Times New Roman" panose="02020603050405020304" pitchFamily="18" charset="0"/>
              </a:rPr>
              <a:t> to </a:t>
            </a:r>
            <a:r>
              <a:rPr lang="en-US" sz="2400" dirty="0" err="1">
                <a:effectLst/>
                <a:latin typeface="Times New Roman" panose="02020603050405020304" pitchFamily="18" charset="0"/>
                <a:ea typeface="Times New Roman" panose="02020603050405020304" pitchFamily="18" charset="0"/>
              </a:rPr>
              <a:t>trên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lưng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Tôi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tò</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mò</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hỏi</a:t>
            </a:r>
            <a:r>
              <a:rPr lang="en-US" sz="2400" dirty="0">
                <a:effectLst/>
                <a:latin typeface="Times New Roman" panose="02020603050405020304" pitchFamily="18" charset="0"/>
                <a:ea typeface="Times New Roman" panose="02020603050405020304" pitchFamily="18" charset="0"/>
              </a:rPr>
              <a:t> ra </a:t>
            </a:r>
            <a:r>
              <a:rPr lang="en-US" sz="2400" dirty="0" err="1">
                <a:effectLst/>
                <a:latin typeface="Times New Roman" panose="02020603050405020304" pitchFamily="18" charset="0"/>
                <a:ea typeface="Times New Roman" panose="02020603050405020304" pitchFamily="18" charset="0"/>
              </a:rPr>
              <a:t>mới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biết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đó</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là</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Thạch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Sanh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một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chàng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trai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mồ</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côi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sống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bằng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nghề</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kiếm</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củi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Thấy</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Thạch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Sanh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hiền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lành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khỏe</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mạnh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lại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mồ</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côi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tôi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ngẫm</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nghĩ</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Thạch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Sanh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khỏe</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mạnh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lại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khù</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khờ</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thế</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này</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mang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nó</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về</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nhà</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giúp</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việc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chắc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tôi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đỡ</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được</a:t>
            </a:r>
            <a:r>
              <a:rPr lang="en-US" sz="2400" dirty="0">
                <a:effectLst/>
                <a:latin typeface="Times New Roman" panose="02020603050405020304" pitchFamily="18" charset="0"/>
                <a:ea typeface="Times New Roman" panose="02020603050405020304" pitchFamily="18" charset="0"/>
              </a:rPr>
              <a:t> bao </a:t>
            </a:r>
            <a:r>
              <a:rPr lang="en-US" sz="2400" dirty="0" err="1">
                <a:effectLst/>
                <a:latin typeface="Times New Roman" panose="02020603050405020304" pitchFamily="18" charset="0"/>
                <a:ea typeface="Times New Roman" panose="02020603050405020304" pitchFamily="18" charset="0"/>
              </a:rPr>
              <a:t>nhiêu</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Vậy</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là</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tôi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ngỏ</a:t>
            </a:r>
            <a:r>
              <a:rPr lang="en-US" sz="2400" dirty="0">
                <a:effectLst/>
                <a:latin typeface="Times New Roman" panose="02020603050405020304" pitchFamily="18" charset="0"/>
                <a:ea typeface="Times New Roman" panose="02020603050405020304" pitchFamily="18" charset="0"/>
              </a:rPr>
              <a:t> ý </a:t>
            </a:r>
            <a:r>
              <a:rPr lang="en-US" sz="2400" dirty="0" err="1">
                <a:effectLst/>
                <a:latin typeface="Times New Roman" panose="02020603050405020304" pitchFamily="18" charset="0"/>
                <a:ea typeface="Times New Roman" panose="02020603050405020304" pitchFamily="18" charset="0"/>
              </a:rPr>
              <a:t>kết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nghĩa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anh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em</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với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Thạch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Sanh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Thạch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Sanh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thấy</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có</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người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thương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mình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thì</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vui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vẻ</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nhận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lời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Kết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nghĩa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xong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tôi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bèn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mời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Thạch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Sanh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về</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nhà</a:t>
            </a:r>
            <a:r>
              <a:rPr lang="en-US" sz="2400" dirty="0">
                <a:effectLst/>
                <a:latin typeface="Times New Roman" panose="02020603050405020304" pitchFamily="18" charset="0"/>
                <a:ea typeface="Times New Roman" panose="02020603050405020304" pitchFamily="18" charset="0"/>
              </a:rPr>
              <a:t> ở </a:t>
            </a:r>
            <a:r>
              <a:rPr lang="en-US" sz="2400" dirty="0" err="1">
                <a:effectLst/>
                <a:latin typeface="Times New Roman" panose="02020603050405020304" pitchFamily="18" charset="0"/>
                <a:ea typeface="Times New Roman" panose="02020603050405020304" pitchFamily="18" charset="0"/>
              </a:rPr>
              <a:t>để</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dễ</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bề</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lợi</a:t>
            </a:r>
            <a:r>
              <a:rPr lang="en-US" sz="2400" spc="-6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dụng</a:t>
            </a:r>
            <a:r>
              <a:rPr lang="en-US" sz="2400" dirty="0">
                <a:effectLst/>
                <a:latin typeface="Times New Roman" panose="02020603050405020304" pitchFamily="18" charset="0"/>
                <a:ea typeface="Times New Roman" panose="02020603050405020304" pitchFamily="18" charset="0"/>
              </a:rPr>
              <a:t>.</a:t>
            </a:r>
          </a:p>
        </p:txBody>
      </p:sp>
    </p:spTree>
    <p:extLst>
      <p:ext uri="{BB962C8B-B14F-4D97-AF65-F5344CB8AC3E}">
        <p14:creationId xmlns:p14="http://schemas.microsoft.com/office/powerpoint/2010/main" val="1432946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arn(inVertical)">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barn(inVertical)">
                                      <p:cBhvr>
                                        <p:cTn id="2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p:bldP spid="7" grpId="0"/>
      <p:bldP spid="9"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3A5BAFD9-CA1C-4264-A7FE-56381845D21D}"/>
              </a:ext>
            </a:extLst>
          </p:cNvPr>
          <p:cNvSpPr>
            <a:spLocks noChangeArrowheads="1"/>
          </p:cNvSpPr>
          <p:nvPr/>
        </p:nvSpPr>
        <p:spPr bwMode="auto">
          <a:xfrm>
            <a:off x="449705" y="809468"/>
            <a:ext cx="11437495" cy="5606321"/>
          </a:xfrm>
          <a:prstGeom prst="roundRect">
            <a:avLst>
              <a:gd name="adj" fmla="val 16667"/>
            </a:avLst>
          </a:prstGeom>
          <a:ln>
            <a:headEnd/>
            <a:tailEnd/>
          </a:ln>
        </p:spPr>
        <p:style>
          <a:lnRef idx="3">
            <a:schemeClr val="lt1"/>
          </a:lnRef>
          <a:fillRef idx="1">
            <a:schemeClr val="accent5"/>
          </a:fillRef>
          <a:effectRef idx="1">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6CC92CBC-D0A3-402A-90B7-3EB8AC344E2A}"/>
              </a:ext>
            </a:extLst>
          </p:cNvPr>
          <p:cNvSpPr txBox="1"/>
          <p:nvPr/>
        </p:nvSpPr>
        <p:spPr>
          <a:xfrm>
            <a:off x="715780" y="1110448"/>
            <a:ext cx="10907190" cy="4928850"/>
          </a:xfrm>
          <a:prstGeom prst="rect">
            <a:avLst/>
          </a:prstGeom>
        </p:spPr>
        <p:style>
          <a:lnRef idx="3">
            <a:schemeClr val="lt1"/>
          </a:lnRef>
          <a:fillRef idx="1">
            <a:schemeClr val="accent5"/>
          </a:fillRef>
          <a:effectRef idx="1">
            <a:schemeClr val="accent5"/>
          </a:effectRef>
          <a:fontRef idx="minor">
            <a:schemeClr val="lt1"/>
          </a:fontRef>
        </p:style>
        <p:txBody>
          <a:bodyPr wrap="square">
            <a:spAutoFit/>
          </a:bodyPr>
          <a:lstStyle/>
          <a:p>
            <a:pPr marR="115570" indent="270510">
              <a:lnSpc>
                <a:spcPct val="120000"/>
              </a:lnSpc>
              <a:spcAft>
                <a:spcPts val="600"/>
              </a:spcAft>
            </a:pP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ngày</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nó</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mẹ</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đỡ</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vất</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vả</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đi</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nhiều</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công</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việc</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nặng</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nhọc</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nhà</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thằng</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bé</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tranh</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hết</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Hai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mẹ</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nhàn</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nhã</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nhiều</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Nhưng</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rồi</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cuộc</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sống</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êm</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đềm</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như</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vẫn</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thường</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nghĩ</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vùng</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lúc</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bấy</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giờ</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chợt</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xuất</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chằn</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tinh</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rất</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hung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ác</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phép</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thuật</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vô</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song,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thường</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xuyên</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bắt</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ăn</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thịt</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Nó</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thần</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thông</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quảng</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đại</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thế</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nên</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dân</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làng</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đành</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bó</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tay</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ai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spc="12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400" spc="13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diệt</a:t>
            </a:r>
            <a:r>
              <a:rPr lang="en-US" sz="2400" spc="135"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trừ</a:t>
            </a:r>
            <a:r>
              <a:rPr lang="en-US" sz="2400" spc="12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400" spc="13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nó</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400" spc="13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400" spc="13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yên</a:t>
            </a:r>
            <a:r>
              <a:rPr lang="en-US" sz="2400" spc="12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ổn</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400" spc="125"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dân</a:t>
            </a:r>
            <a:r>
              <a:rPr lang="en-US" sz="2400" spc="135"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làng</a:t>
            </a:r>
            <a:r>
              <a:rPr lang="en-US" sz="2400" spc="12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họp</a:t>
            </a:r>
            <a:r>
              <a:rPr lang="en-US" sz="2400" spc="125"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2400" spc="12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đưa</a:t>
            </a:r>
            <a:r>
              <a:rPr lang="en-US" sz="2400" spc="13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ra</a:t>
            </a:r>
            <a:r>
              <a:rPr lang="en-US" sz="2400" spc="13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kế</a:t>
            </a:r>
            <a:r>
              <a:rPr lang="en-US" sz="2400" spc="13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sách</a:t>
            </a:r>
            <a:r>
              <a:rPr lang="en-US" sz="2400" spc="135"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đành</a:t>
            </a:r>
            <a:r>
              <a:rPr lang="en-US" sz="2400" spc="125"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tình</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nguyện</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nộp</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nó</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nó</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ăn</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thịt</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quấy</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phá</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dân</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làng</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nữa</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Lệ</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làng</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phép</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sao</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tránh</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khỏi</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cuối</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cùng</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cũng</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đến</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ngày</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nộp</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mạng</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nhà</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nhìn</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nhà</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cửa</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nhìn</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mẹ</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già</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mà</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khỏi</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đành</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lòng</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chịu</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chết</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như</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thế</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Chợt</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Thạch</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Sanh</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núi</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gánh</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củi</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chợt</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nghĩ</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ra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nhờ</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Thạch</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Sanh</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đi</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thay</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mình</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Tối</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mời</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Thạch</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Sanh</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ăn</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uống</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no say,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rồi</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cất</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lời</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nhờ</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cậy</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623601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7E55300D-1F5C-49B5-920E-3723609A532A}"/>
              </a:ext>
            </a:extLst>
          </p:cNvPr>
          <p:cNvSpPr>
            <a:spLocks noChangeArrowheads="1"/>
          </p:cNvSpPr>
          <p:nvPr/>
        </p:nvSpPr>
        <p:spPr bwMode="auto">
          <a:xfrm>
            <a:off x="344774" y="749508"/>
            <a:ext cx="11437495" cy="5306518"/>
          </a:xfrm>
          <a:prstGeom prst="roundRect">
            <a:avLst>
              <a:gd name="adj" fmla="val 16667"/>
            </a:avLst>
          </a:prstGeom>
          <a:ln>
            <a:headEnd/>
            <a:tailEnd/>
          </a:ln>
        </p:spPr>
        <p:style>
          <a:lnRef idx="3">
            <a:schemeClr val="lt1"/>
          </a:lnRef>
          <a:fillRef idx="1">
            <a:schemeClr val="accent5"/>
          </a:fillRef>
          <a:effectRef idx="1">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22C74170-6ADE-45B0-B1C8-6DD00FE3CE6B}"/>
              </a:ext>
            </a:extLst>
          </p:cNvPr>
          <p:cNvSpPr txBox="1"/>
          <p:nvPr/>
        </p:nvSpPr>
        <p:spPr>
          <a:xfrm>
            <a:off x="569030" y="1209987"/>
            <a:ext cx="11053940" cy="4375878"/>
          </a:xfrm>
          <a:prstGeom prst="rect">
            <a:avLst/>
          </a:prstGeom>
        </p:spPr>
        <p:style>
          <a:lnRef idx="3">
            <a:schemeClr val="lt1"/>
          </a:lnRef>
          <a:fillRef idx="1">
            <a:schemeClr val="accent5"/>
          </a:fillRef>
          <a:effectRef idx="1">
            <a:schemeClr val="accent5"/>
          </a:effectRef>
          <a:fontRef idx="minor">
            <a:schemeClr val="lt1"/>
          </a:fontRef>
        </p:style>
        <p:txBody>
          <a:bodyPr wrap="square">
            <a:spAutoFit/>
          </a:bodyPr>
          <a:lstStyle/>
          <a:p>
            <a:pPr marL="342900" marR="114300" lvl="0" indent="-342900" algn="just">
              <a:lnSpc>
                <a:spcPct val="120000"/>
              </a:lnSpc>
              <a:spcAft>
                <a:spcPts val="1000"/>
              </a:spcAft>
              <a:buClr>
                <a:srgbClr val="333333"/>
              </a:buClr>
              <a:buSzPts val="1400"/>
              <a:buFont typeface="Times New Roman" panose="02020603050405020304" pitchFamily="18" charset="0"/>
              <a:buChar char="-"/>
              <a:tabLst>
                <a:tab pos="187960" algn="l"/>
              </a:tabLst>
            </a:pP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Mấy</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nữa</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anh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chuyến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giao</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rượu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xa</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ngặt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nỗi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làng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cử</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anh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canh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miếu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Chuyến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hàng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này</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rất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trọng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anh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yên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tâm</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em</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giúp</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anh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canh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miếu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thay</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anh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400" spc="-7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a:p>
            <a:pPr indent="270510">
              <a:lnSpc>
                <a:spcPct val="120000"/>
              </a:lnSpc>
              <a:spcAft>
                <a:spcPts val="600"/>
              </a:spcAft>
            </a:pPr>
            <a:r>
              <a:rPr lang="en-US" sz="2400" dirty="0" err="1">
                <a:effectLst/>
                <a:latin typeface="Times New Roman" panose="02020603050405020304" pitchFamily="18" charset="0"/>
                <a:ea typeface="Times New Roman" panose="02020603050405020304" pitchFamily="18" charset="0"/>
              </a:rPr>
              <a:t>Thấy</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tôi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nhờ</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vả</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Thạch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Sanh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không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chần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chừ</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đáp</a:t>
            </a:r>
            <a:r>
              <a:rPr lang="en-US" sz="2400" dirty="0">
                <a:effectLst/>
                <a:latin typeface="Times New Roman" panose="02020603050405020304" pitchFamily="18" charset="0"/>
                <a:ea typeface="Times New Roman" panose="02020603050405020304" pitchFamily="18" charset="0"/>
              </a:rPr>
              <a:t>:</a:t>
            </a:r>
          </a:p>
          <a:p>
            <a:pPr marL="342900" lvl="0" indent="-342900" algn="just">
              <a:lnSpc>
                <a:spcPct val="120000"/>
              </a:lnSpc>
              <a:spcAft>
                <a:spcPts val="1000"/>
              </a:spcAft>
              <a:buClr>
                <a:srgbClr val="333333"/>
              </a:buClr>
              <a:buSzPts val="1400"/>
              <a:buFont typeface="Times New Roman" panose="02020603050405020304" pitchFamily="18" charset="0"/>
              <a:buChar char="-"/>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Anh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cứ</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yên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tâm</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giao</a:t>
            </a:r>
            <a:r>
              <a:rPr lang="en-US" sz="240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em</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a:p>
            <a:pPr marR="114300" indent="270510">
              <a:lnSpc>
                <a:spcPct val="120000"/>
              </a:lnSpc>
              <a:spcAft>
                <a:spcPts val="600"/>
              </a:spcAft>
            </a:pPr>
            <a:r>
              <a:rPr lang="en-US" sz="2400" dirty="0">
                <a:effectLst/>
                <a:latin typeface="Times New Roman" panose="02020603050405020304" pitchFamily="18" charset="0"/>
                <a:ea typeface="Times New Roman" panose="02020603050405020304" pitchFamily="18" charset="0"/>
              </a:rPr>
              <a:t>Nghe </a:t>
            </a:r>
            <a:r>
              <a:rPr lang="en-US" sz="2400" dirty="0" err="1">
                <a:effectLst/>
                <a:latin typeface="Times New Roman" panose="02020603050405020304" pitchFamily="18" charset="0"/>
                <a:ea typeface="Times New Roman" panose="02020603050405020304" pitchFamily="18" charset="0"/>
              </a:rPr>
              <a:t>vậy</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tôi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và</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mẹ</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vui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mừng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lắm</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Hôm</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Thạch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Sanh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canh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miếu</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tôi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thấp</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thỏm</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không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thôi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Phần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vì</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cũng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cảm</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thấy</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có</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lỗi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thằng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bé</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hiền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lành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nhưng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rồi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nghĩ</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Nó</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không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thay</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mình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thì</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người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chết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đêm</a:t>
            </a:r>
            <a:r>
              <a:rPr lang="en-US" sz="2400" dirty="0">
                <a:effectLst/>
                <a:latin typeface="Times New Roman" panose="02020603050405020304" pitchFamily="18" charset="0"/>
                <a:ea typeface="Times New Roman" panose="02020603050405020304" pitchFamily="18" charset="0"/>
              </a:rPr>
              <a:t> nay </a:t>
            </a:r>
            <a:r>
              <a:rPr lang="en-US" sz="2400" dirty="0" err="1">
                <a:effectLst/>
                <a:latin typeface="Times New Roman" panose="02020603050405020304" pitchFamily="18" charset="0"/>
                <a:ea typeface="Times New Roman" panose="02020603050405020304" pitchFamily="18" charset="0"/>
              </a:rPr>
              <a:t>là</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mình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Trời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về</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khuya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tôi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cũng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thôi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không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nghĩ</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gì</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nữa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mà</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tắt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đèn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ngủ</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Vừa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thiu</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thiu</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ngủ</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thì</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bỗng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có</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tiếng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gọi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của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Thạch</a:t>
            </a:r>
            <a:r>
              <a:rPr lang="en-US" sz="2400" spc="-25"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Sanh</a:t>
            </a:r>
            <a:r>
              <a:rPr lang="en-US" sz="2400" dirty="0">
                <a:effectLst/>
                <a:latin typeface="Times New Roman" panose="02020603050405020304" pitchFamily="18" charset="0"/>
                <a:ea typeface="Times New Roman" panose="02020603050405020304" pitchFamily="18" charset="0"/>
              </a:rPr>
              <a:t>:</a:t>
            </a:r>
          </a:p>
        </p:txBody>
      </p:sp>
    </p:spTree>
    <p:extLst>
      <p:ext uri="{BB962C8B-B14F-4D97-AF65-F5344CB8AC3E}">
        <p14:creationId xmlns:p14="http://schemas.microsoft.com/office/powerpoint/2010/main" val="1791597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B5E19E4C-0613-41DD-853C-9105F3BEAA46}"/>
              </a:ext>
            </a:extLst>
          </p:cNvPr>
          <p:cNvSpPr>
            <a:spLocks noChangeArrowheads="1"/>
          </p:cNvSpPr>
          <p:nvPr/>
        </p:nvSpPr>
        <p:spPr bwMode="auto">
          <a:xfrm>
            <a:off x="569030" y="659567"/>
            <a:ext cx="11468072" cy="5771213"/>
          </a:xfrm>
          <a:prstGeom prst="roundRect">
            <a:avLst>
              <a:gd name="adj" fmla="val 16667"/>
            </a:avLst>
          </a:prstGeom>
          <a:ln>
            <a:headEnd/>
            <a:tailEnd/>
          </a:ln>
        </p:spPr>
        <p:style>
          <a:lnRef idx="3">
            <a:schemeClr val="lt1"/>
          </a:lnRef>
          <a:fillRef idx="1">
            <a:schemeClr val="accent5"/>
          </a:fillRef>
          <a:effectRef idx="1">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DBDF65E9-FD9A-4F77-A69D-7C65C9452267}"/>
              </a:ext>
            </a:extLst>
          </p:cNvPr>
          <p:cNvSpPr txBox="1"/>
          <p:nvPr/>
        </p:nvSpPr>
        <p:spPr>
          <a:xfrm>
            <a:off x="805722" y="1034321"/>
            <a:ext cx="10817248" cy="5049909"/>
          </a:xfrm>
          <a:prstGeom prst="rect">
            <a:avLst/>
          </a:prstGeom>
        </p:spPr>
        <p:style>
          <a:lnRef idx="3">
            <a:schemeClr val="lt1"/>
          </a:lnRef>
          <a:fillRef idx="1">
            <a:schemeClr val="accent5"/>
          </a:fillRef>
          <a:effectRef idx="1">
            <a:schemeClr val="accent5"/>
          </a:effectRef>
          <a:fontRef idx="minor">
            <a:schemeClr val="lt1"/>
          </a:fontRef>
        </p:style>
        <p:txBody>
          <a:bodyPr wrap="square">
            <a:spAutoFit/>
          </a:bodyPr>
          <a:lstStyle/>
          <a:p>
            <a:pPr marL="342900" lvl="0" indent="-342900" algn="just">
              <a:lnSpc>
                <a:spcPct val="120000"/>
              </a:lnSpc>
              <a:spcAft>
                <a:spcPts val="1000"/>
              </a:spcAft>
              <a:buClr>
                <a:srgbClr val="333333"/>
              </a:buClr>
              <a:buSzPts val="1400"/>
              <a:buFont typeface="Times New Roman" panose="02020603050405020304" pitchFamily="18" charset="0"/>
              <a:buChar char="-"/>
              <a:tabLst>
                <a:tab pos="180340" algn="l"/>
              </a:tabLst>
            </a:pP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Anh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ơi</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anh</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ơi</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400" spc="-45"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anh</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p>
          <a:p>
            <a:pPr marR="115570" indent="270510">
              <a:lnSpc>
                <a:spcPct val="120000"/>
              </a:lnSpc>
              <a:spcAft>
                <a:spcPts val="600"/>
              </a:spcAft>
            </a:pP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Nghe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tiếng</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gọi</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mẹ</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nghĩ</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Thạch</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Sanh</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đòi</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mạng</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mẹ</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van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xin</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khẩn</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thiết</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p>
          <a:p>
            <a:pPr indent="270510">
              <a:lnSpc>
                <a:spcPct val="120000"/>
              </a:lnSpc>
              <a:spcAft>
                <a:spcPts val="600"/>
              </a:spcAft>
            </a:pP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Em</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ơi</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em</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sống</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khôn</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chết</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thiêng</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tha</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mẹ</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anh</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Anh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xin</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lỗi</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p>
          <a:p>
            <a:pPr indent="270510">
              <a:lnSpc>
                <a:spcPct val="120000"/>
              </a:lnSpc>
              <a:spcAft>
                <a:spcPts val="600"/>
              </a:spcAft>
            </a:pP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Thạch</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Sanh</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hiểu</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chuyện</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gì</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đang</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xảy</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ra,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bèn</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phân</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chần</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p>
          <a:p>
            <a:pPr marL="342900" lvl="0" indent="-342900">
              <a:lnSpc>
                <a:spcPct val="120000"/>
              </a:lnSpc>
              <a:spcAft>
                <a:spcPts val="1000"/>
              </a:spcAft>
              <a:buClr>
                <a:srgbClr val="333333"/>
              </a:buClr>
              <a:buSzPts val="1400"/>
              <a:buFont typeface="Times New Roman" panose="02020603050405020304" pitchFamily="18" charset="0"/>
              <a:buChar char="-"/>
              <a:tabLst>
                <a:tab pos="180340" algn="l"/>
              </a:tabLst>
            </a:pP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Anh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ơi</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em</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em</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đây</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em</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đã</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chết</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em</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mà</a:t>
            </a:r>
            <a:r>
              <a:rPr lang="en-US" sz="2400" spc="-85"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anh</a:t>
            </a:r>
            <a:endPar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R="114300" indent="270510">
              <a:lnSpc>
                <a:spcPct val="120000"/>
              </a:lnSpc>
              <a:spcAft>
                <a:spcPts val="600"/>
              </a:spcAft>
            </a:pP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Lúc</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bấy</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giờ</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mới</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mới</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tin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Thạch</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Sanh</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còn</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sống</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Nhưng</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sao</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mà</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nó</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còn</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sống</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trở</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Chẳng</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lẽ</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nó</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ở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miếu</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chằn</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tính</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thân</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nó</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chỉ</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thế</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mạng</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nên</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quay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đây</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trả</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thù</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p>
          <a:p>
            <a:pPr marL="342900" lvl="0" indent="-342900" algn="just">
              <a:lnSpc>
                <a:spcPct val="120000"/>
              </a:lnSpc>
              <a:spcAft>
                <a:spcPts val="1000"/>
              </a:spcAft>
              <a:buClr>
                <a:srgbClr val="333333"/>
              </a:buClr>
              <a:buSzPts val="1400"/>
              <a:buFont typeface="Times New Roman" panose="02020603050405020304" pitchFamily="18" charset="0"/>
              <a:buChar char="-"/>
              <a:tabLst>
                <a:tab pos="180340" algn="l"/>
              </a:tabLst>
            </a:pP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Thế</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sao</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chú</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sớm</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thế</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anh</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nhờ</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chú</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canh</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miếu</a:t>
            </a:r>
            <a:r>
              <a:rPr lang="en-US" sz="2400" spc="-85"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mà</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640006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F48C235C-854E-454B-9B40-B07D62227661}"/>
              </a:ext>
            </a:extLst>
          </p:cNvPr>
          <p:cNvSpPr>
            <a:spLocks noChangeArrowheads="1"/>
          </p:cNvSpPr>
          <p:nvPr/>
        </p:nvSpPr>
        <p:spPr bwMode="auto">
          <a:xfrm>
            <a:off x="284813" y="344775"/>
            <a:ext cx="11692327" cy="6295868"/>
          </a:xfrm>
          <a:prstGeom prst="roundRect">
            <a:avLst>
              <a:gd name="adj" fmla="val 16667"/>
            </a:avLst>
          </a:prstGeom>
          <a:ln>
            <a:headEnd/>
            <a:tailEnd/>
          </a:ln>
        </p:spPr>
        <p:style>
          <a:lnRef idx="3">
            <a:schemeClr val="lt1"/>
          </a:lnRef>
          <a:fillRef idx="1">
            <a:schemeClr val="accent5"/>
          </a:fillRef>
          <a:effectRef idx="1">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3226FB4D-46E7-4062-A287-7BE153EE3F67}"/>
              </a:ext>
            </a:extLst>
          </p:cNvPr>
          <p:cNvSpPr txBox="1"/>
          <p:nvPr/>
        </p:nvSpPr>
        <p:spPr>
          <a:xfrm>
            <a:off x="629587" y="667061"/>
            <a:ext cx="10977171" cy="5654177"/>
          </a:xfrm>
          <a:prstGeom prst="rect">
            <a:avLst/>
          </a:prstGeom>
        </p:spPr>
        <p:style>
          <a:lnRef idx="3">
            <a:schemeClr val="lt1"/>
          </a:lnRef>
          <a:fillRef idx="1">
            <a:schemeClr val="accent5"/>
          </a:fillRef>
          <a:effectRef idx="1">
            <a:schemeClr val="accent5"/>
          </a:effectRef>
          <a:fontRef idx="minor">
            <a:schemeClr val="lt1"/>
          </a:fontRef>
        </p:style>
        <p:txBody>
          <a:bodyPr wrap="square">
            <a:spAutoFit/>
          </a:bodyPr>
          <a:lstStyle/>
          <a:p>
            <a:pPr marR="115570" indent="270510">
              <a:lnSpc>
                <a:spcPct val="120000"/>
              </a:lnSpc>
              <a:spcAft>
                <a:spcPts val="600"/>
              </a:spcAft>
            </a:pPr>
            <a:r>
              <a:rPr lang="en-US" sz="2400" dirty="0">
                <a:solidFill>
                  <a:schemeClr val="tx1"/>
                </a:solidFill>
                <a:effectLst/>
                <a:latin typeface="Times New Roman" panose="02020603050405020304" pitchFamily="18" charset="0"/>
                <a:ea typeface="Times New Roman" panose="02020603050405020304" pitchFamily="18" charset="0"/>
              </a:rPr>
              <a:t>Nghe </a:t>
            </a:r>
            <a:r>
              <a:rPr lang="en-US" sz="2400" dirty="0" err="1">
                <a:solidFill>
                  <a:schemeClr val="tx1"/>
                </a:solidFill>
                <a:effectLst/>
                <a:latin typeface="Times New Roman" panose="02020603050405020304" pitchFamily="18" charset="0"/>
                <a:ea typeface="Times New Roman" panose="02020603050405020304" pitchFamily="18" charset="0"/>
              </a:rPr>
              <a:t>hỏi</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Thạch</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Sanh</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thật</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thà</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kể</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lại</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chuyện</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giết</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chằn</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tinh</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bây</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giờ</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mẹ</a:t>
            </a:r>
            <a:r>
              <a:rPr lang="en-US" sz="2400" dirty="0">
                <a:solidFill>
                  <a:schemeClr val="tx1"/>
                </a:solidFill>
                <a:effectLst/>
                <a:latin typeface="Times New Roman" panose="02020603050405020304" pitchFamily="18" charset="0"/>
                <a:ea typeface="Times New Roman" panose="02020603050405020304" pitchFamily="18" charset="0"/>
              </a:rPr>
              <a:t> con </a:t>
            </a:r>
            <a:r>
              <a:rPr lang="en-US" sz="2400" dirty="0" err="1">
                <a:solidFill>
                  <a:schemeClr val="tx1"/>
                </a:solidFill>
                <a:effectLst/>
                <a:latin typeface="Times New Roman" panose="02020603050405020304" pitchFamily="18" charset="0"/>
                <a:ea typeface="Times New Roman" panose="02020603050405020304" pitchFamily="18" charset="0"/>
              </a:rPr>
              <a:t>tôi</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mới</a:t>
            </a:r>
            <a:r>
              <a:rPr lang="en-US" sz="2400" dirty="0">
                <a:solidFill>
                  <a:schemeClr val="tx1"/>
                </a:solidFill>
                <a:effectLst/>
                <a:latin typeface="Times New Roman" panose="02020603050405020304" pitchFamily="18" charset="0"/>
                <a:ea typeface="Times New Roman" panose="02020603050405020304" pitchFamily="18" charset="0"/>
              </a:rPr>
              <a:t> an </a:t>
            </a:r>
            <a:r>
              <a:rPr lang="en-US" sz="2400" dirty="0" err="1">
                <a:solidFill>
                  <a:schemeClr val="tx1"/>
                </a:solidFill>
                <a:effectLst/>
                <a:latin typeface="Times New Roman" panose="02020603050405020304" pitchFamily="18" charset="0"/>
                <a:ea typeface="Times New Roman" panose="02020603050405020304" pitchFamily="18" charset="0"/>
              </a:rPr>
              <a:t>tâm</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Nhìn</a:t>
            </a:r>
            <a:r>
              <a:rPr lang="en-US" sz="2400" dirty="0">
                <a:solidFill>
                  <a:schemeClr val="tx1"/>
                </a:solidFill>
                <a:effectLst/>
                <a:latin typeface="Times New Roman" panose="02020603050405020304" pitchFamily="18" charset="0"/>
                <a:ea typeface="Times New Roman" panose="02020603050405020304" pitchFamily="18" charset="0"/>
              </a:rPr>
              <a:t> con </a:t>
            </a:r>
            <a:r>
              <a:rPr lang="en-US" sz="2400" dirty="0" err="1">
                <a:solidFill>
                  <a:schemeClr val="tx1"/>
                </a:solidFill>
                <a:effectLst/>
                <a:latin typeface="Times New Roman" panose="02020603050405020304" pitchFamily="18" charset="0"/>
                <a:ea typeface="Times New Roman" panose="02020603050405020304" pitchFamily="18" charset="0"/>
              </a:rPr>
              <a:t>trăn</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sau</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lưng</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Thạch</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Sanh</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tôi</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chợt</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nghĩ</a:t>
            </a:r>
            <a:r>
              <a:rPr lang="en-US" sz="2400" dirty="0">
                <a:solidFill>
                  <a:schemeClr val="tx1"/>
                </a:solidFill>
                <a:effectLst/>
                <a:latin typeface="Times New Roman" panose="02020603050405020304" pitchFamily="18" charset="0"/>
                <a:ea typeface="Times New Roman" panose="02020603050405020304" pitchFamily="18" charset="0"/>
              </a:rPr>
              <a:t> ra </a:t>
            </a:r>
            <a:r>
              <a:rPr lang="en-US" sz="2400" dirty="0" err="1">
                <a:solidFill>
                  <a:schemeClr val="tx1"/>
                </a:solidFill>
                <a:effectLst/>
                <a:latin typeface="Times New Roman" panose="02020603050405020304" pitchFamily="18" charset="0"/>
                <a:ea typeface="Times New Roman" panose="02020603050405020304" pitchFamily="18" charset="0"/>
              </a:rPr>
              <a:t>kế</a:t>
            </a:r>
            <a:r>
              <a:rPr lang="en-US" sz="2400" dirty="0">
                <a:solidFill>
                  <a:schemeClr val="tx1"/>
                </a:solidFill>
                <a:effectLst/>
                <a:latin typeface="Times New Roman" panose="02020603050405020304" pitchFamily="18" charset="0"/>
                <a:ea typeface="Times New Roman" panose="02020603050405020304" pitchFamily="18" charset="0"/>
              </a:rPr>
              <a:t>:</a:t>
            </a:r>
          </a:p>
          <a:p>
            <a:pPr marL="342900" marR="115570" lvl="0" indent="-342900" algn="just">
              <a:lnSpc>
                <a:spcPct val="120000"/>
              </a:lnSpc>
              <a:spcAft>
                <a:spcPts val="1000"/>
              </a:spcAft>
              <a:buClr>
                <a:srgbClr val="333333"/>
              </a:buClr>
              <a:buSzPts val="1400"/>
              <a:buFont typeface="Times New Roman" panose="02020603050405020304" pitchFamily="18" charset="0"/>
              <a:buChar char="-"/>
              <a:tabLst>
                <a:tab pos="187960" algn="l"/>
              </a:tabLst>
            </a:pP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Trời</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ơi</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trăn</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ấy</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nhà</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vua</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nuôi</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đã</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lâu</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Nay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em</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bắt</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giết</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nó</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tất</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khỏi</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bị</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tội</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chết</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Thôi</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bây</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giờ</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trời</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chưa</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sáng</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em</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hãy</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lo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trốn</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ngay</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đi</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chuyện</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gì</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mặc</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anh</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ở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nhà</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lo</a:t>
            </a:r>
            <a:r>
              <a:rPr lang="en-US" sz="2400" spc="-45"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liệu</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marR="115570" indent="270510">
              <a:lnSpc>
                <a:spcPct val="120000"/>
              </a:lnSpc>
              <a:spcAft>
                <a:spcPts val="600"/>
              </a:spcAft>
            </a:pPr>
            <a:r>
              <a:rPr lang="en-US" sz="2400" dirty="0">
                <a:solidFill>
                  <a:schemeClr val="tx1"/>
                </a:solidFill>
                <a:effectLst/>
                <a:latin typeface="Times New Roman" panose="02020603050405020304" pitchFamily="18" charset="0"/>
                <a:ea typeface="Times New Roman" panose="02020603050405020304" pitchFamily="18" charset="0"/>
              </a:rPr>
              <a:t>Sau </a:t>
            </a:r>
            <a:r>
              <a:rPr lang="en-US" sz="2400" dirty="0" err="1">
                <a:solidFill>
                  <a:schemeClr val="tx1"/>
                </a:solidFill>
                <a:effectLst/>
                <a:latin typeface="Times New Roman" panose="02020603050405020304" pitchFamily="18" charset="0"/>
                <a:ea typeface="Times New Roman" panose="02020603050405020304" pitchFamily="18" charset="0"/>
              </a:rPr>
              <a:t>khi</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xúi</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Thạch</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Sanh</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bỏ</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trốn</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tôi</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cùng</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mẹ</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hăm</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hở</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đem</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xác</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chằn</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tinh</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lên</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kinh</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đô</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lĩnh</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thưởng</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Tôi</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được</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vua</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khen</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ngợi</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và</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phong</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làm</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đô</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đốc</a:t>
            </a:r>
            <a:r>
              <a:rPr lang="en-US" sz="2400" dirty="0">
                <a:solidFill>
                  <a:schemeClr val="tx1"/>
                </a:solidFill>
                <a:effectLst/>
                <a:latin typeface="Times New Roman" panose="02020603050405020304" pitchFamily="18" charset="0"/>
                <a:ea typeface="Times New Roman" panose="02020603050405020304" pitchFamily="18" charset="0"/>
              </a:rPr>
              <a:t>.</a:t>
            </a:r>
          </a:p>
          <a:p>
            <a:pPr marR="114935" indent="270510">
              <a:lnSpc>
                <a:spcPct val="120000"/>
              </a:lnSpc>
              <a:spcAft>
                <a:spcPts val="600"/>
              </a:spcAft>
            </a:pPr>
            <a:r>
              <a:rPr lang="en-US" sz="2400" dirty="0" err="1">
                <a:solidFill>
                  <a:schemeClr val="tx1"/>
                </a:solidFill>
                <a:effectLst/>
                <a:latin typeface="Times New Roman" panose="02020603050405020304" pitchFamily="18" charset="0"/>
                <a:ea typeface="Times New Roman" panose="02020603050405020304" pitchFamily="18" charset="0"/>
              </a:rPr>
              <a:t>Năm</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đó</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Vua</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có</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một</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người</a:t>
            </a:r>
            <a:r>
              <a:rPr lang="en-US" sz="2400" dirty="0">
                <a:solidFill>
                  <a:schemeClr val="tx1"/>
                </a:solidFill>
                <a:effectLst/>
                <a:latin typeface="Times New Roman" panose="02020603050405020304" pitchFamily="18" charset="0"/>
                <a:ea typeface="Times New Roman" panose="02020603050405020304" pitchFamily="18" charset="0"/>
              </a:rPr>
              <a:t> con </a:t>
            </a:r>
            <a:r>
              <a:rPr lang="en-US" sz="2400" dirty="0" err="1">
                <a:solidFill>
                  <a:schemeClr val="tx1"/>
                </a:solidFill>
                <a:effectLst/>
                <a:latin typeface="Times New Roman" panose="02020603050405020304" pitchFamily="18" charset="0"/>
                <a:ea typeface="Times New Roman" panose="02020603050405020304" pitchFamily="18" charset="0"/>
              </a:rPr>
              <a:t>gái</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đến</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tuổi</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lấy</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chồng</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nhưng</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chưa</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chọn</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được</a:t>
            </a:r>
            <a:r>
              <a:rPr lang="en-US" sz="2400" dirty="0">
                <a:solidFill>
                  <a:schemeClr val="tx1"/>
                </a:solidFill>
                <a:effectLst/>
                <a:latin typeface="Times New Roman" panose="02020603050405020304" pitchFamily="18" charset="0"/>
                <a:ea typeface="Times New Roman" panose="02020603050405020304" pitchFamily="18" charset="0"/>
              </a:rPr>
              <a:t> ai </a:t>
            </a:r>
            <a:r>
              <a:rPr lang="en-US" sz="2400" dirty="0" err="1">
                <a:solidFill>
                  <a:schemeClr val="tx1"/>
                </a:solidFill>
                <a:effectLst/>
                <a:latin typeface="Times New Roman" panose="02020603050405020304" pitchFamily="18" charset="0"/>
                <a:ea typeface="Times New Roman" panose="02020603050405020304" pitchFamily="18" charset="0"/>
              </a:rPr>
              <a:t>thích</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hợp</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vua</a:t>
            </a:r>
            <a:r>
              <a:rPr lang="en-US" sz="2400" dirty="0">
                <a:solidFill>
                  <a:schemeClr val="tx1"/>
                </a:solidFill>
                <a:effectLst/>
                <a:latin typeface="Times New Roman" panose="02020603050405020304" pitchFamily="18" charset="0"/>
                <a:ea typeface="Times New Roman" panose="02020603050405020304" pitchFamily="18" charset="0"/>
              </a:rPr>
              <a:t> cha </a:t>
            </a:r>
            <a:r>
              <a:rPr lang="en-US" sz="2400" dirty="0" err="1">
                <a:solidFill>
                  <a:schemeClr val="tx1"/>
                </a:solidFill>
                <a:effectLst/>
                <a:latin typeface="Times New Roman" panose="02020603050405020304" pitchFamily="18" charset="0"/>
                <a:ea typeface="Times New Roman" panose="02020603050405020304" pitchFamily="18" charset="0"/>
              </a:rPr>
              <a:t>bèn</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nghĩ</a:t>
            </a:r>
            <a:r>
              <a:rPr lang="en-US" sz="2400" dirty="0">
                <a:solidFill>
                  <a:schemeClr val="tx1"/>
                </a:solidFill>
                <a:effectLst/>
                <a:latin typeface="Times New Roman" panose="02020603050405020304" pitchFamily="18" charset="0"/>
                <a:ea typeface="Times New Roman" panose="02020603050405020304" pitchFamily="18" charset="0"/>
              </a:rPr>
              <a:t> ra </a:t>
            </a:r>
            <a:r>
              <a:rPr lang="en-US" sz="2400" dirty="0" err="1">
                <a:solidFill>
                  <a:schemeClr val="tx1"/>
                </a:solidFill>
                <a:effectLst/>
                <a:latin typeface="Times New Roman" panose="02020603050405020304" pitchFamily="18" charset="0"/>
                <a:ea typeface="Times New Roman" panose="02020603050405020304" pitchFamily="18" charset="0"/>
              </a:rPr>
              <a:t>cách</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ném</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cầu</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kén</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rể</a:t>
            </a:r>
            <a:r>
              <a:rPr lang="en-US" sz="2400" dirty="0">
                <a:solidFill>
                  <a:schemeClr val="tx1"/>
                </a:solidFill>
                <a:effectLst/>
                <a:latin typeface="Times New Roman" panose="02020603050405020304" pitchFamily="18" charset="0"/>
                <a:ea typeface="Times New Roman" panose="02020603050405020304" pitchFamily="18" charset="0"/>
              </a:rPr>
              <a:t>, ai </a:t>
            </a:r>
            <a:r>
              <a:rPr lang="en-US" sz="2400" dirty="0" err="1">
                <a:solidFill>
                  <a:schemeClr val="tx1"/>
                </a:solidFill>
                <a:effectLst/>
                <a:latin typeface="Times New Roman" panose="02020603050405020304" pitchFamily="18" charset="0"/>
                <a:ea typeface="Times New Roman" panose="02020603050405020304" pitchFamily="18" charset="0"/>
              </a:rPr>
              <a:t>bắt</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được</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cầu</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sẽ</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được</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làm</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phò</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mã</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Tôi</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cũng</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hăm</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hở</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đến</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dự</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lễ</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ném</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cầu</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này</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vì</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biết</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đâu</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tôi</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lại</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giành</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được</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tú</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cầu</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một</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bước</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lên</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tiên</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Nhưng</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khi</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công</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chúa</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vừa</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lên</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lầu</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chuẩn</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bị</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ném</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cầu</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thì</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bị</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một</a:t>
            </a:r>
            <a:r>
              <a:rPr lang="en-US" sz="2400" dirty="0">
                <a:solidFill>
                  <a:schemeClr val="tx1"/>
                </a:solidFill>
                <a:effectLst/>
                <a:latin typeface="Times New Roman" panose="02020603050405020304" pitchFamily="18" charset="0"/>
                <a:ea typeface="Times New Roman" panose="02020603050405020304" pitchFamily="18" charset="0"/>
              </a:rPr>
              <a:t> con </a:t>
            </a:r>
            <a:r>
              <a:rPr lang="en-US" sz="2400" dirty="0" err="1">
                <a:solidFill>
                  <a:schemeClr val="tx1"/>
                </a:solidFill>
                <a:effectLst/>
                <a:latin typeface="Times New Roman" panose="02020603050405020304" pitchFamily="18" charset="0"/>
                <a:ea typeface="Times New Roman" panose="02020603050405020304" pitchFamily="18" charset="0"/>
              </a:rPr>
              <a:t>đại</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bàng</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cắp</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đi</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mất</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Cả</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kinh</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thành</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náo</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loạn</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đi</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tìm</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công</a:t>
            </a:r>
            <a:r>
              <a:rPr lang="en-US" sz="2400" spc="-125"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chúa</a:t>
            </a:r>
            <a:r>
              <a:rPr lang="en-US" sz="2400" dirty="0">
                <a:solidFill>
                  <a:schemeClr val="tx1"/>
                </a:solidFill>
                <a:effectLst/>
                <a:latin typeface="Times New Roman" panose="02020603050405020304" pitchFamily="18" charset="0"/>
                <a:ea typeface="Times New Roman" panose="02020603050405020304" pitchFamily="18" charset="0"/>
              </a:rPr>
              <a:t>.</a:t>
            </a:r>
          </a:p>
        </p:txBody>
      </p:sp>
    </p:spTree>
    <p:extLst>
      <p:ext uri="{BB962C8B-B14F-4D97-AF65-F5344CB8AC3E}">
        <p14:creationId xmlns:p14="http://schemas.microsoft.com/office/powerpoint/2010/main" val="3269148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67B7F859-C869-4FB9-B360-608C403E8EE7}"/>
              </a:ext>
            </a:extLst>
          </p:cNvPr>
          <p:cNvSpPr>
            <a:spLocks noChangeArrowheads="1"/>
          </p:cNvSpPr>
          <p:nvPr/>
        </p:nvSpPr>
        <p:spPr bwMode="auto">
          <a:xfrm>
            <a:off x="449706" y="1034321"/>
            <a:ext cx="11152682" cy="5036695"/>
          </a:xfrm>
          <a:prstGeom prst="roundRect">
            <a:avLst>
              <a:gd name="adj" fmla="val 16667"/>
            </a:avLst>
          </a:prstGeom>
          <a:ln>
            <a:headEnd/>
            <a:tailEnd/>
          </a:ln>
        </p:spPr>
        <p:style>
          <a:lnRef idx="3">
            <a:schemeClr val="lt1"/>
          </a:lnRef>
          <a:fillRef idx="1">
            <a:schemeClr val="accent5"/>
          </a:fillRef>
          <a:effectRef idx="1">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3CC6ADF2-4E66-443E-A4CA-66B197E3299B}"/>
              </a:ext>
            </a:extLst>
          </p:cNvPr>
          <p:cNvSpPr txBox="1"/>
          <p:nvPr/>
        </p:nvSpPr>
        <p:spPr>
          <a:xfrm>
            <a:off x="589612" y="1720210"/>
            <a:ext cx="10907843" cy="3599255"/>
          </a:xfrm>
          <a:prstGeom prst="rect">
            <a:avLst/>
          </a:prstGeom>
        </p:spPr>
        <p:style>
          <a:lnRef idx="3">
            <a:schemeClr val="lt1"/>
          </a:lnRef>
          <a:fillRef idx="1">
            <a:schemeClr val="accent5"/>
          </a:fillRef>
          <a:effectRef idx="1">
            <a:schemeClr val="accent5"/>
          </a:effectRef>
          <a:fontRef idx="minor">
            <a:schemeClr val="lt1"/>
          </a:fontRef>
        </p:style>
        <p:txBody>
          <a:bodyPr wrap="square">
            <a:spAutoFit/>
          </a:bodyPr>
          <a:lstStyle/>
          <a:p>
            <a:pPr marR="114300" indent="270510">
              <a:lnSpc>
                <a:spcPct val="120000"/>
              </a:lnSpc>
              <a:spcAft>
                <a:spcPts val="600"/>
              </a:spcAft>
            </a:pPr>
            <a:r>
              <a:rPr lang="en-US" sz="2400" dirty="0" err="1">
                <a:solidFill>
                  <a:schemeClr val="tx1"/>
                </a:solidFill>
                <a:effectLst/>
                <a:latin typeface="Times New Roman" panose="02020603050405020304" pitchFamily="18" charset="0"/>
                <a:ea typeface="Times New Roman" panose="02020603050405020304" pitchFamily="18" charset="0"/>
              </a:rPr>
              <a:t>Tôi</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được</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đức</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vua</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cho</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nhiệm</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vụ</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đi</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tìm</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công</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chúa</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và</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hứa</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sẽ</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gả</a:t>
            </a:r>
            <a:r>
              <a:rPr lang="en-US" sz="2400" dirty="0">
                <a:solidFill>
                  <a:schemeClr val="tx1"/>
                </a:solidFill>
                <a:effectLst/>
                <a:latin typeface="Times New Roman" panose="02020603050405020304" pitchFamily="18" charset="0"/>
                <a:ea typeface="Times New Roman" panose="02020603050405020304" pitchFamily="18" charset="0"/>
              </a:rPr>
              <a:t> con </a:t>
            </a:r>
            <a:r>
              <a:rPr lang="en-US" sz="2400" dirty="0" err="1">
                <a:solidFill>
                  <a:schemeClr val="tx1"/>
                </a:solidFill>
                <a:effectLst/>
                <a:latin typeface="Times New Roman" panose="02020603050405020304" pitchFamily="18" charset="0"/>
                <a:ea typeface="Times New Roman" panose="02020603050405020304" pitchFamily="18" charset="0"/>
              </a:rPr>
              <a:t>gái</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truyền</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ngôi</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cho</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tôi</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nữa</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Nhưng</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tôi</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chỉ</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vừa</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mừng</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vừa</a:t>
            </a:r>
            <a:r>
              <a:rPr lang="en-US" sz="2400" dirty="0">
                <a:solidFill>
                  <a:schemeClr val="tx1"/>
                </a:solidFill>
                <a:effectLst/>
                <a:latin typeface="Times New Roman" panose="02020603050405020304" pitchFamily="18" charset="0"/>
                <a:ea typeface="Times New Roman" panose="02020603050405020304" pitchFamily="18" charset="0"/>
              </a:rPr>
              <a:t> lo, </a:t>
            </a:r>
            <a:r>
              <a:rPr lang="en-US" sz="2400" dirty="0" err="1">
                <a:solidFill>
                  <a:schemeClr val="tx1"/>
                </a:solidFill>
                <a:effectLst/>
                <a:latin typeface="Times New Roman" panose="02020603050405020304" pitchFamily="18" charset="0"/>
                <a:ea typeface="Times New Roman" panose="02020603050405020304" pitchFamily="18" charset="0"/>
              </a:rPr>
              <a:t>không</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biết</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tìm</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công</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chưa</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kiểu</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gi</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cả</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Tôi</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liền</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nghĩ</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đến</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Thạch</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Sanh</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tôi</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về</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lại</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gốc</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đa</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năm</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xưa</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tìm</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nó</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Thật</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vui</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mừng</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khi</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nó</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chính</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là</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người</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bắn</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trúng</a:t>
            </a:r>
            <a:r>
              <a:rPr lang="en-US" sz="2400" dirty="0">
                <a:solidFill>
                  <a:schemeClr val="tx1"/>
                </a:solidFill>
                <a:effectLst/>
                <a:latin typeface="Times New Roman" panose="02020603050405020304" pitchFamily="18" charset="0"/>
                <a:ea typeface="Times New Roman" panose="02020603050405020304" pitchFamily="18" charset="0"/>
              </a:rPr>
              <a:t> con </a:t>
            </a:r>
            <a:r>
              <a:rPr lang="en-US" sz="2400" dirty="0" err="1">
                <a:solidFill>
                  <a:schemeClr val="tx1"/>
                </a:solidFill>
                <a:effectLst/>
                <a:latin typeface="Times New Roman" panose="02020603050405020304" pitchFamily="18" charset="0"/>
                <a:ea typeface="Times New Roman" panose="02020603050405020304" pitchFamily="18" charset="0"/>
              </a:rPr>
              <a:t>đại</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bàng</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Thạch</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Sanh</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còn</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tình</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nguyện</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xuống</a:t>
            </a:r>
            <a:r>
              <a:rPr lang="en-US" sz="2400" dirty="0">
                <a:solidFill>
                  <a:schemeClr val="tx1"/>
                </a:solidFill>
                <a:effectLst/>
                <a:latin typeface="Times New Roman" panose="02020603050405020304" pitchFamily="18" charset="0"/>
                <a:ea typeface="Times New Roman" panose="02020603050405020304" pitchFamily="18" charset="0"/>
              </a:rPr>
              <a:t> hang </a:t>
            </a:r>
            <a:r>
              <a:rPr lang="en-US" sz="2400" dirty="0" err="1">
                <a:solidFill>
                  <a:schemeClr val="tx1"/>
                </a:solidFill>
                <a:effectLst/>
                <a:latin typeface="Times New Roman" panose="02020603050405020304" pitchFamily="18" charset="0"/>
                <a:ea typeface="Times New Roman" panose="02020603050405020304" pitchFamily="18" charset="0"/>
              </a:rPr>
              <a:t>sâu</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để</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tìm</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công</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chúa</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Tôi</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buộc</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dây</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vào</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thắt</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lưng</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hắn</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dặn</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rằng</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khi</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vào</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cứu</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được</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công</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chúa</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thì</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hãy</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lấy</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dây</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để</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kéo</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công</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chua</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lên</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sau</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đó</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sẽ</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thả</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dây</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xuống</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để</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cứu</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em</a:t>
            </a:r>
            <a:r>
              <a:rPr lang="en-US" sz="2400" dirty="0">
                <a:solidFill>
                  <a:schemeClr val="tx1"/>
                </a:solidFill>
                <a:effectLst/>
                <a:latin typeface="Times New Roman" panose="02020603050405020304" pitchFamily="18" charset="0"/>
                <a:ea typeface="Times New Roman" panose="02020603050405020304" pitchFamily="18" charset="0"/>
              </a:rPr>
              <a:t>. Khi </a:t>
            </a:r>
            <a:r>
              <a:rPr lang="en-US" sz="2400" dirty="0" err="1">
                <a:solidFill>
                  <a:schemeClr val="tx1"/>
                </a:solidFill>
                <a:effectLst/>
                <a:latin typeface="Times New Roman" panose="02020603050405020304" pitchFamily="18" charset="0"/>
                <a:ea typeface="Times New Roman" panose="02020603050405020304" pitchFamily="18" charset="0"/>
              </a:rPr>
              <a:t>hắn</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cứu</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được</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công</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chúa</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tôi</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đã</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không</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thả</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dây</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xuống</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cứu</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hắn</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nữa</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mà</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vít</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luôn</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cửa</a:t>
            </a:r>
            <a:r>
              <a:rPr lang="en-US" sz="2400" dirty="0">
                <a:solidFill>
                  <a:schemeClr val="tx1"/>
                </a:solidFill>
                <a:effectLst/>
                <a:latin typeface="Times New Roman" panose="02020603050405020304" pitchFamily="18" charset="0"/>
                <a:ea typeface="Times New Roman" panose="02020603050405020304" pitchFamily="18" charset="0"/>
              </a:rPr>
              <a:t> hang </a:t>
            </a:r>
            <a:r>
              <a:rPr lang="en-US" sz="2400" dirty="0" err="1">
                <a:solidFill>
                  <a:schemeClr val="tx1"/>
                </a:solidFill>
                <a:effectLst/>
                <a:latin typeface="Times New Roman" panose="02020603050405020304" pitchFamily="18" charset="0"/>
                <a:ea typeface="Times New Roman" panose="02020603050405020304" pitchFamily="18" charset="0"/>
              </a:rPr>
              <a:t>lại</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đề</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phòng</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nó</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tranh</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công</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của</a:t>
            </a:r>
            <a:r>
              <a:rPr lang="en-US" sz="2400" spc="-115"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tôi</a:t>
            </a:r>
            <a:r>
              <a:rPr lang="en-US" sz="2400" dirty="0">
                <a:solidFill>
                  <a:schemeClr val="tx1"/>
                </a:solidFill>
                <a:effectLst/>
                <a:latin typeface="Times New Roman" panose="02020603050405020304" pitchFamily="18" charset="0"/>
                <a:ea typeface="Times New Roman" panose="02020603050405020304" pitchFamily="18" charset="0"/>
              </a:rPr>
              <a:t>.</a:t>
            </a:r>
          </a:p>
        </p:txBody>
      </p:sp>
    </p:spTree>
    <p:extLst>
      <p:ext uri="{BB962C8B-B14F-4D97-AF65-F5344CB8AC3E}">
        <p14:creationId xmlns:p14="http://schemas.microsoft.com/office/powerpoint/2010/main" val="3908502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3A5BAFD9-CA1C-4264-A7FE-56381845D21D}"/>
              </a:ext>
            </a:extLst>
          </p:cNvPr>
          <p:cNvSpPr>
            <a:spLocks noChangeArrowheads="1"/>
          </p:cNvSpPr>
          <p:nvPr/>
        </p:nvSpPr>
        <p:spPr bwMode="auto">
          <a:xfrm>
            <a:off x="569030" y="1418054"/>
            <a:ext cx="11288190" cy="4293198"/>
          </a:xfrm>
          <a:prstGeom prst="roundRect">
            <a:avLst>
              <a:gd name="adj" fmla="val 16667"/>
            </a:avLst>
          </a:prstGeom>
          <a:ln>
            <a:headEnd/>
            <a:tailEnd/>
          </a:ln>
        </p:spPr>
        <p:style>
          <a:lnRef idx="3">
            <a:schemeClr val="lt1"/>
          </a:lnRef>
          <a:fillRef idx="1">
            <a:schemeClr val="accent5"/>
          </a:fillRef>
          <a:effectRef idx="1">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chemeClr val="tx1"/>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chemeClr val="tx1"/>
              </a:solidFill>
              <a:effectLst/>
              <a:uLnTx/>
              <a:uFillTx/>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24B88D6C-A4D0-4D7A-8D73-5FCB022DA99F}"/>
              </a:ext>
            </a:extLst>
          </p:cNvPr>
          <p:cNvSpPr txBox="1"/>
          <p:nvPr/>
        </p:nvSpPr>
        <p:spPr>
          <a:xfrm>
            <a:off x="715780" y="2037183"/>
            <a:ext cx="10907190" cy="3156057"/>
          </a:xfrm>
          <a:prstGeom prst="rect">
            <a:avLst/>
          </a:prstGeom>
        </p:spPr>
        <p:style>
          <a:lnRef idx="3">
            <a:schemeClr val="lt1"/>
          </a:lnRef>
          <a:fillRef idx="1">
            <a:schemeClr val="accent5"/>
          </a:fillRef>
          <a:effectRef idx="1">
            <a:schemeClr val="accent5"/>
          </a:effectRef>
          <a:fontRef idx="minor">
            <a:schemeClr val="lt1"/>
          </a:fontRef>
        </p:style>
        <p:txBody>
          <a:bodyPr wrap="square">
            <a:spAutoFit/>
          </a:bodyPr>
          <a:lstStyle/>
          <a:p>
            <a:pPr marR="113665" indent="270510">
              <a:lnSpc>
                <a:spcPct val="120000"/>
              </a:lnSpc>
              <a:spcAft>
                <a:spcPts val="600"/>
              </a:spcAft>
            </a:pP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Thế</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nhưng</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lúc</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công</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chúa</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cung</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nói</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rằng</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vua</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cha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rất</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lo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lắng</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đã</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mời</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rất</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nhiều</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nhà</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sư</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đạo</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gia</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lễ</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tế</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nhưng</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tác</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hôm</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tù</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phát</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ra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tiếng</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đàn</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ai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Bỗng</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công</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chúa</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cất</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tiếng</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nói</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muốn</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gặp</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đánh</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đàn</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Vua</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liền</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truyền</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đánh</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đàn</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vào</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cung</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Trước</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mặt</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mọi</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đã</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bị</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Thạch</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Sanh</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vạch</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mặt</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Thạch</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Sanh</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vẫn</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thương</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tình</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nên</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tha</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mẹ</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quê</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ăn</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Nhưng</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giữa</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đường</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do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giữ</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lời</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thề</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năm</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xưa</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lúc</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kết</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nghĩa</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anh</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em</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đã</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bị</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sét</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đánh</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chết</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747772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2" name="Rounded Rectangle 10">
            <a:extLst>
              <a:ext uri="{FF2B5EF4-FFF2-40B4-BE49-F238E27FC236}">
                <a16:creationId xmlns:a16="http://schemas.microsoft.com/office/drawing/2014/main" id="{064C14D9-54C1-4BD1-87BB-926CC688574A}"/>
              </a:ext>
            </a:extLst>
          </p:cNvPr>
          <p:cNvSpPr>
            <a:spLocks noChangeArrowheads="1"/>
          </p:cNvSpPr>
          <p:nvPr/>
        </p:nvSpPr>
        <p:spPr bwMode="auto">
          <a:xfrm>
            <a:off x="4591065" y="497028"/>
            <a:ext cx="3320483" cy="628832"/>
          </a:xfrm>
          <a:prstGeom prst="roundRect">
            <a:avLst>
              <a:gd name="adj" fmla="val 16667"/>
            </a:avLst>
          </a:prstGeom>
          <a:solidFill>
            <a:srgbClr val="FFFF00"/>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ounded Rectangle 10">
            <a:extLst>
              <a:ext uri="{FF2B5EF4-FFF2-40B4-BE49-F238E27FC236}">
                <a16:creationId xmlns:a16="http://schemas.microsoft.com/office/drawing/2014/main" id="{67B7F859-C869-4FB9-B360-608C403E8EE7}"/>
              </a:ext>
            </a:extLst>
          </p:cNvPr>
          <p:cNvSpPr>
            <a:spLocks noChangeArrowheads="1"/>
          </p:cNvSpPr>
          <p:nvPr/>
        </p:nvSpPr>
        <p:spPr bwMode="auto">
          <a:xfrm>
            <a:off x="569030" y="1418053"/>
            <a:ext cx="11213239" cy="5207599"/>
          </a:xfrm>
          <a:prstGeom prst="roundRect">
            <a:avLst>
              <a:gd name="adj" fmla="val 16667"/>
            </a:avLst>
          </a:prstGeom>
          <a:no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2034A600-3318-49B7-8431-E1BF0CD71E6A}"/>
              </a:ext>
            </a:extLst>
          </p:cNvPr>
          <p:cNvSpPr txBox="1"/>
          <p:nvPr/>
        </p:nvSpPr>
        <p:spPr>
          <a:xfrm>
            <a:off x="3197061" y="566344"/>
            <a:ext cx="6108490" cy="490199"/>
          </a:xfrm>
          <a:prstGeom prst="rect">
            <a:avLst/>
          </a:prstGeom>
          <a:noFill/>
        </p:spPr>
        <p:txBody>
          <a:bodyPr wrap="square">
            <a:spAutoFit/>
          </a:bodyPr>
          <a:lstStyle/>
          <a:p>
            <a:pPr algn="ctr">
              <a:lnSpc>
                <a:spcPct val="115000"/>
              </a:lnSpc>
              <a:spcBef>
                <a:spcPts val="750"/>
              </a:spcBef>
              <a:tabLst>
                <a:tab pos="400050" algn="l"/>
              </a:tabLst>
            </a:pPr>
            <a:r>
              <a:rPr lang="da-DK" sz="2400" b="1" u="sng" dirty="0">
                <a:solidFill>
                  <a:srgbClr val="0D0D0D"/>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Hoạt động : Vận dụng</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7DF844F8-9550-4375-92E5-AE808156F7B3}"/>
              </a:ext>
            </a:extLst>
          </p:cNvPr>
          <p:cNvSpPr txBox="1"/>
          <p:nvPr/>
        </p:nvSpPr>
        <p:spPr>
          <a:xfrm>
            <a:off x="1000594" y="1537127"/>
            <a:ext cx="6108490" cy="461665"/>
          </a:xfrm>
          <a:prstGeom prst="rect">
            <a:avLst/>
          </a:prstGeom>
          <a:noFill/>
        </p:spPr>
        <p:txBody>
          <a:bodyPr wrap="square">
            <a:spAutoFit/>
          </a:bodyPr>
          <a:lstStyle/>
          <a:p>
            <a:r>
              <a:rPr lang="en-US" sz="2400" b="1" dirty="0" err="1">
                <a:effectLst/>
                <a:latin typeface="Times New Roman" panose="02020603050405020304" pitchFamily="18" charset="0"/>
                <a:ea typeface="Times New Roman" panose="02020603050405020304" pitchFamily="18" charset="0"/>
              </a:rPr>
              <a:t>Đọc</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đoạn</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thơ</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sau</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và</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trả</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lời</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câu</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hỏi</a:t>
            </a:r>
            <a:r>
              <a:rPr lang="en-US" sz="2400" b="1" dirty="0">
                <a:effectLst/>
                <a:latin typeface="Times New Roman" panose="02020603050405020304" pitchFamily="18" charset="0"/>
                <a:ea typeface="Times New Roman" panose="02020603050405020304" pitchFamily="18" charset="0"/>
              </a:rPr>
              <a:t>:</a:t>
            </a:r>
            <a:endParaRPr lang="en-US" sz="2400" dirty="0"/>
          </a:p>
        </p:txBody>
      </p:sp>
      <p:sp>
        <p:nvSpPr>
          <p:cNvPr id="9" name="Rectangle 1">
            <a:extLst>
              <a:ext uri="{FF2B5EF4-FFF2-40B4-BE49-F238E27FC236}">
                <a16:creationId xmlns:a16="http://schemas.microsoft.com/office/drawing/2014/main" id="{1643586C-8D4A-4556-898A-BAF4335C7011}"/>
              </a:ext>
            </a:extLst>
          </p:cNvPr>
          <p:cNvSpPr>
            <a:spLocks noChangeArrowheads="1"/>
          </p:cNvSpPr>
          <p:nvPr/>
        </p:nvSpPr>
        <p:spPr bwMode="auto">
          <a:xfrm>
            <a:off x="2758190" y="1998792"/>
            <a:ext cx="7821195"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1)...</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Quê</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hương</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cây</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bầu</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cây</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nhị</a:t>
            </a:r>
            <a:endParaRPr kumimoji="0" lang="en-US" altLang="en-US" sz="24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Tiếng</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đàn</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kêu</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tích</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tịch</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tình</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tang...”</a:t>
            </a:r>
            <a:endParaRPr kumimoji="0" lang="en-US" altLang="en-US" sz="24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cô</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Tấm</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náu</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mình</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quả</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thị</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altLang="en-US" sz="24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em</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may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túi</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đúng</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ba</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gang.</a:t>
            </a:r>
            <a:endParaRPr kumimoji="0" lang="en-US" altLang="en-US" sz="24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altLang="en-US" sz="24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(2)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Quê</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hương</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bà</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Trưng</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bà</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Triệu</a:t>
            </a:r>
            <a:endParaRPr kumimoji="0" lang="en-US" altLang="en-US" sz="24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Cưỡi</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đầu</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voi</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dấy</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nghĩa</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trả</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thù</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chung</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altLang="en-US" sz="24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Ông</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Lê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Lợi</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đã</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trường</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kỳ</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kháng</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chiến</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altLang="en-US" sz="24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Hưng</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Đạo</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vương</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đã</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mở</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hội</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Diên</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Hồng</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altLang="en-US" sz="2400" b="0" i="0" u="none" strike="noStrike" cap="none" normalizeH="0" baseline="0" dirty="0">
              <a:ln>
                <a:noFill/>
              </a:ln>
              <a:solidFill>
                <a:schemeClr val="tx1"/>
              </a:solidFill>
              <a:effectLst/>
              <a:latin typeface="Arial" panose="020B0604020202020204" pitchFamily="34" charset="0"/>
            </a:endParaRPr>
          </a:p>
        </p:txBody>
      </p:sp>
      <p:sp>
        <p:nvSpPr>
          <p:cNvPr id="10" name="Rectangle 2">
            <a:extLst>
              <a:ext uri="{FF2B5EF4-FFF2-40B4-BE49-F238E27FC236}">
                <a16:creationId xmlns:a16="http://schemas.microsoft.com/office/drawing/2014/main" id="{7A03A60F-71D0-49A1-9279-B248328CFC44}"/>
              </a:ext>
            </a:extLst>
          </p:cNvPr>
          <p:cNvSpPr>
            <a:spLocks noChangeArrowheads="1"/>
          </p:cNvSpPr>
          <p:nvPr/>
        </p:nvSpPr>
        <p:spPr bwMode="auto">
          <a:xfrm>
            <a:off x="4054839" y="5529975"/>
            <a:ext cx="7221079"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Trích</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Bài</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thơ</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Quê</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hương</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Nguyễn</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Bính</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Báo</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nghệ</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Nam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Hà</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số</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Tết</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Bính</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Ngọ</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(1966),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trang</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3</a:t>
            </a:r>
            <a:r>
              <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110879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arn(inVertical)">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barn(inVertical)">
                                      <p:cBhvr>
                                        <p:cTn id="23" dur="500"/>
                                        <p:tgtEl>
                                          <p:spTgt spid="9"/>
                                        </p:tgtEl>
                                      </p:cBhvr>
                                    </p:animEffect>
                                  </p:childTnLst>
                                </p:cTn>
                              </p:par>
                              <p:par>
                                <p:cTn id="24" presetID="16" presetClass="entr" presetSubtype="21" fill="hold" grpId="0" nodeType="with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barn(inVertical)">
                                      <p:cBhvr>
                                        <p:cTn id="26"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p:bldP spid="7" grpId="0"/>
      <p:bldP spid="9" grpId="0"/>
      <p:bldP spid="10"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3A5BAFD9-CA1C-4264-A7FE-56381845D21D}"/>
              </a:ext>
            </a:extLst>
          </p:cNvPr>
          <p:cNvSpPr>
            <a:spLocks noChangeArrowheads="1"/>
          </p:cNvSpPr>
          <p:nvPr/>
        </p:nvSpPr>
        <p:spPr bwMode="auto">
          <a:xfrm>
            <a:off x="569030" y="1418054"/>
            <a:ext cx="11168268" cy="4023376"/>
          </a:xfrm>
          <a:prstGeom prst="roundRect">
            <a:avLst>
              <a:gd name="adj" fmla="val 16667"/>
            </a:avLst>
          </a:prstGeom>
          <a:ln>
            <a:headEnd/>
            <a:tailEnd/>
          </a:ln>
        </p:spPr>
        <p:style>
          <a:lnRef idx="3">
            <a:schemeClr val="lt1"/>
          </a:lnRef>
          <a:fillRef idx="1">
            <a:schemeClr val="accent5"/>
          </a:fillRef>
          <a:effectRef idx="1">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chemeClr val="tx1"/>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chemeClr val="tx1"/>
              </a:solidFill>
              <a:effectLst/>
              <a:uLnTx/>
              <a:uFillTx/>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176DF6C1-6C4F-4620-91C9-E788D54FF7C8}"/>
              </a:ext>
            </a:extLst>
          </p:cNvPr>
          <p:cNvSpPr txBox="1"/>
          <p:nvPr/>
        </p:nvSpPr>
        <p:spPr>
          <a:xfrm>
            <a:off x="709860" y="1966388"/>
            <a:ext cx="10913109" cy="2925224"/>
          </a:xfrm>
          <a:prstGeom prst="rect">
            <a:avLst/>
          </a:prstGeom>
        </p:spPr>
        <p:style>
          <a:lnRef idx="3">
            <a:schemeClr val="lt1"/>
          </a:lnRef>
          <a:fillRef idx="1">
            <a:schemeClr val="accent5"/>
          </a:fillRef>
          <a:effectRef idx="1">
            <a:schemeClr val="accent5"/>
          </a:effectRef>
          <a:fontRef idx="minor">
            <a:schemeClr val="lt1"/>
          </a:fontRef>
        </p:style>
        <p:txBody>
          <a:bodyPr wrap="square">
            <a:spAutoFit/>
          </a:bodyPr>
          <a:lstStyle/>
          <a:p>
            <a:pPr algn="just">
              <a:lnSpc>
                <a:spcPct val="130000"/>
              </a:lnSpc>
              <a:tabLst>
                <a:tab pos="2971800" algn="ctr"/>
              </a:tabLst>
            </a:pPr>
            <a:r>
              <a:rPr lang="en-US" sz="2400" b="1"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1</a:t>
            </a:r>
            <a:r>
              <a:rPr lang="en-US" sz="2400" b="1"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(2.0 </a:t>
            </a:r>
            <a:r>
              <a:rPr lang="en-US" sz="2400" b="1" i="1"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điểm</a:t>
            </a:r>
            <a:r>
              <a:rPr lang="en-US" sz="2400" b="1"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400"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Xác</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đơn</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phức</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thơ</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Quê</a:t>
            </a:r>
            <a:r>
              <a:rPr lang="en-US" sz="2400"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hương</a:t>
            </a:r>
            <a:r>
              <a:rPr lang="en-US" sz="2400"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2400"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cây</a:t>
            </a:r>
            <a:r>
              <a:rPr lang="en-US" sz="2400"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bầu</a:t>
            </a:r>
            <a:r>
              <a:rPr lang="en-US" sz="2400"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cây</a:t>
            </a:r>
            <a:r>
              <a:rPr lang="en-US" sz="2400"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thị</a:t>
            </a:r>
            <a:r>
              <a:rPr lang="en-US" sz="2400"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30000"/>
              </a:lnSpc>
              <a:tabLst>
                <a:tab pos="2971800" algn="ctr"/>
              </a:tabLst>
            </a:pPr>
            <a:r>
              <a:rPr lang="en-US" sz="2400" b="1"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2</a:t>
            </a:r>
            <a:r>
              <a:rPr lang="en-US" sz="2400" b="1"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(3.0 </a:t>
            </a:r>
            <a:r>
              <a:rPr lang="en-US" sz="2400" b="1" i="1"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điểm</a:t>
            </a:r>
            <a:r>
              <a:rPr lang="en-US" sz="2400" b="1"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400"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Chỉ</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ra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ít</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nhất</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nhan</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hai</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truyện</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cổ</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tích</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gợi</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ra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khổ</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thơ</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(1)</a:t>
            </a:r>
          </a:p>
          <a:p>
            <a:pPr algn="just">
              <a:lnSpc>
                <a:spcPct val="130000"/>
              </a:lnSpc>
              <a:tabLst>
                <a:tab pos="2971800" algn="ctr"/>
              </a:tabLst>
            </a:pPr>
            <a:r>
              <a:rPr lang="en-US" sz="2400" b="1"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3</a:t>
            </a:r>
            <a:r>
              <a:rPr lang="en-US" sz="2400" b="1"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(5.0 </a:t>
            </a:r>
            <a:r>
              <a:rPr lang="en-US" sz="2400" b="1" i="1"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điểm</a:t>
            </a:r>
            <a:r>
              <a:rPr lang="en-US" sz="2400" b="1"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400"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thơ</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em</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thấy</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tác</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giả</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đã</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gửi</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gắm</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tình</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cảm</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cảm</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xúc</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gì</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mình</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hóa</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lịch</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sử</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dân</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tộc</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464102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F48C235C-854E-454B-9B40-B07D62227661}"/>
              </a:ext>
            </a:extLst>
          </p:cNvPr>
          <p:cNvSpPr>
            <a:spLocks noChangeArrowheads="1"/>
          </p:cNvSpPr>
          <p:nvPr/>
        </p:nvSpPr>
        <p:spPr bwMode="auto">
          <a:xfrm>
            <a:off x="331305" y="887896"/>
            <a:ext cx="11538014" cy="5075581"/>
          </a:xfrm>
          <a:prstGeom prst="roundRect">
            <a:avLst>
              <a:gd name="adj" fmla="val 16667"/>
            </a:avLst>
          </a:prstGeom>
          <a:ln>
            <a:headEnd/>
            <a:tailEnd/>
          </a:ln>
        </p:spPr>
        <p:style>
          <a:lnRef idx="3">
            <a:schemeClr val="lt1"/>
          </a:lnRef>
          <a:fillRef idx="1">
            <a:schemeClr val="accent5"/>
          </a:fillRef>
          <a:effectRef idx="1">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72A59947-5E6B-4421-961D-4DFA5BFF2F4C}"/>
              </a:ext>
            </a:extLst>
          </p:cNvPr>
          <p:cNvSpPr txBox="1"/>
          <p:nvPr/>
        </p:nvSpPr>
        <p:spPr>
          <a:xfrm>
            <a:off x="722927" y="1239537"/>
            <a:ext cx="10992494" cy="4465133"/>
          </a:xfrm>
          <a:prstGeom prst="rect">
            <a:avLst/>
          </a:prstGeom>
        </p:spPr>
        <p:style>
          <a:lnRef idx="3">
            <a:schemeClr val="lt1"/>
          </a:lnRef>
          <a:fillRef idx="1">
            <a:schemeClr val="accent5"/>
          </a:fillRef>
          <a:effectRef idx="1">
            <a:schemeClr val="accent5"/>
          </a:effectRef>
          <a:fontRef idx="minor">
            <a:schemeClr val="lt1"/>
          </a:fontRef>
        </p:style>
        <p:txBody>
          <a:bodyPr wrap="square">
            <a:spAutoFit/>
          </a:bodyPr>
          <a:lstStyle/>
          <a:p>
            <a:pPr algn="just">
              <a:lnSpc>
                <a:spcPct val="150000"/>
              </a:lnSpc>
            </a:pPr>
            <a:r>
              <a:rPr lang="en-US" sz="2400" b="1"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2: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Nghĩa</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ròng</a:t>
            </a:r>
            <a:r>
              <a:rPr lang="en-US" sz="2400" b="1"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rã</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Hai </a:t>
            </a:r>
            <a:r>
              <a:rPr lang="en-US" sz="2400" i="1"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bên</a:t>
            </a:r>
            <a:r>
              <a:rPr lang="en-US" sz="2400"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đánh</a:t>
            </a:r>
            <a:r>
              <a:rPr lang="en-US" sz="2400"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nhau</a:t>
            </a:r>
            <a:r>
              <a:rPr lang="en-US" sz="2400"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ròng</a:t>
            </a:r>
            <a:r>
              <a:rPr lang="en-US" sz="2400" b="1"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rã</a:t>
            </a:r>
            <a:r>
              <a:rPr lang="en-US" sz="2400"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suốt</a:t>
            </a:r>
            <a:r>
              <a:rPr lang="en-US" sz="2400"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mấy</a:t>
            </a:r>
            <a:r>
              <a:rPr lang="en-US" sz="2400"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tháng</a:t>
            </a:r>
            <a:r>
              <a:rPr lang="en-US" sz="2400"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trời</a:t>
            </a:r>
            <a:r>
              <a:rPr lang="en-US" sz="2400"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cuối</a:t>
            </a:r>
            <a:r>
              <a:rPr lang="en-US" sz="2400"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cùng</a:t>
            </a:r>
            <a:r>
              <a:rPr lang="en-US" sz="2400"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Sơn</a:t>
            </a:r>
            <a:r>
              <a:rPr lang="en-US" sz="2400"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Tinh</a:t>
            </a:r>
            <a:r>
              <a:rPr lang="en-US" sz="2400"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vẫn</a:t>
            </a:r>
            <a:r>
              <a:rPr lang="en-US" sz="2400"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vững</a:t>
            </a:r>
            <a:r>
              <a:rPr lang="en-US" sz="2400"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vàng</a:t>
            </a:r>
            <a:r>
              <a:rPr lang="en-US" sz="2400"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mà</a:t>
            </a:r>
            <a:r>
              <a:rPr lang="en-US" sz="2400"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sức</a:t>
            </a:r>
            <a:r>
              <a:rPr lang="en-US" sz="2400"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Thủy</a:t>
            </a:r>
            <a:r>
              <a:rPr lang="en-US" sz="2400"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Tinh</a:t>
            </a:r>
            <a:r>
              <a:rPr lang="en-US" sz="2400"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thì</a:t>
            </a:r>
            <a:r>
              <a:rPr lang="en-US" sz="2400"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đã</a:t>
            </a:r>
            <a:r>
              <a:rPr lang="en-US" sz="2400"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kiệt</a:t>
            </a:r>
            <a:r>
              <a:rPr lang="en-US" sz="2400"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400"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liên</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tục</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kéo</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dài</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dai</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dẳng</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mãi</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rồi</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mới</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kết</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thúc</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Theo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em</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ta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đã</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dùng</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sau</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50000"/>
              </a:lnSpc>
              <a:buFont typeface="+mj-lt"/>
              <a:buAutoNum type="alphaUcPeriod"/>
              <a:tabLst>
                <a:tab pos="457200" algn="l"/>
              </a:tabLst>
            </a:pP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Tra</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điển</a:t>
            </a:r>
            <a:endParaRPr lang="en-US" sz="24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50000"/>
              </a:lnSpc>
              <a:buFont typeface="+mj-lt"/>
              <a:buAutoNum type="alphaUcPeriod"/>
              <a:tabLst>
                <a:tab pos="457200" algn="l"/>
              </a:tabLst>
            </a:pP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Dựa</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vào</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xung</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quanh</a:t>
            </a:r>
            <a:endParaRPr lang="en-US" sz="24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50000"/>
              </a:lnSpc>
              <a:buFont typeface="+mj-lt"/>
              <a:buAutoNum type="alphaUcPeriod"/>
              <a:tabLst>
                <a:tab pos="457200" algn="l"/>
              </a:tabLst>
            </a:pP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Đoán</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nghĩa</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50000"/>
              </a:lnSpc>
              <a:buFont typeface="+mj-lt"/>
              <a:buAutoNum type="alphaUcPeriod"/>
              <a:tabLst>
                <a:tab pos="457200" algn="l"/>
              </a:tabLst>
            </a:pP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Cả</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ba</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đáp</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án</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đều</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sai</a:t>
            </a: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97417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2" name="Rounded Rectangle 10">
            <a:extLst>
              <a:ext uri="{FF2B5EF4-FFF2-40B4-BE49-F238E27FC236}">
                <a16:creationId xmlns:a16="http://schemas.microsoft.com/office/drawing/2014/main" id="{9BADEE02-1241-4161-BAD0-8DBCF84A91C2}"/>
              </a:ext>
            </a:extLst>
          </p:cNvPr>
          <p:cNvSpPr>
            <a:spLocks noChangeArrowheads="1"/>
          </p:cNvSpPr>
          <p:nvPr/>
        </p:nvSpPr>
        <p:spPr bwMode="auto">
          <a:xfrm>
            <a:off x="4497049" y="484506"/>
            <a:ext cx="3747541" cy="628832"/>
          </a:xfrm>
          <a:prstGeom prst="roundRect">
            <a:avLst>
              <a:gd name="adj" fmla="val 16667"/>
            </a:avLst>
          </a:prstGeom>
          <a:solidFill>
            <a:srgbClr val="FFFF00"/>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9A484DFD-47E7-4AC7-941A-0E54EB6166C6}"/>
              </a:ext>
            </a:extLst>
          </p:cNvPr>
          <p:cNvSpPr txBox="1"/>
          <p:nvPr/>
        </p:nvSpPr>
        <p:spPr>
          <a:xfrm>
            <a:off x="4793105" y="568090"/>
            <a:ext cx="6108490" cy="461665"/>
          </a:xfrm>
          <a:prstGeom prst="rect">
            <a:avLst/>
          </a:prstGeom>
          <a:noFill/>
        </p:spPr>
        <p:txBody>
          <a:bodyPr wrap="square">
            <a:spAutoFit/>
          </a:bodyPr>
          <a:lstStyle/>
          <a:p>
            <a:r>
              <a:rPr lang="en-US" sz="2400" b="1" dirty="0">
                <a:effectLst/>
                <a:latin typeface="Times New Roman" panose="02020603050405020304" pitchFamily="18" charset="0"/>
                <a:ea typeface="Times New Roman" panose="02020603050405020304" pitchFamily="18" charset="0"/>
              </a:rPr>
              <a:t>HƯỚNG DẪN CHẤM</a:t>
            </a:r>
            <a:endParaRPr lang="en-US" sz="2400" dirty="0"/>
          </a:p>
        </p:txBody>
      </p:sp>
      <p:graphicFrame>
        <p:nvGraphicFramePr>
          <p:cNvPr id="6" name="Table 5">
            <a:extLst>
              <a:ext uri="{FF2B5EF4-FFF2-40B4-BE49-F238E27FC236}">
                <a16:creationId xmlns:a16="http://schemas.microsoft.com/office/drawing/2014/main" id="{AF5235DF-43F5-42E5-9F92-13C55295B12F}"/>
              </a:ext>
            </a:extLst>
          </p:cNvPr>
          <p:cNvGraphicFramePr>
            <a:graphicFrameLocks noGrp="1"/>
          </p:cNvGraphicFramePr>
          <p:nvPr>
            <p:extLst>
              <p:ext uri="{D42A27DB-BD31-4B8C-83A1-F6EECF244321}">
                <p14:modId xmlns:p14="http://schemas.microsoft.com/office/powerpoint/2010/main" val="2463543663"/>
              </p:ext>
            </p:extLst>
          </p:nvPr>
        </p:nvGraphicFramePr>
        <p:xfrm>
          <a:off x="389744" y="1543987"/>
          <a:ext cx="11347554" cy="5192341"/>
        </p:xfrm>
        <a:graphic>
          <a:graphicData uri="http://schemas.openxmlformats.org/drawingml/2006/table">
            <a:tbl>
              <a:tblPr firstRow="1" firstCol="1" lastRow="1" lastCol="1" bandRow="1" bandCol="1">
                <a:tableStyleId>{5C22544A-7EE6-4342-B048-85BDC9FD1C3A}</a:tableStyleId>
              </a:tblPr>
              <a:tblGrid>
                <a:gridCol w="1016924">
                  <a:extLst>
                    <a:ext uri="{9D8B030D-6E8A-4147-A177-3AD203B41FA5}">
                      <a16:colId xmlns:a16="http://schemas.microsoft.com/office/drawing/2014/main" val="3210346471"/>
                    </a:ext>
                  </a:extLst>
                </a:gridCol>
                <a:gridCol w="9126825">
                  <a:extLst>
                    <a:ext uri="{9D8B030D-6E8A-4147-A177-3AD203B41FA5}">
                      <a16:colId xmlns:a16="http://schemas.microsoft.com/office/drawing/2014/main" val="2487348873"/>
                    </a:ext>
                  </a:extLst>
                </a:gridCol>
                <a:gridCol w="1203805">
                  <a:extLst>
                    <a:ext uri="{9D8B030D-6E8A-4147-A177-3AD203B41FA5}">
                      <a16:colId xmlns:a16="http://schemas.microsoft.com/office/drawing/2014/main" val="1007866556"/>
                    </a:ext>
                  </a:extLst>
                </a:gridCol>
              </a:tblGrid>
              <a:tr h="432081">
                <a:tc>
                  <a:txBody>
                    <a:bodyPr/>
                    <a:lstStyle/>
                    <a:p>
                      <a:pPr algn="just">
                        <a:lnSpc>
                          <a:spcPct val="130000"/>
                        </a:lnSpc>
                      </a:pPr>
                      <a:r>
                        <a:rPr lang="en-US" sz="2400">
                          <a:effectLst/>
                          <a:latin typeface="Times New Roman" panose="02020603050405020304" pitchFamily="18" charset="0"/>
                          <a:cs typeface="Times New Roman" panose="02020603050405020304" pitchFamily="18" charset="0"/>
                        </a:rPr>
                        <a:t>Câu</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30000"/>
                        </a:lnSpc>
                      </a:pPr>
                      <a:r>
                        <a:rPr lang="en-US" sz="2400" dirty="0" err="1">
                          <a:effectLst/>
                          <a:latin typeface="Times New Roman" panose="02020603050405020304" pitchFamily="18" charset="0"/>
                          <a:cs typeface="Times New Roman" panose="02020603050405020304" pitchFamily="18" charset="0"/>
                        </a:rPr>
                        <a:t>Nội</a:t>
                      </a:r>
                      <a:r>
                        <a:rPr lang="en-US" sz="2400" dirty="0">
                          <a:effectLst/>
                          <a:latin typeface="Times New Roman" panose="02020603050405020304" pitchFamily="18" charset="0"/>
                          <a:cs typeface="Times New Roman" panose="02020603050405020304" pitchFamily="18" charset="0"/>
                        </a:rPr>
                        <a:t> dung</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30000"/>
                        </a:lnSpc>
                      </a:pPr>
                      <a:r>
                        <a:rPr lang="en-US" sz="2400">
                          <a:effectLst/>
                          <a:latin typeface="Times New Roman" panose="02020603050405020304" pitchFamily="18" charset="0"/>
                          <a:cs typeface="Times New Roman" panose="02020603050405020304" pitchFamily="18" charset="0"/>
                        </a:rPr>
                        <a:t>Điểm</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4562294"/>
                  </a:ext>
                </a:extLst>
              </a:tr>
              <a:tr h="912043">
                <a:tc>
                  <a:txBody>
                    <a:bodyPr/>
                    <a:lstStyle/>
                    <a:p>
                      <a:pPr algn="just">
                        <a:lnSpc>
                          <a:spcPct val="130000"/>
                        </a:lnSpc>
                      </a:pPr>
                      <a:r>
                        <a:rPr lang="en-US" sz="2400" dirty="0">
                          <a:effectLst/>
                          <a:latin typeface="Times New Roman" panose="02020603050405020304" pitchFamily="18" charset="0"/>
                          <a:cs typeface="Times New Roman" panose="02020603050405020304" pitchFamily="18" charset="0"/>
                        </a:rPr>
                        <a:t>1</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30000"/>
                        </a:lnSpc>
                      </a:pP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Từ</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đơn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tôi</a:t>
                      </a:r>
                      <a:r>
                        <a:rPr lang="en-US" sz="2400" dirty="0">
                          <a:effectLst/>
                          <a:latin typeface="Times New Roman" panose="02020603050405020304" pitchFamily="18" charset="0"/>
                          <a:cs typeface="Times New Roman" panose="02020603050405020304" pitchFamily="18" charset="0"/>
                        </a:rPr>
                        <a:t>/</a:t>
                      </a:r>
                      <a:r>
                        <a:rPr lang="en-US" sz="2400" dirty="0" err="1">
                          <a:effectLst/>
                          <a:latin typeface="Times New Roman" panose="02020603050405020304" pitchFamily="18" charset="0"/>
                          <a:cs typeface="Times New Roman" panose="02020603050405020304" pitchFamily="18" charset="0"/>
                        </a:rPr>
                        <a:t>có</a:t>
                      </a:r>
                      <a:endParaRPr lang="en-US" sz="2400" dirty="0">
                        <a:effectLst/>
                        <a:latin typeface="Times New Roman" panose="02020603050405020304" pitchFamily="18" charset="0"/>
                        <a:cs typeface="Times New Roman" panose="02020603050405020304" pitchFamily="18" charset="0"/>
                      </a:endParaRPr>
                    </a:p>
                    <a:p>
                      <a:pPr algn="just">
                        <a:lnSpc>
                          <a:spcPct val="130000"/>
                        </a:lnSpc>
                      </a:pP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Từ</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phức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Quê</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hương</a:t>
                      </a:r>
                      <a:r>
                        <a:rPr lang="en-US" sz="2400" dirty="0">
                          <a:effectLst/>
                          <a:latin typeface="Times New Roman" panose="02020603050405020304" pitchFamily="18" charset="0"/>
                          <a:cs typeface="Times New Roman" panose="02020603050405020304" pitchFamily="18" charset="0"/>
                        </a:rPr>
                        <a:t>/</a:t>
                      </a:r>
                      <a:r>
                        <a:rPr lang="en-US" sz="2400" dirty="0" err="1">
                          <a:effectLst/>
                          <a:latin typeface="Times New Roman" panose="02020603050405020304" pitchFamily="18" charset="0"/>
                          <a:cs typeface="Times New Roman" panose="02020603050405020304" pitchFamily="18" charset="0"/>
                        </a:rPr>
                        <a:t>cây</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bầu</a:t>
                      </a:r>
                      <a:r>
                        <a:rPr lang="en-US" sz="2400" dirty="0">
                          <a:effectLst/>
                          <a:latin typeface="Times New Roman" panose="02020603050405020304" pitchFamily="18" charset="0"/>
                          <a:cs typeface="Times New Roman" panose="02020603050405020304" pitchFamily="18" charset="0"/>
                        </a:rPr>
                        <a:t>/</a:t>
                      </a:r>
                      <a:r>
                        <a:rPr lang="en-US" sz="2400" dirty="0" err="1">
                          <a:effectLst/>
                          <a:latin typeface="Times New Roman" panose="02020603050405020304" pitchFamily="18" charset="0"/>
                          <a:cs typeface="Times New Roman" panose="02020603050405020304" pitchFamily="18" charset="0"/>
                        </a:rPr>
                        <a:t>cây</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nhị</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30000"/>
                        </a:lnSpc>
                      </a:pPr>
                      <a:r>
                        <a:rPr lang="en-US" sz="2400">
                          <a:effectLst/>
                          <a:latin typeface="Times New Roman" panose="02020603050405020304" pitchFamily="18" charset="0"/>
                          <a:cs typeface="Times New Roman" panose="02020603050405020304" pitchFamily="18" charset="0"/>
                        </a:rPr>
                        <a:t>1.0</a:t>
                      </a:r>
                    </a:p>
                    <a:p>
                      <a:pPr algn="just">
                        <a:lnSpc>
                          <a:spcPct val="130000"/>
                        </a:lnSpc>
                      </a:pPr>
                      <a:r>
                        <a:rPr lang="en-US" sz="2400">
                          <a:effectLst/>
                          <a:latin typeface="Times New Roman" panose="02020603050405020304" pitchFamily="18" charset="0"/>
                          <a:cs typeface="Times New Roman" panose="02020603050405020304" pitchFamily="18" charset="0"/>
                        </a:rPr>
                        <a:t>1.0</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2352160"/>
                  </a:ext>
                </a:extLst>
              </a:tr>
              <a:tr h="912043">
                <a:tc>
                  <a:txBody>
                    <a:bodyPr/>
                    <a:lstStyle/>
                    <a:p>
                      <a:pPr algn="just">
                        <a:lnSpc>
                          <a:spcPct val="130000"/>
                        </a:lnSpc>
                      </a:pPr>
                      <a:r>
                        <a:rPr lang="en-US" sz="2400">
                          <a:effectLst/>
                          <a:latin typeface="Times New Roman" panose="02020603050405020304" pitchFamily="18" charset="0"/>
                          <a:cs typeface="Times New Roman" panose="02020603050405020304" pitchFamily="18" charset="0"/>
                        </a:rPr>
                        <a:t>2</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30000"/>
                        </a:lnSpc>
                      </a:pPr>
                      <a:r>
                        <a:rPr lang="en-US" sz="2400" dirty="0">
                          <a:effectLst/>
                          <a:latin typeface="Times New Roman" panose="02020603050405020304" pitchFamily="18" charset="0"/>
                          <a:cs typeface="Times New Roman" panose="02020603050405020304" pitchFamily="18" charset="0"/>
                        </a:rPr>
                        <a:t>Hs </a:t>
                      </a:r>
                      <a:r>
                        <a:rPr lang="en-US" sz="2400" dirty="0" err="1">
                          <a:effectLst/>
                          <a:latin typeface="Times New Roman" panose="02020603050405020304" pitchFamily="18" charset="0"/>
                          <a:cs typeface="Times New Roman" panose="02020603050405020304" pitchFamily="18" charset="0"/>
                        </a:rPr>
                        <a:t>chỉ</a:t>
                      </a:r>
                      <a:r>
                        <a:rPr lang="en-US" sz="2400" dirty="0">
                          <a:effectLst/>
                          <a:latin typeface="Times New Roman" panose="02020603050405020304" pitchFamily="18" charset="0"/>
                          <a:cs typeface="Times New Roman" panose="02020603050405020304" pitchFamily="18" charset="0"/>
                        </a:rPr>
                        <a:t> ra </a:t>
                      </a:r>
                      <a:r>
                        <a:rPr lang="en-US" sz="2400" dirty="0" err="1">
                          <a:effectLst/>
                          <a:latin typeface="Times New Roman" panose="02020603050405020304" pitchFamily="18" charset="0"/>
                          <a:cs typeface="Times New Roman" panose="02020603050405020304" pitchFamily="18" charset="0"/>
                        </a:rPr>
                        <a:t>ít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nhất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được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hai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truyện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cổ</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tích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được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gợi</a:t>
                      </a:r>
                      <a:r>
                        <a:rPr lang="en-US" sz="2400" dirty="0">
                          <a:effectLst/>
                          <a:latin typeface="Times New Roman" panose="02020603050405020304" pitchFamily="18" charset="0"/>
                          <a:cs typeface="Times New Roman" panose="02020603050405020304" pitchFamily="18" charset="0"/>
                        </a:rPr>
                        <a:t> ra </a:t>
                      </a:r>
                      <a:r>
                        <a:rPr lang="en-US" sz="2400" dirty="0" err="1">
                          <a:effectLst/>
                          <a:latin typeface="Times New Roman" panose="02020603050405020304" pitchFamily="18" charset="0"/>
                          <a:cs typeface="Times New Roman" panose="02020603050405020304" pitchFamily="18" charset="0"/>
                        </a:rPr>
                        <a:t>trong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khổ</a:t>
                      </a:r>
                      <a:r>
                        <a:rPr lang="en-US" sz="2400" dirty="0">
                          <a:effectLst/>
                          <a:latin typeface="Times New Roman" panose="02020603050405020304" pitchFamily="18" charset="0"/>
                          <a:cs typeface="Times New Roman" panose="02020603050405020304" pitchFamily="18" charset="0"/>
                        </a:rPr>
                        <a:t> (1): </a:t>
                      </a:r>
                      <a:r>
                        <a:rPr lang="en-US" sz="2400" dirty="0" err="1">
                          <a:effectLst/>
                          <a:latin typeface="Times New Roman" panose="02020603050405020304" pitchFamily="18" charset="0"/>
                          <a:cs typeface="Times New Roman" panose="02020603050405020304" pitchFamily="18" charset="0"/>
                        </a:rPr>
                        <a:t>Thạch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Sanh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Tấm</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Cám</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Cây</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khế</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30000"/>
                        </a:lnSpc>
                      </a:pPr>
                      <a:r>
                        <a:rPr lang="en-US" sz="2400">
                          <a:effectLst/>
                          <a:latin typeface="Times New Roman" panose="02020603050405020304" pitchFamily="18" charset="0"/>
                          <a:cs typeface="Times New Roman" panose="02020603050405020304" pitchFamily="18" charset="0"/>
                        </a:rPr>
                        <a:t>3.0</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505981928"/>
                  </a:ext>
                </a:extLst>
              </a:tr>
              <a:tr h="2936174">
                <a:tc>
                  <a:txBody>
                    <a:bodyPr/>
                    <a:lstStyle/>
                    <a:p>
                      <a:pPr algn="just">
                        <a:lnSpc>
                          <a:spcPct val="130000"/>
                        </a:lnSpc>
                      </a:pPr>
                      <a:r>
                        <a:rPr lang="en-US" sz="2400">
                          <a:effectLst/>
                          <a:latin typeface="Times New Roman" panose="02020603050405020304" pitchFamily="18" charset="0"/>
                          <a:cs typeface="Times New Roman" panose="02020603050405020304" pitchFamily="18" charset="0"/>
                        </a:rPr>
                        <a:t>3</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30000"/>
                        </a:lnSpc>
                      </a:pPr>
                      <a:r>
                        <a:rPr lang="en-US" sz="2400" dirty="0">
                          <a:effectLst/>
                          <a:latin typeface="Times New Roman" panose="02020603050405020304" pitchFamily="18" charset="0"/>
                          <a:cs typeface="Times New Roman" panose="02020603050405020304" pitchFamily="18" charset="0"/>
                        </a:rPr>
                        <a:t>c. </a:t>
                      </a:r>
                      <a:r>
                        <a:rPr lang="en-US" sz="2400" dirty="0" err="1">
                          <a:effectLst/>
                          <a:latin typeface="Times New Roman" panose="02020603050405020304" pitchFamily="18" charset="0"/>
                          <a:cs typeface="Times New Roman" panose="02020603050405020304" pitchFamily="18" charset="0"/>
                        </a:rPr>
                        <a:t>Đoạn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văn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đảm</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bảo</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các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nội</a:t>
                      </a:r>
                      <a:r>
                        <a:rPr lang="en-US" sz="2400" dirty="0">
                          <a:effectLst/>
                          <a:latin typeface="Times New Roman" panose="02020603050405020304" pitchFamily="18" charset="0"/>
                          <a:cs typeface="Times New Roman" panose="02020603050405020304" pitchFamily="18" charset="0"/>
                        </a:rPr>
                        <a:t> dung </a:t>
                      </a:r>
                      <a:r>
                        <a:rPr lang="en-US" sz="2400" dirty="0" err="1">
                          <a:effectLst/>
                          <a:latin typeface="Times New Roman" panose="02020603050405020304" pitchFamily="18" charset="0"/>
                          <a:cs typeface="Times New Roman" panose="02020603050405020304" pitchFamily="18" charset="0"/>
                        </a:rPr>
                        <a:t>sau</a:t>
                      </a:r>
                      <a:r>
                        <a:rPr lang="en-US" sz="2400" dirty="0">
                          <a:effectLst/>
                          <a:latin typeface="Times New Roman" panose="02020603050405020304" pitchFamily="18" charset="0"/>
                          <a:cs typeface="Times New Roman" panose="02020603050405020304" pitchFamily="18" charset="0"/>
                        </a:rPr>
                        <a:t>:</a:t>
                      </a:r>
                    </a:p>
                    <a:p>
                      <a:pPr algn="just">
                        <a:lnSpc>
                          <a:spcPct val="130000"/>
                        </a:lnSpc>
                        <a:tabLst>
                          <a:tab pos="2971800" algn="ctr"/>
                        </a:tabLst>
                      </a:pPr>
                      <a:r>
                        <a:rPr lang="en-US" sz="2400" dirty="0">
                          <a:effectLst/>
                          <a:latin typeface="Times New Roman" panose="02020603050405020304" pitchFamily="18" charset="0"/>
                          <a:cs typeface="Times New Roman" panose="02020603050405020304" pitchFamily="18" charset="0"/>
                        </a:rPr>
                        <a:t> - </a:t>
                      </a:r>
                      <a:r>
                        <a:rPr lang="en-US" sz="2400" dirty="0" err="1">
                          <a:effectLst/>
                          <a:latin typeface="Times New Roman" panose="02020603050405020304" pitchFamily="18" charset="0"/>
                          <a:cs typeface="Times New Roman" panose="02020603050405020304" pitchFamily="18" charset="0"/>
                        </a:rPr>
                        <a:t>Đoạn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thơ</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là</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tình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cảm</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tự</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hào</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yêu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mến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trân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trọng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của</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nhà</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thơ</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về</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những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tác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phẩm</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văn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học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dân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gian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về</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những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người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anh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hùng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dân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tộc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và</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những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sự</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kiện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lịch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sử</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của</a:t>
                      </a:r>
                      <a:r>
                        <a:rPr lang="en-US" sz="2400" dirty="0">
                          <a:effectLst/>
                          <a:latin typeface="Times New Roman" panose="02020603050405020304" pitchFamily="18" charset="0"/>
                          <a:cs typeface="Times New Roman" panose="02020603050405020304" pitchFamily="18" charset="0"/>
                        </a:rPr>
                        <a:t> cha </a:t>
                      </a:r>
                      <a:r>
                        <a:rPr lang="en-US" sz="2400" dirty="0" err="1">
                          <a:effectLst/>
                          <a:latin typeface="Times New Roman" panose="02020603050405020304" pitchFamily="18" charset="0"/>
                          <a:cs typeface="Times New Roman" panose="02020603050405020304" pitchFamily="18" charset="0"/>
                        </a:rPr>
                        <a:t>ông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trong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quá</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khứ</a:t>
                      </a:r>
                      <a:r>
                        <a:rPr lang="en-US" sz="2400" dirty="0">
                          <a:effectLst/>
                          <a:latin typeface="Times New Roman" panose="02020603050405020304" pitchFamily="18" charset="0"/>
                          <a:cs typeface="Times New Roman" panose="02020603050405020304" pitchFamily="18" charset="0"/>
                        </a:rPr>
                        <a:t>. </a:t>
                      </a:r>
                    </a:p>
                    <a:p>
                      <a:pPr algn="just">
                        <a:lnSpc>
                          <a:spcPct val="130000"/>
                        </a:lnSpc>
                        <a:tabLst>
                          <a:tab pos="2971800" algn="ctr"/>
                        </a:tabLst>
                      </a:pP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Đó</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cũng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là</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niềm</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tự</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hào</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trước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những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giá</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trị</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trị</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văn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hóa</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tinh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thần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trước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những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truyền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thống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bất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khuất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của</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dân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tộc</a:t>
                      </a:r>
                      <a:r>
                        <a:rPr lang="en-US" sz="2400" dirty="0">
                          <a:effectLst/>
                          <a:latin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30000"/>
                        </a:lnSpc>
                      </a:pPr>
                      <a:r>
                        <a:rPr lang="en-US" sz="2400" dirty="0">
                          <a:effectLst/>
                          <a:latin typeface="Times New Roman" panose="02020603050405020304" pitchFamily="18" charset="0"/>
                          <a:cs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149062007"/>
                  </a:ext>
                </a:extLst>
              </a:tr>
            </a:tbl>
          </a:graphicData>
        </a:graphic>
      </p:graphicFrame>
    </p:spTree>
    <p:extLst>
      <p:ext uri="{BB962C8B-B14F-4D97-AF65-F5344CB8AC3E}">
        <p14:creationId xmlns:p14="http://schemas.microsoft.com/office/powerpoint/2010/main" val="2948887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barn(inVertical)">
                                      <p:cBhvr>
                                        <p:cTn id="1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B5E19E4C-0613-41DD-853C-9105F3BEAA46}"/>
              </a:ext>
            </a:extLst>
          </p:cNvPr>
          <p:cNvSpPr>
            <a:spLocks noChangeArrowheads="1"/>
          </p:cNvSpPr>
          <p:nvPr/>
        </p:nvSpPr>
        <p:spPr bwMode="auto">
          <a:xfrm>
            <a:off x="569030" y="1154243"/>
            <a:ext cx="11048347" cy="5021705"/>
          </a:xfrm>
          <a:prstGeom prst="roundRect">
            <a:avLst>
              <a:gd name="adj" fmla="val 16667"/>
            </a:avLst>
          </a:prstGeom>
          <a:ln>
            <a:headEnd/>
            <a:tailEnd/>
          </a:ln>
        </p:spPr>
        <p:style>
          <a:lnRef idx="3">
            <a:schemeClr val="lt1"/>
          </a:lnRef>
          <a:fillRef idx="1">
            <a:schemeClr val="accent5"/>
          </a:fillRef>
          <a:effectRef idx="1">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chemeClr val="tx1"/>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chemeClr val="tx1"/>
              </a:solidFill>
              <a:effectLst/>
              <a:uLnTx/>
              <a:uFillTx/>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60015EFC-736E-4541-B236-99B5FB890CB0}"/>
              </a:ext>
            </a:extLst>
          </p:cNvPr>
          <p:cNvSpPr txBox="1"/>
          <p:nvPr/>
        </p:nvSpPr>
        <p:spPr>
          <a:xfrm>
            <a:off x="664890" y="1650150"/>
            <a:ext cx="10856626" cy="3903954"/>
          </a:xfrm>
          <a:prstGeom prst="rect">
            <a:avLst/>
          </a:prstGeom>
        </p:spPr>
        <p:style>
          <a:lnRef idx="3">
            <a:schemeClr val="lt1"/>
          </a:lnRef>
          <a:fillRef idx="1">
            <a:schemeClr val="accent5"/>
          </a:fillRef>
          <a:effectRef idx="1">
            <a:schemeClr val="accent5"/>
          </a:effectRef>
          <a:fontRef idx="minor">
            <a:schemeClr val="lt1"/>
          </a:fontRef>
        </p:style>
        <p:txBody>
          <a:bodyPr wrap="square">
            <a:spAutoFit/>
          </a:bodyPr>
          <a:lstStyle/>
          <a:p>
            <a:pPr algn="ctr">
              <a:lnSpc>
                <a:spcPct val="150000"/>
              </a:lnSpc>
              <a:tabLst>
                <a:tab pos="400050" algn="l"/>
              </a:tabLst>
            </a:pPr>
            <a:r>
              <a:rPr lang="en-US" sz="2400" b="1" dirty="0" err="1">
                <a:solidFill>
                  <a:schemeClr val="tx1"/>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Hoạt</a:t>
            </a:r>
            <a:r>
              <a:rPr lang="en-US" sz="2400" b="1" dirty="0">
                <a:solidFill>
                  <a:schemeClr val="tx1"/>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chemeClr val="tx1"/>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động</a:t>
            </a:r>
            <a:r>
              <a:rPr lang="en-US" sz="2400" b="1" dirty="0">
                <a:solidFill>
                  <a:schemeClr val="tx1"/>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chemeClr val="tx1"/>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Bổ</a:t>
            </a:r>
            <a:r>
              <a:rPr lang="en-US" sz="2400" b="1" dirty="0">
                <a:solidFill>
                  <a:schemeClr val="tx1"/>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 sung</a:t>
            </a:r>
            <a:r>
              <a:rPr lang="en-US" sz="24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50000"/>
              </a:lnSpc>
              <a:tabLst>
                <a:tab pos="400050" algn="l"/>
              </a:tabLst>
            </a:pPr>
            <a:r>
              <a:rPr lang="en-US" sz="24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GV </a:t>
            </a:r>
            <a:r>
              <a:rPr lang="en-US" sz="2400" b="1"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24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cầu</a:t>
            </a:r>
            <a:r>
              <a:rPr lang="en-US" sz="24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HS: </a:t>
            </a:r>
            <a:endPar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50000"/>
              </a:lnSpc>
              <a:tabLst>
                <a:tab pos="400050" algn="l"/>
              </a:tabLst>
            </a:pPr>
            <a:r>
              <a:rPr lang="pt-BR"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Tìm đọc và tham khảo các tài liệu liên quan đến nội dung bài học.</a:t>
            </a:r>
            <a:endPar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50000"/>
              </a:lnSpc>
              <a:tabLst>
                <a:tab pos="400050" algn="l"/>
              </a:tabLst>
            </a:pPr>
            <a:r>
              <a:rPr lang="pt-BR"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Học bài ở nhà, ôn tập các nội dung đã học.</a:t>
            </a:r>
            <a:endPar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50000"/>
              </a:lnSpc>
              <a:tabLst>
                <a:tab pos="400050" algn="l"/>
              </a:tabLst>
            </a:pPr>
            <a:r>
              <a:rPr lang="pt-BR"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Làm hoàn chỉnh các đề bài.</a:t>
            </a:r>
            <a:endPar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50000"/>
              </a:lnSpc>
              <a:tabLst>
                <a:tab pos="400050" algn="l"/>
              </a:tabLst>
            </a:pPr>
            <a:r>
              <a:rPr lang="pt-BR"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Vẽ sơ đồ tư duy bài học.</a:t>
            </a:r>
            <a:endPar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50000"/>
              </a:lnSpc>
              <a:tabLst>
                <a:tab pos="400050" algn="l"/>
              </a:tabLst>
            </a:pPr>
            <a:r>
              <a:rPr lang="pt-BR"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Tìm đọc chuyện cổ tích Việt Nam. Soạn bài 8 “Khác biệt và gần gũi”</a:t>
            </a:r>
            <a:endPar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06382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5502278A-5AA4-4FA2-8B38-8AC49B15DAC7}"/>
              </a:ext>
            </a:extLst>
          </p:cNvPr>
          <p:cNvSpPr>
            <a:spLocks noChangeArrowheads="1"/>
          </p:cNvSpPr>
          <p:nvPr/>
        </p:nvSpPr>
        <p:spPr bwMode="auto">
          <a:xfrm>
            <a:off x="541846" y="1448034"/>
            <a:ext cx="11108308" cy="4473080"/>
          </a:xfrm>
          <a:prstGeom prst="roundRect">
            <a:avLst>
              <a:gd name="adj" fmla="val 16667"/>
            </a:avLst>
          </a:prstGeom>
          <a:ln>
            <a:headEnd/>
            <a:tailEnd/>
          </a:ln>
        </p:spPr>
        <p:style>
          <a:lnRef idx="3">
            <a:schemeClr val="lt1"/>
          </a:lnRef>
          <a:fillRef idx="1">
            <a:schemeClr val="accent5"/>
          </a:fillRef>
          <a:effectRef idx="1">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E3E8B583-640D-428B-8639-1FC798B93F51}"/>
              </a:ext>
            </a:extLst>
          </p:cNvPr>
          <p:cNvSpPr txBox="1"/>
          <p:nvPr/>
        </p:nvSpPr>
        <p:spPr>
          <a:xfrm>
            <a:off x="624292" y="2060010"/>
            <a:ext cx="10943416" cy="3349956"/>
          </a:xfrm>
          <a:prstGeom prst="rect">
            <a:avLst/>
          </a:prstGeom>
        </p:spPr>
        <p:style>
          <a:lnRef idx="3">
            <a:schemeClr val="lt1"/>
          </a:lnRef>
          <a:fillRef idx="1">
            <a:schemeClr val="accent5"/>
          </a:fillRef>
          <a:effectRef idx="1">
            <a:schemeClr val="accent5"/>
          </a:effectRef>
          <a:fontRef idx="minor">
            <a:schemeClr val="lt1"/>
          </a:fontRef>
        </p:style>
        <p:txBody>
          <a:bodyPr wrap="square">
            <a:spAutoFit/>
          </a:bodyPr>
          <a:lstStyle/>
          <a:p>
            <a:pPr>
              <a:lnSpc>
                <a:spcPct val="150000"/>
              </a:lnSpc>
            </a:pPr>
            <a:r>
              <a:rPr lang="en-US" sz="2400" b="1" dirty="0" err="1">
                <a:solidFill>
                  <a:schemeClr val="tx1"/>
                </a:solidFill>
                <a:effectLst/>
                <a:latin typeface="Times New Roman" panose="02020603050405020304" pitchFamily="18" charset="0"/>
                <a:ea typeface="Times New Roman" panose="02020603050405020304" pitchFamily="18" charset="0"/>
              </a:rPr>
              <a:t>Một</a:t>
            </a:r>
            <a:r>
              <a:rPr lang="en-US" sz="2400" b="1" dirty="0">
                <a:solidFill>
                  <a:schemeClr val="tx1"/>
                </a:solidFill>
                <a:effectLst/>
                <a:latin typeface="Times New Roman" panose="02020603050405020304" pitchFamily="18" charset="0"/>
                <a:ea typeface="Times New Roman" panose="02020603050405020304" pitchFamily="18" charset="0"/>
              </a:rPr>
              <a:t> </a:t>
            </a:r>
            <a:r>
              <a:rPr lang="en-US" sz="2400" b="1" dirty="0" err="1">
                <a:solidFill>
                  <a:schemeClr val="tx1"/>
                </a:solidFill>
                <a:effectLst/>
                <a:latin typeface="Times New Roman" panose="02020603050405020304" pitchFamily="18" charset="0"/>
                <a:ea typeface="Times New Roman" panose="02020603050405020304" pitchFamily="18" charset="0"/>
              </a:rPr>
              <a:t>số</a:t>
            </a:r>
            <a:r>
              <a:rPr lang="en-US" sz="2400" b="1" dirty="0">
                <a:solidFill>
                  <a:schemeClr val="tx1"/>
                </a:solidFill>
                <a:effectLst/>
                <a:latin typeface="Times New Roman" panose="02020603050405020304" pitchFamily="18" charset="0"/>
                <a:ea typeface="Times New Roman" panose="02020603050405020304" pitchFamily="18" charset="0"/>
              </a:rPr>
              <a:t> </a:t>
            </a:r>
            <a:r>
              <a:rPr lang="en-US" sz="2400" b="1" dirty="0" err="1">
                <a:solidFill>
                  <a:schemeClr val="tx1"/>
                </a:solidFill>
                <a:effectLst/>
                <a:latin typeface="Times New Roman" panose="02020603050405020304" pitchFamily="18" charset="0"/>
                <a:ea typeface="Times New Roman" panose="02020603050405020304" pitchFamily="18" charset="0"/>
              </a:rPr>
              <a:t>câu</a:t>
            </a:r>
            <a:r>
              <a:rPr lang="en-US" sz="2400" b="1" dirty="0">
                <a:solidFill>
                  <a:schemeClr val="tx1"/>
                </a:solidFill>
                <a:effectLst/>
                <a:latin typeface="Times New Roman" panose="02020603050405020304" pitchFamily="18" charset="0"/>
                <a:ea typeface="Times New Roman" panose="02020603050405020304" pitchFamily="18" charset="0"/>
              </a:rPr>
              <a:t> </a:t>
            </a:r>
            <a:r>
              <a:rPr lang="en-US" sz="2400" b="1" dirty="0" err="1">
                <a:solidFill>
                  <a:schemeClr val="tx1"/>
                </a:solidFill>
                <a:effectLst/>
                <a:latin typeface="Times New Roman" panose="02020603050405020304" pitchFamily="18" charset="0"/>
                <a:ea typeface="Times New Roman" panose="02020603050405020304" pitchFamily="18" charset="0"/>
              </a:rPr>
              <a:t>hỏi</a:t>
            </a:r>
            <a:r>
              <a:rPr lang="en-US" sz="2400" b="1" dirty="0">
                <a:solidFill>
                  <a:schemeClr val="tx1"/>
                </a:solidFill>
                <a:effectLst/>
                <a:latin typeface="Times New Roman" panose="02020603050405020304" pitchFamily="18" charset="0"/>
                <a:ea typeface="Times New Roman" panose="02020603050405020304" pitchFamily="18" charset="0"/>
              </a:rPr>
              <a:t> </a:t>
            </a:r>
            <a:r>
              <a:rPr lang="en-US" sz="2400" b="1" dirty="0" err="1">
                <a:solidFill>
                  <a:schemeClr val="tx1"/>
                </a:solidFill>
                <a:effectLst/>
                <a:latin typeface="Times New Roman" panose="02020603050405020304" pitchFamily="18" charset="0"/>
                <a:ea typeface="Times New Roman" panose="02020603050405020304" pitchFamily="18" charset="0"/>
              </a:rPr>
              <a:t>tham</a:t>
            </a:r>
            <a:r>
              <a:rPr lang="en-US" sz="2400" b="1" dirty="0">
                <a:solidFill>
                  <a:schemeClr val="tx1"/>
                </a:solidFill>
                <a:effectLst/>
                <a:latin typeface="Times New Roman" panose="02020603050405020304" pitchFamily="18" charset="0"/>
                <a:ea typeface="Times New Roman" panose="02020603050405020304" pitchFamily="18" charset="0"/>
              </a:rPr>
              <a:t> </a:t>
            </a:r>
            <a:r>
              <a:rPr lang="en-US" sz="2400" b="1" dirty="0" err="1">
                <a:solidFill>
                  <a:schemeClr val="tx1"/>
                </a:solidFill>
                <a:effectLst/>
                <a:latin typeface="Times New Roman" panose="02020603050405020304" pitchFamily="18" charset="0"/>
                <a:ea typeface="Times New Roman" panose="02020603050405020304" pitchFamily="18" charset="0"/>
              </a:rPr>
              <a:t>khảo</a:t>
            </a:r>
            <a:r>
              <a:rPr lang="en-US" sz="2400" b="1" dirty="0">
                <a:solidFill>
                  <a:schemeClr val="tx1"/>
                </a:solidFill>
                <a:effectLst/>
                <a:latin typeface="Times New Roman" panose="02020603050405020304" pitchFamily="18" charset="0"/>
                <a:ea typeface="Times New Roman" panose="02020603050405020304" pitchFamily="18" charset="0"/>
              </a:rPr>
              <a:t> </a:t>
            </a:r>
            <a:r>
              <a:rPr lang="en-US" sz="2400" b="1" dirty="0" err="1">
                <a:solidFill>
                  <a:schemeClr val="tx1"/>
                </a:solidFill>
                <a:effectLst/>
                <a:latin typeface="Times New Roman" panose="02020603050405020304" pitchFamily="18" charset="0"/>
                <a:ea typeface="Times New Roman" panose="02020603050405020304" pitchFamily="18" charset="0"/>
              </a:rPr>
              <a:t>xoay</a:t>
            </a:r>
            <a:r>
              <a:rPr lang="en-US" sz="2400" b="1" dirty="0">
                <a:solidFill>
                  <a:schemeClr val="tx1"/>
                </a:solidFill>
                <a:effectLst/>
                <a:latin typeface="Times New Roman" panose="02020603050405020304" pitchFamily="18" charset="0"/>
                <a:ea typeface="Times New Roman" panose="02020603050405020304" pitchFamily="18" charset="0"/>
              </a:rPr>
              <a:t> </a:t>
            </a:r>
            <a:r>
              <a:rPr lang="en-US" sz="2400" b="1" dirty="0" err="1">
                <a:solidFill>
                  <a:schemeClr val="tx1"/>
                </a:solidFill>
                <a:effectLst/>
                <a:latin typeface="Times New Roman" panose="02020603050405020304" pitchFamily="18" charset="0"/>
                <a:ea typeface="Times New Roman" panose="02020603050405020304" pitchFamily="18" charset="0"/>
              </a:rPr>
              <a:t>quanh</a:t>
            </a:r>
            <a:r>
              <a:rPr lang="en-US" sz="2400" b="1" dirty="0">
                <a:solidFill>
                  <a:schemeClr val="tx1"/>
                </a:solidFill>
                <a:effectLst/>
                <a:latin typeface="Times New Roman" panose="02020603050405020304" pitchFamily="18" charset="0"/>
                <a:ea typeface="Times New Roman" panose="02020603050405020304" pitchFamily="18" charset="0"/>
              </a:rPr>
              <a:t> </a:t>
            </a:r>
            <a:r>
              <a:rPr lang="en-US" sz="2400" b="1" dirty="0" err="1">
                <a:solidFill>
                  <a:schemeClr val="tx1"/>
                </a:solidFill>
                <a:effectLst/>
                <a:latin typeface="Times New Roman" panose="02020603050405020304" pitchFamily="18" charset="0"/>
                <a:ea typeface="Times New Roman" panose="02020603050405020304" pitchFamily="18" charset="0"/>
              </a:rPr>
              <a:t>ngữ</a:t>
            </a:r>
            <a:r>
              <a:rPr lang="en-US" sz="2400" b="1" dirty="0">
                <a:solidFill>
                  <a:schemeClr val="tx1"/>
                </a:solidFill>
                <a:effectLst/>
                <a:latin typeface="Times New Roman" panose="02020603050405020304" pitchFamily="18" charset="0"/>
                <a:ea typeface="Times New Roman" panose="02020603050405020304" pitchFamily="18" charset="0"/>
              </a:rPr>
              <a:t> </a:t>
            </a:r>
            <a:r>
              <a:rPr lang="en-US" sz="2400" b="1" dirty="0" err="1">
                <a:solidFill>
                  <a:schemeClr val="tx1"/>
                </a:solidFill>
                <a:effectLst/>
                <a:latin typeface="Times New Roman" panose="02020603050405020304" pitchFamily="18" charset="0"/>
                <a:ea typeface="Times New Roman" panose="02020603050405020304" pitchFamily="18" charset="0"/>
              </a:rPr>
              <a:t>liệu</a:t>
            </a:r>
            <a:r>
              <a:rPr lang="en-US" sz="2400" b="1" dirty="0">
                <a:solidFill>
                  <a:schemeClr val="tx1"/>
                </a:solidFill>
                <a:effectLst/>
                <a:latin typeface="Times New Roman" panose="02020603050405020304" pitchFamily="18" charset="0"/>
                <a:ea typeface="Times New Roman" panose="02020603050405020304" pitchFamily="18" charset="0"/>
              </a:rPr>
              <a:t> </a:t>
            </a:r>
            <a:r>
              <a:rPr lang="en-US" sz="2400" b="1" dirty="0" err="1">
                <a:solidFill>
                  <a:schemeClr val="tx1"/>
                </a:solidFill>
                <a:effectLst/>
                <a:latin typeface="Times New Roman" panose="02020603050405020304" pitchFamily="18" charset="0"/>
                <a:ea typeface="Times New Roman" panose="02020603050405020304" pitchFamily="18" charset="0"/>
              </a:rPr>
              <a:t>mới</a:t>
            </a:r>
            <a:r>
              <a:rPr lang="en-US" sz="2400" b="1" dirty="0">
                <a:solidFill>
                  <a:schemeClr val="tx1"/>
                </a:solidFill>
                <a:effectLst/>
                <a:latin typeface="Times New Roman" panose="02020603050405020304" pitchFamily="18" charset="0"/>
                <a:ea typeface="Times New Roman" panose="02020603050405020304" pitchFamily="18" charset="0"/>
              </a:rPr>
              <a:t> </a:t>
            </a:r>
            <a:r>
              <a:rPr lang="en-US" sz="2400" b="1" dirty="0" err="1">
                <a:solidFill>
                  <a:schemeClr val="tx1"/>
                </a:solidFill>
                <a:effectLst/>
                <a:latin typeface="Times New Roman" panose="02020603050405020304" pitchFamily="18" charset="0"/>
                <a:ea typeface="Times New Roman" panose="02020603050405020304" pitchFamily="18" charset="0"/>
              </a:rPr>
              <a:t>cần</a:t>
            </a:r>
            <a:r>
              <a:rPr lang="en-US" sz="2400" b="1" dirty="0">
                <a:solidFill>
                  <a:schemeClr val="tx1"/>
                </a:solidFill>
                <a:effectLst/>
                <a:latin typeface="Times New Roman" panose="02020603050405020304" pitchFamily="18" charset="0"/>
                <a:ea typeface="Times New Roman" panose="02020603050405020304" pitchFamily="18" charset="0"/>
              </a:rPr>
              <a:t> </a:t>
            </a:r>
            <a:r>
              <a:rPr lang="en-US" sz="2400" b="1" dirty="0" err="1">
                <a:solidFill>
                  <a:schemeClr val="tx1"/>
                </a:solidFill>
                <a:effectLst/>
                <a:latin typeface="Times New Roman" panose="02020603050405020304" pitchFamily="18" charset="0"/>
                <a:ea typeface="Times New Roman" panose="02020603050405020304" pitchFamily="18" charset="0"/>
              </a:rPr>
              <a:t>lưu</a:t>
            </a:r>
            <a:r>
              <a:rPr lang="en-US" sz="2400" b="1" dirty="0">
                <a:solidFill>
                  <a:schemeClr val="tx1"/>
                </a:solidFill>
                <a:effectLst/>
                <a:latin typeface="Times New Roman" panose="02020603050405020304" pitchFamily="18" charset="0"/>
                <a:ea typeface="Times New Roman" panose="02020603050405020304" pitchFamily="18" charset="0"/>
              </a:rPr>
              <a:t> ý </a:t>
            </a:r>
            <a:r>
              <a:rPr lang="en-US" sz="2400" b="1" dirty="0" err="1">
                <a:solidFill>
                  <a:schemeClr val="tx1"/>
                </a:solidFill>
                <a:effectLst/>
                <a:latin typeface="Times New Roman" panose="02020603050405020304" pitchFamily="18" charset="0"/>
                <a:ea typeface="Times New Roman" panose="02020603050405020304" pitchFamily="18" charset="0"/>
              </a:rPr>
              <a:t>cho</a:t>
            </a:r>
            <a:r>
              <a:rPr lang="en-US" sz="2400" b="1" dirty="0">
                <a:solidFill>
                  <a:schemeClr val="tx1"/>
                </a:solidFill>
                <a:effectLst/>
                <a:latin typeface="Times New Roman" panose="02020603050405020304" pitchFamily="18" charset="0"/>
                <a:ea typeface="Times New Roman" panose="02020603050405020304" pitchFamily="18" charset="0"/>
              </a:rPr>
              <a:t> </a:t>
            </a:r>
            <a:r>
              <a:rPr lang="en-US" sz="2400" b="1" dirty="0" err="1">
                <a:solidFill>
                  <a:schemeClr val="tx1"/>
                </a:solidFill>
                <a:effectLst/>
                <a:latin typeface="Times New Roman" panose="02020603050405020304" pitchFamily="18" charset="0"/>
                <a:ea typeface="Times New Roman" panose="02020603050405020304" pitchFamily="18" charset="0"/>
              </a:rPr>
              <a:t>thể</a:t>
            </a:r>
            <a:r>
              <a:rPr lang="en-US" sz="2400" b="1" dirty="0">
                <a:solidFill>
                  <a:schemeClr val="tx1"/>
                </a:solidFill>
                <a:effectLst/>
                <a:latin typeface="Times New Roman" panose="02020603050405020304" pitchFamily="18" charset="0"/>
                <a:ea typeface="Times New Roman" panose="02020603050405020304" pitchFamily="18" charset="0"/>
              </a:rPr>
              <a:t> </a:t>
            </a:r>
            <a:r>
              <a:rPr lang="en-US" sz="2400" b="1" dirty="0" err="1">
                <a:solidFill>
                  <a:schemeClr val="tx1"/>
                </a:solidFill>
                <a:effectLst/>
                <a:latin typeface="Times New Roman" panose="02020603050405020304" pitchFamily="18" charset="0"/>
                <a:ea typeface="Times New Roman" panose="02020603050405020304" pitchFamily="18" charset="0"/>
              </a:rPr>
              <a:t>loại</a:t>
            </a:r>
            <a:r>
              <a:rPr lang="en-US" sz="2400" b="1" dirty="0">
                <a:solidFill>
                  <a:schemeClr val="tx1"/>
                </a:solidFill>
                <a:effectLst/>
                <a:latin typeface="Times New Roman" panose="02020603050405020304" pitchFamily="18" charset="0"/>
                <a:ea typeface="Times New Roman" panose="02020603050405020304" pitchFamily="18" charset="0"/>
              </a:rPr>
              <a:t> </a:t>
            </a:r>
            <a:r>
              <a:rPr lang="en-US" sz="2400" b="1" dirty="0" err="1">
                <a:solidFill>
                  <a:schemeClr val="tx1"/>
                </a:solidFill>
                <a:effectLst/>
                <a:latin typeface="Times New Roman" panose="02020603050405020304" pitchFamily="18" charset="0"/>
                <a:ea typeface="Times New Roman" panose="02020603050405020304" pitchFamily="18" charset="0"/>
              </a:rPr>
              <a:t>cổ</a:t>
            </a:r>
            <a:r>
              <a:rPr lang="en-US" sz="2400" b="1" dirty="0">
                <a:solidFill>
                  <a:schemeClr val="tx1"/>
                </a:solidFill>
                <a:effectLst/>
                <a:latin typeface="Times New Roman" panose="02020603050405020304" pitchFamily="18" charset="0"/>
                <a:ea typeface="Times New Roman" panose="02020603050405020304" pitchFamily="18" charset="0"/>
              </a:rPr>
              <a:t> </a:t>
            </a:r>
            <a:r>
              <a:rPr lang="en-US" sz="2400" b="1" dirty="0" err="1">
                <a:solidFill>
                  <a:schemeClr val="tx1"/>
                </a:solidFill>
                <a:effectLst/>
                <a:latin typeface="Times New Roman" panose="02020603050405020304" pitchFamily="18" charset="0"/>
                <a:ea typeface="Times New Roman" panose="02020603050405020304" pitchFamily="18" charset="0"/>
              </a:rPr>
              <a:t>tích</a:t>
            </a:r>
            <a:r>
              <a:rPr lang="en-US" sz="2400" b="1" dirty="0">
                <a:solidFill>
                  <a:schemeClr val="tx1"/>
                </a:solidFill>
                <a:effectLst/>
                <a:latin typeface="Times New Roman" panose="02020603050405020304" pitchFamily="18" charset="0"/>
                <a:ea typeface="Times New Roman" panose="02020603050405020304" pitchFamily="18" charset="0"/>
              </a:rPr>
              <a:t>:</a:t>
            </a:r>
            <a:endParaRPr lang="en-US" sz="2400" dirty="0">
              <a:solidFill>
                <a:schemeClr val="tx1"/>
              </a:solidFill>
              <a:effectLst/>
              <a:latin typeface="Times New Roman" panose="02020603050405020304" pitchFamily="18" charset="0"/>
              <a:ea typeface="Times New Roman" panose="02020603050405020304" pitchFamily="18" charset="0"/>
            </a:endParaRPr>
          </a:p>
          <a:p>
            <a:pPr>
              <a:lnSpc>
                <a:spcPct val="150000"/>
              </a:lnSpc>
            </a:pPr>
            <a:r>
              <a:rPr lang="en-US" sz="2400" dirty="0" err="1">
                <a:solidFill>
                  <a:schemeClr val="tx1"/>
                </a:solidFill>
                <a:effectLst/>
                <a:latin typeface="Times New Roman" panose="02020603050405020304" pitchFamily="18" charset="0"/>
                <a:ea typeface="Times New Roman" panose="02020603050405020304" pitchFamily="18" charset="0"/>
              </a:rPr>
              <a:t>Câu</a:t>
            </a:r>
            <a:r>
              <a:rPr lang="en-US" sz="2400" dirty="0">
                <a:solidFill>
                  <a:schemeClr val="tx1"/>
                </a:solidFill>
                <a:effectLst/>
                <a:latin typeface="Times New Roman" panose="02020603050405020304" pitchFamily="18" charset="0"/>
                <a:ea typeface="Times New Roman" panose="02020603050405020304" pitchFamily="18" charset="0"/>
              </a:rPr>
              <a:t> 1: Ai </a:t>
            </a:r>
            <a:r>
              <a:rPr lang="en-US" sz="2400" dirty="0" err="1">
                <a:solidFill>
                  <a:schemeClr val="tx1"/>
                </a:solidFill>
                <a:effectLst/>
                <a:latin typeface="Times New Roman" panose="02020603050405020304" pitchFamily="18" charset="0"/>
                <a:ea typeface="Times New Roman" panose="02020603050405020304" pitchFamily="18" charset="0"/>
              </a:rPr>
              <a:t>là</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nhân</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vật</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chính</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Câu</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chuyện</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diễn</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biến</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như</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thế</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nào</a:t>
            </a:r>
            <a:r>
              <a:rPr lang="en-US" sz="2400" dirty="0">
                <a:solidFill>
                  <a:schemeClr val="tx1"/>
                </a:solidFill>
                <a:effectLst/>
                <a:latin typeface="Times New Roman" panose="02020603050405020304" pitchFamily="18" charset="0"/>
                <a:ea typeface="Times New Roman" panose="02020603050405020304" pitchFamily="18" charset="0"/>
              </a:rPr>
              <a:t>?</a:t>
            </a:r>
          </a:p>
          <a:p>
            <a:pPr>
              <a:lnSpc>
                <a:spcPct val="150000"/>
              </a:lnSpc>
            </a:pPr>
            <a:r>
              <a:rPr lang="en-US" sz="2400" dirty="0" err="1">
                <a:solidFill>
                  <a:schemeClr val="tx1"/>
                </a:solidFill>
                <a:effectLst/>
                <a:latin typeface="Times New Roman" panose="02020603050405020304" pitchFamily="18" charset="0"/>
                <a:ea typeface="Times New Roman" panose="02020603050405020304" pitchFamily="18" charset="0"/>
              </a:rPr>
              <a:t>Câu</a:t>
            </a:r>
            <a:r>
              <a:rPr lang="en-US" sz="2400" dirty="0">
                <a:solidFill>
                  <a:schemeClr val="tx1"/>
                </a:solidFill>
                <a:effectLst/>
                <a:latin typeface="Times New Roman" panose="02020603050405020304" pitchFamily="18" charset="0"/>
                <a:ea typeface="Times New Roman" panose="02020603050405020304" pitchFamily="18" charset="0"/>
              </a:rPr>
              <a:t> 2: </a:t>
            </a:r>
            <a:r>
              <a:rPr lang="en-US" sz="2400" dirty="0" err="1">
                <a:solidFill>
                  <a:schemeClr val="tx1"/>
                </a:solidFill>
                <a:effectLst/>
                <a:latin typeface="Times New Roman" panose="02020603050405020304" pitchFamily="18" charset="0"/>
                <a:ea typeface="Times New Roman" panose="02020603050405020304" pitchFamily="18" charset="0"/>
              </a:rPr>
              <a:t>Chỉ</a:t>
            </a:r>
            <a:r>
              <a:rPr lang="en-US" sz="2400" dirty="0">
                <a:solidFill>
                  <a:schemeClr val="tx1"/>
                </a:solidFill>
                <a:effectLst/>
                <a:latin typeface="Times New Roman" panose="02020603050405020304" pitchFamily="18" charset="0"/>
                <a:ea typeface="Times New Roman" panose="02020603050405020304" pitchFamily="18" charset="0"/>
              </a:rPr>
              <a:t> ra </a:t>
            </a:r>
            <a:r>
              <a:rPr lang="en-US" sz="2400" dirty="0" err="1">
                <a:solidFill>
                  <a:schemeClr val="tx1"/>
                </a:solidFill>
                <a:effectLst/>
                <a:latin typeface="Times New Roman" panose="02020603050405020304" pitchFamily="18" charset="0"/>
                <a:ea typeface="Times New Roman" panose="02020603050405020304" pitchFamily="18" charset="0"/>
              </a:rPr>
              <a:t>yếu</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tố</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hoang</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đường</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kì</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ảo</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trong</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truyện</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cổ</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tích</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em</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vừa</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đọc</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Những</a:t>
            </a:r>
            <a:r>
              <a:rPr lang="en-US" sz="2400" dirty="0">
                <a:solidFill>
                  <a:schemeClr val="tx1"/>
                </a:solidFill>
                <a:effectLst/>
                <a:latin typeface="Times New Roman" panose="02020603050405020304" pitchFamily="18" charset="0"/>
                <a:ea typeface="Times New Roman" panose="02020603050405020304" pitchFamily="18" charset="0"/>
              </a:rPr>
              <a:t> chi </a:t>
            </a:r>
            <a:r>
              <a:rPr lang="en-US" sz="2400" dirty="0" err="1">
                <a:solidFill>
                  <a:schemeClr val="tx1"/>
                </a:solidFill>
                <a:effectLst/>
                <a:latin typeface="Times New Roman" panose="02020603050405020304" pitchFamily="18" charset="0"/>
                <a:ea typeface="Times New Roman" panose="02020603050405020304" pitchFamily="18" charset="0"/>
              </a:rPr>
              <a:t>tiết</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ấy</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có</a:t>
            </a:r>
            <a:r>
              <a:rPr lang="en-US" sz="2400" dirty="0">
                <a:solidFill>
                  <a:schemeClr val="tx1"/>
                </a:solidFill>
                <a:effectLst/>
                <a:latin typeface="Times New Roman" panose="02020603050405020304" pitchFamily="18" charset="0"/>
                <a:ea typeface="Times New Roman" panose="02020603050405020304" pitchFamily="18" charset="0"/>
              </a:rPr>
              <a:t> ý </a:t>
            </a:r>
            <a:r>
              <a:rPr lang="en-US" sz="2400" dirty="0" err="1">
                <a:solidFill>
                  <a:schemeClr val="tx1"/>
                </a:solidFill>
                <a:effectLst/>
                <a:latin typeface="Times New Roman" panose="02020603050405020304" pitchFamily="18" charset="0"/>
                <a:ea typeface="Times New Roman" panose="02020603050405020304" pitchFamily="18" charset="0"/>
              </a:rPr>
              <a:t>nghĩa</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gì</a:t>
            </a:r>
            <a:r>
              <a:rPr lang="en-US" sz="2400" dirty="0">
                <a:solidFill>
                  <a:schemeClr val="tx1"/>
                </a:solidFill>
                <a:effectLst/>
                <a:latin typeface="Times New Roman" panose="02020603050405020304" pitchFamily="18" charset="0"/>
                <a:ea typeface="Times New Roman" panose="02020603050405020304" pitchFamily="18" charset="0"/>
              </a:rPr>
              <a:t>?</a:t>
            </a:r>
          </a:p>
          <a:p>
            <a:pPr>
              <a:lnSpc>
                <a:spcPct val="150000"/>
              </a:lnSpc>
            </a:pPr>
            <a:r>
              <a:rPr lang="en-US" sz="2400" dirty="0" err="1">
                <a:solidFill>
                  <a:schemeClr val="tx1"/>
                </a:solidFill>
                <a:effectLst/>
                <a:latin typeface="Times New Roman" panose="02020603050405020304" pitchFamily="18" charset="0"/>
                <a:ea typeface="Times New Roman" panose="02020603050405020304" pitchFamily="18" charset="0"/>
              </a:rPr>
              <a:t>Câu</a:t>
            </a:r>
            <a:r>
              <a:rPr lang="en-US" sz="2400" dirty="0">
                <a:solidFill>
                  <a:schemeClr val="tx1"/>
                </a:solidFill>
                <a:effectLst/>
                <a:latin typeface="Times New Roman" panose="02020603050405020304" pitchFamily="18" charset="0"/>
                <a:ea typeface="Times New Roman" panose="02020603050405020304" pitchFamily="18" charset="0"/>
              </a:rPr>
              <a:t> 3: </a:t>
            </a:r>
            <a:r>
              <a:rPr lang="en-US" sz="2400" dirty="0" err="1">
                <a:solidFill>
                  <a:schemeClr val="tx1"/>
                </a:solidFill>
                <a:effectLst/>
                <a:latin typeface="Times New Roman" panose="02020603050405020304" pitchFamily="18" charset="0"/>
                <a:ea typeface="Times New Roman" panose="02020603050405020304" pitchFamily="18" charset="0"/>
              </a:rPr>
              <a:t>Câu</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chuyện</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đem</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lại</a:t>
            </a:r>
            <a:r>
              <a:rPr lang="en-US" sz="2400" dirty="0">
                <a:solidFill>
                  <a:schemeClr val="tx1"/>
                </a:solidFill>
                <a:effectLst/>
                <a:latin typeface="Times New Roman" panose="02020603050405020304" pitchFamily="18" charset="0"/>
                <a:ea typeface="Times New Roman" panose="02020603050405020304" pitchFamily="18" charset="0"/>
              </a:rPr>
              <a:t> ý </a:t>
            </a:r>
            <a:r>
              <a:rPr lang="en-US" sz="2400" dirty="0" err="1">
                <a:solidFill>
                  <a:schemeClr val="tx1"/>
                </a:solidFill>
                <a:effectLst/>
                <a:latin typeface="Times New Roman" panose="02020603050405020304" pitchFamily="18" charset="0"/>
                <a:ea typeface="Times New Roman" panose="02020603050405020304" pitchFamily="18" charset="0"/>
              </a:rPr>
              <a:t>nghĩa</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gì</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cho</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em</a:t>
            </a:r>
            <a:r>
              <a:rPr lang="en-US" sz="2400" dirty="0">
                <a:solidFill>
                  <a:schemeClr val="tx1"/>
                </a:solidFill>
                <a:effectLst/>
                <a:latin typeface="Times New Roman" panose="02020603050405020304" pitchFamily="18" charset="0"/>
                <a:ea typeface="Times New Roman" panose="02020603050405020304" pitchFamily="18" charset="0"/>
              </a:rPr>
              <a:t>?</a:t>
            </a:r>
          </a:p>
          <a:p>
            <a:pPr>
              <a:lnSpc>
                <a:spcPct val="150000"/>
              </a:lnSpc>
            </a:pPr>
            <a:r>
              <a:rPr lang="en-US" sz="2400" dirty="0" err="1">
                <a:solidFill>
                  <a:schemeClr val="tx1"/>
                </a:solidFill>
                <a:effectLst/>
                <a:latin typeface="Times New Roman" panose="02020603050405020304" pitchFamily="18" charset="0"/>
                <a:ea typeface="Times New Roman" panose="02020603050405020304" pitchFamily="18" charset="0"/>
              </a:rPr>
              <a:t>Câu</a:t>
            </a:r>
            <a:r>
              <a:rPr lang="en-US" sz="2400" dirty="0">
                <a:solidFill>
                  <a:schemeClr val="tx1"/>
                </a:solidFill>
                <a:effectLst/>
                <a:latin typeface="Times New Roman" panose="02020603050405020304" pitchFamily="18" charset="0"/>
                <a:ea typeface="Times New Roman" panose="02020603050405020304" pitchFamily="18" charset="0"/>
              </a:rPr>
              <a:t> 4: </a:t>
            </a:r>
            <a:r>
              <a:rPr lang="en-US" sz="2400" dirty="0" err="1">
                <a:solidFill>
                  <a:schemeClr val="tx1"/>
                </a:solidFill>
                <a:effectLst/>
                <a:latin typeface="Times New Roman" panose="02020603050405020304" pitchFamily="18" charset="0"/>
                <a:ea typeface="Times New Roman" panose="02020603050405020304" pitchFamily="18" charset="0"/>
              </a:rPr>
              <a:t>Chủ</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đề</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của</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truyện</a:t>
            </a:r>
            <a:r>
              <a:rPr lang="en-US" sz="2400" dirty="0">
                <a:solidFill>
                  <a:schemeClr val="tx1"/>
                </a:solidFill>
                <a:effectLst/>
                <a:latin typeface="Times New Roman" panose="02020603050405020304" pitchFamily="18" charset="0"/>
                <a:ea typeface="Times New Roman" panose="02020603050405020304" pitchFamily="18" charset="0"/>
              </a:rPr>
              <a:t>?</a:t>
            </a:r>
          </a:p>
        </p:txBody>
      </p:sp>
    </p:spTree>
    <p:extLst>
      <p:ext uri="{BB962C8B-B14F-4D97-AF65-F5344CB8AC3E}">
        <p14:creationId xmlns:p14="http://schemas.microsoft.com/office/powerpoint/2010/main" val="897022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2" name="Rounded Rectangle 10">
            <a:extLst>
              <a:ext uri="{FF2B5EF4-FFF2-40B4-BE49-F238E27FC236}">
                <a16:creationId xmlns:a16="http://schemas.microsoft.com/office/drawing/2014/main" id="{05883FD3-5820-452F-BCF2-F9ECF2522FCD}"/>
              </a:ext>
            </a:extLst>
          </p:cNvPr>
          <p:cNvSpPr>
            <a:spLocks noChangeArrowheads="1"/>
          </p:cNvSpPr>
          <p:nvPr/>
        </p:nvSpPr>
        <p:spPr bwMode="auto">
          <a:xfrm>
            <a:off x="4591065" y="497028"/>
            <a:ext cx="3320483" cy="628832"/>
          </a:xfrm>
          <a:prstGeom prst="roundRect">
            <a:avLst>
              <a:gd name="adj" fmla="val 16667"/>
            </a:avLst>
          </a:prstGeom>
          <a:no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ounded Rectangle 10">
            <a:extLst>
              <a:ext uri="{FF2B5EF4-FFF2-40B4-BE49-F238E27FC236}">
                <a16:creationId xmlns:a16="http://schemas.microsoft.com/office/drawing/2014/main" id="{3A5BAFD9-CA1C-4264-A7FE-56381845D21D}"/>
              </a:ext>
            </a:extLst>
          </p:cNvPr>
          <p:cNvSpPr>
            <a:spLocks noChangeArrowheads="1"/>
          </p:cNvSpPr>
          <p:nvPr/>
        </p:nvSpPr>
        <p:spPr bwMode="auto">
          <a:xfrm>
            <a:off x="569030" y="1418054"/>
            <a:ext cx="3320483" cy="628832"/>
          </a:xfrm>
          <a:prstGeom prst="roundRect">
            <a:avLst>
              <a:gd name="adj" fmla="val 16667"/>
            </a:avLst>
          </a:prstGeom>
          <a:no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2916786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F48C235C-854E-454B-9B40-B07D62227661}"/>
              </a:ext>
            </a:extLst>
          </p:cNvPr>
          <p:cNvSpPr>
            <a:spLocks noChangeArrowheads="1"/>
          </p:cNvSpPr>
          <p:nvPr/>
        </p:nvSpPr>
        <p:spPr bwMode="auto">
          <a:xfrm>
            <a:off x="331305" y="1394085"/>
            <a:ext cx="11407591" cy="3597640"/>
          </a:xfrm>
          <a:prstGeom prst="roundRect">
            <a:avLst>
              <a:gd name="adj" fmla="val 16667"/>
            </a:avLst>
          </a:prstGeom>
          <a:ln>
            <a:headEnd/>
            <a:tailEnd/>
          </a:ln>
        </p:spPr>
        <p:style>
          <a:lnRef idx="3">
            <a:schemeClr val="lt1"/>
          </a:lnRef>
          <a:fillRef idx="1">
            <a:schemeClr val="accent5"/>
          </a:fillRef>
          <a:effectRef idx="1">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72A59947-5E6B-4421-961D-4DFA5BFF2F4C}"/>
              </a:ext>
            </a:extLst>
          </p:cNvPr>
          <p:cNvSpPr txBox="1"/>
          <p:nvPr/>
        </p:nvSpPr>
        <p:spPr>
          <a:xfrm>
            <a:off x="453104" y="2198907"/>
            <a:ext cx="11285792" cy="1938992"/>
          </a:xfrm>
          <a:prstGeom prst="rect">
            <a:avLst/>
          </a:prstGeom>
        </p:spPr>
        <p:style>
          <a:lnRef idx="3">
            <a:schemeClr val="lt1"/>
          </a:lnRef>
          <a:fillRef idx="1">
            <a:schemeClr val="accent5"/>
          </a:fillRef>
          <a:effectRef idx="1">
            <a:schemeClr val="accent5"/>
          </a:effectRef>
          <a:fontRef idx="minor">
            <a:schemeClr val="lt1"/>
          </a:fontRef>
        </p:style>
        <p:txBody>
          <a:bodyPr wrap="square">
            <a:spAutoFit/>
          </a:bodyPr>
          <a:lstStyle/>
          <a:p>
            <a:r>
              <a:rPr lang="en-US" sz="2400" b="1" dirty="0" err="1">
                <a:solidFill>
                  <a:schemeClr val="tx1"/>
                </a:solidFill>
                <a:latin typeface="Times New Roman" panose="02020603050405020304" pitchFamily="18" charset="0"/>
                <a:cs typeface="Times New Roman" panose="02020603050405020304" pitchFamily="18" charset="0"/>
              </a:rPr>
              <a:t>Câu</a:t>
            </a:r>
            <a:r>
              <a:rPr lang="en-US" sz="2400" b="1" dirty="0">
                <a:solidFill>
                  <a:schemeClr val="tx1"/>
                </a:solidFill>
                <a:latin typeface="Times New Roman" panose="02020603050405020304" pitchFamily="18" charset="0"/>
                <a:cs typeface="Times New Roman" panose="02020603050405020304" pitchFamily="18" charset="0"/>
              </a:rPr>
              <a:t> 3:</a:t>
            </a:r>
            <a:r>
              <a:rPr lang="en-US" sz="2400" dirty="0">
                <a:solidFill>
                  <a:schemeClr val="tx1"/>
                </a:solidFill>
                <a:latin typeface="Times New Roman" panose="02020603050405020304" pitchFamily="18" charset="0"/>
                <a:cs typeface="Times New Roman" panose="02020603050405020304" pitchFamily="18" charset="0"/>
              </a:rPr>
              <a:t> </a:t>
            </a:r>
            <a:r>
              <a:rPr lang="pt-BR" sz="2400" dirty="0">
                <a:solidFill>
                  <a:schemeClr val="tx1"/>
                </a:solidFill>
                <a:latin typeface="Times New Roman" panose="02020603050405020304" pitchFamily="18" charset="0"/>
                <a:cs typeface="Times New Roman" panose="02020603050405020304" pitchFamily="18" charset="0"/>
              </a:rPr>
              <a:t>Từ nào không đồng nghĩa với các từ còn lại</a:t>
            </a:r>
            <a:endParaRPr lang="en-US" sz="2400" dirty="0">
              <a:solidFill>
                <a:schemeClr val="tx1"/>
              </a:solidFill>
              <a:latin typeface="Times New Roman" panose="02020603050405020304" pitchFamily="18" charset="0"/>
              <a:cs typeface="Times New Roman" panose="02020603050405020304" pitchFamily="18" charset="0"/>
            </a:endParaRPr>
          </a:p>
          <a:p>
            <a:pPr lvl="0"/>
            <a:r>
              <a:rPr lang="pt-BR" sz="2400" dirty="0">
                <a:solidFill>
                  <a:schemeClr val="tx1"/>
                </a:solidFill>
                <a:latin typeface="Times New Roman" panose="02020603050405020304" pitchFamily="18" charset="0"/>
                <a:cs typeface="Times New Roman" panose="02020603050405020304" pitchFamily="18" charset="0"/>
              </a:rPr>
              <a:t>A.Thi nhân</a:t>
            </a:r>
            <a:endParaRPr lang="en-US" sz="2400" dirty="0">
              <a:solidFill>
                <a:schemeClr val="tx1"/>
              </a:solidFill>
              <a:latin typeface="Times New Roman" panose="02020603050405020304" pitchFamily="18" charset="0"/>
              <a:cs typeface="Times New Roman" panose="02020603050405020304" pitchFamily="18" charset="0"/>
            </a:endParaRPr>
          </a:p>
          <a:p>
            <a:pPr lvl="0"/>
            <a:r>
              <a:rPr lang="pt-BR" sz="2400" dirty="0">
                <a:solidFill>
                  <a:schemeClr val="tx1"/>
                </a:solidFill>
                <a:latin typeface="Times New Roman" panose="02020603050405020304" pitchFamily="18" charset="0"/>
                <a:cs typeface="Times New Roman" panose="02020603050405020304" pitchFamily="18" charset="0"/>
              </a:rPr>
              <a:t>B.Thi sĩ</a:t>
            </a:r>
            <a:endParaRPr lang="en-US" sz="2400" dirty="0">
              <a:solidFill>
                <a:schemeClr val="tx1"/>
              </a:solidFill>
              <a:latin typeface="Times New Roman" panose="02020603050405020304" pitchFamily="18" charset="0"/>
              <a:cs typeface="Times New Roman" panose="02020603050405020304" pitchFamily="18" charset="0"/>
            </a:endParaRPr>
          </a:p>
          <a:p>
            <a:pPr lvl="0"/>
            <a:r>
              <a:rPr lang="pt-BR" sz="2400" dirty="0">
                <a:solidFill>
                  <a:schemeClr val="tx1"/>
                </a:solidFill>
                <a:latin typeface="Times New Roman" panose="02020603050405020304" pitchFamily="18" charset="0"/>
                <a:cs typeface="Times New Roman" panose="02020603050405020304" pitchFamily="18" charset="0"/>
              </a:rPr>
              <a:t>C.Thi gia</a:t>
            </a:r>
            <a:endParaRPr lang="en-US" sz="2400" dirty="0">
              <a:solidFill>
                <a:schemeClr val="tx1"/>
              </a:solidFill>
              <a:latin typeface="Times New Roman" panose="02020603050405020304" pitchFamily="18" charset="0"/>
              <a:cs typeface="Times New Roman" panose="02020603050405020304" pitchFamily="18" charset="0"/>
            </a:endParaRPr>
          </a:p>
          <a:p>
            <a:pPr lvl="0"/>
            <a:r>
              <a:rPr lang="pt-BR" sz="2400" dirty="0">
                <a:solidFill>
                  <a:schemeClr val="tx1"/>
                </a:solidFill>
                <a:latin typeface="Times New Roman" panose="02020603050405020304" pitchFamily="18" charset="0"/>
                <a:cs typeface="Times New Roman" panose="02020603050405020304" pitchFamily="18" charset="0"/>
              </a:rPr>
              <a:t>D.Thi cử</a:t>
            </a:r>
            <a:endParaRPr lang="en-US"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5627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F48C235C-854E-454B-9B40-B07D62227661}"/>
              </a:ext>
            </a:extLst>
          </p:cNvPr>
          <p:cNvSpPr>
            <a:spLocks noChangeArrowheads="1"/>
          </p:cNvSpPr>
          <p:nvPr/>
        </p:nvSpPr>
        <p:spPr bwMode="auto">
          <a:xfrm>
            <a:off x="326993" y="1454046"/>
            <a:ext cx="11538014" cy="4512744"/>
          </a:xfrm>
          <a:prstGeom prst="roundRect">
            <a:avLst>
              <a:gd name="adj" fmla="val 16667"/>
            </a:avLst>
          </a:prstGeom>
          <a:ln>
            <a:headEnd/>
            <a:tailEnd/>
          </a:ln>
        </p:spPr>
        <p:style>
          <a:lnRef idx="3">
            <a:schemeClr val="lt1"/>
          </a:lnRef>
          <a:fillRef idx="1">
            <a:schemeClr val="accent5"/>
          </a:fillRef>
          <a:effectRef idx="1">
            <a:schemeClr val="accent5"/>
          </a:effectRef>
          <a:fontRef idx="minor">
            <a:schemeClr val="lt1"/>
          </a:fontRef>
        </p:style>
        <p:txBody>
          <a:bodyPr vert="horz" wrap="square" lIns="91440" tIns="45720" rIns="91440" bIns="45720" numCol="1" anchor="ctr" anchorCtr="0" compatLnSpc="1">
            <a:prstTxWarp prst="textNoShape">
              <a:avLst/>
            </a:prstTxWarp>
          </a:bodyPr>
          <a:lstStyle/>
          <a:p>
            <a:r>
              <a:rPr lang="pt-BR" sz="2400" b="1" dirty="0">
                <a:solidFill>
                  <a:schemeClr val="tx1"/>
                </a:solidFill>
                <a:latin typeface="Times New Roman" panose="02020603050405020304" pitchFamily="18" charset="0"/>
                <a:cs typeface="Times New Roman" panose="02020603050405020304" pitchFamily="18" charset="0"/>
              </a:rPr>
              <a:t>Câu 4</a:t>
            </a:r>
            <a:r>
              <a:rPr lang="pt-BR" sz="2400" dirty="0">
                <a:solidFill>
                  <a:schemeClr val="tx1"/>
                </a:solidFill>
                <a:latin typeface="Times New Roman" panose="02020603050405020304" pitchFamily="18" charset="0"/>
                <a:cs typeface="Times New Roman" panose="02020603050405020304" pitchFamily="18" charset="0"/>
              </a:rPr>
              <a:t>: Thành ngữ nào chỉ </a:t>
            </a:r>
            <a:r>
              <a:rPr lang="en-US" sz="2400" i="1" dirty="0" err="1">
                <a:solidFill>
                  <a:schemeClr val="tx1"/>
                </a:solidFill>
                <a:latin typeface="Times New Roman" panose="02020603050405020304" pitchFamily="18" charset="0"/>
                <a:cs typeface="Times New Roman" panose="02020603050405020304" pitchFamily="18" charset="0"/>
              </a:rPr>
              <a:t>những</a:t>
            </a:r>
            <a:r>
              <a:rPr lang="en-US" sz="2400" i="1" dirty="0">
                <a:solidFill>
                  <a:schemeClr val="tx1"/>
                </a:solidFill>
                <a:latin typeface="Times New Roman" panose="02020603050405020304" pitchFamily="18" charset="0"/>
                <a:cs typeface="Times New Roman" panose="02020603050405020304" pitchFamily="18" charset="0"/>
              </a:rPr>
              <a:t> ai </a:t>
            </a:r>
            <a:r>
              <a:rPr lang="en-US" sz="2400" i="1" dirty="0" err="1">
                <a:solidFill>
                  <a:schemeClr val="tx1"/>
                </a:solidFill>
                <a:latin typeface="Times New Roman" panose="02020603050405020304" pitchFamily="18" charset="0"/>
                <a:cs typeface="Times New Roman" panose="02020603050405020304" pitchFamily="18" charset="0"/>
              </a:rPr>
              <a:t>không</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có</a:t>
            </a:r>
            <a:r>
              <a:rPr lang="en-US" sz="2400" i="1" dirty="0">
                <a:solidFill>
                  <a:schemeClr val="tx1"/>
                </a:solidFill>
                <a:latin typeface="Times New Roman" panose="02020603050405020304" pitchFamily="18" charset="0"/>
                <a:cs typeface="Times New Roman" panose="02020603050405020304" pitchFamily="18" charset="0"/>
              </a:rPr>
              <a:t> cha </a:t>
            </a:r>
            <a:r>
              <a:rPr lang="en-US" sz="2400" i="1" dirty="0" err="1">
                <a:solidFill>
                  <a:schemeClr val="tx1"/>
                </a:solidFill>
                <a:latin typeface="Times New Roman" panose="02020603050405020304" pitchFamily="18" charset="0"/>
                <a:cs typeface="Times New Roman" panose="02020603050405020304" pitchFamily="18" charset="0"/>
              </a:rPr>
              <a:t>mẹ</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anh</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em</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bà</a:t>
            </a:r>
            <a:r>
              <a:rPr lang="en-US" sz="2400" i="1" dirty="0">
                <a:solidFill>
                  <a:schemeClr val="tx1"/>
                </a:solidFill>
                <a:latin typeface="Times New Roman" panose="02020603050405020304" pitchFamily="18" charset="0"/>
                <a:cs typeface="Times New Roman" panose="02020603050405020304" pitchFamily="18" charset="0"/>
              </a:rPr>
              <a:t> con, </a:t>
            </a:r>
            <a:r>
              <a:rPr lang="en-US" sz="2400" i="1" dirty="0" err="1">
                <a:solidFill>
                  <a:schemeClr val="tx1"/>
                </a:solidFill>
                <a:latin typeface="Times New Roman" panose="02020603050405020304" pitchFamily="18" charset="0"/>
                <a:cs typeface="Times New Roman" panose="02020603050405020304" pitchFamily="18" charset="0"/>
              </a:rPr>
              <a:t>không</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có</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bạn</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bè</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thân</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thích</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không</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nơi</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nương</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tựa</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sống</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cô</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độc</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một</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mình</a:t>
            </a:r>
            <a:r>
              <a:rPr lang="en-US" sz="2400" i="1" dirty="0">
                <a:solidFill>
                  <a:schemeClr val="tx1"/>
                </a:solidFill>
                <a:latin typeface="Times New Roman" panose="02020603050405020304" pitchFamily="18" charset="0"/>
                <a:cs typeface="Times New Roman" panose="02020603050405020304" pitchFamily="18" charset="0"/>
              </a:rPr>
              <a:t>.</a:t>
            </a:r>
            <a:endParaRPr lang="en-US" sz="2400" dirty="0">
              <a:solidFill>
                <a:schemeClr val="tx1"/>
              </a:solidFill>
              <a:latin typeface="Times New Roman" panose="02020603050405020304" pitchFamily="18" charset="0"/>
              <a:cs typeface="Times New Roman" panose="02020603050405020304" pitchFamily="18" charset="0"/>
            </a:endParaRPr>
          </a:p>
          <a:p>
            <a:pPr lvl="0"/>
            <a:r>
              <a:rPr lang="en-US" sz="2400" i="1" dirty="0" err="1">
                <a:solidFill>
                  <a:schemeClr val="tx1"/>
                </a:solidFill>
                <a:latin typeface="Times New Roman" panose="02020603050405020304" pitchFamily="18" charset="0"/>
                <a:cs typeface="Times New Roman" panose="02020603050405020304" pitchFamily="18" charset="0"/>
              </a:rPr>
              <a:t>A.An</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cư</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lạc</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nghiệp</a:t>
            </a:r>
            <a:r>
              <a:rPr lang="en-US" sz="2400" i="1" dirty="0">
                <a:solidFill>
                  <a:schemeClr val="tx1"/>
                </a:solidFill>
                <a:latin typeface="Times New Roman" panose="02020603050405020304" pitchFamily="18" charset="0"/>
                <a:cs typeface="Times New Roman" panose="02020603050405020304" pitchFamily="18" charset="0"/>
              </a:rPr>
              <a:t>;</a:t>
            </a:r>
            <a:endParaRPr lang="en-US" sz="2400" dirty="0">
              <a:solidFill>
                <a:schemeClr val="tx1"/>
              </a:solidFill>
              <a:latin typeface="Times New Roman" panose="02020603050405020304" pitchFamily="18" charset="0"/>
              <a:cs typeface="Times New Roman" panose="02020603050405020304" pitchFamily="18" charset="0"/>
            </a:endParaRPr>
          </a:p>
          <a:p>
            <a:pPr lvl="0"/>
            <a:r>
              <a:rPr lang="en-US" sz="2400" i="1" dirty="0" err="1">
                <a:solidFill>
                  <a:schemeClr val="tx1"/>
                </a:solidFill>
                <a:latin typeface="Times New Roman" panose="02020603050405020304" pitchFamily="18" charset="0"/>
                <a:cs typeface="Times New Roman" panose="02020603050405020304" pitchFamily="18" charset="0"/>
              </a:rPr>
              <a:t>B.tóc</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bạc</a:t>
            </a:r>
            <a:r>
              <a:rPr lang="en-US" sz="2400" i="1" dirty="0">
                <a:solidFill>
                  <a:schemeClr val="tx1"/>
                </a:solidFill>
                <a:latin typeface="Times New Roman" panose="02020603050405020304" pitchFamily="18" charset="0"/>
                <a:cs typeface="Times New Roman" panose="02020603050405020304" pitchFamily="18" charset="0"/>
              </a:rPr>
              <a:t> da </a:t>
            </a:r>
            <a:r>
              <a:rPr lang="en-US" sz="2400" i="1" dirty="0" err="1">
                <a:solidFill>
                  <a:schemeClr val="tx1"/>
                </a:solidFill>
                <a:latin typeface="Times New Roman" panose="02020603050405020304" pitchFamily="18" charset="0"/>
                <a:cs typeface="Times New Roman" panose="02020603050405020304" pitchFamily="18" charset="0"/>
              </a:rPr>
              <a:t>mồi</a:t>
            </a:r>
            <a:r>
              <a:rPr lang="en-US" sz="2400" i="1" dirty="0">
                <a:solidFill>
                  <a:schemeClr val="tx1"/>
                </a:solidFill>
                <a:latin typeface="Times New Roman" panose="02020603050405020304" pitchFamily="18" charset="0"/>
                <a:cs typeface="Times New Roman" panose="02020603050405020304" pitchFamily="18" charset="0"/>
              </a:rPr>
              <a:t>; </a:t>
            </a:r>
            <a:endParaRPr lang="en-US" sz="2400" dirty="0">
              <a:solidFill>
                <a:schemeClr val="tx1"/>
              </a:solidFill>
              <a:latin typeface="Times New Roman" panose="02020603050405020304" pitchFamily="18" charset="0"/>
              <a:cs typeface="Times New Roman" panose="02020603050405020304" pitchFamily="18" charset="0"/>
            </a:endParaRPr>
          </a:p>
          <a:p>
            <a:pPr lvl="0"/>
            <a:r>
              <a:rPr lang="en-US" sz="2400" i="1" dirty="0" err="1">
                <a:solidFill>
                  <a:schemeClr val="tx1"/>
                </a:solidFill>
                <a:latin typeface="Times New Roman" panose="02020603050405020304" pitchFamily="18" charset="0"/>
                <a:cs typeface="Times New Roman" panose="02020603050405020304" pitchFamily="18" charset="0"/>
              </a:rPr>
              <a:t>C.gạn</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đục</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khơi</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trong</a:t>
            </a:r>
            <a:r>
              <a:rPr lang="en-US" sz="2400" i="1" dirty="0">
                <a:solidFill>
                  <a:schemeClr val="tx1"/>
                </a:solidFill>
                <a:latin typeface="Times New Roman" panose="02020603050405020304" pitchFamily="18" charset="0"/>
                <a:cs typeface="Times New Roman" panose="02020603050405020304" pitchFamily="18" charset="0"/>
              </a:rPr>
              <a:t>;</a:t>
            </a:r>
            <a:endParaRPr lang="en-US" sz="2400" dirty="0">
              <a:solidFill>
                <a:schemeClr val="tx1"/>
              </a:solidFill>
              <a:latin typeface="Times New Roman" panose="02020603050405020304" pitchFamily="18" charset="0"/>
              <a:cs typeface="Times New Roman" panose="02020603050405020304" pitchFamily="18" charset="0"/>
            </a:endParaRPr>
          </a:p>
          <a:p>
            <a:pPr lvl="0"/>
            <a:r>
              <a:rPr lang="en-US" sz="2400" i="1" dirty="0" err="1">
                <a:solidFill>
                  <a:schemeClr val="tx1"/>
                </a:solidFill>
                <a:latin typeface="Times New Roman" panose="02020603050405020304" pitchFamily="18" charset="0"/>
                <a:cs typeface="Times New Roman" panose="02020603050405020304" pitchFamily="18" charset="0"/>
              </a:rPr>
              <a:t>D.tứ</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cố</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vô</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thân</a:t>
            </a:r>
            <a:r>
              <a:rPr lang="en-US" sz="2400" i="1" dirty="0">
                <a:solidFill>
                  <a:schemeClr val="tx1"/>
                </a:solidFill>
                <a:latin typeface="Times New Roman" panose="02020603050405020304" pitchFamily="18" charset="0"/>
                <a:cs typeface="Times New Roman" panose="02020603050405020304" pitchFamily="18" charset="0"/>
              </a:rPr>
              <a:t>; </a:t>
            </a:r>
            <a:endParaRPr lang="en-US"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2317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F48C235C-854E-454B-9B40-B07D62227661}"/>
              </a:ext>
            </a:extLst>
          </p:cNvPr>
          <p:cNvSpPr>
            <a:spLocks noChangeArrowheads="1"/>
          </p:cNvSpPr>
          <p:nvPr/>
        </p:nvSpPr>
        <p:spPr bwMode="auto">
          <a:xfrm>
            <a:off x="331305" y="887896"/>
            <a:ext cx="11538014" cy="5075581"/>
          </a:xfrm>
          <a:prstGeom prst="roundRect">
            <a:avLst>
              <a:gd name="adj" fmla="val 16667"/>
            </a:avLst>
          </a:prstGeom>
          <a:ln>
            <a:headEnd/>
            <a:tailEnd/>
          </a:ln>
        </p:spPr>
        <p:style>
          <a:lnRef idx="3">
            <a:schemeClr val="lt1"/>
          </a:lnRef>
          <a:fillRef idx="1">
            <a:schemeClr val="accent5"/>
          </a:fillRef>
          <a:effectRef idx="1">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a:extLst>
              <a:ext uri="{FF2B5EF4-FFF2-40B4-BE49-F238E27FC236}">
                <a16:creationId xmlns:a16="http://schemas.microsoft.com/office/drawing/2014/main" id="{E6EDEC17-BAEB-43FA-94D0-95DD561F360D}"/>
              </a:ext>
            </a:extLst>
          </p:cNvPr>
          <p:cNvSpPr>
            <a:spLocks noChangeArrowheads="1"/>
          </p:cNvSpPr>
          <p:nvPr/>
        </p:nvSpPr>
        <p:spPr bwMode="auto">
          <a:xfrm>
            <a:off x="331305" y="1728511"/>
            <a:ext cx="11529390"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t-BR" altLang="en-US" sz="2400" b="1"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Câu 5. Đoạn văn “</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Dưới</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bóng</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tre</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xanh</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ta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gìn</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giữ</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nền</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hoá</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lâu</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đời</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Dưới</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bóng</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tre</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xanh</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đã</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lâu</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đời</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dân</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cày</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Việt</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Nam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dựng</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nhà</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dựng</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cửa</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vỡ</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ruộng</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khai</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hoang</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sử</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dụng</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phép</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tu</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điệp</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ngữ</a:t>
            </a:r>
            <a:r>
              <a:rPr kumimoji="0" lang="en-US"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Dưới</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bóng</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tre</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xanh</a:t>
            </a:r>
            <a:endPar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ta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gìn</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giữ</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nền</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hoá</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lâu</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đời</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dân</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cày</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Việt</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Nam </a:t>
            </a: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dựng</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nhà</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dựng</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cửa</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vỡ</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ruộng</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khai</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hoang</a:t>
            </a:r>
            <a:endPar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73577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F48C235C-854E-454B-9B40-B07D62227661}"/>
              </a:ext>
            </a:extLst>
          </p:cNvPr>
          <p:cNvSpPr>
            <a:spLocks noChangeArrowheads="1"/>
          </p:cNvSpPr>
          <p:nvPr/>
        </p:nvSpPr>
        <p:spPr bwMode="auto">
          <a:xfrm>
            <a:off x="331305" y="887896"/>
            <a:ext cx="11538014" cy="5075581"/>
          </a:xfrm>
          <a:prstGeom prst="roundRect">
            <a:avLst>
              <a:gd name="adj" fmla="val 16667"/>
            </a:avLst>
          </a:prstGeom>
          <a:ln>
            <a:headEnd/>
            <a:tailEnd/>
          </a:ln>
        </p:spPr>
        <p:style>
          <a:lnRef idx="3">
            <a:schemeClr val="lt1"/>
          </a:lnRef>
          <a:fillRef idx="1">
            <a:schemeClr val="accent5"/>
          </a:fillRef>
          <a:effectRef idx="1">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4" name="Rectangle 2">
            <a:extLst>
              <a:ext uri="{FF2B5EF4-FFF2-40B4-BE49-F238E27FC236}">
                <a16:creationId xmlns:a16="http://schemas.microsoft.com/office/drawing/2014/main" id="{A35602DA-FFFC-45AC-892D-DCEBA8B629F9}"/>
              </a:ext>
            </a:extLst>
          </p:cNvPr>
          <p:cNvSpPr>
            <a:spLocks noChangeArrowheads="1"/>
          </p:cNvSpPr>
          <p:nvPr/>
        </p:nvSpPr>
        <p:spPr bwMode="auto">
          <a:xfrm>
            <a:off x="451225" y="1750708"/>
            <a:ext cx="11409470" cy="33499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50000"/>
              </a:lnSpc>
              <a:spcBef>
                <a:spcPct val="0"/>
              </a:spcBef>
              <a:spcAft>
                <a:spcPct val="0"/>
              </a:spcAft>
              <a:buClrTx/>
              <a:buSzTx/>
              <a:buFontTx/>
              <a:buNone/>
              <a:tabLst/>
            </a:pPr>
            <a:r>
              <a:rPr kumimoji="0" lang="en-US" altLang="en-US" sz="2400" b="1"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altLang="en-US" sz="2400" b="1"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6</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Tác</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dụng</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phép</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điệp</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ngữ</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đoạn</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trên</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50000"/>
              </a:lnSpc>
              <a:spcBef>
                <a:spcPct val="0"/>
              </a:spcBef>
              <a:spcAft>
                <a:spcPct val="0"/>
              </a:spcAft>
              <a:buClrTx/>
              <a:buSzTx/>
              <a:buFontTx/>
              <a:buAutoNum type="arabicPeriod"/>
              <a:tabLst/>
            </a:pP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Khẳng</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đặc</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điểm</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cây</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tre</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p>
          <a:p>
            <a:pPr marL="0" marR="0" lvl="0" indent="0" algn="l" defTabSz="914400" rtl="0" eaLnBrk="0" fontAlgn="base" latinLnBrk="0" hangingPunct="0">
              <a:lnSpc>
                <a:spcPct val="150000"/>
              </a:lnSpc>
              <a:spcBef>
                <a:spcPct val="0"/>
              </a:spcBef>
              <a:spcAft>
                <a:spcPct val="0"/>
              </a:spcAft>
              <a:buClrTx/>
              <a:buSzTx/>
              <a:buFontTx/>
              <a:buAutoNum type="arabicPeriod"/>
              <a:tabLst/>
            </a:pP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Nhấn</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mạnh</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nền</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hóa</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Việt</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Nam.</a:t>
            </a:r>
          </a:p>
          <a:p>
            <a:pPr marL="0" marR="0" lvl="0" indent="0" algn="l" defTabSz="914400" rtl="0" eaLnBrk="0" fontAlgn="base" latinLnBrk="0" hangingPunct="0">
              <a:lnSpc>
                <a:spcPct val="150000"/>
              </a:lnSpc>
              <a:spcBef>
                <a:spcPct val="0"/>
              </a:spcBef>
              <a:spcAft>
                <a:spcPct val="0"/>
              </a:spcAft>
              <a:buClrTx/>
              <a:buSzTx/>
              <a:buFontTx/>
              <a:buAutoNum type="arabicPeriod"/>
              <a:tabLst/>
            </a:pP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Khắc</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họa</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phẩm</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chất</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chăm</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chỉ</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cần</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cù</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dân</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Việt</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Nam.</a:t>
            </a:r>
          </a:p>
          <a:p>
            <a:pPr marL="0" marR="0" lvl="0" indent="0" algn="l" defTabSz="914400" rtl="0" eaLnBrk="0" fontAlgn="base" latinLnBrk="0" hangingPunct="0">
              <a:lnSpc>
                <a:spcPct val="150000"/>
              </a:lnSpc>
              <a:spcBef>
                <a:spcPct val="0"/>
              </a:spcBef>
              <a:spcAft>
                <a:spcPct val="0"/>
              </a:spcAft>
              <a:buClrTx/>
              <a:buSzTx/>
              <a:buFontTx/>
              <a:buAutoNum type="arabicPeriod"/>
              <a:tabLst/>
            </a:pP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Nhấn</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mạnh</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sự</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gắn</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bó</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gần</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gũi</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cây</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tre</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đối</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cuộc</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sống</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dân</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Việt</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Nam.</a:t>
            </a:r>
            <a:endPar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50000"/>
              </a:lnSpc>
              <a:spcBef>
                <a:spcPct val="0"/>
              </a:spcBef>
              <a:spcAft>
                <a:spcPct val="0"/>
              </a:spcAft>
              <a:buClrTx/>
              <a:buSzTx/>
              <a:buFontTx/>
              <a:buNone/>
              <a:tabLst/>
            </a:pPr>
            <a:endPar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10187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arn(inVertical)">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F48C235C-854E-454B-9B40-B07D62227661}"/>
              </a:ext>
            </a:extLst>
          </p:cNvPr>
          <p:cNvSpPr>
            <a:spLocks noChangeArrowheads="1"/>
          </p:cNvSpPr>
          <p:nvPr/>
        </p:nvSpPr>
        <p:spPr bwMode="auto">
          <a:xfrm>
            <a:off x="331305" y="561164"/>
            <a:ext cx="11538014" cy="5989538"/>
          </a:xfrm>
          <a:prstGeom prst="roundRect">
            <a:avLst>
              <a:gd name="adj" fmla="val 16667"/>
            </a:avLst>
          </a:prstGeom>
          <a:ln>
            <a:headEnd/>
            <a:tailEnd/>
          </a:ln>
        </p:spPr>
        <p:style>
          <a:lnRef idx="3">
            <a:schemeClr val="lt1"/>
          </a:lnRef>
          <a:fillRef idx="1">
            <a:schemeClr val="accent5"/>
          </a:fillRef>
          <a:effectRef idx="1">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6" name="TextBox 5">
            <a:extLst>
              <a:ext uri="{FF2B5EF4-FFF2-40B4-BE49-F238E27FC236}">
                <a16:creationId xmlns:a16="http://schemas.microsoft.com/office/drawing/2014/main" id="{2C73D1A2-C755-4FEB-85E7-8C6DC8A2FA32}"/>
              </a:ext>
            </a:extLst>
          </p:cNvPr>
          <p:cNvSpPr txBox="1"/>
          <p:nvPr/>
        </p:nvSpPr>
        <p:spPr>
          <a:xfrm>
            <a:off x="510426" y="894523"/>
            <a:ext cx="11171147" cy="5402313"/>
          </a:xfrm>
          <a:prstGeom prst="rect">
            <a:avLst/>
          </a:prstGeom>
          <a:noFill/>
        </p:spPr>
        <p:txBody>
          <a:bodyPr wrap="square">
            <a:spAutoFit/>
          </a:bodyPr>
          <a:lstStyle/>
          <a:p>
            <a:pPr algn="just"/>
            <a:r>
              <a:rPr lang="pt-BR" sz="2400" b="1" dirty="0">
                <a:effectLst/>
                <a:latin typeface="Times New Roman" panose="02020603050405020304" pitchFamily="18" charset="0"/>
                <a:ea typeface="Times New Roman" panose="02020603050405020304" pitchFamily="18" charset="0"/>
                <a:cs typeface="Times New Roman" panose="02020603050405020304" pitchFamily="18" charset="0"/>
              </a:rPr>
              <a:t>Câu  7</a:t>
            </a:r>
            <a:r>
              <a:rPr lang="pt-BR" sz="2400" dirty="0">
                <a:effectLst/>
                <a:latin typeface="Times New Roman" panose="02020603050405020304" pitchFamily="18" charset="0"/>
                <a:ea typeface="Times New Roman" panose="02020603050405020304" pitchFamily="18" charset="0"/>
                <a:cs typeface="Times New Roman" panose="02020603050405020304" pitchFamily="18" charset="0"/>
              </a:rPr>
              <a:t>. Đáp án nào sau đây chỉ đầy đủ các cụm động từ trong đoạn văn sau:</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pt-BR" sz="2400" i="1" dirty="0">
                <a:effectLst/>
                <a:latin typeface="Times New Roman" panose="02020603050405020304" pitchFamily="18" charset="0"/>
                <a:ea typeface="Times New Roman" panose="02020603050405020304" pitchFamily="18" charset="0"/>
                <a:cs typeface="Times New Roman" panose="02020603050405020304" pitchFamily="18" charset="0"/>
              </a:rPr>
              <a:t> “Thạch Sanh sai dọn một bữa cơm thết đãi những kẻ thua trận [...].Quân sĩ mười tám nước ăn mãi, ăn mãi nhưng niêu cơm bé xíu cứ ăn hết lại đầy. Chúng cúi đầu lạy tạ vợ chồng Thạch Sanh rồi kéo nhau về nước” </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lnSpc>
                <a:spcPct val="115000"/>
              </a:lnSpc>
              <a:spcAft>
                <a:spcPts val="1200"/>
              </a:spcAft>
              <a:buFont typeface="Times New Roman" panose="02020603050405020304" pitchFamily="18" charset="0"/>
              <a:buAutoNum type="alphaUcPeriod"/>
              <a:tabLst>
                <a:tab pos="499110" algn="l"/>
              </a:tabLst>
            </a:pPr>
            <a:r>
              <a:rPr lang="pt-BR"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sai dọn một bữa cơm thết đãi những kẻ thua trận ; kéo nhau về nước</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1200"/>
              </a:spcAft>
              <a:buFont typeface="Times New Roman" panose="02020603050405020304" pitchFamily="18" charset="0"/>
              <a:buAutoNum type="alphaUcPeriod"/>
              <a:tabLst>
                <a:tab pos="499110" algn="l"/>
              </a:tabLst>
            </a:pPr>
            <a:r>
              <a:rPr lang="pt-BR"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ăn mãi, ăn mãi; cứ ăn hết lại đầy; cúi đầu lạy tạ vợ chồng Thạch Sanh; kéo nhau về nước </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1200"/>
              </a:spcAft>
              <a:buFont typeface="Times New Roman" panose="02020603050405020304" pitchFamily="18" charset="0"/>
              <a:buAutoNum type="alphaUcPeriod"/>
              <a:tabLst>
                <a:tab pos="499110" algn="l"/>
              </a:tabLst>
            </a:pPr>
            <a:r>
              <a:rPr lang="pt-BR"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sai dọn một bữa cơm thết đãi những kẻ thua trận; sai dọn một bữa cơm thết đãi những kẻ thua trận; ăn mãi, ăn mãi; cứ ăn hết lại đầy; cúi đầu lạy tạ vợ chồng Thạch Sanh; kéo nhau về nước </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1200"/>
              </a:spcAft>
              <a:buFont typeface="Times New Roman" panose="02020603050405020304" pitchFamily="18" charset="0"/>
              <a:buAutoNum type="alphaUcPeriod"/>
              <a:tabLst>
                <a:tab pos="499110" algn="l"/>
              </a:tabLst>
            </a:pPr>
            <a:r>
              <a:rPr lang="pt-BR"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sai dọn một bữa cơm thết đãi những kẻ thua trận; ăn mãi, ăn mãi; cứ ăn hết lại đầy; cúi đầu lạy tạ vợ chồng Thạch Sanh</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29082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F48C235C-854E-454B-9B40-B07D62227661}"/>
              </a:ext>
            </a:extLst>
          </p:cNvPr>
          <p:cNvSpPr>
            <a:spLocks noChangeArrowheads="1"/>
          </p:cNvSpPr>
          <p:nvPr/>
        </p:nvSpPr>
        <p:spPr bwMode="auto">
          <a:xfrm>
            <a:off x="331305" y="1202440"/>
            <a:ext cx="11538014" cy="4761037"/>
          </a:xfrm>
          <a:prstGeom prst="roundRect">
            <a:avLst>
              <a:gd name="adj" fmla="val 16667"/>
            </a:avLst>
          </a:prstGeom>
          <a:ln>
            <a:headEnd/>
            <a:tailEnd/>
          </a:ln>
        </p:spPr>
        <p:style>
          <a:lnRef idx="3">
            <a:schemeClr val="lt1"/>
          </a:lnRef>
          <a:fillRef idx="1">
            <a:schemeClr val="accent5"/>
          </a:fillRef>
          <a:effectRef idx="1">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27772C4B-A00D-455B-A835-CEC5541BCC97}"/>
              </a:ext>
            </a:extLst>
          </p:cNvPr>
          <p:cNvSpPr txBox="1"/>
          <p:nvPr/>
        </p:nvSpPr>
        <p:spPr>
          <a:xfrm>
            <a:off x="490929" y="1766995"/>
            <a:ext cx="11369766" cy="3888565"/>
          </a:xfrm>
          <a:prstGeom prst="rect">
            <a:avLst/>
          </a:prstGeom>
          <a:noFill/>
        </p:spPr>
        <p:txBody>
          <a:bodyPr wrap="square">
            <a:spAutoFit/>
          </a:bodyPr>
          <a:lstStyle/>
          <a:p>
            <a:pPr algn="just">
              <a:lnSpc>
                <a:spcPct val="150000"/>
              </a:lnSpc>
              <a:spcAft>
                <a:spcPts val="1200"/>
              </a:spcAft>
            </a:pPr>
            <a:r>
              <a:rPr lang="pt-BR"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  8.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cụm</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rõ</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nhất</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vẻ</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đẹp</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vật</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Thạch</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Sanh</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Bef>
                <a:spcPts val="300"/>
              </a:spcBef>
              <a:spcAft>
                <a:spcPts val="300"/>
              </a:spcAf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A.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thật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thà</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chất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phác</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1200"/>
              </a:spcAft>
            </a:pP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dũng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cảm</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1200"/>
              </a:spcAft>
            </a:pP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hậu</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cao</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thượng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hoà</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bình</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1200"/>
              </a:spcAft>
            </a:pP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Tài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năng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8401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6" grpId="0"/>
    </p:bldLst>
  </p:timing>
</p:sld>
</file>

<file path=ppt/theme/theme1.xml><?xml version="1.0" encoding="utf-8"?>
<a:theme xmlns:a="http://schemas.openxmlformats.org/drawingml/2006/main" name="Flow">
  <a:themeElements>
    <a:clrScheme name="Flow">
      <a:dk1>
        <a:srgbClr val="000000"/>
      </a:dk1>
      <a:lt1>
        <a:srgbClr val="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TotalTime>
  <Words>3957</Words>
  <Application>Microsoft Office PowerPoint</Application>
  <PresentationFormat>Widescreen</PresentationFormat>
  <Paragraphs>212</Paragraphs>
  <Slides>33</Slides>
  <Notes>33</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33</vt:i4>
      </vt:variant>
    </vt:vector>
  </HeadingPairs>
  <TitlesOfParts>
    <vt:vector size="42" baseType="lpstr">
      <vt:lpstr>Arial</vt:lpstr>
      <vt:lpstr>Calibri</vt:lpstr>
      <vt:lpstr>Calibri Light</vt:lpstr>
      <vt:lpstr>Cambria</vt:lpstr>
      <vt:lpstr>Constantia</vt:lpstr>
      <vt:lpstr>Noto Sans Symbols</vt:lpstr>
      <vt:lpstr>Times New Roman</vt:lpstr>
      <vt:lpstr>Flow</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4</cp:revision>
  <dcterms:created xsi:type="dcterms:W3CDTF">2021-08-07T03:37:32Z</dcterms:created>
  <dcterms:modified xsi:type="dcterms:W3CDTF">2021-10-23T09:32:19Z</dcterms:modified>
</cp:coreProperties>
</file>