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65" r:id="rId4"/>
    <p:sldId id="274" r:id="rId5"/>
    <p:sldId id="273" r:id="rId6"/>
    <p:sldId id="264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FB3BF"/>
    <a:srgbClr val="AFD8EA"/>
    <a:srgbClr val="89C8CA"/>
    <a:srgbClr val="F8EA81"/>
    <a:srgbClr val="000000"/>
    <a:srgbClr val="EAAF45"/>
    <a:srgbClr val="FCFCE6"/>
    <a:srgbClr val="ECF5FD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38CDD8-877A-4E75-85E2-A56E72D62EF7}" v="305" dt="2022-07-28T11:53:4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610D348-3FA2-41CB-81DF-CDED36A15700}"/>
    <pc:docChg chg="undo custSel addSld modSld">
      <pc:chgData name="Trang Ha" userId="270efafb50020bd6" providerId="LiveId" clId="{F610D348-3FA2-41CB-81DF-CDED36A15700}" dt="2022-07-27T11:03:28.707" v="1698" actId="1076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51:12.978" v="1437" actId="20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10:51:12.978" v="1437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7T11:02:30.801" v="1697" actId="20577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  <pc:docChgLst>
    <pc:chgData name="Trang Ha" userId="270efafb50020bd6" providerId="LiveId" clId="{B95C2C18-3E01-4E1A-804F-6079784A3449}"/>
    <pc:docChg chg="undo redo custSel delSld modSld">
      <pc:chgData name="Trang Ha" userId="270efafb50020bd6" providerId="LiveId" clId="{B95C2C18-3E01-4E1A-804F-6079784A3449}" dt="2022-07-27T22:35:56.964" v="1138" actId="1076"/>
      <pc:docMkLst>
        <pc:docMk/>
      </pc:docMkLst>
      <pc:sldChg chg="modSp mod">
        <pc:chgData name="Trang Ha" userId="270efafb50020bd6" providerId="LiveId" clId="{B95C2C18-3E01-4E1A-804F-6079784A3449}" dt="2022-07-27T11:16:54.394" v="3" actId="20577"/>
        <pc:sldMkLst>
          <pc:docMk/>
          <pc:sldMk cId="562573195" sldId="256"/>
        </pc:sldMkLst>
        <pc:spChg chg="mod">
          <ac:chgData name="Trang Ha" userId="270efafb50020bd6" providerId="LiveId" clId="{B95C2C18-3E01-4E1A-804F-6079784A3449}" dt="2022-07-27T11:16:54.394" v="3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B95C2C18-3E01-4E1A-804F-6079784A3449}" dt="2022-07-27T16:19:34.980" v="155" actId="2085"/>
        <pc:sldMkLst>
          <pc:docMk/>
          <pc:sldMk cId="2365650238" sldId="258"/>
        </pc:sldMkLst>
        <pc:spChg chg="mod">
          <ac:chgData name="Trang Ha" userId="270efafb50020bd6" providerId="LiveId" clId="{B95C2C18-3E01-4E1A-804F-6079784A3449}" dt="2022-07-27T11:17:28.391" v="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1:18:53.954" v="1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11:24:29.860" v="48" actId="11529"/>
          <ac:spMkLst>
            <pc:docMk/>
            <pc:sldMk cId="2365650238" sldId="258"/>
            <ac:spMk id="13" creationId="{33C0BA19-F7F9-E9B0-E5C2-6A730BF2A3ED}"/>
          </ac:spMkLst>
        </pc:spChg>
        <pc:spChg chg="add del mod">
          <ac:chgData name="Trang Ha" userId="270efafb50020bd6" providerId="LiveId" clId="{B95C2C18-3E01-4E1A-804F-6079784A3449}" dt="2022-07-27T11:27:13.662" v="71" actId="478"/>
          <ac:spMkLst>
            <pc:docMk/>
            <pc:sldMk cId="2365650238" sldId="258"/>
            <ac:spMk id="14" creationId="{EB447CA6-33F0-94F3-3A2C-C94E15174596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15" creationId="{BD98006B-F9F5-C089-6EAB-41D59747F7AC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16" creationId="{62DC56D7-460B-3B7E-05DF-D7988B557F48}"/>
          </ac:spMkLst>
        </pc:spChg>
        <pc:spChg chg="del mod">
          <ac:chgData name="Trang Ha" userId="270efafb50020bd6" providerId="LiveId" clId="{B95C2C18-3E01-4E1A-804F-6079784A3449}" dt="2022-07-27T11:18:41.125" v="12" actId="478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B95C2C18-3E01-4E1A-804F-6079784A3449}" dt="2022-07-27T11:24:29.183" v="47" actId="571"/>
          <ac:spMkLst>
            <pc:docMk/>
            <pc:sldMk cId="2365650238" sldId="258"/>
            <ac:spMk id="20" creationId="{43E934BA-B61F-4F6C-3CD0-E2DA689610EF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4" creationId="{FC84B4D4-86A4-2D5B-5A5C-350825696926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5" creationId="{E2802AC5-DD9D-3412-39FB-A3709D7DF05A}"/>
          </ac:spMkLst>
        </pc:spChg>
        <pc:spChg chg="add del">
          <ac:chgData name="Trang Ha" userId="270efafb50020bd6" providerId="LiveId" clId="{B95C2C18-3E01-4E1A-804F-6079784A3449}" dt="2022-07-27T11:24:09.950" v="38"/>
          <ac:spMkLst>
            <pc:docMk/>
            <pc:sldMk cId="2365650238" sldId="258"/>
            <ac:spMk id="26" creationId="{6ED93084-4BC1-DF86-23BE-5F3893D974BE}"/>
          </ac:spMkLst>
        </pc:spChg>
        <pc:spChg chg="add del">
          <ac:chgData name="Trang Ha" userId="270efafb50020bd6" providerId="LiveId" clId="{B95C2C18-3E01-4E1A-804F-6079784A3449}" dt="2022-07-27T11:24:25.870" v="40"/>
          <ac:spMkLst>
            <pc:docMk/>
            <pc:sldMk cId="2365650238" sldId="258"/>
            <ac:spMk id="27" creationId="{13135A46-1480-C70F-8E7D-8E65269A3DDB}"/>
          </ac:spMkLst>
        </pc:spChg>
        <pc:spChg chg="add del mod">
          <ac:chgData name="Trang Ha" userId="270efafb50020bd6" providerId="LiveId" clId="{B95C2C18-3E01-4E1A-804F-6079784A3449}" dt="2022-07-27T11:26:24.140" v="62" actId="571"/>
          <ac:spMkLst>
            <pc:docMk/>
            <pc:sldMk cId="2365650238" sldId="258"/>
            <ac:spMk id="29" creationId="{F15EBA28-14BF-69FD-BDCE-07722DF41F11}"/>
          </ac:spMkLst>
        </pc:spChg>
        <pc:spChg chg="mod">
          <ac:chgData name="Trang Ha" userId="270efafb50020bd6" providerId="LiveId" clId="{B95C2C18-3E01-4E1A-804F-6079784A3449}" dt="2022-07-27T11:26:22.267" v="61"/>
          <ac:spMkLst>
            <pc:docMk/>
            <pc:sldMk cId="2365650238" sldId="258"/>
            <ac:spMk id="30" creationId="{A7930420-C475-EBF3-9AC0-8C3243DFCDE3}"/>
          </ac:spMkLst>
        </pc:spChg>
        <pc:spChg chg="add del mod">
          <ac:chgData name="Trang Ha" userId="270efafb50020bd6" providerId="LiveId" clId="{B95C2C18-3E01-4E1A-804F-6079784A3449}" dt="2022-07-27T11:27:19.957" v="73" actId="478"/>
          <ac:spMkLst>
            <pc:docMk/>
            <pc:sldMk cId="2365650238" sldId="258"/>
            <ac:spMk id="31" creationId="{A4038C7D-E26B-897E-E71A-BEFDB71612E4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2" creationId="{725A0826-31FD-3CFD-13FC-30BFC854E13A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3" creationId="{EE9E876E-20A5-C7E2-DEAC-9E68B1CFB589}"/>
          </ac:spMkLst>
        </pc:spChg>
        <pc:spChg chg="add del">
          <ac:chgData name="Trang Ha" userId="270efafb50020bd6" providerId="LiveId" clId="{B95C2C18-3E01-4E1A-804F-6079784A3449}" dt="2022-07-27T11:26:56.430" v="69"/>
          <ac:spMkLst>
            <pc:docMk/>
            <pc:sldMk cId="2365650238" sldId="258"/>
            <ac:spMk id="34" creationId="{5AA0956B-8DB4-AEC4-4388-C2901AC5904F}"/>
          </ac:spMkLst>
        </pc:spChg>
        <pc:spChg chg="mod">
          <ac:chgData name="Trang Ha" userId="270efafb50020bd6" providerId="LiveId" clId="{B95C2C18-3E01-4E1A-804F-6079784A3449}" dt="2022-07-27T11:27:41.515" v="76"/>
          <ac:spMkLst>
            <pc:docMk/>
            <pc:sldMk cId="2365650238" sldId="258"/>
            <ac:spMk id="35" creationId="{3E16AE80-DE6C-B0CA-378F-E675C51F2947}"/>
          </ac:spMkLst>
        </pc:spChg>
        <pc:spChg chg="add del">
          <ac:chgData name="Trang Ha" userId="270efafb50020bd6" providerId="LiveId" clId="{B95C2C18-3E01-4E1A-804F-6079784A3449}" dt="2022-07-27T11:28:31.918" v="91"/>
          <ac:spMkLst>
            <pc:docMk/>
            <pc:sldMk cId="2365650238" sldId="258"/>
            <ac:spMk id="36" creationId="{B044BC96-DC09-C05F-6E0E-FF14B107D343}"/>
          </ac:spMkLst>
        </pc:spChg>
        <pc:spChg chg="add del mod">
          <ac:chgData name="Trang Ha" userId="270efafb50020bd6" providerId="LiveId" clId="{B95C2C18-3E01-4E1A-804F-6079784A3449}" dt="2022-07-27T11:29:56.699" v="105" actId="478"/>
          <ac:spMkLst>
            <pc:docMk/>
            <pc:sldMk cId="2365650238" sldId="258"/>
            <ac:spMk id="37" creationId="{53B9BD7F-1530-F417-3BD6-94DD8F94DB6F}"/>
          </ac:spMkLst>
        </pc:spChg>
        <pc:spChg chg="del">
          <ac:chgData name="Trang Ha" userId="270efafb50020bd6" providerId="LiveId" clId="{B95C2C18-3E01-4E1A-804F-6079784A3449}" dt="2022-07-27T11:18:43.925" v="13" actId="478"/>
          <ac:spMkLst>
            <pc:docMk/>
            <pc:sldMk cId="2365650238" sldId="258"/>
            <ac:spMk id="38" creationId="{560A0534-C96F-CE74-7AD4-FC1B2E232891}"/>
          </ac:spMkLst>
        </pc:spChg>
        <pc:spChg chg="del">
          <ac:chgData name="Trang Ha" userId="270efafb50020bd6" providerId="LiveId" clId="{B95C2C18-3E01-4E1A-804F-6079784A3449}" dt="2022-07-27T11:18:35.764" v="10" actId="478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40" creationId="{88C23D38-0678-3786-1980-77BB29E9990B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5" creationId="{D78BC05C-7EA9-16B0-AD61-6F7E9F883BDE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6" creationId="{8D496FF0-1371-21B3-15E8-2AE7693934D7}"/>
          </ac:spMkLst>
        </pc:spChg>
        <pc:spChg chg="add del mod">
          <ac:chgData name="Trang Ha" userId="270efafb50020bd6" providerId="LiveId" clId="{B95C2C18-3E01-4E1A-804F-6079784A3449}" dt="2022-07-27T16:01:17.171" v="137" actId="478"/>
          <ac:spMkLst>
            <pc:docMk/>
            <pc:sldMk cId="2365650238" sldId="258"/>
            <ac:spMk id="47" creationId="{2614B9D6-114C-8C6F-C5F0-53C5F100D9A7}"/>
          </ac:spMkLst>
        </pc:spChg>
        <pc:spChg chg="add del mod">
          <ac:chgData name="Trang Ha" userId="270efafb50020bd6" providerId="LiveId" clId="{B95C2C18-3E01-4E1A-804F-6079784A3449}" dt="2022-07-27T16:01:40.880" v="143" actId="478"/>
          <ac:spMkLst>
            <pc:docMk/>
            <pc:sldMk cId="2365650238" sldId="258"/>
            <ac:spMk id="51" creationId="{A8DE2BC9-1DB2-C54C-1058-452B8AE14515}"/>
          </ac:spMkLst>
        </pc:spChg>
        <pc:picChg chg="add del mod modCrop">
          <ac:chgData name="Trang Ha" userId="270efafb50020bd6" providerId="LiveId" clId="{B95C2C18-3E01-4E1A-804F-6079784A3449}" dt="2022-07-27T16:00:11.488" v="128"/>
          <ac:picMkLst>
            <pc:docMk/>
            <pc:sldMk cId="2365650238" sldId="258"/>
            <ac:picMk id="10" creationId="{CE31B4E2-EF14-0DBC-8D7F-BCF6AB1F6136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1" creationId="{63D2B43A-1612-885B-2B23-F83C0925DE80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2" creationId="{125085AF-293E-C6A3-156E-5AE1A7637D3B}"/>
          </ac:picMkLst>
        </pc:picChg>
        <pc:picChg chg="mod">
          <ac:chgData name="Trang Ha" userId="270efafb50020bd6" providerId="LiveId" clId="{B95C2C18-3E01-4E1A-804F-6079784A3449}" dt="2022-07-27T11:20:43.206" v="28"/>
          <ac:picMkLst>
            <pc:docMk/>
            <pc:sldMk cId="2365650238" sldId="258"/>
            <ac:picMk id="23" creationId="{30EA213D-2730-1A79-3D78-A40FAD191AC0}"/>
          </ac:picMkLst>
        </pc:picChg>
        <pc:picChg chg="mod">
          <ac:chgData name="Trang Ha" userId="270efafb50020bd6" providerId="LiveId" clId="{B95C2C18-3E01-4E1A-804F-6079784A3449}" dt="2022-07-27T15:59:35.523" v="126"/>
          <ac:picMkLst>
            <pc:docMk/>
            <pc:sldMk cId="2365650238" sldId="258"/>
            <ac:picMk id="41" creationId="{CB324836-4134-2943-E0EF-FABF37946AD7}"/>
          </ac:picMkLst>
        </pc:picChg>
        <pc:picChg chg="mod">
          <ac:chgData name="Trang Ha" userId="270efafb50020bd6" providerId="LiveId" clId="{B95C2C18-3E01-4E1A-804F-6079784A3449}" dt="2022-07-27T16:01:24.362" v="139" actId="1076"/>
          <ac:picMkLst>
            <pc:docMk/>
            <pc:sldMk cId="2365650238" sldId="258"/>
            <ac:picMk id="42" creationId="{132F2B3E-939F-23E1-0E4E-789B08F3D07F}"/>
          </ac:picMkLst>
        </pc:picChg>
        <pc:picChg chg="mod">
          <ac:chgData name="Trang Ha" userId="270efafb50020bd6" providerId="LiveId" clId="{B95C2C18-3E01-4E1A-804F-6079784A3449}" dt="2022-07-27T16:00:34.124" v="131"/>
          <ac:picMkLst>
            <pc:docMk/>
            <pc:sldMk cId="2365650238" sldId="258"/>
            <ac:picMk id="43" creationId="{E21DF0D7-4A79-4BA6-BBD2-25695106989D}"/>
          </ac:picMkLst>
        </pc:picChg>
        <pc:picChg chg="mod">
          <ac:chgData name="Trang Ha" userId="270efafb50020bd6" providerId="LiveId" clId="{B95C2C18-3E01-4E1A-804F-6079784A3449}" dt="2022-07-27T16:01:34.558" v="141" actId="1076"/>
          <ac:picMkLst>
            <pc:docMk/>
            <pc:sldMk cId="2365650238" sldId="258"/>
            <ac:picMk id="44" creationId="{C6B627B7-93B0-8024-AC5E-9B0B58615458}"/>
          </ac:picMkLst>
        </pc:picChg>
        <pc:picChg chg="del">
          <ac:chgData name="Trang Ha" userId="270efafb50020bd6" providerId="LiveId" clId="{B95C2C18-3E01-4E1A-804F-6079784A3449}" dt="2022-07-27T11:18:31.139" v="8" actId="478"/>
          <ac:picMkLst>
            <pc:docMk/>
            <pc:sldMk cId="2365650238" sldId="258"/>
            <ac:picMk id="48" creationId="{D8DE8AF6-C272-E0A1-2470-52E1C3219C2D}"/>
          </ac:picMkLst>
        </pc:picChg>
        <pc:picChg chg="del">
          <ac:chgData name="Trang Ha" userId="270efafb50020bd6" providerId="LiveId" clId="{B95C2C18-3E01-4E1A-804F-6079784A3449}" dt="2022-07-27T11:18:45.973" v="14" actId="478"/>
          <ac:picMkLst>
            <pc:docMk/>
            <pc:sldMk cId="2365650238" sldId="258"/>
            <ac:picMk id="49" creationId="{BC1E7638-E5A5-3E01-1CCE-3ECAF5A25653}"/>
          </ac:picMkLst>
        </pc:picChg>
        <pc:picChg chg="del">
          <ac:chgData name="Trang Ha" userId="270efafb50020bd6" providerId="LiveId" clId="{B95C2C18-3E01-4E1A-804F-6079784A3449}" dt="2022-07-27T11:18:33.633" v="9" actId="478"/>
          <ac:picMkLst>
            <pc:docMk/>
            <pc:sldMk cId="2365650238" sldId="258"/>
            <ac:picMk id="50" creationId="{D08BA38B-3961-EFF7-DE22-C279C37EA29D}"/>
          </ac:picMkLst>
        </pc:picChg>
      </pc:sldChg>
      <pc:sldChg chg="addSp delSp modSp mod delAnim modAnim">
        <pc:chgData name="Trang Ha" userId="270efafb50020bd6" providerId="LiveId" clId="{B95C2C18-3E01-4E1A-804F-6079784A3449}" dt="2022-07-27T22:22:16.627" v="815" actId="20577"/>
        <pc:sldMkLst>
          <pc:docMk/>
          <pc:sldMk cId="261207011" sldId="265"/>
        </pc:sldMkLst>
        <pc:spChg chg="mod">
          <ac:chgData name="Trang Ha" userId="270efafb50020bd6" providerId="LiveId" clId="{B95C2C18-3E01-4E1A-804F-6079784A3449}" dt="2022-07-27T22:14:57.237" v="741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7T22:15:14.288" v="749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6" creationId="{10E90AC8-F70C-1A85-6C79-C1AE8145017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7" creationId="{046C0B6E-FBA0-249C-44D8-1A41EF1F424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21" creationId="{8D5C8422-3E05-5D81-A15E-47ED50E4F661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6" creationId="{2FE17A94-6637-270C-1081-1869680FE13E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7" creationId="{EC309D21-E2CA-72AC-0F48-73DDABA03E2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1" creationId="{1BBA7C4C-5EA0-53C9-F0B4-BDCDAE1C472E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2" creationId="{8E5E9EE2-9FC3-FB1A-2D93-ECFE341A7CF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3" creationId="{D167C608-9A78-44B2-8CFC-BFC55F352BFA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4" creationId="{8CE632E0-8609-7478-BBF4-6D2915032BE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5" creationId="{42E15201-612A-4182-5EDC-8EB38DFC845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6" creationId="{1D6BFD00-4329-C811-4349-4880BF208694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7" creationId="{3A76C68A-2E86-617A-FD27-6DD8ECCC31BD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8" creationId="{062705AF-9141-C90D-9646-ACB6AE913CD7}"/>
          </ac:spMkLst>
        </pc:spChg>
        <pc:spChg chg="add mod">
          <ac:chgData name="Trang Ha" userId="270efafb50020bd6" providerId="LiveId" clId="{B95C2C18-3E01-4E1A-804F-6079784A3449}" dt="2022-07-27T22:00:50.033" v="467" actId="571"/>
          <ac:spMkLst>
            <pc:docMk/>
            <pc:sldMk cId="261207011" sldId="265"/>
            <ac:spMk id="40" creationId="{79F6C452-4D12-A936-E8EF-9999758BC135}"/>
          </ac:spMkLst>
        </pc:spChg>
        <pc:spChg chg="add mod">
          <ac:chgData name="Trang Ha" userId="270efafb50020bd6" providerId="LiveId" clId="{B95C2C18-3E01-4E1A-804F-6079784A3449}" dt="2022-07-27T22:00:55.828" v="469"/>
          <ac:spMkLst>
            <pc:docMk/>
            <pc:sldMk cId="261207011" sldId="265"/>
            <ac:spMk id="42" creationId="{F0D7F2BF-5187-9A97-05A2-FF1D9A1597A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3" creationId="{88516153-1B01-01E2-6898-CE6AFE43CBB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4" creationId="{1013A038-E9DB-A9E5-2430-EEFA16807DE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5" creationId="{25A4EED3-8F83-1160-17A1-BFD613D00865}"/>
          </ac:spMkLst>
        </pc:spChg>
        <pc:spChg chg="mod">
          <ac:chgData name="Trang Ha" userId="270efafb50020bd6" providerId="LiveId" clId="{B95C2C18-3E01-4E1A-804F-6079784A3449}" dt="2022-07-27T22:07:29.443" v="574" actId="20577"/>
          <ac:spMkLst>
            <pc:docMk/>
            <pc:sldMk cId="261207011" sldId="265"/>
            <ac:spMk id="48" creationId="{4A927252-14B5-56B4-1D39-437BFB35FCFA}"/>
          </ac:spMkLst>
        </pc:spChg>
        <pc:spChg chg="mod">
          <ac:chgData name="Trang Ha" userId="270efafb50020bd6" providerId="LiveId" clId="{B95C2C18-3E01-4E1A-804F-6079784A3449}" dt="2022-07-27T22:05:04.416" v="538"/>
          <ac:spMkLst>
            <pc:docMk/>
            <pc:sldMk cId="261207011" sldId="265"/>
            <ac:spMk id="49" creationId="{815AE848-2C82-A92B-CFDC-B3DA6CBFE24F}"/>
          </ac:spMkLst>
        </pc:spChg>
        <pc:spChg chg="mod">
          <ac:chgData name="Trang Ha" userId="270efafb50020bd6" providerId="LiveId" clId="{B95C2C18-3E01-4E1A-804F-6079784A3449}" dt="2022-07-27T22:05:16.068" v="541" actId="20577"/>
          <ac:spMkLst>
            <pc:docMk/>
            <pc:sldMk cId="261207011" sldId="265"/>
            <ac:spMk id="50" creationId="{D59165AB-538F-11A1-1215-FA85D0226C4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2" creationId="{1EE824D3-64DA-45F7-5C0F-3737F41B7E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3" creationId="{613FF013-DE31-3E62-6CCB-77ACC09C175B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4" creationId="{FB7FA64F-5997-0C95-26C6-88CD46A4E47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5" creationId="{1A03B3B3-28F3-B812-92CA-99CAED814156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63" creationId="{489C2B30-5E76-9DA4-194A-A4E03689C53E}"/>
          </ac:spMkLst>
        </pc:spChg>
        <pc:spChg chg="add del mod">
          <ac:chgData name="Trang Ha" userId="270efafb50020bd6" providerId="LiveId" clId="{B95C2C18-3E01-4E1A-804F-6079784A3449}" dt="2022-07-27T22:19:39.427" v="787" actId="478"/>
          <ac:spMkLst>
            <pc:docMk/>
            <pc:sldMk cId="261207011" sldId="265"/>
            <ac:spMk id="64" creationId="{29E79C81-3FD1-72CB-E0E3-2AD69D1C3D04}"/>
          </ac:spMkLst>
        </pc:spChg>
        <pc:spChg chg="add mod">
          <ac:chgData name="Trang Ha" userId="270efafb50020bd6" providerId="LiveId" clId="{B95C2C18-3E01-4E1A-804F-6079784A3449}" dt="2022-07-27T22:20:49.078" v="800" actId="103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8" creationId="{8707B2FC-0BE2-C117-714B-FD6B3E004087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9" creationId="{DA8FEB53-5CF1-AA3F-3366-53EDBD42D9C3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0" creationId="{3BCD2EDC-92BD-698A-9CB8-EBDB660D48A8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1" creationId="{2809B91B-8B7A-FF4A-C1AB-FC71AB40EE9C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2" creationId="{914229D8-F3EA-D4BC-6A98-C7248780C636}"/>
          </ac:spMkLst>
        </pc:spChg>
        <pc:spChg chg="add mod">
          <ac:chgData name="Trang Ha" userId="270efafb50020bd6" providerId="LiveId" clId="{B95C2C18-3E01-4E1A-804F-6079784A3449}" dt="2022-07-27T22:21:37.542" v="805" actId="20577"/>
          <ac:spMkLst>
            <pc:docMk/>
            <pc:sldMk cId="261207011" sldId="265"/>
            <ac:spMk id="73" creationId="{442CA862-6CC4-A65F-AD7E-5E2BB6E86617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4" creationId="{ADA9A910-F351-1C94-2D41-3411E98A24A8}"/>
          </ac:spMkLst>
        </pc:spChg>
        <pc:spChg chg="add mod">
          <ac:chgData name="Trang Ha" userId="270efafb50020bd6" providerId="LiveId" clId="{B95C2C18-3E01-4E1A-804F-6079784A3449}" dt="2022-07-27T22:21:41.699" v="809" actId="20577"/>
          <ac:spMkLst>
            <pc:docMk/>
            <pc:sldMk cId="261207011" sldId="265"/>
            <ac:spMk id="75" creationId="{4F86ACAF-C717-BAE7-01C3-3EC6D05AD2FE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6" creationId="{A178530A-3831-1860-D095-10E340D4DC89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7" creationId="{2CDD755A-1C25-941A-3289-6AA6D519401F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8" creationId="{3A84A4A3-77E3-BDFC-7F9B-19A0DDCFAB7B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9" creationId="{E30EBF10-D813-2F93-A3DA-AA2A6E229E73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0" creationId="{EB398833-9FEB-C343-269B-31A0DEDDF29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1" creationId="{C4C8ECA7-C063-4B05-AEB7-3B026C21D96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2" creationId="{1B158688-8199-64ED-E383-7395A2B045E7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3" creationId="{3011EC43-4A44-B70B-86A6-5D0BB0062518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4" creationId="{9D6DE052-A285-C54D-3B01-B6609C8A578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5" creationId="{0E2B2E4A-DEBF-2D48-F006-52AEA47BB99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6" creationId="{F43A8E9A-5B5C-67F8-97AC-207CF46B8476}"/>
          </ac:spMkLst>
        </pc:spChg>
        <pc:spChg chg="mod">
          <ac:chgData name="Trang Ha" userId="270efafb50020bd6" providerId="LiveId" clId="{B95C2C18-3E01-4E1A-804F-6079784A3449}" dt="2022-07-27T22:22:16.627" v="815" actId="20577"/>
          <ac:spMkLst>
            <pc:docMk/>
            <pc:sldMk cId="261207011" sldId="265"/>
            <ac:spMk id="108" creationId="{046CAE86-00A5-0361-1E35-80291CEA3329}"/>
          </ac:spMkLst>
        </pc:spChg>
        <pc:grpChg chg="add del mod">
          <ac:chgData name="Trang Ha" userId="270efafb50020bd6" providerId="LiveId" clId="{B95C2C18-3E01-4E1A-804F-6079784A3449}" dt="2022-07-27T22:14:48.760" v="732" actId="478"/>
          <ac:grpSpMkLst>
            <pc:docMk/>
            <pc:sldMk cId="261207011" sldId="265"/>
            <ac:grpSpMk id="46" creationId="{6DE335A7-425E-38BF-9249-1F9FBDC82DE3}"/>
          </ac:grpSpMkLst>
        </pc:grpChg>
        <pc:grpChg chg="mod">
          <ac:chgData name="Trang Ha" userId="270efafb50020bd6" providerId="LiveId" clId="{B95C2C18-3E01-4E1A-804F-6079784A3449}" dt="2022-07-27T22:05:04.416" v="538"/>
          <ac:grpSpMkLst>
            <pc:docMk/>
            <pc:sldMk cId="261207011" sldId="265"/>
            <ac:grpSpMk id="47" creationId="{539CA801-0EA6-1E51-25D4-D66CAD58E23D}"/>
          </ac:grpSpMkLst>
        </pc:grpChg>
        <pc:picChg chg="add del mod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3" creationId="{AA1A6A79-5345-BD2C-42F2-51561F2F6415}"/>
          </ac:picMkLst>
        </pc:picChg>
        <pc:picChg chg="add del mod modCrop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5" creationId="{A7E19B19-8B13-63C8-CA3B-263F40BA8B9A}"/>
          </ac:picMkLst>
        </pc:picChg>
        <pc:picChg chg="add del mod modCrop">
          <ac:chgData name="Trang Ha" userId="270efafb50020bd6" providerId="LiveId" clId="{B95C2C18-3E01-4E1A-804F-6079784A3449}" dt="2022-07-27T22:16:05.108" v="751" actId="478"/>
          <ac:picMkLst>
            <pc:docMk/>
            <pc:sldMk cId="261207011" sldId="265"/>
            <ac:picMk id="19" creationId="{61596C16-24E1-ED2F-B15B-E519183BEF6A}"/>
          </ac:picMkLst>
        </pc:picChg>
        <pc:picChg chg="del">
          <ac:chgData name="Trang Ha" userId="270efafb50020bd6" providerId="LiveId" clId="{B95C2C18-3E01-4E1A-804F-6079784A3449}" dt="2022-07-27T21:55:43.052" v="416" actId="478"/>
          <ac:picMkLst>
            <pc:docMk/>
            <pc:sldMk cId="261207011" sldId="265"/>
            <ac:picMk id="20" creationId="{D8DFCFEE-BFB9-782E-99C6-F88E0E9E2A47}"/>
          </ac:picMkLst>
        </pc:picChg>
        <pc:picChg chg="add mod modCrop">
          <ac:chgData name="Trang Ha" userId="270efafb50020bd6" providerId="LiveId" clId="{B95C2C18-3E01-4E1A-804F-6079784A3449}" dt="2022-07-27T22:20:00.868" v="791" actId="1076"/>
          <ac:picMkLst>
            <pc:docMk/>
            <pc:sldMk cId="261207011" sldId="265"/>
            <ac:picMk id="23" creationId="{F2C35E3B-EC98-DDCE-E987-22BF814A97F4}"/>
          </ac:picMkLst>
        </pc:picChg>
        <pc:picChg chg="add mod modCrop">
          <ac:chgData name="Trang Ha" userId="270efafb50020bd6" providerId="LiveId" clId="{B95C2C18-3E01-4E1A-804F-6079784A3449}" dt="2022-07-27T22:17:18.022" v="761" actId="1076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7T22:00:50.033" v="467" actId="571"/>
          <ac:picMkLst>
            <pc:docMk/>
            <pc:sldMk cId="261207011" sldId="265"/>
            <ac:picMk id="39" creationId="{3816FA3B-1DEE-C1FC-B143-334D2346C8B1}"/>
          </ac:picMkLst>
        </pc:picChg>
        <pc:picChg chg="add mod">
          <ac:chgData name="Trang Ha" userId="270efafb50020bd6" providerId="LiveId" clId="{B95C2C18-3E01-4E1A-804F-6079784A3449}" dt="2022-07-27T22:00:55.828" v="469"/>
          <ac:picMkLst>
            <pc:docMk/>
            <pc:sldMk cId="261207011" sldId="265"/>
            <ac:picMk id="41" creationId="{36716267-AA2D-9382-63F3-1C039E784634}"/>
          </ac:picMkLst>
        </pc:picChg>
        <pc:picChg chg="add mod">
          <ac:chgData name="Trang Ha" userId="270efafb50020bd6" providerId="LiveId" clId="{B95C2C18-3E01-4E1A-804F-6079784A3449}" dt="2022-07-27T22:21:06.807" v="802" actId="571"/>
          <ac:picMkLst>
            <pc:docMk/>
            <pc:sldMk cId="261207011" sldId="265"/>
            <ac:picMk id="67" creationId="{81870A7D-5E15-2686-32C9-BDA432FBF0FF}"/>
          </ac:picMkLst>
        </pc:picChg>
      </pc:sldChg>
      <pc:sldChg chg="del">
        <pc:chgData name="Trang Ha" userId="270efafb50020bd6" providerId="LiveId" clId="{B95C2C18-3E01-4E1A-804F-6079784A3449}" dt="2022-07-27T22:30:16.538" v="876" actId="2696"/>
        <pc:sldMkLst>
          <pc:docMk/>
          <pc:sldMk cId="340795945" sldId="266"/>
        </pc:sldMkLst>
      </pc:sldChg>
      <pc:sldChg chg="del">
        <pc:chgData name="Trang Ha" userId="270efafb50020bd6" providerId="LiveId" clId="{B95C2C18-3E01-4E1A-804F-6079784A3449}" dt="2022-07-27T22:35:38.745" v="1132" actId="2696"/>
        <pc:sldMkLst>
          <pc:docMk/>
          <pc:sldMk cId="2779256375" sldId="267"/>
        </pc:sldMkLst>
      </pc:sldChg>
      <pc:sldChg chg="del">
        <pc:chgData name="Trang Ha" userId="270efafb50020bd6" providerId="LiveId" clId="{B95C2C18-3E01-4E1A-804F-6079784A3449}" dt="2022-07-27T22:30:20.359" v="877" actId="2696"/>
        <pc:sldMkLst>
          <pc:docMk/>
          <pc:sldMk cId="3217625673" sldId="268"/>
        </pc:sldMkLst>
      </pc:sldChg>
      <pc:sldChg chg="addSp delSp modSp mod">
        <pc:chgData name="Trang Ha" userId="270efafb50020bd6" providerId="LiveId" clId="{B95C2C18-3E01-4E1A-804F-6079784A3449}" dt="2022-07-27T21:48:00.201" v="385" actId="20577"/>
        <pc:sldMkLst>
          <pc:docMk/>
          <pc:sldMk cId="1727781939" sldId="270"/>
        </pc:sldMkLst>
        <pc:spChg chg="mod">
          <ac:chgData name="Trang Ha" userId="270efafb50020bd6" providerId="LiveId" clId="{B95C2C18-3E01-4E1A-804F-6079784A3449}" dt="2022-07-27T21:48:00.201" v="38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6:30:34.288" v="316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B95C2C18-3E01-4E1A-804F-6079784A3449}" dt="2022-07-27T16:21:12.211" v="162" actId="20577"/>
          <ac:spMkLst>
            <pc:docMk/>
            <pc:sldMk cId="1727781939" sldId="270"/>
            <ac:spMk id="14" creationId="{CE6B7E84-CEBE-175D-F644-7437A73CCF3F}"/>
          </ac:spMkLst>
        </pc:spChg>
        <pc:spChg chg="mod">
          <ac:chgData name="Trang Ha" userId="270efafb50020bd6" providerId="LiveId" clId="{B95C2C18-3E01-4E1A-804F-6079784A3449}" dt="2022-07-27T16:24:17.450" v="225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B95C2C18-3E01-4E1A-804F-6079784A3449}" dt="2022-07-27T21:45:25.582" v="371" actId="1076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B95C2C18-3E01-4E1A-804F-6079784A3449}" dt="2022-07-27T21:45:36.509" v="372" actId="1076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B95C2C18-3E01-4E1A-804F-6079784A3449}" dt="2022-07-27T21:45:51.558" v="374" actId="1076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B95C2C18-3E01-4E1A-804F-6079784A3449}" dt="2022-07-27T21:46:40.808" v="381" actId="103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B95C2C18-3E01-4E1A-804F-6079784A3449}" dt="2022-07-27T21:47:09.831" v="383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B95C2C18-3E01-4E1A-804F-6079784A3449}" dt="2022-07-27T21:46:25.538" v="378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B95C2C18-3E01-4E1A-804F-6079784A3449}" dt="2022-07-27T16:23:20.410" v="20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B95C2C18-3E01-4E1A-804F-6079784A3449}" dt="2022-07-27T16:24:23.252" v="227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B95C2C18-3E01-4E1A-804F-6079784A3449}" dt="2022-07-27T16:25:03.637" v="24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B95C2C18-3E01-4E1A-804F-6079784A3449}" dt="2022-07-27T16:25:43.399" v="262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B95C2C18-3E01-4E1A-804F-6079784A3449}" dt="2022-07-27T16:26:40.870" v="282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B95C2C18-3E01-4E1A-804F-6079784A3449}" dt="2022-07-27T16:27:42.485" v="301" actId="20577"/>
          <ac:spMkLst>
            <pc:docMk/>
            <pc:sldMk cId="1727781939" sldId="270"/>
            <ac:spMk id="36" creationId="{ADC64E5B-A384-A730-BD89-FEA1E29F2F92}"/>
          </ac:spMkLst>
        </pc:spChg>
        <pc:picChg chg="add mod ord">
          <ac:chgData name="Trang Ha" userId="270efafb50020bd6" providerId="LiveId" clId="{B95C2C18-3E01-4E1A-804F-6079784A3449}" dt="2022-07-27T21:46:53.081" v="382" actId="1037"/>
          <ac:picMkLst>
            <pc:docMk/>
            <pc:sldMk cId="1727781939" sldId="270"/>
            <ac:picMk id="10" creationId="{E0FA8133-F975-DA37-C4FD-5D5AD11DCA5B}"/>
          </ac:picMkLst>
        </pc:picChg>
        <pc:picChg chg="del">
          <ac:chgData name="Trang Ha" userId="270efafb50020bd6" providerId="LiveId" clId="{B95C2C18-3E01-4E1A-804F-6079784A3449}" dt="2022-07-27T16:20:34.070" v="156" actId="478"/>
          <ac:picMkLst>
            <pc:docMk/>
            <pc:sldMk cId="1727781939" sldId="270"/>
            <ac:picMk id="21" creationId="{19D41661-588D-9DF8-1C82-34B4E68CAD1A}"/>
          </ac:picMkLst>
        </pc:picChg>
      </pc:sldChg>
      <pc:sldChg chg="addSp delSp modSp mod delAnim modAnim">
        <pc:chgData name="Trang Ha" userId="270efafb50020bd6" providerId="LiveId" clId="{B95C2C18-3E01-4E1A-804F-6079784A3449}" dt="2022-07-27T21:53:48.281" v="415"/>
        <pc:sldMkLst>
          <pc:docMk/>
          <pc:sldMk cId="2893097710" sldId="271"/>
        </pc:sldMkLst>
        <pc:spChg chg="add mod">
          <ac:chgData name="Trang Ha" userId="270efafb50020bd6" providerId="LiveId" clId="{B95C2C18-3E01-4E1A-804F-6079784A3449}" dt="2022-07-27T21:51:22.562" v="399" actId="1076"/>
          <ac:spMkLst>
            <pc:docMk/>
            <pc:sldMk cId="2893097710" sldId="271"/>
            <ac:spMk id="16" creationId="{F3CB54CE-2E39-1680-20D9-C655FC876D47}"/>
          </ac:spMkLst>
        </pc:spChg>
        <pc:spChg chg="add mod">
          <ac:chgData name="Trang Ha" userId="270efafb50020bd6" providerId="LiveId" clId="{B95C2C18-3E01-4E1A-804F-6079784A3449}" dt="2022-07-27T21:51:35.155" v="402" actId="1076"/>
          <ac:spMkLst>
            <pc:docMk/>
            <pc:sldMk cId="2893097710" sldId="271"/>
            <ac:spMk id="17" creationId="{74BF2737-6551-8BF9-72DD-605AE5C4CEDB}"/>
          </ac:spMkLst>
        </pc:spChg>
        <pc:spChg chg="del mod">
          <ac:chgData name="Trang Ha" userId="270efafb50020bd6" providerId="LiveId" clId="{B95C2C18-3E01-4E1A-804F-6079784A3449}" dt="2022-07-27T21:51:26.412" v="400" actId="21"/>
          <ac:spMkLst>
            <pc:docMk/>
            <pc:sldMk cId="2893097710" sldId="271"/>
            <ac:spMk id="19" creationId="{86B587D7-C6B8-8407-346C-4E60B99B42FF}"/>
          </ac:spMkLst>
        </pc:spChg>
        <pc:spChg chg="add mod">
          <ac:chgData name="Trang Ha" userId="270efafb50020bd6" providerId="LiveId" clId="{B95C2C18-3E01-4E1A-804F-6079784A3449}" dt="2022-07-27T21:51:55.230" v="405" actId="1076"/>
          <ac:spMkLst>
            <pc:docMk/>
            <pc:sldMk cId="2893097710" sldId="271"/>
            <ac:spMk id="20" creationId="{2A1F1F22-05D2-2F28-B59A-384CB0F66ACA}"/>
          </ac:spMkLst>
        </pc:spChg>
        <pc:spChg chg="add mod">
          <ac:chgData name="Trang Ha" userId="270efafb50020bd6" providerId="LiveId" clId="{B95C2C18-3E01-4E1A-804F-6079784A3449}" dt="2022-07-27T21:53:00.551" v="413" actId="1076"/>
          <ac:spMkLst>
            <pc:docMk/>
            <pc:sldMk cId="2893097710" sldId="271"/>
            <ac:spMk id="21" creationId="{A7FFC59C-0BC5-5BD4-DE9A-DC3042DB9AB0}"/>
          </ac:spMkLst>
        </pc:spChg>
        <pc:spChg chg="del mod">
          <ac:chgData name="Trang Ha" userId="270efafb50020bd6" providerId="LiveId" clId="{B95C2C18-3E01-4E1A-804F-6079784A3449}" dt="2022-07-27T21:51:12.446" v="397" actId="21"/>
          <ac:spMkLst>
            <pc:docMk/>
            <pc:sldMk cId="2893097710" sldId="271"/>
            <ac:spMk id="28" creationId="{1933C807-AD59-96B6-D6F0-696C91EE4CF5}"/>
          </ac:spMkLst>
        </pc:spChg>
        <pc:spChg chg="del mod">
          <ac:chgData name="Trang Ha" userId="270efafb50020bd6" providerId="LiveId" clId="{B95C2C18-3E01-4E1A-804F-6079784A3449}" dt="2022-07-27T21:51:40.090" v="403" actId="21"/>
          <ac:spMkLst>
            <pc:docMk/>
            <pc:sldMk cId="2893097710" sldId="271"/>
            <ac:spMk id="29" creationId="{895135F2-6A2A-B65A-1D4E-638EEDE63AB6}"/>
          </ac:spMkLst>
        </pc:spChg>
        <pc:spChg chg="del mod">
          <ac:chgData name="Trang Ha" userId="270efafb50020bd6" providerId="LiveId" clId="{B95C2C18-3E01-4E1A-804F-6079784A3449}" dt="2022-07-27T21:52:02.066" v="406" actId="21"/>
          <ac:spMkLst>
            <pc:docMk/>
            <pc:sldMk cId="2893097710" sldId="271"/>
            <ac:spMk id="32" creationId="{DB26D011-9AEE-E8F0-3FC3-C42D8D8291DE}"/>
          </ac:spMkLst>
        </pc:spChg>
        <pc:picChg chg="add mod">
          <ac:chgData name="Trang Ha" userId="270efafb50020bd6" providerId="LiveId" clId="{B95C2C18-3E01-4E1A-804F-6079784A3449}" dt="2022-07-27T21:51:06.188" v="395" actId="1076"/>
          <ac:picMkLst>
            <pc:docMk/>
            <pc:sldMk cId="2893097710" sldId="271"/>
            <ac:picMk id="10" creationId="{AA306EC4-9791-2F56-9811-67DEC2E1FBDE}"/>
          </ac:picMkLst>
        </pc:picChg>
        <pc:picChg chg="del mod">
          <ac:chgData name="Trang Ha" userId="270efafb50020bd6" providerId="LiveId" clId="{B95C2C18-3E01-4E1A-804F-6079784A3449}" dt="2022-07-27T21:48:26.024" v="392" actId="478"/>
          <ac:picMkLst>
            <pc:docMk/>
            <pc:sldMk cId="2893097710" sldId="271"/>
            <ac:picMk id="18" creationId="{8BF12B24-A01D-0DFC-ABB5-0E6676E62E98}"/>
          </ac:picMkLst>
        </pc:picChg>
      </pc:sldChg>
      <pc:sldChg chg="delSp modSp del mod">
        <pc:chgData name="Trang Ha" userId="270efafb50020bd6" providerId="LiveId" clId="{B95C2C18-3E01-4E1A-804F-6079784A3449}" dt="2022-07-27T22:22:25.139" v="816" actId="2696"/>
        <pc:sldMkLst>
          <pc:docMk/>
          <pc:sldMk cId="1421230677" sldId="272"/>
        </pc:sldMkLst>
        <pc:spChg chg="mod">
          <ac:chgData name="Trang Ha" userId="270efafb50020bd6" providerId="LiveId" clId="{B95C2C18-3E01-4E1A-804F-6079784A3449}" dt="2022-07-27T22:04:34.856" v="537" actId="1035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B95C2C18-3E01-4E1A-804F-6079784A3449}" dt="2022-07-27T22:04:26.367" v="534" actId="1076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B95C2C18-3E01-4E1A-804F-6079784A3449}" dt="2022-07-27T22:04:21.590" v="533" actId="1076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B95C2C18-3E01-4E1A-804F-6079784A3449}" dt="2022-07-27T22:04:15.374" v="532" actId="1076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B95C2C18-3E01-4E1A-804F-6079784A3449}" dt="2022-07-27T22:11:45.642" v="613" actId="20577"/>
          <ac:spMkLst>
            <pc:docMk/>
            <pc:sldMk cId="1421230677" sldId="272"/>
            <ac:spMk id="108" creationId="{046CAE86-00A5-0361-1E35-80291CEA3329}"/>
          </ac:spMkLst>
        </pc:spChg>
        <pc:picChg chg="mod">
          <ac:chgData name="Trang Ha" userId="270efafb50020bd6" providerId="LiveId" clId="{B95C2C18-3E01-4E1A-804F-6079784A3449}" dt="2022-07-27T22:04:30.043" v="535" actId="1076"/>
          <ac:picMkLst>
            <pc:docMk/>
            <pc:sldMk cId="1421230677" sldId="272"/>
            <ac:picMk id="13" creationId="{074675B5-8370-8E36-4045-ACC1BFE49F4C}"/>
          </ac:picMkLst>
        </pc:picChg>
        <pc:picChg chg="del mod">
          <ac:chgData name="Trang Ha" userId="270efafb50020bd6" providerId="LiveId" clId="{B95C2C18-3E01-4E1A-804F-6079784A3449}" dt="2022-07-27T22:03:30.831" v="529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addAnim delAnim modAnim">
        <pc:chgData name="Trang Ha" userId="270efafb50020bd6" providerId="LiveId" clId="{B95C2C18-3E01-4E1A-804F-6079784A3449}" dt="2022-07-27T22:35:56.964" v="1138" actId="1076"/>
        <pc:sldMkLst>
          <pc:docMk/>
          <pc:sldMk cId="3893718582" sldId="273"/>
        </pc:sldMkLst>
        <pc:spChg chg="mod">
          <ac:chgData name="Trang Ha" userId="270efafb50020bd6" providerId="LiveId" clId="{B95C2C18-3E01-4E1A-804F-6079784A3449}" dt="2022-07-27T22:24:37.571" v="820" actId="20577"/>
          <ac:spMkLst>
            <pc:docMk/>
            <pc:sldMk cId="3893718582" sldId="273"/>
            <ac:spMk id="9" creationId="{00000000-0000-0000-0000-000000000000}"/>
          </ac:spMkLst>
        </pc:spChg>
        <pc:spChg chg="del topLvl">
          <ac:chgData name="Trang Ha" userId="270efafb50020bd6" providerId="LiveId" clId="{B95C2C18-3E01-4E1A-804F-6079784A3449}" dt="2022-07-27T22:24:34.215" v="818" actId="478"/>
          <ac:spMkLst>
            <pc:docMk/>
            <pc:sldMk cId="3893718582" sldId="273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7T22:35:56.964" v="1138" actId="1076"/>
          <ac:spMkLst>
            <pc:docMk/>
            <pc:sldMk cId="3893718582" sldId="273"/>
            <ac:spMk id="15" creationId="{8C0B9D84-544B-8E9A-898B-97985961B7D8}"/>
          </ac:spMkLst>
        </pc:spChg>
        <pc:spChg chg="add mod">
          <ac:chgData name="Trang Ha" userId="270efafb50020bd6" providerId="LiveId" clId="{B95C2C18-3E01-4E1A-804F-6079784A3449}" dt="2022-07-27T22:35:47.639" v="1135" actId="14100"/>
          <ac:spMkLst>
            <pc:docMk/>
            <pc:sldMk cId="3893718582" sldId="273"/>
            <ac:spMk id="19" creationId="{2FA569B8-EB6F-7F5A-65D3-32EB57BAB483}"/>
          </ac:spMkLst>
        </pc:spChg>
        <pc:spChg chg="mod">
          <ac:chgData name="Trang Ha" userId="270efafb50020bd6" providerId="LiveId" clId="{B95C2C18-3E01-4E1A-804F-6079784A3449}" dt="2022-07-27T22:25:54.789" v="827" actId="20577"/>
          <ac:spMkLst>
            <pc:docMk/>
            <pc:sldMk cId="3893718582" sldId="273"/>
            <ac:spMk id="108" creationId="{046CAE86-00A5-0361-1E35-80291CEA3329}"/>
          </ac:spMkLst>
        </pc:spChg>
        <pc:grpChg chg="mod topLvl">
          <ac:chgData name="Trang Ha" userId="270efafb50020bd6" providerId="LiveId" clId="{B95C2C18-3E01-4E1A-804F-6079784A3449}" dt="2022-07-27T22:27:10.970" v="840" actId="1038"/>
          <ac:grpSpMkLst>
            <pc:docMk/>
            <pc:sldMk cId="3893718582" sldId="273"/>
            <ac:grpSpMk id="10" creationId="{00000000-0000-0000-0000-000000000000}"/>
          </ac:grpSpMkLst>
        </pc:grpChg>
        <pc:grpChg chg="del">
          <ac:chgData name="Trang Ha" userId="270efafb50020bd6" providerId="LiveId" clId="{B95C2C18-3E01-4E1A-804F-6079784A3449}" dt="2022-07-27T22:24:34.215" v="818" actId="478"/>
          <ac:grpSpMkLst>
            <pc:docMk/>
            <pc:sldMk cId="3893718582" sldId="273"/>
            <ac:grpSpMk id="12" creationId="{00000000-0000-0000-0000-000000000000}"/>
          </ac:grpSpMkLst>
        </pc:grpChg>
        <pc:picChg chg="add mod modCrop">
          <ac:chgData name="Trang Ha" userId="270efafb50020bd6" providerId="LiveId" clId="{B95C2C18-3E01-4E1A-804F-6079784A3449}" dt="2022-07-27T22:29:14.296" v="865" actId="732"/>
          <ac:picMkLst>
            <pc:docMk/>
            <pc:sldMk cId="3893718582" sldId="273"/>
            <ac:picMk id="13" creationId="{E2A29CE8-741F-1217-F72A-167FD4394598}"/>
          </ac:picMkLst>
        </pc:picChg>
        <pc:picChg chg="del">
          <ac:chgData name="Trang Ha" userId="270efafb50020bd6" providerId="LiveId" clId="{B95C2C18-3E01-4E1A-804F-6079784A3449}" dt="2022-07-27T22:24:26.205" v="817" actId="478"/>
          <ac:picMkLst>
            <pc:docMk/>
            <pc:sldMk cId="3893718582" sldId="273"/>
            <ac:picMk id="14" creationId="{F24AF8D0-4795-7BAD-DE2D-145D7A4CFAB7}"/>
          </ac:picMkLst>
        </pc:picChg>
        <pc:picChg chg="add del mod">
          <ac:chgData name="Trang Ha" userId="270efafb50020bd6" providerId="LiveId" clId="{B95C2C18-3E01-4E1A-804F-6079784A3449}" dt="2022-07-27T22:31:05.856" v="879" actId="478"/>
          <ac:picMkLst>
            <pc:docMk/>
            <pc:sldMk cId="3893718582" sldId="273"/>
            <ac:picMk id="17" creationId="{4C67EFAA-815D-CEDE-89D6-EB60A4CAA1D4}"/>
          </ac:picMkLst>
        </pc:picChg>
      </pc:sldChg>
    </pc:docChg>
  </pc:docChgLst>
  <pc:docChgLst>
    <pc:chgData name="Trang Ha" userId="270efafb50020bd6" providerId="LiveId" clId="{8C38CDD8-877A-4E75-85E2-A56E72D62EF7}"/>
    <pc:docChg chg="undo redo custSel addSld delSld modSld sldOrd">
      <pc:chgData name="Trang Ha" userId="270efafb50020bd6" providerId="LiveId" clId="{8C38CDD8-877A-4E75-85E2-A56E72D62EF7}" dt="2022-07-29T08:44:56.729" v="1577" actId="1035"/>
      <pc:docMkLst>
        <pc:docMk/>
      </pc:docMkLst>
      <pc:sldChg chg="modSp mod">
        <pc:chgData name="Trang Ha" userId="270efafb50020bd6" providerId="LiveId" clId="{8C38CDD8-877A-4E75-85E2-A56E72D62EF7}" dt="2022-07-28T11:08:39.719" v="368" actId="20577"/>
        <pc:sldMkLst>
          <pc:docMk/>
          <pc:sldMk cId="562573195" sldId="256"/>
        </pc:sldMkLst>
        <pc:spChg chg="mod">
          <ac:chgData name="Trang Ha" userId="270efafb50020bd6" providerId="LiveId" clId="{8C38CDD8-877A-4E75-85E2-A56E72D62EF7}" dt="2022-07-28T11:08:39.719" v="368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">
        <pc:chgData name="Trang Ha" userId="270efafb50020bd6" providerId="LiveId" clId="{8C38CDD8-877A-4E75-85E2-A56E72D62EF7}" dt="2022-07-28T11:08:59.502" v="369" actId="47"/>
        <pc:sldMkLst>
          <pc:docMk/>
          <pc:sldMk cId="3120436675" sldId="257"/>
        </pc:sldMkLst>
      </pc:sldChg>
      <pc:sldChg chg="addSp delSp modSp del mod delAnim modAnim">
        <pc:chgData name="Trang Ha" userId="270efafb50020bd6" providerId="LiveId" clId="{8C38CDD8-877A-4E75-85E2-A56E72D62EF7}" dt="2022-07-28T11:09:07.774" v="370" actId="2696"/>
        <pc:sldMkLst>
          <pc:docMk/>
          <pc:sldMk cId="2365650238" sldId="258"/>
        </pc:sldMkLst>
        <pc:spChg chg="mod">
          <ac:chgData name="Trang Ha" userId="270efafb50020bd6" providerId="LiveId" clId="{8C38CDD8-877A-4E75-85E2-A56E72D62EF7}" dt="2022-07-28T00:01:15.429" v="28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8C38CDD8-877A-4E75-85E2-A56E72D62EF7}" dt="2022-07-27T22:40:37.300" v="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8C38CDD8-877A-4E75-85E2-A56E72D62EF7}" dt="2022-07-27T23:19:06.980" v="24"/>
          <ac:spMkLst>
            <pc:docMk/>
            <pc:sldMk cId="2365650238" sldId="258"/>
            <ac:spMk id="13" creationId="{903BC5C6-57D7-0C16-B754-8D32A476315C}"/>
          </ac:spMkLst>
        </pc:spChg>
        <pc:spChg chg="add">
          <ac:chgData name="Trang Ha" userId="270efafb50020bd6" providerId="LiveId" clId="{8C38CDD8-877A-4E75-85E2-A56E72D62EF7}" dt="2022-07-27T23:20:09.228" v="26" actId="11529"/>
          <ac:spMkLst>
            <pc:docMk/>
            <pc:sldMk cId="2365650238" sldId="258"/>
            <ac:spMk id="14" creationId="{A4E01B6C-86CF-6042-B58D-90320809271A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16" creationId="{62DC56D7-460B-3B7E-05DF-D7988B557F48}"/>
          </ac:spMkLst>
        </pc:spChg>
        <pc:spChg chg="add del mod">
          <ac:chgData name="Trang Ha" userId="270efafb50020bd6" providerId="LiveId" clId="{8C38CDD8-877A-4E75-85E2-A56E72D62EF7}" dt="2022-07-27T23:19:06.980" v="24"/>
          <ac:spMkLst>
            <pc:docMk/>
            <pc:sldMk cId="2365650238" sldId="258"/>
            <ac:spMk id="20" creationId="{D4F9E1F2-635C-829C-03A2-29900A2E2FC7}"/>
          </ac:spMkLst>
        </pc:spChg>
        <pc:spChg chg="add mod">
          <ac:chgData name="Trang Ha" userId="270efafb50020bd6" providerId="LiveId" clId="{8C38CDD8-877A-4E75-85E2-A56E72D62EF7}" dt="2022-07-27T23:20:11.419" v="27" actId="571"/>
          <ac:spMkLst>
            <pc:docMk/>
            <pc:sldMk cId="2365650238" sldId="258"/>
            <ac:spMk id="28" creationId="{59AF0B86-E177-CB5C-9B12-502CBECA8BF8}"/>
          </ac:spMkLst>
        </pc:spChg>
        <pc:spChg chg="add mod">
          <ac:chgData name="Trang Ha" userId="270efafb50020bd6" providerId="LiveId" clId="{8C38CDD8-877A-4E75-85E2-A56E72D62EF7}" dt="2022-07-27T23:20:13.549" v="28" actId="571"/>
          <ac:spMkLst>
            <pc:docMk/>
            <pc:sldMk cId="2365650238" sldId="258"/>
            <ac:spMk id="29" creationId="{2364FC5F-9F2C-FD29-3D92-3E3956B2C3CF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45" creationId="{D78BC05C-7EA9-16B0-AD61-6F7E9F883BDE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46" creationId="{8D496FF0-1371-21B3-15E8-2AE7693934D7}"/>
          </ac:spMkLst>
        </pc:spChg>
        <pc:picChg chg="add del 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10" creationId="{E9C134F5-467C-BB60-BC79-58A66172B58D}"/>
          </ac:picMkLst>
        </pc:picChg>
        <pc:picChg chg="mod">
          <ac:chgData name="Trang Ha" userId="270efafb50020bd6" providerId="LiveId" clId="{8C38CDD8-877A-4E75-85E2-A56E72D62EF7}" dt="2022-07-27T23:18:18.942" v="21"/>
          <ac:picMkLst>
            <pc:docMk/>
            <pc:sldMk cId="2365650238" sldId="258"/>
            <ac:picMk id="21" creationId="{82390A14-8C45-46B3-65BB-27B381188DC0}"/>
          </ac:picMkLst>
        </pc:picChg>
        <pc:picChg chg="mod">
          <ac:chgData name="Trang Ha" userId="270efafb50020bd6" providerId="LiveId" clId="{8C38CDD8-877A-4E75-85E2-A56E72D62EF7}" dt="2022-07-27T23:18:48.377" v="23"/>
          <ac:picMkLst>
            <pc:docMk/>
            <pc:sldMk cId="2365650238" sldId="258"/>
            <ac:picMk id="22" creationId="{B937D30B-6383-EC81-83D2-A569CD733273}"/>
          </ac:picMkLst>
        </pc:picChg>
        <pc:picChg chg="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23" creationId="{E4E4EE35-13C2-2A86-20F3-35FCBE6B38EE}"/>
          </ac:picMkLst>
        </pc:picChg>
        <pc:picChg chg="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24" creationId="{E32AC9D9-9CE8-FC07-CAB4-F042A2D24B60}"/>
          </ac:picMkLst>
        </pc:picChg>
        <pc:picChg chg="mod">
          <ac:chgData name="Trang Ha" userId="270efafb50020bd6" providerId="LiveId" clId="{8C38CDD8-877A-4E75-85E2-A56E72D62EF7}" dt="2022-07-27T23:20:37.066" v="30"/>
          <ac:picMkLst>
            <pc:docMk/>
            <pc:sldMk cId="2365650238" sldId="258"/>
            <ac:picMk id="25" creationId="{85C48CD6-540A-5D91-7332-DC2CA7C4C6F9}"/>
          </ac:picMkLst>
        </pc:picChg>
        <pc:picChg chg="mod">
          <ac:chgData name="Trang Ha" userId="270efafb50020bd6" providerId="LiveId" clId="{8C38CDD8-877A-4E75-85E2-A56E72D62EF7}" dt="2022-07-27T23:20:37.066" v="30"/>
          <ac:picMkLst>
            <pc:docMk/>
            <pc:sldMk cId="2365650238" sldId="258"/>
            <ac:picMk id="26" creationId="{1460E5EC-410F-CD60-6CF3-1F859A6FEC71}"/>
          </ac:picMkLst>
        </pc:picChg>
        <pc:picChg chg="del">
          <ac:chgData name="Trang Ha" userId="270efafb50020bd6" providerId="LiveId" clId="{8C38CDD8-877A-4E75-85E2-A56E72D62EF7}" dt="2022-07-27T22:40:27.621" v="3" actId="478"/>
          <ac:picMkLst>
            <pc:docMk/>
            <pc:sldMk cId="2365650238" sldId="258"/>
            <ac:picMk id="42" creationId="{132F2B3E-939F-23E1-0E4E-789B08F3D07F}"/>
          </ac:picMkLst>
        </pc:picChg>
        <pc:picChg chg="del">
          <ac:chgData name="Trang Ha" userId="270efafb50020bd6" providerId="LiveId" clId="{8C38CDD8-877A-4E75-85E2-A56E72D62EF7}" dt="2022-07-27T22:40:26.262" v="2" actId="478"/>
          <ac:picMkLst>
            <pc:docMk/>
            <pc:sldMk cId="2365650238" sldId="258"/>
            <ac:picMk id="43" creationId="{E21DF0D7-4A79-4BA6-BBD2-25695106989D}"/>
          </ac:picMkLst>
        </pc:picChg>
        <pc:picChg chg="del">
          <ac:chgData name="Trang Ha" userId="270efafb50020bd6" providerId="LiveId" clId="{8C38CDD8-877A-4E75-85E2-A56E72D62EF7}" dt="2022-07-27T22:40:26.262" v="2" actId="478"/>
          <ac:picMkLst>
            <pc:docMk/>
            <pc:sldMk cId="2365650238" sldId="258"/>
            <ac:picMk id="44" creationId="{C6B627B7-93B0-8024-AC5E-9B0B58615458}"/>
          </ac:picMkLst>
        </pc:picChg>
      </pc:sldChg>
      <pc:sldChg chg="addSp delSp modSp mod delAnim modAnim">
        <pc:chgData name="Trang Ha" userId="270efafb50020bd6" providerId="LiveId" clId="{8C38CDD8-877A-4E75-85E2-A56E72D62EF7}" dt="2022-07-29T08:44:16.069" v="1569" actId="20577"/>
        <pc:sldMkLst>
          <pc:docMk/>
          <pc:sldMk cId="261207011" sldId="265"/>
        </pc:sldMkLst>
        <pc:spChg chg="mod">
          <ac:chgData name="Trang Ha" userId="270efafb50020bd6" providerId="LiveId" clId="{8C38CDD8-877A-4E75-85E2-A56E72D62EF7}" dt="2022-07-29T08:44:16.069" v="1569" actId="20577"/>
          <ac:spMkLst>
            <pc:docMk/>
            <pc:sldMk cId="261207011" sldId="265"/>
            <ac:spMk id="9" creationId="{00000000-0000-0000-0000-000000000000}"/>
          </ac:spMkLst>
        </pc:spChg>
        <pc:spChg chg="add del mod">
          <ac:chgData name="Trang Ha" userId="270efafb50020bd6" providerId="LiveId" clId="{8C38CDD8-877A-4E75-85E2-A56E72D62EF7}" dt="2022-07-28T11:38:43.689" v="823" actId="21"/>
          <ac:spMkLst>
            <pc:docMk/>
            <pc:sldMk cId="261207011" sldId="265"/>
            <ac:spMk id="18" creationId="{17BB12EC-B7FC-DA27-2F1D-AA20F6CBC31B}"/>
          </ac:spMkLst>
        </pc:spChg>
        <pc:spChg chg="add mod">
          <ac:chgData name="Trang Ha" userId="270efafb50020bd6" providerId="LiveId" clId="{8C38CDD8-877A-4E75-85E2-A56E72D62EF7}" dt="2022-07-28T11:38:11.766" v="816" actId="2085"/>
          <ac:spMkLst>
            <pc:docMk/>
            <pc:sldMk cId="261207011" sldId="265"/>
            <ac:spMk id="19" creationId="{1F9C4F16-0B13-47F6-68CC-1EB6D0ABBBE6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26" creationId="{2FE17A94-6637-270C-1081-1869680FE13E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27" creationId="{EC309D21-E2CA-72AC-0F48-73DDABA03E27}"/>
          </ac:spMkLst>
        </pc:spChg>
        <pc:spChg chg="add mod">
          <ac:chgData name="Trang Ha" userId="270efafb50020bd6" providerId="LiveId" clId="{8C38CDD8-877A-4E75-85E2-A56E72D62EF7}" dt="2022-07-28T11:38:11.766" v="816" actId="2085"/>
          <ac:spMkLst>
            <pc:docMk/>
            <pc:sldMk cId="261207011" sldId="265"/>
            <ac:spMk id="31" creationId="{27965599-E41F-536B-E76B-C7A06E3B6372}"/>
          </ac:spMkLst>
        </pc:spChg>
        <pc:spChg chg="add mod">
          <ac:chgData name="Trang Ha" userId="270efafb50020bd6" providerId="LiveId" clId="{8C38CDD8-877A-4E75-85E2-A56E72D62EF7}" dt="2022-07-28T11:38:11.766" v="816" actId="2085"/>
          <ac:spMkLst>
            <pc:docMk/>
            <pc:sldMk cId="261207011" sldId="265"/>
            <ac:spMk id="32" creationId="{DC3FED6D-52D3-A67A-655C-8E3812431A7E}"/>
          </ac:spMkLst>
        </pc:spChg>
        <pc:spChg chg="add mod">
          <ac:chgData name="Trang Ha" userId="270efafb50020bd6" providerId="LiveId" clId="{8C38CDD8-877A-4E75-85E2-A56E72D62EF7}" dt="2022-07-28T11:38:11.766" v="816" actId="2085"/>
          <ac:spMkLst>
            <pc:docMk/>
            <pc:sldMk cId="261207011" sldId="265"/>
            <ac:spMk id="33" creationId="{EF24E190-D0B0-171D-3D90-FBBD16BC8870}"/>
          </ac:spMkLst>
        </pc:spChg>
        <pc:spChg chg="add mod">
          <ac:chgData name="Trang Ha" userId="270efafb50020bd6" providerId="LiveId" clId="{8C38CDD8-877A-4E75-85E2-A56E72D62EF7}" dt="2022-07-28T11:41:40.401" v="849" actId="2085"/>
          <ac:spMkLst>
            <pc:docMk/>
            <pc:sldMk cId="261207011" sldId="265"/>
            <ac:spMk id="34" creationId="{B0FFD16D-0C2E-2FC2-DD3A-6F4E09657731}"/>
          </ac:spMkLst>
        </pc:spChg>
        <pc:spChg chg="add mod">
          <ac:chgData name="Trang Ha" userId="270efafb50020bd6" providerId="LiveId" clId="{8C38CDD8-877A-4E75-85E2-A56E72D62EF7}" dt="2022-07-28T11:41:40.401" v="849" actId="2085"/>
          <ac:spMkLst>
            <pc:docMk/>
            <pc:sldMk cId="261207011" sldId="265"/>
            <ac:spMk id="35" creationId="{74A8E3A1-554D-E2B2-9975-DA0AA45D9B6A}"/>
          </ac:spMkLst>
        </pc:spChg>
        <pc:spChg chg="add mod">
          <ac:chgData name="Trang Ha" userId="270efafb50020bd6" providerId="LiveId" clId="{8C38CDD8-877A-4E75-85E2-A56E72D62EF7}" dt="2022-07-28T11:41:40.401" v="849" actId="2085"/>
          <ac:spMkLst>
            <pc:docMk/>
            <pc:sldMk cId="261207011" sldId="265"/>
            <ac:spMk id="36" creationId="{32A476C7-DCD2-E66D-66DB-8524B4DA80CD}"/>
          </ac:spMkLst>
        </pc:spChg>
        <pc:spChg chg="add del mod">
          <ac:chgData name="Trang Ha" userId="270efafb50020bd6" providerId="LiveId" clId="{8C38CDD8-877A-4E75-85E2-A56E72D62EF7}" dt="2022-07-28T11:37:46.661" v="811" actId="478"/>
          <ac:spMkLst>
            <pc:docMk/>
            <pc:sldMk cId="261207011" sldId="265"/>
            <ac:spMk id="37" creationId="{3B3EE392-F572-CF21-1FC2-77F65E36CB85}"/>
          </ac:spMkLst>
        </pc:spChg>
        <pc:spChg chg="add del mod">
          <ac:chgData name="Trang Ha" userId="270efafb50020bd6" providerId="LiveId" clId="{8C38CDD8-877A-4E75-85E2-A56E72D62EF7}" dt="2022-07-28T11:37:46.661" v="811" actId="478"/>
          <ac:spMkLst>
            <pc:docMk/>
            <pc:sldMk cId="261207011" sldId="265"/>
            <ac:spMk id="38" creationId="{E50D7A55-6392-759D-A44B-629F6C4C4933}"/>
          </ac:spMkLst>
        </pc:spChg>
        <pc:spChg chg="add mod">
          <ac:chgData name="Trang Ha" userId="270efafb50020bd6" providerId="LiveId" clId="{8C38CDD8-877A-4E75-85E2-A56E72D62EF7}" dt="2022-07-28T11:41:40.401" v="849" actId="2085"/>
          <ac:spMkLst>
            <pc:docMk/>
            <pc:sldMk cId="261207011" sldId="265"/>
            <ac:spMk id="39" creationId="{2D3F419C-298A-16A1-6E05-1B2875FF549A}"/>
          </ac:spMkLst>
        </pc:spChg>
        <pc:spChg chg="add mod">
          <ac:chgData name="Trang Ha" userId="270efafb50020bd6" providerId="LiveId" clId="{8C38CDD8-877A-4E75-85E2-A56E72D62EF7}" dt="2022-07-28T11:39:48.340" v="841" actId="113"/>
          <ac:spMkLst>
            <pc:docMk/>
            <pc:sldMk cId="261207011" sldId="265"/>
            <ac:spMk id="40" creationId="{F564E119-9F27-836F-42DC-214EB1E88D67}"/>
          </ac:spMkLst>
        </pc:spChg>
        <pc:spChg chg="add mod">
          <ac:chgData name="Trang Ha" userId="270efafb50020bd6" providerId="LiveId" clId="{8C38CDD8-877A-4E75-85E2-A56E72D62EF7}" dt="2022-07-28T11:39:48.340" v="841" actId="113"/>
          <ac:spMkLst>
            <pc:docMk/>
            <pc:sldMk cId="261207011" sldId="265"/>
            <ac:spMk id="41" creationId="{4F6584DF-266E-1C0D-0DB8-0DCA70F24F17}"/>
          </ac:spMkLst>
        </pc:spChg>
        <pc:spChg chg="add mod">
          <ac:chgData name="Trang Ha" userId="270efafb50020bd6" providerId="LiveId" clId="{8C38CDD8-877A-4E75-85E2-A56E72D62EF7}" dt="2022-07-28T11:40:01.541" v="844" actId="1076"/>
          <ac:spMkLst>
            <pc:docMk/>
            <pc:sldMk cId="261207011" sldId="265"/>
            <ac:spMk id="42" creationId="{6611594C-7D19-A1C7-F2F4-DD4632179A92}"/>
          </ac:spMkLst>
        </pc:spChg>
        <pc:spChg chg="add mod">
          <ac:chgData name="Trang Ha" userId="270efafb50020bd6" providerId="LiveId" clId="{8C38CDD8-877A-4E75-85E2-A56E72D62EF7}" dt="2022-07-28T11:39:55.840" v="843" actId="113"/>
          <ac:spMkLst>
            <pc:docMk/>
            <pc:sldMk cId="261207011" sldId="265"/>
            <ac:spMk id="43" creationId="{9CE45290-3A48-EE2C-8454-22CCE6503F2F}"/>
          </ac:spMkLst>
        </pc:spChg>
        <pc:spChg chg="add del mod">
          <ac:chgData name="Trang Ha" userId="270efafb50020bd6" providerId="LiveId" clId="{8C38CDD8-877A-4E75-85E2-A56E72D62EF7}" dt="2022-07-28T11:39:10.706" v="829" actId="478"/>
          <ac:spMkLst>
            <pc:docMk/>
            <pc:sldMk cId="261207011" sldId="265"/>
            <ac:spMk id="44" creationId="{A6C6D7C3-DD78-7D3F-AC9D-B9653986B201}"/>
          </ac:spMkLst>
        </pc:spChg>
        <pc:spChg chg="add mod">
          <ac:chgData name="Trang Ha" userId="270efafb50020bd6" providerId="LiveId" clId="{8C38CDD8-877A-4E75-85E2-A56E72D62EF7}" dt="2022-07-28T11:39:37.652" v="839" actId="571"/>
          <ac:spMkLst>
            <pc:docMk/>
            <pc:sldMk cId="261207011" sldId="265"/>
            <ac:spMk id="45" creationId="{414C3FFE-98E4-766B-2847-F7F8809A1958}"/>
          </ac:spMkLst>
        </pc:spChg>
        <pc:spChg chg="add mod">
          <ac:chgData name="Trang Ha" userId="270efafb50020bd6" providerId="LiveId" clId="{8C38CDD8-877A-4E75-85E2-A56E72D62EF7}" dt="2022-07-28T11:39:37.652" v="839" actId="571"/>
          <ac:spMkLst>
            <pc:docMk/>
            <pc:sldMk cId="261207011" sldId="265"/>
            <ac:spMk id="46" creationId="{C493F07E-8965-1EBB-8A74-F2A65713B354}"/>
          </ac:spMkLst>
        </pc:spChg>
        <pc:spChg chg="add mod">
          <ac:chgData name="Trang Ha" userId="270efafb50020bd6" providerId="LiveId" clId="{8C38CDD8-877A-4E75-85E2-A56E72D62EF7}" dt="2022-07-28T11:39:37.652" v="839" actId="571"/>
          <ac:spMkLst>
            <pc:docMk/>
            <pc:sldMk cId="261207011" sldId="265"/>
            <ac:spMk id="47" creationId="{425A084A-C453-7E11-F192-4E87A6DF22C9}"/>
          </ac:spMkLst>
        </pc:spChg>
        <pc:spChg chg="add mod">
          <ac:chgData name="Trang Ha" userId="270efafb50020bd6" providerId="LiveId" clId="{8C38CDD8-877A-4E75-85E2-A56E72D62EF7}" dt="2022-07-28T11:42:22.764" v="858" actId="20577"/>
          <ac:spMkLst>
            <pc:docMk/>
            <pc:sldMk cId="261207011" sldId="265"/>
            <ac:spMk id="48" creationId="{29723C37-C27B-D437-C775-4237B40AF219}"/>
          </ac:spMkLst>
        </pc:spChg>
        <pc:spChg chg="add mod">
          <ac:chgData name="Trang Ha" userId="270efafb50020bd6" providerId="LiveId" clId="{8C38CDD8-877A-4E75-85E2-A56E72D62EF7}" dt="2022-07-28T11:42:26.801" v="859" actId="20577"/>
          <ac:spMkLst>
            <pc:docMk/>
            <pc:sldMk cId="261207011" sldId="265"/>
            <ac:spMk id="49" creationId="{FCF0ACD5-6EFF-B9C8-4953-A9BD3D83AA6E}"/>
          </ac:spMkLst>
        </pc:spChg>
        <pc:spChg chg="add mod">
          <ac:chgData name="Trang Ha" userId="270efafb50020bd6" providerId="LiveId" clId="{8C38CDD8-877A-4E75-85E2-A56E72D62EF7}" dt="2022-07-28T11:42:31.063" v="860" actId="20577"/>
          <ac:spMkLst>
            <pc:docMk/>
            <pc:sldMk cId="261207011" sldId="265"/>
            <ac:spMk id="50" creationId="{3FEB08DA-5916-BCDF-45FB-24DDEF6911ED}"/>
          </ac:spMkLst>
        </pc:spChg>
        <pc:spChg chg="add mod">
          <ac:chgData name="Trang Ha" userId="270efafb50020bd6" providerId="LiveId" clId="{8C38CDD8-877A-4E75-85E2-A56E72D62EF7}" dt="2022-07-28T11:42:34.206" v="862" actId="20577"/>
          <ac:spMkLst>
            <pc:docMk/>
            <pc:sldMk cId="261207011" sldId="265"/>
            <ac:spMk id="51" creationId="{2D4686B2-462F-449E-E845-15661746BFC5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63" creationId="{489C2B30-5E76-9DA4-194A-A4E03689C53E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65" creationId="{6E40CB0A-44E0-102E-94D8-20BB9885ED79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72" creationId="{914229D8-F3EA-D4BC-6A98-C7248780C636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73" creationId="{442CA862-6CC4-A65F-AD7E-5E2BB6E86617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74" creationId="{ADA9A910-F351-1C94-2D41-3411E98A24A8}"/>
          </ac:spMkLst>
        </pc:spChg>
        <pc:spChg chg="del">
          <ac:chgData name="Trang Ha" userId="270efafb50020bd6" providerId="LiveId" clId="{8C38CDD8-877A-4E75-85E2-A56E72D62EF7}" dt="2022-07-28T11:30:38.674" v="749" actId="478"/>
          <ac:spMkLst>
            <pc:docMk/>
            <pc:sldMk cId="261207011" sldId="265"/>
            <ac:spMk id="75" creationId="{4F86ACAF-C717-BAE7-01C3-3EC6D05AD2FE}"/>
          </ac:spMkLst>
        </pc:spChg>
        <pc:spChg chg="mod">
          <ac:chgData name="Trang Ha" userId="270efafb50020bd6" providerId="LiveId" clId="{8C38CDD8-877A-4E75-85E2-A56E72D62EF7}" dt="2022-07-28T11:24:48.756" v="724" actId="20577"/>
          <ac:spMkLst>
            <pc:docMk/>
            <pc:sldMk cId="261207011" sldId="265"/>
            <ac:spMk id="108" creationId="{046CAE86-00A5-0361-1E35-80291CEA3329}"/>
          </ac:spMkLst>
        </pc:spChg>
        <pc:picChg chg="add del">
          <ac:chgData name="Trang Ha" userId="270efafb50020bd6" providerId="LiveId" clId="{8C38CDD8-877A-4E75-85E2-A56E72D62EF7}" dt="2022-07-28T11:10:17.151" v="372" actId="22"/>
          <ac:picMkLst>
            <pc:docMk/>
            <pc:sldMk cId="261207011" sldId="265"/>
            <ac:picMk id="13" creationId="{6A4C0386-E6B5-BC11-16D5-EB521DF36F73}"/>
          </ac:picMkLst>
        </pc:picChg>
        <pc:picChg chg="add del mod modCrop">
          <ac:chgData name="Trang Ha" userId="270efafb50020bd6" providerId="LiveId" clId="{8C38CDD8-877A-4E75-85E2-A56E72D62EF7}" dt="2022-07-28T11:38:25.991" v="820" actId="1076"/>
          <ac:picMkLst>
            <pc:docMk/>
            <pc:sldMk cId="261207011" sldId="265"/>
            <ac:picMk id="15" creationId="{38FDE337-EAC3-07B2-14F8-74BC080A6D47}"/>
          </ac:picMkLst>
        </pc:picChg>
        <pc:picChg chg="add mod modCrop">
          <ac:chgData name="Trang Ha" userId="270efafb50020bd6" providerId="LiveId" clId="{8C38CDD8-877A-4E75-85E2-A56E72D62EF7}" dt="2022-07-28T11:32:55.548" v="777" actId="1076"/>
          <ac:picMkLst>
            <pc:docMk/>
            <pc:sldMk cId="261207011" sldId="265"/>
            <ac:picMk id="17" creationId="{6179C2A7-D95E-1657-CDB7-D088EF995D2A}"/>
          </ac:picMkLst>
        </pc:picChg>
        <pc:picChg chg="del">
          <ac:chgData name="Trang Ha" userId="270efafb50020bd6" providerId="LiveId" clId="{8C38CDD8-877A-4E75-85E2-A56E72D62EF7}" dt="2022-07-28T11:30:39.898" v="750" actId="478"/>
          <ac:picMkLst>
            <pc:docMk/>
            <pc:sldMk cId="261207011" sldId="265"/>
            <ac:picMk id="23" creationId="{F2C35E3B-EC98-DDCE-E987-22BF814A97F4}"/>
          </ac:picMkLst>
        </pc:picChg>
        <pc:picChg chg="del">
          <ac:chgData name="Trang Ha" userId="270efafb50020bd6" providerId="LiveId" clId="{8C38CDD8-877A-4E75-85E2-A56E72D62EF7}" dt="2022-07-28T11:30:38.674" v="749" actId="478"/>
          <ac:picMkLst>
            <pc:docMk/>
            <pc:sldMk cId="261207011" sldId="265"/>
            <ac:picMk id="25" creationId="{0A1E5C9E-CB16-D81E-B608-F43E6ACFC26F}"/>
          </ac:picMkLst>
        </pc:picChg>
      </pc:sldChg>
      <pc:sldChg chg="addSp delSp modSp del mod">
        <pc:chgData name="Trang Ha" userId="270efafb50020bd6" providerId="LiveId" clId="{8C38CDD8-877A-4E75-85E2-A56E72D62EF7}" dt="2022-07-28T11:09:07.774" v="370" actId="2696"/>
        <pc:sldMkLst>
          <pc:docMk/>
          <pc:sldMk cId="1727781939" sldId="270"/>
        </pc:sldMkLst>
        <pc:spChg chg="mod">
          <ac:chgData name="Trang Ha" userId="270efafb50020bd6" providerId="LiveId" clId="{8C38CDD8-877A-4E75-85E2-A56E72D62EF7}" dt="2022-07-28T00:01:28.620" v="29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8C38CDD8-877A-4E75-85E2-A56E72D62EF7}" dt="2022-07-27T23:58:02.421" v="210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8C38CDD8-877A-4E75-85E2-A56E72D62EF7}" dt="2022-07-27T23:32:41.436" v="135" actId="20577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8C38CDD8-877A-4E75-85E2-A56E72D62EF7}" dt="2022-07-27T23:33:25.511" v="147" actId="1035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8C38CDD8-877A-4E75-85E2-A56E72D62EF7}" dt="2022-07-27T23:33:25.511" v="147" actId="1035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8C38CDD8-877A-4E75-85E2-A56E72D62EF7}" dt="2022-07-27T23:29:19.180" v="77" actId="2057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8C38CDD8-877A-4E75-85E2-A56E72D62EF7}" dt="2022-07-27T23:30:46.990" v="104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8C38CDD8-877A-4E75-85E2-A56E72D62EF7}" dt="2022-07-27T23:30:39.696" v="103" actId="1038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8C38CDD8-877A-4E75-85E2-A56E72D62EF7}" dt="2022-07-27T23:58:07.284" v="21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8C38CDD8-877A-4E75-85E2-A56E72D62EF7}" dt="2022-07-27T23:53:14.260" v="175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8C38CDD8-877A-4E75-85E2-A56E72D62EF7}" dt="2022-07-27T23:57:26.519" v="19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8C38CDD8-877A-4E75-85E2-A56E72D62EF7}" dt="2022-07-27T23:58:42.286" v="228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8C38CDD8-877A-4E75-85E2-A56E72D62EF7}" dt="2022-07-27T23:59:30.752" v="255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8C38CDD8-877A-4E75-85E2-A56E72D62EF7}" dt="2022-07-28T00:00:11.023" v="283" actId="20577"/>
          <ac:spMkLst>
            <pc:docMk/>
            <pc:sldMk cId="1727781939" sldId="270"/>
            <ac:spMk id="36" creationId="{ADC64E5B-A384-A730-BD89-FEA1E29F2F92}"/>
          </ac:spMkLst>
        </pc:spChg>
        <pc:picChg chg="del">
          <ac:chgData name="Trang Ha" userId="270efafb50020bd6" providerId="LiveId" clId="{8C38CDD8-877A-4E75-85E2-A56E72D62EF7}" dt="2022-07-27T23:22:16.546" v="35" actId="478"/>
          <ac:picMkLst>
            <pc:docMk/>
            <pc:sldMk cId="1727781939" sldId="270"/>
            <ac:picMk id="10" creationId="{E0FA8133-F975-DA37-C4FD-5D5AD11DCA5B}"/>
          </ac:picMkLst>
        </pc:picChg>
        <pc:picChg chg="add mod ord modCrop">
          <ac:chgData name="Trang Ha" userId="270efafb50020bd6" providerId="LiveId" clId="{8C38CDD8-877A-4E75-85E2-A56E72D62EF7}" dt="2022-07-27T23:25:37.392" v="53" actId="167"/>
          <ac:picMkLst>
            <pc:docMk/>
            <pc:sldMk cId="1727781939" sldId="270"/>
            <ac:picMk id="13" creationId="{497EA641-1800-B9F3-BD49-C3D1C287B9EB}"/>
          </ac:picMkLst>
        </pc:picChg>
      </pc:sldChg>
      <pc:sldChg chg="addSp delSp modSp del mod delAnim modAnim">
        <pc:chgData name="Trang Ha" userId="270efafb50020bd6" providerId="LiveId" clId="{8C38CDD8-877A-4E75-85E2-A56E72D62EF7}" dt="2022-07-28T11:09:07.774" v="370" actId="2696"/>
        <pc:sldMkLst>
          <pc:docMk/>
          <pc:sldMk cId="2893097710" sldId="271"/>
        </pc:sldMkLst>
        <pc:spChg chg="mod">
          <ac:chgData name="Trang Ha" userId="270efafb50020bd6" providerId="LiveId" clId="{8C38CDD8-877A-4E75-85E2-A56E72D62EF7}" dt="2022-07-28T00:02:33.958" v="345" actId="20577"/>
          <ac:spMkLst>
            <pc:docMk/>
            <pc:sldMk cId="2893097710" sldId="271"/>
            <ac:spMk id="7" creationId="{00000000-0000-0000-0000-000000000000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16" creationId="{F3CB54CE-2E39-1680-20D9-C655FC876D47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17" creationId="{74BF2737-6551-8BF9-72DD-605AE5C4CEDB}"/>
          </ac:spMkLst>
        </pc:spChg>
        <pc:spChg chg="add mod">
          <ac:chgData name="Trang Ha" userId="270efafb50020bd6" providerId="LiveId" clId="{8C38CDD8-877A-4E75-85E2-A56E72D62EF7}" dt="2022-07-28T00:03:35.373" v="359" actId="1076"/>
          <ac:spMkLst>
            <pc:docMk/>
            <pc:sldMk cId="2893097710" sldId="271"/>
            <ac:spMk id="18" creationId="{077DB971-5353-C218-E306-3ACA62F7E181}"/>
          </ac:spMkLst>
        </pc:spChg>
        <pc:spChg chg="add mod">
          <ac:chgData name="Trang Ha" userId="270efafb50020bd6" providerId="LiveId" clId="{8C38CDD8-877A-4E75-85E2-A56E72D62EF7}" dt="2022-07-28T00:03:07.467" v="352" actId="1076"/>
          <ac:spMkLst>
            <pc:docMk/>
            <pc:sldMk cId="2893097710" sldId="271"/>
            <ac:spMk id="19" creationId="{AF9D39D4-0396-C8E9-BA7D-4CA172A05D93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20" creationId="{2A1F1F22-05D2-2F28-B59A-384CB0F66ACA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21" creationId="{A7FFC59C-0BC5-5BD4-DE9A-DC3042DB9AB0}"/>
          </ac:spMkLst>
        </pc:spChg>
        <pc:spChg chg="add mod">
          <ac:chgData name="Trang Ha" userId="270efafb50020bd6" providerId="LiveId" clId="{8C38CDD8-877A-4E75-85E2-A56E72D62EF7}" dt="2022-07-28T00:03:46.371" v="362" actId="1076"/>
          <ac:spMkLst>
            <pc:docMk/>
            <pc:sldMk cId="2893097710" sldId="271"/>
            <ac:spMk id="22" creationId="{897F07F3-A114-2B96-336C-4FA6531A47A6}"/>
          </ac:spMkLst>
        </pc:spChg>
        <pc:spChg chg="add mod">
          <ac:chgData name="Trang Ha" userId="270efafb50020bd6" providerId="LiveId" clId="{8C38CDD8-877A-4E75-85E2-A56E72D62EF7}" dt="2022-07-28T00:03:53.542" v="363" actId="1076"/>
          <ac:spMkLst>
            <pc:docMk/>
            <pc:sldMk cId="2893097710" sldId="271"/>
            <ac:spMk id="23" creationId="{2F8B403C-A680-A6CD-70DA-55DBA57755E0}"/>
          </ac:spMkLst>
        </pc:spChg>
        <pc:picChg chg="del mod">
          <ac:chgData name="Trang Ha" userId="270efafb50020bd6" providerId="LiveId" clId="{8C38CDD8-877A-4E75-85E2-A56E72D62EF7}" dt="2022-07-28T00:02:14.781" v="334" actId="478"/>
          <ac:picMkLst>
            <pc:docMk/>
            <pc:sldMk cId="2893097710" sldId="271"/>
            <ac:picMk id="10" creationId="{AA306EC4-9791-2F56-9811-67DEC2E1FBDE}"/>
          </ac:picMkLst>
        </pc:picChg>
        <pc:picChg chg="add mod">
          <ac:chgData name="Trang Ha" userId="270efafb50020bd6" providerId="LiveId" clId="{8C38CDD8-877A-4E75-85E2-A56E72D62EF7}" dt="2022-07-28T00:02:26.578" v="339" actId="1076"/>
          <ac:picMkLst>
            <pc:docMk/>
            <pc:sldMk cId="2893097710" sldId="271"/>
            <ac:picMk id="11" creationId="{6289DDEC-FAAE-7CD4-1A51-B2640E3F2212}"/>
          </ac:picMkLst>
        </pc:picChg>
        <pc:picChg chg="add del">
          <ac:chgData name="Trang Ha" userId="270efafb50020bd6" providerId="LiveId" clId="{8C38CDD8-877A-4E75-85E2-A56E72D62EF7}" dt="2022-07-28T00:02:57.770" v="350"/>
          <ac:picMkLst>
            <pc:docMk/>
            <pc:sldMk cId="2893097710" sldId="271"/>
            <ac:picMk id="12" creationId="{4450C6BE-ADB3-11B2-726C-118AD9D79B1D}"/>
          </ac:picMkLst>
        </pc:picChg>
      </pc:sldChg>
      <pc:sldChg chg="addSp delSp modSp mod delAnim modAnim">
        <pc:chgData name="Trang Ha" userId="270efafb50020bd6" providerId="LiveId" clId="{8C38CDD8-877A-4E75-85E2-A56E72D62EF7}" dt="2022-07-29T08:44:56.729" v="1577" actId="1035"/>
        <pc:sldMkLst>
          <pc:docMk/>
          <pc:sldMk cId="3893718582" sldId="273"/>
        </pc:sldMkLst>
        <pc:spChg chg="mod">
          <ac:chgData name="Trang Ha" userId="270efafb50020bd6" providerId="LiveId" clId="{8C38CDD8-877A-4E75-85E2-A56E72D62EF7}" dt="2022-07-29T08:44:29.324" v="1573" actId="20577"/>
          <ac:spMkLst>
            <pc:docMk/>
            <pc:sldMk cId="3893718582" sldId="273"/>
            <ac:spMk id="9" creationId="{00000000-0000-0000-0000-000000000000}"/>
          </ac:spMkLst>
        </pc:spChg>
        <pc:spChg chg="add del">
          <ac:chgData name="Trang Ha" userId="270efafb50020bd6" providerId="LiveId" clId="{8C38CDD8-877A-4E75-85E2-A56E72D62EF7}" dt="2022-07-28T11:44:47.018" v="872" actId="478"/>
          <ac:spMkLst>
            <pc:docMk/>
            <pc:sldMk cId="3893718582" sldId="273"/>
            <ac:spMk id="12" creationId="{52E15E95-E28E-C4F2-2F81-114DB160CEBD}"/>
          </ac:spMkLst>
        </pc:spChg>
        <pc:spChg chg="add mod">
          <ac:chgData name="Trang Ha" userId="270efafb50020bd6" providerId="LiveId" clId="{8C38CDD8-877A-4E75-85E2-A56E72D62EF7}" dt="2022-07-29T08:44:56.729" v="1577" actId="1035"/>
          <ac:spMkLst>
            <pc:docMk/>
            <pc:sldMk cId="3893718582" sldId="273"/>
            <ac:spMk id="14" creationId="{0124241F-58A4-1687-EB48-A74372E51266}"/>
          </ac:spMkLst>
        </pc:spChg>
        <pc:spChg chg="del mod">
          <ac:chgData name="Trang Ha" userId="270efafb50020bd6" providerId="LiveId" clId="{8C38CDD8-877A-4E75-85E2-A56E72D62EF7}" dt="2022-07-28T11:44:19.794" v="868" actId="478"/>
          <ac:spMkLst>
            <pc:docMk/>
            <pc:sldMk cId="3893718582" sldId="273"/>
            <ac:spMk id="15" creationId="{8C0B9D84-544B-8E9A-898B-97985961B7D8}"/>
          </ac:spMkLst>
        </pc:spChg>
        <pc:spChg chg="add mod">
          <ac:chgData name="Trang Ha" userId="270efafb50020bd6" providerId="LiveId" clId="{8C38CDD8-877A-4E75-85E2-A56E72D62EF7}" dt="2022-07-28T11:53:21.176" v="1557" actId="113"/>
          <ac:spMkLst>
            <pc:docMk/>
            <pc:sldMk cId="3893718582" sldId="273"/>
            <ac:spMk id="16" creationId="{6971F23A-0D57-A1EC-5A47-C8692827B4B7}"/>
          </ac:spMkLst>
        </pc:spChg>
        <pc:spChg chg="del">
          <ac:chgData name="Trang Ha" userId="270efafb50020bd6" providerId="LiveId" clId="{8C38CDD8-877A-4E75-85E2-A56E72D62EF7}" dt="2022-07-28T11:44:19.794" v="868" actId="478"/>
          <ac:spMkLst>
            <pc:docMk/>
            <pc:sldMk cId="3893718582" sldId="273"/>
            <ac:spMk id="19" creationId="{2FA569B8-EB6F-7F5A-65D3-32EB57BAB483}"/>
          </ac:spMkLst>
        </pc:spChg>
        <pc:spChg chg="add mod">
          <ac:chgData name="Trang Ha" userId="270efafb50020bd6" providerId="LiveId" clId="{8C38CDD8-877A-4E75-85E2-A56E72D62EF7}" dt="2022-07-28T11:51:15.485" v="1534" actId="1076"/>
          <ac:spMkLst>
            <pc:docMk/>
            <pc:sldMk cId="3893718582" sldId="273"/>
            <ac:spMk id="20" creationId="{E60040F1-95F5-5FC9-107D-E6F91EA7E4D7}"/>
          </ac:spMkLst>
        </pc:spChg>
        <pc:spChg chg="add mod">
          <ac:chgData name="Trang Ha" userId="270efafb50020bd6" providerId="LiveId" clId="{8C38CDD8-877A-4E75-85E2-A56E72D62EF7}" dt="2022-07-28T11:53:08.806" v="1554" actId="1036"/>
          <ac:spMkLst>
            <pc:docMk/>
            <pc:sldMk cId="3893718582" sldId="273"/>
            <ac:spMk id="21" creationId="{CD095F41-7498-B44B-E0BF-5B168D9F22C3}"/>
          </ac:spMkLst>
        </pc:spChg>
        <pc:spChg chg="add del mod">
          <ac:chgData name="Trang Ha" userId="270efafb50020bd6" providerId="LiveId" clId="{8C38CDD8-877A-4E75-85E2-A56E72D62EF7}" dt="2022-07-28T11:50:40.615" v="1531" actId="478"/>
          <ac:spMkLst>
            <pc:docMk/>
            <pc:sldMk cId="3893718582" sldId="273"/>
            <ac:spMk id="23" creationId="{34B75584-2C0A-CC4C-CA3D-4A76AF92FA70}"/>
          </ac:spMkLst>
        </pc:spChg>
        <pc:spChg chg="mod">
          <ac:chgData name="Trang Ha" userId="270efafb50020bd6" providerId="LiveId" clId="{8C38CDD8-877A-4E75-85E2-A56E72D62EF7}" dt="2022-07-28T11:53:48.318" v="1567" actId="20577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8C38CDD8-877A-4E75-85E2-A56E72D62EF7}" dt="2022-07-29T08:44:56.729" v="1577" actId="1035"/>
          <ac:grpSpMkLst>
            <pc:docMk/>
            <pc:sldMk cId="3893718582" sldId="273"/>
            <ac:grpSpMk id="10" creationId="{00000000-0000-0000-0000-000000000000}"/>
          </ac:grpSpMkLst>
        </pc:grpChg>
        <pc:picChg chg="add del mod">
          <ac:chgData name="Trang Ha" userId="270efafb50020bd6" providerId="LiveId" clId="{8C38CDD8-877A-4E75-85E2-A56E72D62EF7}" dt="2022-07-28T11:47:14.297" v="1278" actId="478"/>
          <ac:picMkLst>
            <pc:docMk/>
            <pc:sldMk cId="3893718582" sldId="273"/>
            <ac:picMk id="11" creationId="{92D98976-9AE3-6F28-5BCC-D1D5F3FCB652}"/>
          </ac:picMkLst>
        </pc:picChg>
        <pc:picChg chg="del">
          <ac:chgData name="Trang Ha" userId="270efafb50020bd6" providerId="LiveId" clId="{8C38CDD8-877A-4E75-85E2-A56E72D62EF7}" dt="2022-07-28T11:33:03.639" v="778" actId="478"/>
          <ac:picMkLst>
            <pc:docMk/>
            <pc:sldMk cId="3893718582" sldId="273"/>
            <ac:picMk id="13" creationId="{E2A29CE8-741F-1217-F72A-167FD4394598}"/>
          </ac:picMkLst>
        </pc:picChg>
        <pc:picChg chg="del">
          <ac:chgData name="Trang Ha" userId="270efafb50020bd6" providerId="LiveId" clId="{8C38CDD8-877A-4E75-85E2-A56E72D62EF7}" dt="2022-07-28T11:44:19.794" v="868" actId="478"/>
          <ac:picMkLst>
            <pc:docMk/>
            <pc:sldMk cId="3893718582" sldId="273"/>
            <ac:picMk id="17" creationId="{4C67EFAA-815D-CEDE-89D6-EB60A4CAA1D4}"/>
          </ac:picMkLst>
        </pc:picChg>
        <pc:cxnChg chg="add mod">
          <ac:chgData name="Trang Ha" userId="270efafb50020bd6" providerId="LiveId" clId="{8C38CDD8-877A-4E75-85E2-A56E72D62EF7}" dt="2022-07-29T08:44:56.729" v="1577" actId="1035"/>
          <ac:cxnSpMkLst>
            <pc:docMk/>
            <pc:sldMk cId="3893718582" sldId="273"/>
            <ac:cxnSpMk id="24" creationId="{9D288B1C-D902-03AE-51A0-12654E3FCE67}"/>
          </ac:cxnSpMkLst>
        </pc:cxnChg>
        <pc:cxnChg chg="add mod">
          <ac:chgData name="Trang Ha" userId="270efafb50020bd6" providerId="LiveId" clId="{8C38CDD8-877A-4E75-85E2-A56E72D62EF7}" dt="2022-07-29T08:44:56.729" v="1577" actId="1035"/>
          <ac:cxnSpMkLst>
            <pc:docMk/>
            <pc:sldMk cId="3893718582" sldId="273"/>
            <ac:cxnSpMk id="27" creationId="{52187107-A42E-4009-B100-3823F5B04FC4}"/>
          </ac:cxnSpMkLst>
        </pc:cxnChg>
        <pc:cxnChg chg="add mod">
          <ac:chgData name="Trang Ha" userId="270efafb50020bd6" providerId="LiveId" clId="{8C38CDD8-877A-4E75-85E2-A56E72D62EF7}" dt="2022-07-29T08:44:56.729" v="1577" actId="1035"/>
          <ac:cxnSpMkLst>
            <pc:docMk/>
            <pc:sldMk cId="3893718582" sldId="273"/>
            <ac:cxnSpMk id="30" creationId="{4258A65C-E192-38D1-4941-5E3EFA26E9E1}"/>
          </ac:cxnSpMkLst>
        </pc:cxnChg>
        <pc:cxnChg chg="add mod">
          <ac:chgData name="Trang Ha" userId="270efafb50020bd6" providerId="LiveId" clId="{8C38CDD8-877A-4E75-85E2-A56E72D62EF7}" dt="2022-07-29T08:44:56.729" v="1577" actId="1035"/>
          <ac:cxnSpMkLst>
            <pc:docMk/>
            <pc:sldMk cId="3893718582" sldId="273"/>
            <ac:cxnSpMk id="31" creationId="{0F07B40E-DF95-53CD-71EE-8123E8A33AE4}"/>
          </ac:cxnSpMkLst>
        </pc:cxnChg>
      </pc:sldChg>
      <pc:sldChg chg="addSp delSp modSp add mod delAnim modAnim">
        <pc:chgData name="Trang Ha" userId="270efafb50020bd6" providerId="LiveId" clId="{8C38CDD8-877A-4E75-85E2-A56E72D62EF7}" dt="2022-07-29T08:44:20.898" v="1571" actId="20577"/>
        <pc:sldMkLst>
          <pc:docMk/>
          <pc:sldMk cId="4184764164" sldId="274"/>
        </pc:sldMkLst>
        <pc:spChg chg="mod">
          <ac:chgData name="Trang Ha" userId="270efafb50020bd6" providerId="LiveId" clId="{8C38CDD8-877A-4E75-85E2-A56E72D62EF7}" dt="2022-07-29T08:44:20.898" v="1571" actId="20577"/>
          <ac:spMkLst>
            <pc:docMk/>
            <pc:sldMk cId="4184764164" sldId="274"/>
            <ac:spMk id="9" creationId="{00000000-0000-0000-0000-000000000000}"/>
          </ac:spMkLst>
        </pc:spChg>
        <pc:spChg chg="mod">
          <ac:chgData name="Trang Ha" userId="270efafb50020bd6" providerId="LiveId" clId="{8C38CDD8-877A-4E75-85E2-A56E72D62EF7}" dt="2022-07-28T11:12:03.336" v="578" actId="20577"/>
          <ac:spMkLst>
            <pc:docMk/>
            <pc:sldMk cId="4184764164" sldId="274"/>
            <ac:spMk id="11" creationId="{00000000-0000-0000-0000-000000000000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26" creationId="{2FE17A94-6637-270C-1081-1869680FE13E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27" creationId="{EC309D21-E2CA-72AC-0F48-73DDABA03E27}"/>
          </ac:spMkLst>
        </pc:spChg>
        <pc:spChg chg="add mod">
          <ac:chgData name="Trang Ha" userId="270efafb50020bd6" providerId="LiveId" clId="{8C38CDD8-877A-4E75-85E2-A56E72D62EF7}" dt="2022-07-28T11:21:04.816" v="693" actId="207"/>
          <ac:spMkLst>
            <pc:docMk/>
            <pc:sldMk cId="4184764164" sldId="274"/>
            <ac:spMk id="28" creationId="{1E814AEB-B270-F4F0-6E52-864D026C725F}"/>
          </ac:spMkLst>
        </pc:spChg>
        <pc:spChg chg="add mod">
          <ac:chgData name="Trang Ha" userId="270efafb50020bd6" providerId="LiveId" clId="{8C38CDD8-877A-4E75-85E2-A56E72D62EF7}" dt="2022-07-28T11:20:53.561" v="692" actId="255"/>
          <ac:spMkLst>
            <pc:docMk/>
            <pc:sldMk cId="4184764164" sldId="274"/>
            <ac:spMk id="29" creationId="{67F2BB4A-B4F1-3509-F307-45AB23FC5207}"/>
          </ac:spMkLst>
        </pc:spChg>
        <pc:spChg chg="add mod">
          <ac:chgData name="Trang Ha" userId="270efafb50020bd6" providerId="LiveId" clId="{8C38CDD8-877A-4E75-85E2-A56E72D62EF7}" dt="2022-07-28T11:20:53.561" v="692" actId="255"/>
          <ac:spMkLst>
            <pc:docMk/>
            <pc:sldMk cId="4184764164" sldId="274"/>
            <ac:spMk id="30" creationId="{AA9B71E6-5096-C30C-689E-26AA075E25F1}"/>
          </ac:spMkLst>
        </pc:spChg>
        <pc:spChg chg="add mod">
          <ac:chgData name="Trang Ha" userId="270efafb50020bd6" providerId="LiveId" clId="{8C38CDD8-877A-4E75-85E2-A56E72D62EF7}" dt="2022-07-28T11:25:29.777" v="733" actId="1076"/>
          <ac:spMkLst>
            <pc:docMk/>
            <pc:sldMk cId="4184764164" sldId="274"/>
            <ac:spMk id="31" creationId="{EBBC8CAD-5D75-55C9-5FB8-5417F40C81E5}"/>
          </ac:spMkLst>
        </pc:spChg>
        <pc:spChg chg="add mod">
          <ac:chgData name="Trang Ha" userId="270efafb50020bd6" providerId="LiveId" clId="{8C38CDD8-877A-4E75-85E2-A56E72D62EF7}" dt="2022-07-28T11:23:43.131" v="711" actId="207"/>
          <ac:spMkLst>
            <pc:docMk/>
            <pc:sldMk cId="4184764164" sldId="274"/>
            <ac:spMk id="32" creationId="{7086DE6D-2752-9EDB-6593-7AB588BAF0F4}"/>
          </ac:spMkLst>
        </pc:spChg>
        <pc:spChg chg="add mod">
          <ac:chgData name="Trang Ha" userId="270efafb50020bd6" providerId="LiveId" clId="{8C38CDD8-877A-4E75-85E2-A56E72D62EF7}" dt="2022-07-28T11:20:53.561" v="692" actId="255"/>
          <ac:spMkLst>
            <pc:docMk/>
            <pc:sldMk cId="4184764164" sldId="274"/>
            <ac:spMk id="33" creationId="{A54CC674-5917-ED1D-8E82-22B05190FF12}"/>
          </ac:spMkLst>
        </pc:spChg>
        <pc:spChg chg="add mod">
          <ac:chgData name="Trang Ha" userId="270efafb50020bd6" providerId="LiveId" clId="{8C38CDD8-877A-4E75-85E2-A56E72D62EF7}" dt="2022-07-28T11:20:53.561" v="692" actId="255"/>
          <ac:spMkLst>
            <pc:docMk/>
            <pc:sldMk cId="4184764164" sldId="274"/>
            <ac:spMk id="34" creationId="{2FDCE8DE-294F-17B8-DDC2-68187C822862}"/>
          </ac:spMkLst>
        </pc:spChg>
        <pc:spChg chg="add mod">
          <ac:chgData name="Trang Ha" userId="270efafb50020bd6" providerId="LiveId" clId="{8C38CDD8-877A-4E75-85E2-A56E72D62EF7}" dt="2022-07-28T11:20:53.561" v="692" actId="255"/>
          <ac:spMkLst>
            <pc:docMk/>
            <pc:sldMk cId="4184764164" sldId="274"/>
            <ac:spMk id="35" creationId="{782B00DE-39F4-437A-A71E-A61CB5DF19EF}"/>
          </ac:spMkLst>
        </pc:spChg>
        <pc:spChg chg="add mod">
          <ac:chgData name="Trang Ha" userId="270efafb50020bd6" providerId="LiveId" clId="{8C38CDD8-877A-4E75-85E2-A56E72D62EF7}" dt="2022-07-28T11:20:53.561" v="692" actId="255"/>
          <ac:spMkLst>
            <pc:docMk/>
            <pc:sldMk cId="4184764164" sldId="274"/>
            <ac:spMk id="36" creationId="{C7BC3341-3B2A-0C7E-8850-0F698DB238E0}"/>
          </ac:spMkLst>
        </pc:spChg>
        <pc:spChg chg="add mod">
          <ac:chgData name="Trang Ha" userId="270efafb50020bd6" providerId="LiveId" clId="{8C38CDD8-877A-4E75-85E2-A56E72D62EF7}" dt="2022-07-28T11:24:31.844" v="717" actId="1076"/>
          <ac:spMkLst>
            <pc:docMk/>
            <pc:sldMk cId="4184764164" sldId="274"/>
            <ac:spMk id="37" creationId="{A072F0CF-F27D-99FA-801F-D90FAEF5F071}"/>
          </ac:spMkLst>
        </pc:spChg>
        <pc:spChg chg="add mod">
          <ac:chgData name="Trang Ha" userId="270efafb50020bd6" providerId="LiveId" clId="{8C38CDD8-877A-4E75-85E2-A56E72D62EF7}" dt="2022-07-28T11:19:19.738" v="656" actId="571"/>
          <ac:spMkLst>
            <pc:docMk/>
            <pc:sldMk cId="4184764164" sldId="274"/>
            <ac:spMk id="38" creationId="{4E51C5C9-D3D4-D621-0697-96A5F95669B5}"/>
          </ac:spMkLst>
        </pc:spChg>
        <pc:spChg chg="add mod">
          <ac:chgData name="Trang Ha" userId="270efafb50020bd6" providerId="LiveId" clId="{8C38CDD8-877A-4E75-85E2-A56E72D62EF7}" dt="2022-07-28T11:19:19.738" v="656" actId="571"/>
          <ac:spMkLst>
            <pc:docMk/>
            <pc:sldMk cId="4184764164" sldId="274"/>
            <ac:spMk id="39" creationId="{0BDB32B5-880A-4C4B-5DEE-36D7539EFE78}"/>
          </ac:spMkLst>
        </pc:spChg>
        <pc:spChg chg="add mod">
          <ac:chgData name="Trang Ha" userId="270efafb50020bd6" providerId="LiveId" clId="{8C38CDD8-877A-4E75-85E2-A56E72D62EF7}" dt="2022-07-28T11:19:24.701" v="658" actId="571"/>
          <ac:spMkLst>
            <pc:docMk/>
            <pc:sldMk cId="4184764164" sldId="274"/>
            <ac:spMk id="40" creationId="{11B8AD07-7A5A-20E2-2C5B-CD0AA1DBFD5C}"/>
          </ac:spMkLst>
        </pc:spChg>
        <pc:spChg chg="add mod">
          <ac:chgData name="Trang Ha" userId="270efafb50020bd6" providerId="LiveId" clId="{8C38CDD8-877A-4E75-85E2-A56E72D62EF7}" dt="2022-07-28T11:19:24.701" v="658" actId="571"/>
          <ac:spMkLst>
            <pc:docMk/>
            <pc:sldMk cId="4184764164" sldId="274"/>
            <ac:spMk id="41" creationId="{0908FF03-40FC-2AD5-1242-DB7C17F6F065}"/>
          </ac:spMkLst>
        </pc:spChg>
        <pc:spChg chg="add mod">
          <ac:chgData name="Trang Ha" userId="270efafb50020bd6" providerId="LiveId" clId="{8C38CDD8-877A-4E75-85E2-A56E72D62EF7}" dt="2022-07-28T11:19:24.701" v="658" actId="571"/>
          <ac:spMkLst>
            <pc:docMk/>
            <pc:sldMk cId="4184764164" sldId="274"/>
            <ac:spMk id="42" creationId="{54DC868D-A73C-1F4A-F400-84783FD0BB66}"/>
          </ac:spMkLst>
        </pc:spChg>
        <pc:spChg chg="add mod">
          <ac:chgData name="Trang Ha" userId="270efafb50020bd6" providerId="LiveId" clId="{8C38CDD8-877A-4E75-85E2-A56E72D62EF7}" dt="2022-07-28T11:19:24.701" v="658" actId="571"/>
          <ac:spMkLst>
            <pc:docMk/>
            <pc:sldMk cId="4184764164" sldId="274"/>
            <ac:spMk id="43" creationId="{CC19B89B-8298-8B31-6D31-F858081CB46B}"/>
          </ac:spMkLst>
        </pc:spChg>
        <pc:spChg chg="add mod">
          <ac:chgData name="Trang Ha" userId="270efafb50020bd6" providerId="LiveId" clId="{8C38CDD8-877A-4E75-85E2-A56E72D62EF7}" dt="2022-07-28T11:21:47.055" v="694"/>
          <ac:spMkLst>
            <pc:docMk/>
            <pc:sldMk cId="4184764164" sldId="274"/>
            <ac:spMk id="44" creationId="{F4E97944-8963-AD7C-6CD4-D79E97042ACD}"/>
          </ac:spMkLst>
        </pc:spChg>
        <pc:spChg chg="add mod">
          <ac:chgData name="Trang Ha" userId="270efafb50020bd6" providerId="LiveId" clId="{8C38CDD8-877A-4E75-85E2-A56E72D62EF7}" dt="2022-07-28T11:23:22.311" v="710" actId="207"/>
          <ac:spMkLst>
            <pc:docMk/>
            <pc:sldMk cId="4184764164" sldId="274"/>
            <ac:spMk id="45" creationId="{2AB12B6D-049F-9347-F495-CC3D92230777}"/>
          </ac:spMkLst>
        </pc:spChg>
        <pc:spChg chg="add del mod">
          <ac:chgData name="Trang Ha" userId="270efafb50020bd6" providerId="LiveId" clId="{8C38CDD8-877A-4E75-85E2-A56E72D62EF7}" dt="2022-07-28T11:25:42.782" v="735" actId="478"/>
          <ac:spMkLst>
            <pc:docMk/>
            <pc:sldMk cId="4184764164" sldId="274"/>
            <ac:spMk id="46" creationId="{F62723B3-E75E-7E8F-6A02-2CA2D66DD83B}"/>
          </ac:spMkLst>
        </pc:spChg>
        <pc:spChg chg="add mod">
          <ac:chgData name="Trang Ha" userId="270efafb50020bd6" providerId="LiveId" clId="{8C38CDD8-877A-4E75-85E2-A56E72D62EF7}" dt="2022-07-28T11:25:50.525" v="737" actId="14100"/>
          <ac:spMkLst>
            <pc:docMk/>
            <pc:sldMk cId="4184764164" sldId="274"/>
            <ac:spMk id="47" creationId="{EB69BA1C-B1FA-D821-B24D-11EE2EF06826}"/>
          </ac:spMkLst>
        </pc:spChg>
        <pc:spChg chg="add mod">
          <ac:chgData name="Trang Ha" userId="270efafb50020bd6" providerId="LiveId" clId="{8C38CDD8-877A-4E75-85E2-A56E72D62EF7}" dt="2022-07-28T11:22:02.263" v="698" actId="571"/>
          <ac:spMkLst>
            <pc:docMk/>
            <pc:sldMk cId="4184764164" sldId="274"/>
            <ac:spMk id="48" creationId="{1EDA208E-A380-CAB0-7921-6D9B77E35586}"/>
          </ac:spMkLst>
        </pc:spChg>
        <pc:spChg chg="add mod">
          <ac:chgData name="Trang Ha" userId="270efafb50020bd6" providerId="LiveId" clId="{8C38CDD8-877A-4E75-85E2-A56E72D62EF7}" dt="2022-07-28T11:23:52.919" v="712" actId="207"/>
          <ac:spMkLst>
            <pc:docMk/>
            <pc:sldMk cId="4184764164" sldId="274"/>
            <ac:spMk id="49" creationId="{B3E01866-7A32-9DDF-3CF3-C8EB7744D3FE}"/>
          </ac:spMkLst>
        </pc:spChg>
        <pc:spChg chg="add mod">
          <ac:chgData name="Trang Ha" userId="270efafb50020bd6" providerId="LiveId" clId="{8C38CDD8-877A-4E75-85E2-A56E72D62EF7}" dt="2022-07-28T11:22:12.324" v="700" actId="571"/>
          <ac:spMkLst>
            <pc:docMk/>
            <pc:sldMk cId="4184764164" sldId="274"/>
            <ac:spMk id="50" creationId="{12E263C8-119A-9873-E202-672DC19FC738}"/>
          </ac:spMkLst>
        </pc:spChg>
        <pc:spChg chg="add mod">
          <ac:chgData name="Trang Ha" userId="270efafb50020bd6" providerId="LiveId" clId="{8C38CDD8-877A-4E75-85E2-A56E72D62EF7}" dt="2022-07-28T11:24:06.436" v="715" actId="207"/>
          <ac:spMkLst>
            <pc:docMk/>
            <pc:sldMk cId="4184764164" sldId="274"/>
            <ac:spMk id="51" creationId="{816A65CF-68D4-5FD4-BA3A-174A4B0059FF}"/>
          </ac:spMkLst>
        </pc:spChg>
        <pc:spChg chg="add del mod">
          <ac:chgData name="Trang Ha" userId="270efafb50020bd6" providerId="LiveId" clId="{8C38CDD8-877A-4E75-85E2-A56E72D62EF7}" dt="2022-07-28T11:27:01.494" v="740" actId="478"/>
          <ac:spMkLst>
            <pc:docMk/>
            <pc:sldMk cId="4184764164" sldId="274"/>
            <ac:spMk id="52" creationId="{3AAB9391-096E-03D1-4824-49B61489A555}"/>
          </ac:spMkLst>
        </pc:spChg>
        <pc:spChg chg="add mod">
          <ac:chgData name="Trang Ha" userId="270efafb50020bd6" providerId="LiveId" clId="{8C38CDD8-877A-4E75-85E2-A56E72D62EF7}" dt="2022-07-28T11:24:06.436" v="715" actId="207"/>
          <ac:spMkLst>
            <pc:docMk/>
            <pc:sldMk cId="4184764164" sldId="274"/>
            <ac:spMk id="53" creationId="{DBF2EF41-7C0E-CF92-5C98-C57062AD2C84}"/>
          </ac:spMkLst>
        </pc:spChg>
        <pc:spChg chg="add mod">
          <ac:chgData name="Trang Ha" userId="270efafb50020bd6" providerId="LiveId" clId="{8C38CDD8-877A-4E75-85E2-A56E72D62EF7}" dt="2022-07-28T11:22:38.306" v="705" actId="571"/>
          <ac:spMkLst>
            <pc:docMk/>
            <pc:sldMk cId="4184764164" sldId="274"/>
            <ac:spMk id="54" creationId="{44F16FE4-0F7E-0D73-741B-82583405649F}"/>
          </ac:spMkLst>
        </pc:spChg>
        <pc:spChg chg="add mod">
          <ac:chgData name="Trang Ha" userId="270efafb50020bd6" providerId="LiveId" clId="{8C38CDD8-877A-4E75-85E2-A56E72D62EF7}" dt="2022-07-28T11:22:38.306" v="705" actId="571"/>
          <ac:spMkLst>
            <pc:docMk/>
            <pc:sldMk cId="4184764164" sldId="274"/>
            <ac:spMk id="55" creationId="{CFD21184-0403-752A-B08C-53D2E865771B}"/>
          </ac:spMkLst>
        </pc:spChg>
        <pc:spChg chg="add mod">
          <ac:chgData name="Trang Ha" userId="270efafb50020bd6" providerId="LiveId" clId="{8C38CDD8-877A-4E75-85E2-A56E72D62EF7}" dt="2022-07-28T11:24:19.899" v="716" actId="207"/>
          <ac:spMkLst>
            <pc:docMk/>
            <pc:sldMk cId="4184764164" sldId="274"/>
            <ac:spMk id="56" creationId="{D9FE9160-D704-522B-4620-CA4C21F55A61}"/>
          </ac:spMkLst>
        </pc:spChg>
        <pc:spChg chg="add mod">
          <ac:chgData name="Trang Ha" userId="270efafb50020bd6" providerId="LiveId" clId="{8C38CDD8-877A-4E75-85E2-A56E72D62EF7}" dt="2022-07-28T11:24:19.899" v="716" actId="207"/>
          <ac:spMkLst>
            <pc:docMk/>
            <pc:sldMk cId="4184764164" sldId="274"/>
            <ac:spMk id="57" creationId="{03079A9B-B73E-9D06-7633-3EB69BE5448E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63" creationId="{489C2B30-5E76-9DA4-194A-A4E03689C53E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65" creationId="{6E40CB0A-44E0-102E-94D8-20BB9885ED79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72" creationId="{914229D8-F3EA-D4BC-6A98-C7248780C636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73" creationId="{442CA862-6CC4-A65F-AD7E-5E2BB6E86617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74" creationId="{ADA9A910-F351-1C94-2D41-3411E98A24A8}"/>
          </ac:spMkLst>
        </pc:spChg>
        <pc:spChg chg="del">
          <ac:chgData name="Trang Ha" userId="270efafb50020bd6" providerId="LiveId" clId="{8C38CDD8-877A-4E75-85E2-A56E72D62EF7}" dt="2022-07-28T11:10:26.299" v="377" actId="478"/>
          <ac:spMkLst>
            <pc:docMk/>
            <pc:sldMk cId="4184764164" sldId="274"/>
            <ac:spMk id="75" creationId="{4F86ACAF-C717-BAE7-01C3-3EC6D05AD2FE}"/>
          </ac:spMkLst>
        </pc:spChg>
        <pc:spChg chg="mod">
          <ac:chgData name="Trang Ha" userId="270efafb50020bd6" providerId="LiveId" clId="{8C38CDD8-877A-4E75-85E2-A56E72D62EF7}" dt="2022-07-28T11:25:01.967" v="731" actId="20577"/>
          <ac:spMkLst>
            <pc:docMk/>
            <pc:sldMk cId="4184764164" sldId="274"/>
            <ac:spMk id="108" creationId="{046CAE86-00A5-0361-1E35-80291CEA3329}"/>
          </ac:spMkLst>
        </pc:spChg>
        <pc:picChg chg="add mod modCrop">
          <ac:chgData name="Trang Ha" userId="270efafb50020bd6" providerId="LiveId" clId="{8C38CDD8-877A-4E75-85E2-A56E72D62EF7}" dt="2022-07-28T11:24:06.436" v="715" actId="207"/>
          <ac:picMkLst>
            <pc:docMk/>
            <pc:sldMk cId="4184764164" sldId="274"/>
            <ac:picMk id="13" creationId="{5E5A90C2-31E7-60F5-C167-A83D43A13F62}"/>
          </ac:picMkLst>
        </pc:picChg>
        <pc:picChg chg="del">
          <ac:chgData name="Trang Ha" userId="270efafb50020bd6" providerId="LiveId" clId="{8C38CDD8-877A-4E75-85E2-A56E72D62EF7}" dt="2022-07-28T11:10:23.271" v="374" actId="478"/>
          <ac:picMkLst>
            <pc:docMk/>
            <pc:sldMk cId="4184764164" sldId="274"/>
            <ac:picMk id="23" creationId="{F2C35E3B-EC98-DDCE-E987-22BF814A97F4}"/>
          </ac:picMkLst>
        </pc:picChg>
        <pc:picChg chg="del mod">
          <ac:chgData name="Trang Ha" userId="270efafb50020bd6" providerId="LiveId" clId="{8C38CDD8-877A-4E75-85E2-A56E72D62EF7}" dt="2022-07-28T11:10:24.704" v="376" actId="478"/>
          <ac:picMkLst>
            <pc:docMk/>
            <pc:sldMk cId="4184764164" sldId="274"/>
            <ac:picMk id="25" creationId="{0A1E5C9E-CB16-D81E-B608-F43E6ACFC26F}"/>
          </ac:picMkLst>
        </pc:picChg>
      </pc:sldChg>
      <pc:sldChg chg="delSp new mod ord">
        <pc:chgData name="Trang Ha" userId="270efafb50020bd6" providerId="LiveId" clId="{8C38CDD8-877A-4E75-85E2-A56E72D62EF7}" dt="2022-07-28T11:33:29.799" v="787" actId="478"/>
        <pc:sldMkLst>
          <pc:docMk/>
          <pc:sldMk cId="197099276" sldId="275"/>
        </pc:sldMkLst>
        <pc:spChg chg="del">
          <ac:chgData name="Trang Ha" userId="270efafb50020bd6" providerId="LiveId" clId="{8C38CDD8-877A-4E75-85E2-A56E72D62EF7}" dt="2022-07-28T11:33:28.594" v="786" actId="478"/>
          <ac:spMkLst>
            <pc:docMk/>
            <pc:sldMk cId="197099276" sldId="275"/>
            <ac:spMk id="2" creationId="{11818A81-2B8C-A7BD-D830-D4B89E393F93}"/>
          </ac:spMkLst>
        </pc:spChg>
        <pc:spChg chg="del">
          <ac:chgData name="Trang Ha" userId="270efafb50020bd6" providerId="LiveId" clId="{8C38CDD8-877A-4E75-85E2-A56E72D62EF7}" dt="2022-07-28T11:33:29.799" v="787" actId="478"/>
          <ac:spMkLst>
            <pc:docMk/>
            <pc:sldMk cId="197099276" sldId="275"/>
            <ac:spMk id="3" creationId="{BE33112E-D364-BCEC-F0B3-D4A1530863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0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BẢNG NHÂN 9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9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9775520" cy="681454"/>
            <a:chOff x="1470819" y="1943100"/>
            <a:chExt cx="977552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12782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phép nhân thích hợp với mỗi tranh vẽ.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xmlns="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 (T2)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8FDE337-EAC3-07B2-14F8-74BC080A6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6" t="25709" r="2623"/>
          <a:stretch/>
        </p:blipFill>
        <p:spPr>
          <a:xfrm>
            <a:off x="1513100" y="2445647"/>
            <a:ext cx="13448570" cy="3285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179C2A7-D95E-1657-CDB7-D088EF995D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1" t="1923" r="1432" b="5769"/>
          <a:stretch/>
        </p:blipFill>
        <p:spPr>
          <a:xfrm>
            <a:off x="3114375" y="5761955"/>
            <a:ext cx="10932756" cy="32501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F9C4F16-0B13-47F6-68CC-1EB6D0ABBBE6}"/>
              </a:ext>
            </a:extLst>
          </p:cNvPr>
          <p:cNvSpPr/>
          <p:nvPr/>
        </p:nvSpPr>
        <p:spPr>
          <a:xfrm>
            <a:off x="6385719" y="50292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7965599-E41F-536B-E76B-C7A06E3B6372}"/>
              </a:ext>
            </a:extLst>
          </p:cNvPr>
          <p:cNvSpPr/>
          <p:nvPr/>
        </p:nvSpPr>
        <p:spPr>
          <a:xfrm>
            <a:off x="7304716" y="5106619"/>
            <a:ext cx="457200" cy="41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C3FED6D-52D3-A67A-655C-8E3812431A7E}"/>
              </a:ext>
            </a:extLst>
          </p:cNvPr>
          <p:cNvSpPr/>
          <p:nvPr/>
        </p:nvSpPr>
        <p:spPr>
          <a:xfrm>
            <a:off x="8218093" y="5060666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F24E190-D0B0-171D-3D90-FBBD16BC8870}"/>
              </a:ext>
            </a:extLst>
          </p:cNvPr>
          <p:cNvSpPr/>
          <p:nvPr/>
        </p:nvSpPr>
        <p:spPr>
          <a:xfrm>
            <a:off x="9444239" y="5106619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0FFD16D-0C2E-2FC2-DD3A-6F4E09657731}"/>
              </a:ext>
            </a:extLst>
          </p:cNvPr>
          <p:cNvSpPr/>
          <p:nvPr/>
        </p:nvSpPr>
        <p:spPr>
          <a:xfrm>
            <a:off x="6684367" y="8372493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4A8E3A1-554D-E2B2-9975-DA0AA45D9B6A}"/>
              </a:ext>
            </a:extLst>
          </p:cNvPr>
          <p:cNvSpPr/>
          <p:nvPr/>
        </p:nvSpPr>
        <p:spPr>
          <a:xfrm>
            <a:off x="7531205" y="8372493"/>
            <a:ext cx="530914" cy="430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2A476C7-DCD2-E66D-66DB-8524B4DA80CD}"/>
              </a:ext>
            </a:extLst>
          </p:cNvPr>
          <p:cNvSpPr/>
          <p:nvPr/>
        </p:nvSpPr>
        <p:spPr>
          <a:xfrm>
            <a:off x="8446693" y="8345995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D3F419C-298A-16A1-6E05-1B2875FF549A}"/>
              </a:ext>
            </a:extLst>
          </p:cNvPr>
          <p:cNvSpPr/>
          <p:nvPr/>
        </p:nvSpPr>
        <p:spPr>
          <a:xfrm>
            <a:off x="9751819" y="8345995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64E119-9F27-836F-42DC-214EB1E88D67}"/>
              </a:ext>
            </a:extLst>
          </p:cNvPr>
          <p:cNvSpPr txBox="1"/>
          <p:nvPr/>
        </p:nvSpPr>
        <p:spPr>
          <a:xfrm>
            <a:off x="6383509" y="4980626"/>
            <a:ext cx="448418" cy="66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F6584DF-266E-1C0D-0DB8-0DCA70F24F17}"/>
              </a:ext>
            </a:extLst>
          </p:cNvPr>
          <p:cNvSpPr txBox="1"/>
          <p:nvPr/>
        </p:nvSpPr>
        <p:spPr>
          <a:xfrm>
            <a:off x="8115161" y="5003603"/>
            <a:ext cx="448418" cy="66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611594C-7D19-A1C7-F2F4-DD4632179A92}"/>
              </a:ext>
            </a:extLst>
          </p:cNvPr>
          <p:cNvSpPr txBox="1"/>
          <p:nvPr/>
        </p:nvSpPr>
        <p:spPr>
          <a:xfrm>
            <a:off x="9374298" y="4966100"/>
            <a:ext cx="75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CE45290-3A48-EE2C-8454-22CCE6503F2F}"/>
              </a:ext>
            </a:extLst>
          </p:cNvPr>
          <p:cNvSpPr txBox="1"/>
          <p:nvPr/>
        </p:nvSpPr>
        <p:spPr>
          <a:xfrm>
            <a:off x="7315708" y="4982610"/>
            <a:ext cx="448418" cy="66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9723C37-C27B-D437-C775-4237B40AF219}"/>
              </a:ext>
            </a:extLst>
          </p:cNvPr>
          <p:cNvSpPr txBox="1"/>
          <p:nvPr/>
        </p:nvSpPr>
        <p:spPr>
          <a:xfrm>
            <a:off x="6560668" y="8304830"/>
            <a:ext cx="58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CF0ACD5-6EFF-B9C8-4953-A9BD3D83AA6E}"/>
              </a:ext>
            </a:extLst>
          </p:cNvPr>
          <p:cNvSpPr txBox="1"/>
          <p:nvPr/>
        </p:nvSpPr>
        <p:spPr>
          <a:xfrm>
            <a:off x="7543144" y="8264678"/>
            <a:ext cx="75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FEB08DA-5916-BCDF-45FB-24DDEF6911ED}"/>
              </a:ext>
            </a:extLst>
          </p:cNvPr>
          <p:cNvSpPr txBox="1"/>
          <p:nvPr/>
        </p:nvSpPr>
        <p:spPr>
          <a:xfrm>
            <a:off x="8411008" y="8264678"/>
            <a:ext cx="75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D4686B2-462F-449E-E845-15661746BFC5}"/>
              </a:ext>
            </a:extLst>
          </p:cNvPr>
          <p:cNvSpPr txBox="1"/>
          <p:nvPr/>
        </p:nvSpPr>
        <p:spPr>
          <a:xfrm>
            <a:off x="9631127" y="8251429"/>
            <a:ext cx="75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/>
      <p:bldP spid="41" grpId="0"/>
      <p:bldP spid="42" grpId="0"/>
      <p:bldP spid="43" grpId="0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058901" cy="1266230"/>
            <a:chOff x="1470819" y="1943100"/>
            <a:chExt cx="140589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112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Quay kim trên vòng tròn để chọn một số bất kì. Thực hiện phép nhân 9 với số đó rồi nêu kết quả.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xmlns="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 (T2)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E5A90C2-31E7-60F5-C167-A83D43A13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5" t="24755" r="12455"/>
          <a:stretch/>
        </p:blipFill>
        <p:spPr>
          <a:xfrm>
            <a:off x="4649620" y="3787981"/>
            <a:ext cx="10463244" cy="4525674"/>
          </a:xfrm>
          <a:prstGeom prst="rect">
            <a:avLst/>
          </a:prstGeom>
          <a:solidFill>
            <a:srgbClr val="AFD8EA"/>
          </a:solidFill>
          <a:ln>
            <a:noFill/>
          </a:ln>
        </p:spPr>
      </p:pic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xmlns="" id="{1E814AEB-B270-F4F0-6E52-864D026C725F}"/>
              </a:ext>
            </a:extLst>
          </p:cNvPr>
          <p:cNvSpPr/>
          <p:nvPr/>
        </p:nvSpPr>
        <p:spPr>
          <a:xfrm>
            <a:off x="1497621" y="6420995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AA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2 = 18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xmlns="" id="{67F2BB4A-B4F1-3509-F307-45AB23FC5207}"/>
              </a:ext>
            </a:extLst>
          </p:cNvPr>
          <p:cNvSpPr/>
          <p:nvPr/>
        </p:nvSpPr>
        <p:spPr>
          <a:xfrm>
            <a:off x="1465917" y="3262718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AA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1 = 9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xmlns="" id="{AA9B71E6-5096-C30C-689E-26AA075E25F1}"/>
              </a:ext>
            </a:extLst>
          </p:cNvPr>
          <p:cNvSpPr/>
          <p:nvPr/>
        </p:nvSpPr>
        <p:spPr>
          <a:xfrm>
            <a:off x="1463662" y="4315477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3 = 27</a:t>
            </a: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xmlns="" id="{EBBC8CAD-5D75-55C9-5FB8-5417F40C81E5}"/>
              </a:ext>
            </a:extLst>
          </p:cNvPr>
          <p:cNvSpPr/>
          <p:nvPr/>
        </p:nvSpPr>
        <p:spPr>
          <a:xfrm>
            <a:off x="1483623" y="5330503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4 = 46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xmlns="" id="{7086DE6D-2752-9EDB-6593-7AB588BAF0F4}"/>
              </a:ext>
            </a:extLst>
          </p:cNvPr>
          <p:cNvSpPr/>
          <p:nvPr/>
        </p:nvSpPr>
        <p:spPr>
          <a:xfrm>
            <a:off x="1593707" y="7485813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89C8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6 = 54</a:t>
            </a: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xmlns="" id="{A54CC674-5917-ED1D-8E82-22B05190FF12}"/>
              </a:ext>
            </a:extLst>
          </p:cNvPr>
          <p:cNvSpPr/>
          <p:nvPr/>
        </p:nvSpPr>
        <p:spPr>
          <a:xfrm>
            <a:off x="4104674" y="4986000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8 = 72</a:t>
            </a: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xmlns="" id="{2FDCE8DE-294F-17B8-DDC2-68187C822862}"/>
              </a:ext>
            </a:extLst>
          </p:cNvPr>
          <p:cNvSpPr/>
          <p:nvPr/>
        </p:nvSpPr>
        <p:spPr>
          <a:xfrm>
            <a:off x="4156941" y="6050818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= 81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xmlns="" id="{782B00DE-39F4-437A-A71E-A61CB5DF19EF}"/>
              </a:ext>
            </a:extLst>
          </p:cNvPr>
          <p:cNvSpPr/>
          <p:nvPr/>
        </p:nvSpPr>
        <p:spPr>
          <a:xfrm>
            <a:off x="4437717" y="3043664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7 = 63</a:t>
            </a: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xmlns="" id="{C7BC3341-3B2A-0C7E-8850-0F698DB238E0}"/>
              </a:ext>
            </a:extLst>
          </p:cNvPr>
          <p:cNvSpPr/>
          <p:nvPr/>
        </p:nvSpPr>
        <p:spPr>
          <a:xfrm>
            <a:off x="3895776" y="7155045"/>
            <a:ext cx="2534496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10 = 90</a:t>
            </a: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xmlns="" id="{A072F0CF-F27D-99FA-801F-D90FAEF5F071}"/>
              </a:ext>
            </a:extLst>
          </p:cNvPr>
          <p:cNvSpPr/>
          <p:nvPr/>
        </p:nvSpPr>
        <p:spPr>
          <a:xfrm>
            <a:off x="4896482" y="4048126"/>
            <a:ext cx="2290724" cy="937874"/>
          </a:xfrm>
          <a:prstGeom prst="wedgeEllipseCallout">
            <a:avLst>
              <a:gd name="adj1" fmla="val 42575"/>
              <a:gd name="adj2" fmla="val 733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5 =?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4E97944-8963-AD7C-6CD4-D79E97042ACD}"/>
              </a:ext>
            </a:extLst>
          </p:cNvPr>
          <p:cNvSpPr/>
          <p:nvPr/>
        </p:nvSpPr>
        <p:spPr>
          <a:xfrm>
            <a:off x="2956719" y="3505989"/>
            <a:ext cx="393062" cy="397160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AB12B6D-049F-9347-F495-CC3D92230777}"/>
              </a:ext>
            </a:extLst>
          </p:cNvPr>
          <p:cNvSpPr/>
          <p:nvPr/>
        </p:nvSpPr>
        <p:spPr>
          <a:xfrm>
            <a:off x="2956719" y="4588840"/>
            <a:ext cx="393062" cy="397160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B69BA1C-B1FA-D821-B24D-11EE2EF06826}"/>
              </a:ext>
            </a:extLst>
          </p:cNvPr>
          <p:cNvSpPr/>
          <p:nvPr/>
        </p:nvSpPr>
        <p:spPr>
          <a:xfrm>
            <a:off x="2875545" y="5600860"/>
            <a:ext cx="589593" cy="323014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1EDA208E-A380-CAB0-7921-6D9B77E35586}"/>
              </a:ext>
            </a:extLst>
          </p:cNvPr>
          <p:cNvSpPr/>
          <p:nvPr/>
        </p:nvSpPr>
        <p:spPr>
          <a:xfrm>
            <a:off x="2956719" y="6694358"/>
            <a:ext cx="393062" cy="397160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3E01866-7A32-9DDF-3CF3-C8EB7744D3FE}"/>
              </a:ext>
            </a:extLst>
          </p:cNvPr>
          <p:cNvSpPr/>
          <p:nvPr/>
        </p:nvSpPr>
        <p:spPr>
          <a:xfrm>
            <a:off x="3072077" y="7756170"/>
            <a:ext cx="393062" cy="397160"/>
          </a:xfrm>
          <a:prstGeom prst="rect">
            <a:avLst/>
          </a:prstGeom>
          <a:solidFill>
            <a:srgbClr val="89C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2E263C8-119A-9873-E202-672DC19FC738}"/>
              </a:ext>
            </a:extLst>
          </p:cNvPr>
          <p:cNvSpPr/>
          <p:nvPr/>
        </p:nvSpPr>
        <p:spPr>
          <a:xfrm>
            <a:off x="2956719" y="6691352"/>
            <a:ext cx="393062" cy="397160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816A65CF-68D4-5FD4-BA3A-174A4B0059FF}"/>
              </a:ext>
            </a:extLst>
          </p:cNvPr>
          <p:cNvSpPr/>
          <p:nvPr/>
        </p:nvSpPr>
        <p:spPr>
          <a:xfrm>
            <a:off x="5624942" y="6373310"/>
            <a:ext cx="393062" cy="397160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DBF2EF41-7C0E-CF92-5C98-C57062AD2C84}"/>
              </a:ext>
            </a:extLst>
          </p:cNvPr>
          <p:cNvSpPr/>
          <p:nvPr/>
        </p:nvSpPr>
        <p:spPr>
          <a:xfrm>
            <a:off x="5583079" y="7425402"/>
            <a:ext cx="393062" cy="397160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9FE9160-D704-522B-4620-CA4C21F55A61}"/>
              </a:ext>
            </a:extLst>
          </p:cNvPr>
          <p:cNvSpPr/>
          <p:nvPr/>
        </p:nvSpPr>
        <p:spPr>
          <a:xfrm>
            <a:off x="5610818" y="5249991"/>
            <a:ext cx="393062" cy="397160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3079A9B-B73E-9D06-7633-3EB69BE5448E}"/>
              </a:ext>
            </a:extLst>
          </p:cNvPr>
          <p:cNvSpPr/>
          <p:nvPr/>
        </p:nvSpPr>
        <p:spPr>
          <a:xfrm>
            <a:off x="5934142" y="3347929"/>
            <a:ext cx="393062" cy="397160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476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070725" y="1981200"/>
            <a:ext cx="514394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2756" y="1943100"/>
              <a:ext cx="419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xmlns="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762" y="1150799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 (T2)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24241F-58A4-1687-EB48-A74372E51266}"/>
              </a:ext>
            </a:extLst>
          </p:cNvPr>
          <p:cNvSpPr txBox="1"/>
          <p:nvPr/>
        </p:nvSpPr>
        <p:spPr>
          <a:xfrm>
            <a:off x="1683210" y="2088763"/>
            <a:ext cx="1371600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Mỗi chiếc bánh ngọt được trang trí bởi 9 quả dâu tây. Hỏi để trang trí 10 chiếc bánh như thế cần bao nhiêu quả dâu tây?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60040F1-95F5-5FC9-107D-E6F91EA7E4D7}"/>
              </a:ext>
            </a:extLst>
          </p:cNvPr>
          <p:cNvSpPr txBox="1"/>
          <p:nvPr/>
        </p:nvSpPr>
        <p:spPr>
          <a:xfrm>
            <a:off x="1890649" y="7465168"/>
            <a:ext cx="137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71F23A-0D57-A1EC-5A47-C8692827B4B7}"/>
              </a:ext>
            </a:extLst>
          </p:cNvPr>
          <p:cNvSpPr txBox="1"/>
          <p:nvPr/>
        </p:nvSpPr>
        <p:spPr>
          <a:xfrm>
            <a:off x="7056753" y="3804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095F41-7498-B44B-E0BF-5B168D9F22C3}"/>
              </a:ext>
            </a:extLst>
          </p:cNvPr>
          <p:cNvSpPr txBox="1"/>
          <p:nvPr/>
        </p:nvSpPr>
        <p:spPr>
          <a:xfrm>
            <a:off x="3718719" y="4391617"/>
            <a:ext cx="8683624" cy="290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quả dâu tây để trang trí 10 chiếc bánh 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10 = 90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9D288B1C-D902-03AE-51A0-12654E3FCE67}"/>
              </a:ext>
            </a:extLst>
          </p:cNvPr>
          <p:cNvCxnSpPr>
            <a:cxnSpLocks/>
          </p:cNvCxnSpPr>
          <p:nvPr/>
        </p:nvCxnSpPr>
        <p:spPr>
          <a:xfrm>
            <a:off x="2270919" y="2655023"/>
            <a:ext cx="1863336" cy="1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2187107-A42E-4009-B100-3823F5B04FC4}"/>
              </a:ext>
            </a:extLst>
          </p:cNvPr>
          <p:cNvCxnSpPr>
            <a:cxnSpLocks/>
          </p:cNvCxnSpPr>
          <p:nvPr/>
        </p:nvCxnSpPr>
        <p:spPr>
          <a:xfrm>
            <a:off x="9890919" y="2697211"/>
            <a:ext cx="2743200" cy="6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258A65C-E192-38D1-4941-5E3EFA26E9E1}"/>
              </a:ext>
            </a:extLst>
          </p:cNvPr>
          <p:cNvCxnSpPr>
            <a:cxnSpLocks/>
          </p:cNvCxnSpPr>
          <p:nvPr/>
        </p:nvCxnSpPr>
        <p:spPr>
          <a:xfrm>
            <a:off x="2347119" y="3343336"/>
            <a:ext cx="2743200" cy="6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F07B40E-DF95-53CD-71EE-8123E8A33AE4}"/>
              </a:ext>
            </a:extLst>
          </p:cNvPr>
          <p:cNvCxnSpPr>
            <a:cxnSpLocks/>
          </p:cNvCxnSpPr>
          <p:nvPr/>
        </p:nvCxnSpPr>
        <p:spPr>
          <a:xfrm>
            <a:off x="7701532" y="3333713"/>
            <a:ext cx="4094387" cy="12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7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383</Words>
  <Application>Microsoft Office PowerPoint</Application>
  <PresentationFormat>Custom</PresentationFormat>
  <Paragraphs>92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157</cp:revision>
  <dcterms:created xsi:type="dcterms:W3CDTF">2022-07-10T01:37:20Z</dcterms:created>
  <dcterms:modified xsi:type="dcterms:W3CDTF">2022-08-20T03:33:53Z</dcterms:modified>
</cp:coreProperties>
</file>