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8" r:id="rId2"/>
    <p:sldMasterId id="2147483859" r:id="rId3"/>
    <p:sldMasterId id="2147483872" r:id="rId4"/>
  </p:sldMasterIdLst>
  <p:notesMasterIdLst>
    <p:notesMasterId r:id="rId27"/>
  </p:notesMasterIdLst>
  <p:sldIdLst>
    <p:sldId id="291" r:id="rId5"/>
    <p:sldId id="258" r:id="rId6"/>
    <p:sldId id="264" r:id="rId7"/>
    <p:sldId id="300" r:id="rId8"/>
    <p:sldId id="257" r:id="rId9"/>
    <p:sldId id="321" r:id="rId10"/>
    <p:sldId id="337" r:id="rId11"/>
    <p:sldId id="338" r:id="rId12"/>
    <p:sldId id="344" r:id="rId13"/>
    <p:sldId id="323" r:id="rId14"/>
    <p:sldId id="339" r:id="rId15"/>
    <p:sldId id="340" r:id="rId16"/>
    <p:sldId id="341" r:id="rId17"/>
    <p:sldId id="343" r:id="rId18"/>
    <p:sldId id="342" r:id="rId19"/>
    <p:sldId id="331" r:id="rId20"/>
    <p:sldId id="285" r:id="rId21"/>
    <p:sldId id="335" r:id="rId22"/>
    <p:sldId id="271" r:id="rId23"/>
    <p:sldId id="336" r:id="rId24"/>
    <p:sldId id="274" r:id="rId25"/>
    <p:sldId id="29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99FF"/>
    <a:srgbClr val="0F2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50" autoAdjust="0"/>
    <p:restoredTop sz="94676" autoAdjust="0"/>
  </p:normalViewPr>
  <p:slideViewPr>
    <p:cSldViewPr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51B9D-B17A-4ABC-AA53-8DCDD954DE84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F3376-0FDE-4C79-8FE7-F08E591A4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5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3376-0FDE-4C79-8FE7-F08E591A4A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6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3376-0FDE-4C79-8FE7-F08E591A4A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49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3376-0FDE-4C79-8FE7-F08E591A4A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7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1EFA-D94E-464E-92AC-64D8D0CF84D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814F-CF19-48AD-A5BF-F2D8257E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1EFA-D94E-464E-92AC-64D8D0CF84D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814F-CF19-48AD-A5BF-F2D8257E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3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1EFA-D94E-464E-92AC-64D8D0CF84D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814F-CF19-48AD-A5BF-F2D8257E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2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0" name="Group 238"/>
          <p:cNvGrpSpPr>
            <a:grpSpLocks/>
          </p:cNvGrpSpPr>
          <p:nvPr/>
        </p:nvGrpSpPr>
        <p:grpSpPr bwMode="auto">
          <a:xfrm>
            <a:off x="-4763" y="2209800"/>
            <a:ext cx="9148763" cy="4648200"/>
            <a:chOff x="-3" y="1392"/>
            <a:chExt cx="5763" cy="2928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grpSp>
          <p:nvGrpSpPr>
            <p:cNvPr id="3092" name="Group 20"/>
            <p:cNvGrpSpPr>
              <a:grpSpLocks/>
            </p:cNvGrpSpPr>
            <p:nvPr/>
          </p:nvGrpSpPr>
          <p:grpSpPr bwMode="auto"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3093" name="Group 2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094" name="Line 2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097" name="Line 2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098" name="Line 2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099" name="Line 2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00" name="Oval 2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01" name="Oval 2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02" name="Oval 3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03" name="Oval 3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04" name="Oval 3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05" name="Oval 3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06" name="Oval 3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07" name="Oval 3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08" name="Oval 3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09" name="Oval 3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10" name="Oval 3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11" name="Oval 3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12" name="Oval 4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13" name="Oval 4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14" name="Oval 4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15" name="Oval 4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16" name="Oval 4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17" name="Oval 4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18" name="Oval 4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19" name="Oval 4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</p:grpSp>
          <p:grpSp>
            <p:nvGrpSpPr>
              <p:cNvPr id="3120" name="Group 4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21" name="Line 4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22" name="Line 5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23" name="Line 5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24" name="Line 5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27" name="Oval 5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28" name="Oval 5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29" name="Oval 5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30" name="Oval 5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31" name="Oval 5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32" name="Oval 6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33" name="Oval 6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34" name="Oval 6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35" name="Oval 6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36" name="Oval 6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37" name="Oval 6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38" name="Oval 6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39" name="Oval 6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40" name="Oval 6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41" name="Oval 6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42" name="Oval 7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43" name="Oval 7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44" name="Oval 7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45" name="Oval 7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46" name="Oval 7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</p:grpSp>
        </p:grpSp>
        <p:grpSp>
          <p:nvGrpSpPr>
            <p:cNvPr id="3147" name="Group 75"/>
            <p:cNvGrpSpPr>
              <a:grpSpLocks/>
            </p:cNvGrpSpPr>
            <p:nvPr/>
          </p:nvGrpSpPr>
          <p:grpSpPr bwMode="auto"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3148" name="Group 76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149" name="Line 77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50" name="Line 78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51" name="Line 79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52" name="Line 80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53" name="Line 81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54" name="Line 82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55" name="Oval 83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56" name="Oval 84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57" name="Oval 85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58" name="Oval 86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59" name="Oval 87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60" name="Oval 88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61" name="Oval 89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62" name="Oval 9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63" name="Oval 9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64" name="Oval 92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65" name="Oval 93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66" name="Oval 9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67" name="Oval 95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68" name="Oval 96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69" name="Oval 97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70" name="Oval 98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71" name="Oval 99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72" name="Oval 100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73" name="Oval 101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74" name="Oval 102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</p:grpSp>
          <p:grpSp>
            <p:nvGrpSpPr>
              <p:cNvPr id="3175" name="Group 103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76" name="Line 104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77" name="Line 105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78" name="Line 106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79" name="Line 107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80" name="Line 108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81" name="Line 109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82" name="Oval 11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83" name="Oval 11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84" name="Oval 112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85" name="Oval 113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86" name="Oval 114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87" name="Oval 115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88" name="Oval 116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89" name="Oval 117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90" name="Oval 118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91" name="Oval 119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92" name="Oval 120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93" name="Oval 121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94" name="Oval 122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95" name="Oval 123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96" name="Oval 124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97" name="Oval 125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98" name="Oval 126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199" name="Oval 127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00" name="Oval 128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01" name="Oval 12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</p:grpSp>
        </p:grpSp>
        <p:grpSp>
          <p:nvGrpSpPr>
            <p:cNvPr id="3202" name="Group 130"/>
            <p:cNvGrpSpPr>
              <a:grpSpLocks/>
            </p:cNvGrpSpPr>
            <p:nvPr/>
          </p:nvGrpSpPr>
          <p:grpSpPr bwMode="auto"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3203" name="Group 13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204" name="Line 13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05" name="Line 13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06" name="Line 13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07" name="Line 13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08" name="Line 13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09" name="Line 13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10" name="Oval 13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11" name="Oval 13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12" name="Oval 14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13" name="Oval 14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14" name="Oval 14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15" name="Oval 14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16" name="Oval 14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17" name="Oval 14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18" name="Oval 14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19" name="Oval 14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20" name="Oval 14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21" name="Oval 14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22" name="Oval 15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23" name="Oval 15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24" name="Oval 15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25" name="Oval 15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26" name="Oval 15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27" name="Oval 15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28" name="Oval 15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29" name="Oval 15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</p:grpSp>
          <p:grpSp>
            <p:nvGrpSpPr>
              <p:cNvPr id="3230" name="Group 15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231" name="Line 15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32" name="Line 16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33" name="Line 16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34" name="Line 16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35" name="Line 16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36" name="Line 16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37" name="Oval 16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38" name="Oval 16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39" name="Oval 16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40" name="Oval 16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41" name="Oval 16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42" name="Oval 17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43" name="Oval 17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44" name="Oval 17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45" name="Oval 17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46" name="Oval 17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47" name="Oval 17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48" name="Oval 17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49" name="Oval 17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50" name="Oval 17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51" name="Oval 17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52" name="Oval 18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53" name="Oval 18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54" name="Oval 18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55" name="Oval 18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56" name="Oval 18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</p:grpSp>
        </p:grpSp>
        <p:sp>
          <p:nvSpPr>
            <p:cNvPr id="3257" name="Line 185"/>
            <p:cNvSpPr>
              <a:spLocks noChangeShapeType="1"/>
            </p:cNvSpPr>
            <p:nvPr/>
          </p:nvSpPr>
          <p:spPr bwMode="gray">
            <a:xfrm>
              <a:off x="5173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3258" name="Line 186"/>
            <p:cNvSpPr>
              <a:spLocks noChangeShapeType="1"/>
            </p:cNvSpPr>
            <p:nvPr/>
          </p:nvSpPr>
          <p:spPr bwMode="gray">
            <a:xfrm>
              <a:off x="5324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3259" name="Line 187"/>
            <p:cNvSpPr>
              <a:spLocks noChangeShapeType="1"/>
            </p:cNvSpPr>
            <p:nvPr/>
          </p:nvSpPr>
          <p:spPr bwMode="gray">
            <a:xfrm>
              <a:off x="5460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3260" name="Line 188"/>
            <p:cNvSpPr>
              <a:spLocks noChangeShapeType="1"/>
            </p:cNvSpPr>
            <p:nvPr/>
          </p:nvSpPr>
          <p:spPr bwMode="gray">
            <a:xfrm>
              <a:off x="5596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3261" name="Line 189"/>
            <p:cNvSpPr>
              <a:spLocks noChangeShapeType="1"/>
            </p:cNvSpPr>
            <p:nvPr/>
          </p:nvSpPr>
          <p:spPr bwMode="gray">
            <a:xfrm>
              <a:off x="5732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grpSp>
          <p:nvGrpSpPr>
            <p:cNvPr id="3262" name="Group 190"/>
            <p:cNvGrpSpPr>
              <a:grpSpLocks/>
            </p:cNvGrpSpPr>
            <p:nvPr/>
          </p:nvGrpSpPr>
          <p:grpSpPr bwMode="auto"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3263" name="Group 191"/>
              <p:cNvGrpSpPr>
                <a:grpSpLocks/>
              </p:cNvGrpSpPr>
              <p:nvPr userDrawn="1"/>
            </p:nvGrpSpPr>
            <p:grpSpPr bwMode="auto"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3264" name="Line 19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65" name="Line 19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66" name="Line 19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</p:grpSp>
          <p:grpSp>
            <p:nvGrpSpPr>
              <p:cNvPr id="3267" name="Group 195"/>
              <p:cNvGrpSpPr>
                <a:grpSpLocks/>
              </p:cNvGrpSpPr>
              <p:nvPr userDrawn="1"/>
            </p:nvGrpSpPr>
            <p:grpSpPr bwMode="auto"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3268" name="Line 19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69" name="Line 19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70" name="Line 19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</p:grpSp>
          <p:grpSp>
            <p:nvGrpSpPr>
              <p:cNvPr id="3271" name="Group 199"/>
              <p:cNvGrpSpPr>
                <a:grpSpLocks/>
              </p:cNvGrpSpPr>
              <p:nvPr userDrawn="1"/>
            </p:nvGrpSpPr>
            <p:grpSpPr bwMode="auto"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3272" name="Line 200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73" name="Line 201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74" name="Line 202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</p:grpSp>
          <p:grpSp>
            <p:nvGrpSpPr>
              <p:cNvPr id="3275" name="Group 203"/>
              <p:cNvGrpSpPr>
                <a:grpSpLocks/>
              </p:cNvGrpSpPr>
              <p:nvPr userDrawn="1"/>
            </p:nvGrpSpPr>
            <p:grpSpPr bwMode="auto"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3276" name="Line 204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77" name="Line 205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78" name="Line 206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</p:grpSp>
          <p:grpSp>
            <p:nvGrpSpPr>
              <p:cNvPr id="3279" name="Group 207"/>
              <p:cNvGrpSpPr>
                <a:grpSpLocks/>
              </p:cNvGrpSpPr>
              <p:nvPr userDrawn="1"/>
            </p:nvGrpSpPr>
            <p:grpSpPr bwMode="auto">
              <a:xfrm>
                <a:off x="1" y="3158"/>
                <a:ext cx="5759" cy="271"/>
                <a:chOff x="5" y="119"/>
                <a:chExt cx="5763" cy="272"/>
              </a:xfrm>
            </p:grpSpPr>
            <p:sp>
              <p:nvSpPr>
                <p:cNvPr id="3280" name="Line 208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81" name="Line 209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82" name="Line 210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</p:grpSp>
          <p:grpSp>
            <p:nvGrpSpPr>
              <p:cNvPr id="3283" name="Group 211"/>
              <p:cNvGrpSpPr>
                <a:grpSpLocks/>
              </p:cNvGrpSpPr>
              <p:nvPr userDrawn="1"/>
            </p:nvGrpSpPr>
            <p:grpSpPr bwMode="auto"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3284" name="Line 21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85" name="Line 21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86" name="Line 21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</p:grpSp>
          <p:grpSp>
            <p:nvGrpSpPr>
              <p:cNvPr id="3287" name="Group 215"/>
              <p:cNvGrpSpPr>
                <a:grpSpLocks/>
              </p:cNvGrpSpPr>
              <p:nvPr userDrawn="1"/>
            </p:nvGrpSpPr>
            <p:grpSpPr bwMode="auto"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3288" name="Line 21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89" name="Line 21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  <p:sp>
              <p:nvSpPr>
                <p:cNvPr id="3290" name="Line 21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1D528D"/>
                    </a:solidFill>
                  </a:endParaRPr>
                </a:p>
              </p:txBody>
            </p:sp>
          </p:grpSp>
          <p:sp>
            <p:nvSpPr>
              <p:cNvPr id="3291" name="Oval 219"/>
              <p:cNvSpPr>
                <a:spLocks noChangeArrowheads="1"/>
              </p:cNvSpPr>
              <p:nvPr userDrawn="1"/>
            </p:nvSpPr>
            <p:spPr bwMode="gray"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3292" name="Oval 220"/>
              <p:cNvSpPr>
                <a:spLocks noChangeArrowheads="1"/>
              </p:cNvSpPr>
              <p:nvPr userDrawn="1"/>
            </p:nvSpPr>
            <p:spPr bwMode="gray"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3293" name="Oval 221"/>
              <p:cNvSpPr>
                <a:spLocks noChangeArrowheads="1"/>
              </p:cNvSpPr>
              <p:nvPr userDrawn="1"/>
            </p:nvSpPr>
            <p:spPr bwMode="gray"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3294" name="Oval 222"/>
              <p:cNvSpPr>
                <a:spLocks noChangeArrowheads="1"/>
              </p:cNvSpPr>
              <p:nvPr userDrawn="1"/>
            </p:nvSpPr>
            <p:spPr bwMode="gray"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3295" name="Oval 223"/>
              <p:cNvSpPr>
                <a:spLocks noChangeArrowheads="1"/>
              </p:cNvSpPr>
              <p:nvPr userDrawn="1"/>
            </p:nvSpPr>
            <p:spPr bwMode="gray"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3296" name="Oval 224"/>
              <p:cNvSpPr>
                <a:spLocks noChangeArrowheads="1"/>
              </p:cNvSpPr>
              <p:nvPr userDrawn="1"/>
            </p:nvSpPr>
            <p:spPr bwMode="gray"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3297" name="Oval 225"/>
              <p:cNvSpPr>
                <a:spLocks noChangeArrowheads="1"/>
              </p:cNvSpPr>
              <p:nvPr userDrawn="1"/>
            </p:nvSpPr>
            <p:spPr bwMode="gray"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3298" name="Oval 226"/>
              <p:cNvSpPr>
                <a:spLocks noChangeArrowheads="1"/>
              </p:cNvSpPr>
              <p:nvPr userDrawn="1"/>
            </p:nvSpPr>
            <p:spPr bwMode="gray"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3299" name="Oval 227"/>
              <p:cNvSpPr>
                <a:spLocks noChangeArrowheads="1"/>
              </p:cNvSpPr>
              <p:nvPr userDrawn="1"/>
            </p:nvSpPr>
            <p:spPr bwMode="gray"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3300" name="Oval 228"/>
              <p:cNvSpPr>
                <a:spLocks noChangeArrowheads="1"/>
              </p:cNvSpPr>
              <p:nvPr userDrawn="1"/>
            </p:nvSpPr>
            <p:spPr bwMode="gray"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3301" name="Oval 229"/>
              <p:cNvSpPr>
                <a:spLocks noChangeArrowheads="1"/>
              </p:cNvSpPr>
              <p:nvPr userDrawn="1"/>
            </p:nvSpPr>
            <p:spPr bwMode="gray"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3302" name="Oval 230"/>
              <p:cNvSpPr>
                <a:spLocks noChangeArrowheads="1"/>
              </p:cNvSpPr>
              <p:nvPr userDrawn="1"/>
            </p:nvSpPr>
            <p:spPr bwMode="gray"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3303" name="Oval 231"/>
              <p:cNvSpPr>
                <a:spLocks noChangeArrowheads="1"/>
              </p:cNvSpPr>
              <p:nvPr userDrawn="1"/>
            </p:nvSpPr>
            <p:spPr bwMode="gray"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3304" name="Oval 232"/>
              <p:cNvSpPr>
                <a:spLocks noChangeArrowheads="1"/>
              </p:cNvSpPr>
              <p:nvPr userDrawn="1"/>
            </p:nvSpPr>
            <p:spPr bwMode="gray"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3305" name="Oval 233"/>
              <p:cNvSpPr>
                <a:spLocks noChangeArrowheads="1"/>
              </p:cNvSpPr>
              <p:nvPr userDrawn="1"/>
            </p:nvSpPr>
            <p:spPr bwMode="gray"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3306" name="Oval 234"/>
              <p:cNvSpPr>
                <a:spLocks noChangeArrowheads="1"/>
              </p:cNvSpPr>
              <p:nvPr userDrawn="1"/>
            </p:nvSpPr>
            <p:spPr bwMode="gray"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</p:grpSp>
        <p:sp>
          <p:nvSpPr>
            <p:cNvPr id="3307" name="Rectangle 235"/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</p:grp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0" y="0"/>
          <a:ext cx="91440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1" name="Image" r:id="rId3" imgW="7707937" imgH="1701587" progId="Photoshop.Image.6">
                  <p:embed/>
                </p:oleObj>
              </mc:Choice>
              <mc:Fallback>
                <p:oleObj name="Image" r:id="rId3" imgW="7707937" imgH="1701587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>
                                    <a:gamma/>
                                    <a:tint val="72941"/>
                                    <a:invGamma/>
                                    <a:alpha val="39999"/>
                                  </a:scheme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8" name="Oval 236" descr="06_original_w"/>
          <p:cNvSpPr>
            <a:spLocks noChangeArrowheads="1"/>
          </p:cNvSpPr>
          <p:nvPr/>
        </p:nvSpPr>
        <p:spPr bwMode="gray">
          <a:xfrm>
            <a:off x="323850" y="1484313"/>
            <a:ext cx="1800225" cy="18732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1D528D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3276600"/>
            <a:ext cx="5105400" cy="1012825"/>
          </a:xfrm>
        </p:spPr>
        <p:txBody>
          <a:bodyPr/>
          <a:lstStyle>
            <a:lvl1pPr>
              <a:defRPr sz="40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70866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381000" y="3048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3344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73EB7-1EBC-415A-ABA8-BFA5EAD37366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7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51B4D-EE97-4088-8A0A-F7D1832DA168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4701A-AC8D-448A-A0E8-CD456E3FD625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1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027E7-CDB2-476E-8208-2DD4C30C47C9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9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7DF5C-6E23-4128-9B80-D8C80C9910CF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7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57BD6-2B07-44A7-BFB4-9A93B009234C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1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1EFA-D94E-464E-92AC-64D8D0CF84D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814F-CF19-48AD-A5BF-F2D8257E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6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381E6-B311-4CC7-9FAF-D20924EF5DFE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9DA3D-6BB8-4BDD-AF5C-40E4306B8B59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1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E4D7C-581C-4669-A2DE-4625A9F70F98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65935-4CAB-4564-B867-B8D32AEA89F4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D52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A71173A-8808-4ADF-9833-C848039900C6}" type="slidenum">
              <a:rPr lang="en-US">
                <a:solidFill>
                  <a:srgbClr val="1D528D"/>
                </a:solidFill>
              </a:rPr>
              <a:pPr/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1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D528D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D528D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3026A-2D19-42D1-87E8-A0801E2B91C4}" type="slidenum">
              <a:rPr 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1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E80E-020F-4E41-BE97-A42F1CE1C6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DC1D7-3AEF-4B01-85DE-4B1648B0FF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8B1E5-E051-4FB3-BE5D-E624EC1F4A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F6F93-0613-4C0C-85C7-2AABFDE6F6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1FC00-126F-4F20-82E8-97B170679F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4A4B-56F5-4316-8367-B9C9B6445C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93CFD-35D6-49E7-8B26-975FB31F38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39F3C-50DB-4A82-800D-1632F1B8CE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1EFA-D94E-464E-92AC-64D8D0CF84D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814F-CF19-48AD-A5BF-F2D8257E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3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22C9C-D4DB-4088-A701-4640ADE5FB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A9A7A-1184-4241-8CA1-5BE510F196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704D3-6F7A-4593-AA89-D0377383A7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32459-619F-46A5-AF8D-1485739BB0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DE789-C1B4-40D6-BA38-8B0CDFE9B2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5168-1E86-4EA8-AF41-24DF730B3A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30050-1810-484B-B922-D9CA823BCD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5C375-E3F2-48A4-92A0-19C94FEFC1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9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5DD19-3B17-42AE-A82E-1338C11A7E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98B6-0E90-465D-A53D-EDBA803AD3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8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99F1-8A4F-44A4-8358-8A87E38CD8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7B0E5-410D-4CDF-B934-12C0F0D4CE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2E423-E99D-4DDB-B861-7933B5A663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AA3C4-1B0C-4F16-8521-0A33B7A6B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8AC53-AC8C-46F0-9A60-8CE9F23DEE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92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ACF23-E674-42F4-841F-C6700253B8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8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1EFA-D94E-464E-92AC-64D8D0CF84D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814F-CF19-48AD-A5BF-F2D8257E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8A8AA-428F-4932-92AC-0796F8E0F7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46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8EE08-0718-4F99-A112-950D7B55A1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7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AE1DF-BD31-4E66-8E66-F6A8645470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555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01C06-9BC8-4284-BC0D-FE4329F746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82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53285-AD81-4D19-A5FA-5549ABD63F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80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422CF-912C-4582-999B-ED7636536A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954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C16FE-475E-41CC-94F5-411A910EB8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019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B8C09-82DD-47FF-84FA-EF34653C7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768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FF5B4-3934-4E51-9AF1-7C4B1BEA71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1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1EFA-D94E-464E-92AC-64D8D0CF84D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814F-CF19-48AD-A5BF-F2D8257E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1EFA-D94E-464E-92AC-64D8D0CF84D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814F-CF19-48AD-A5BF-F2D8257E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1EFA-D94E-464E-92AC-64D8D0CF84D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814F-CF19-48AD-A5BF-F2D8257E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1EFA-D94E-464E-92AC-64D8D0CF84D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814F-CF19-48AD-A5BF-F2D8257E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1EFA-D94E-464E-92AC-64D8D0CF84D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4814F-CF19-48AD-A5BF-F2D8257E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1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1EFA-D94E-464E-92AC-64D8D0CF84D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4814F-CF19-48AD-A5BF-F2D8257E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9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4763"/>
            <a:ext cx="9144000" cy="9318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1D528D"/>
              </a:solidFill>
            </a:endParaRPr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12700" y="0"/>
            <a:ext cx="9150350" cy="1012825"/>
            <a:chOff x="476" y="-638"/>
            <a:chExt cx="5764" cy="638"/>
          </a:xfrm>
        </p:grpSpPr>
        <p:sp>
          <p:nvSpPr>
            <p:cNvPr id="1041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64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65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66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67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68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69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70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grpSp>
          <p:nvGrpSpPr>
            <p:cNvPr id="1071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072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1080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</p:grpSp>
        <p:sp>
          <p:nvSpPr>
            <p:cNvPr id="1084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85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86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87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88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89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90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91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92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93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94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095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grpSp>
          <p:nvGrpSpPr>
            <p:cNvPr id="1096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7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1098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1101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1103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1106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  <p:sp>
            <p:nvSpPr>
              <p:cNvPr id="1108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1D528D"/>
                  </a:solidFill>
                </a:endParaRPr>
              </a:p>
            </p:txBody>
          </p:sp>
        </p:grpSp>
        <p:sp>
          <p:nvSpPr>
            <p:cNvPr id="1109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110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111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112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113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114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115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116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117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118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119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120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121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122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123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124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125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126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127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  <p:sp>
          <p:nvSpPr>
            <p:cNvPr id="1128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1D528D"/>
                </a:solidFill>
              </a:endParaRPr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800100"/>
            <a:ext cx="9144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1D528D"/>
              </a:solidFill>
            </a:endParaRPr>
          </a:p>
        </p:txBody>
      </p:sp>
      <p:sp>
        <p:nvSpPr>
          <p:cNvPr id="1130" name="Oval 106" descr="06_original_w"/>
          <p:cNvSpPr>
            <a:spLocks noChangeArrowheads="1"/>
          </p:cNvSpPr>
          <p:nvPr/>
        </p:nvSpPr>
        <p:spPr bwMode="gray">
          <a:xfrm>
            <a:off x="7956550" y="404813"/>
            <a:ext cx="936625" cy="1008062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1D528D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D528D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D528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A532F8-4B64-4C15-B33C-8DB5EF78D1C5}" type="slidenum">
              <a:rPr lang="en-US">
                <a:solidFill>
                  <a:srgbClr val="1D528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1D528D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286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251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 u="none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963427-E4D3-451E-B92F-52301EBB31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446145-DF38-42B5-87C3-BC395EFDA3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5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79DAA6-A3B3-44F1-BA7F-69DA578B408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5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oleObject" Target="../embeddings/oleObject18.bin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0.png"/><Relationship Id="rId5" Type="http://schemas.openxmlformats.org/officeDocument/2006/relationships/image" Target="../media/image49.gif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5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To%C3%A1n_h%E1%BB%8Dc" TargetMode="External"/><Relationship Id="rId3" Type="http://schemas.openxmlformats.org/officeDocument/2006/relationships/hyperlink" Target="https://en.wikipedia.org/wiki/Help:IPA/French" TargetMode="External"/><Relationship Id="rId7" Type="http://schemas.openxmlformats.org/officeDocument/2006/relationships/hyperlink" Target="https://vi.wikipedia.org/wiki/166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vi.wikipedia.org/wiki/19_th%C3%A1ng_8" TargetMode="External"/><Relationship Id="rId11" Type="http://schemas.openxmlformats.org/officeDocument/2006/relationships/hyperlink" Target="https://vi.wikipedia.org/wiki/Rouen" TargetMode="External"/><Relationship Id="rId5" Type="http://schemas.openxmlformats.org/officeDocument/2006/relationships/hyperlink" Target="https://vi.wikipedia.org/wiki/1623" TargetMode="External"/><Relationship Id="rId10" Type="http://schemas.openxmlformats.org/officeDocument/2006/relationships/hyperlink" Target="https://vi.wikipedia.org/wiki/Ng%C6%B0%E1%BB%9Di_Ph%C3%A1p" TargetMode="External"/><Relationship Id="rId4" Type="http://schemas.openxmlformats.org/officeDocument/2006/relationships/hyperlink" Target="https://vi.wikipedia.org/wiki/19_th%C3%A1ng_6" TargetMode="External"/><Relationship Id="rId9" Type="http://schemas.openxmlformats.org/officeDocument/2006/relationships/hyperlink" Target="https://vi.wikipedia.org/wiki/V%E1%BA%ADt_l%C3%BD_h%E1%BB%8D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ell%20latitude\Downloads\02.%20Nhac%20dong%20ho%20dem%20nguoc%20120s.mp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Ph&#432;&#417;ng%20M&#7929;%20Chi%20&#8211;%20Qu&#234;%20Em%20M&#249;a%20N&#432;&#7899;c%20L&#361;%20(mp3cut.net)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0" Type="http://schemas.openxmlformats.org/officeDocument/2006/relationships/slide" Target="slide12.xml"/><Relationship Id="rId4" Type="http://schemas.openxmlformats.org/officeDocument/2006/relationships/image" Target="../media/image32.png"/><Relationship Id="rId9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content.fvca1-1.fna.fbcdn.net/v/t1.0-9/120242679_924468984709232_2663667341184337136_o.jpg?_nc_cat=103&amp;ccb=2&amp;_nc_sid=8bfeb9&amp;_nc_ohc=ukaA7MjpCqgAX9yDYiR&amp;_nc_ht=scontent.fvca1-1.fna&amp;oh=ff1fe28f7666201463d60fc89f12e47f&amp;oe=5FD0008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-17417" y="2305883"/>
            <a:ext cx="237961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</a:t>
            </a:r>
            <a:r>
              <a:rPr lang="en-US" alt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MỪNG QUÝ </a:t>
            </a:r>
            <a:r>
              <a:rPr lang="en-US" altLang="en-US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 CÔ 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629400" y="2133600"/>
            <a:ext cx="240110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VỀ </a:t>
            </a:r>
            <a:r>
              <a:rPr lang="en-US" alt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DỰ GIỜ THĂM </a:t>
            </a:r>
            <a:r>
              <a:rPr lang="en-US" alt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LỚP 8A4</a:t>
            </a:r>
            <a:endParaRPr lang="en-US" alt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5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on Button: Back or Previous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804B70CF-08D1-4C7E-8226-D5EFEF638043}"/>
              </a:ext>
            </a:extLst>
          </p:cNvPr>
          <p:cNvSpPr/>
          <p:nvPr/>
        </p:nvSpPr>
        <p:spPr>
          <a:xfrm>
            <a:off x="7486650" y="5687668"/>
            <a:ext cx="514350" cy="3429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266CEBD-54DC-4B7C-B67C-2FAD155B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6019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565EF42E-10FA-44EA-9168-EE1846A2B00E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499598A6-BC71-4072-9B69-14491F6D3C03}"/>
              </a:ext>
            </a:extLst>
          </p:cNvPr>
          <p:cNvSpPr/>
          <p:nvPr/>
        </p:nvSpPr>
        <p:spPr>
          <a:xfrm>
            <a:off x="5374481" y="4572000"/>
            <a:ext cx="1143000" cy="1257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Thời gian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03E3A740-9AEE-4C49-A979-93707B501250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042810FE-FFD2-44C5-BE0E-7FDDD5E4735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1B774D53-F257-49DD-B19F-BFB1E27A0DC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4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2EED5BDE-2040-4E16-BD94-651455906019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6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BEDB72DB-5AAA-4ABA-B00C-3376D1E334EE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5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F98A486F-A2AD-43DB-A865-89BA00E02A0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7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1C0956FE-1853-484B-B54C-505D58A1FA4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8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B7AA3877-C6AD-4E5E-B469-55F925B6A16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9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6E776F37-3753-4E69-AA59-68C0012D466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10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9D089611-362D-4687-89F1-F67476831EE6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11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CA4A839F-699D-4066-99FA-C0E5AE81E2D5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12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5A3B8E20-40DD-4C5C-A1AE-F17DD200812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13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21CFA2FB-FC2E-4710-BC8D-29F434ADF0C3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14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27B3DE4C-BC03-4734-9617-C194797F22E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15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D73C9682-28E1-4064-87EB-AF8302A37EB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16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xmlns="" id="{7723BC3D-9076-43C7-AE59-8A4FD8C33B10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17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305DCCB8-902E-4D7C-BB90-2D67C7AD24C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18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2FF106A3-2208-4ADB-838A-14DB7CCB63B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19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xmlns="" id="{4CFCF983-E4D7-4DC1-B4D7-7966A469519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20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xmlns="" id="{AA812F1B-5E3E-4864-A4FD-BAA46EB3642A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21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9A5FB6EE-CEA5-492C-9601-7BD4B5D67BE1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22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xmlns="" id="{C269A7D1-1F8C-4975-B07A-09B1EF1DC930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23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F0223500-5AC7-4969-9AE5-29F1B48F29F1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24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xmlns="" id="{01FEC3CD-5B5C-4306-BD70-57E3C585A71B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25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DB33F4C4-0D8A-41D5-A2ED-EE5419364579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26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xmlns="" id="{E2BD5A60-B10A-4A21-A19D-A1A6A87487F9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27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091EF3FA-FB17-4021-9386-355459792B77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28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xmlns="" id="{38F5DE54-5F2E-4266-A585-B67497EE039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29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1D8967E8-F96A-45A6-A7AA-7F8F28DBF727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30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xmlns="" id="{AFB43BAE-8A70-4776-BD24-361B5D5B50A8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31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xmlns="" id="{EC04A877-5A34-4934-B1C2-2619D8AC295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32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xmlns="" id="{1E010F79-7EBF-4D99-A70E-810A0AD4FE4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33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xmlns="" id="{9AE2C87E-3CC5-4B30-AF87-5CFF6361B9E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34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xmlns="" id="{87016B7D-FCE8-4236-809D-695E135B220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35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xmlns="" id="{E7AB8797-B0A5-4AA1-8AA9-49108C15D607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36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xmlns="" id="{5B5D7A28-EFF2-4A62-A737-23C55CE28832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37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xmlns="" id="{065D4BE4-791C-4BD7-B07C-9BB65F227085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38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xmlns="" id="{0EF6E40F-AFE9-4BAD-87B4-C2E4E885C07A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39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xmlns="" id="{29CFAF55-D754-4577-A784-00BC729FBCCE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40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51B1489B-656C-47AC-B5BD-2B3B18663865}"/>
              </a:ext>
            </a:extLst>
          </p:cNvPr>
          <p:cNvSpPr/>
          <p:nvPr/>
        </p:nvSpPr>
        <p:spPr>
          <a:xfrm>
            <a:off x="5372100" y="4572000"/>
            <a:ext cx="1143000" cy="12573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</a:rPr>
              <a:t>Hết giờ</a:t>
            </a: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xmlns="" id="{6496A355-B2CF-477C-8657-14068BB39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068629"/>
              </p:ext>
            </p:extLst>
          </p:nvPr>
        </p:nvGraphicFramePr>
        <p:xfrm>
          <a:off x="1600200" y="914400"/>
          <a:ext cx="336788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4" imgW="812520" imgH="203040" progId="Equation.DSMT4">
                  <p:embed/>
                </p:oleObj>
              </mc:Choice>
              <mc:Fallback>
                <p:oleObj name="Equation" r:id="rId4" imgW="812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914400"/>
                        <a:ext cx="3367883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xmlns="" id="{6496A355-B2CF-477C-8657-14068BB39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267815"/>
              </p:ext>
            </p:extLst>
          </p:nvPr>
        </p:nvGraphicFramePr>
        <p:xfrm>
          <a:off x="838200" y="1882914"/>
          <a:ext cx="6113462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6" imgW="1663560" imgH="457200" progId="Equation.DSMT4">
                  <p:embed/>
                </p:oleObj>
              </mc:Choice>
              <mc:Fallback>
                <p:oleObj name="Equation" r:id="rId6" imgW="1663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1882914"/>
                        <a:ext cx="6113462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685800" y="2971800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75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9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1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4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2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2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0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3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3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3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36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3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3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3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38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3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39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4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4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4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4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4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4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4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4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4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4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4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47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4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4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4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4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on Button: Back or Previous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804B70CF-08D1-4C7E-8226-D5EFEF638043}"/>
              </a:ext>
            </a:extLst>
          </p:cNvPr>
          <p:cNvSpPr/>
          <p:nvPr/>
        </p:nvSpPr>
        <p:spPr>
          <a:xfrm>
            <a:off x="7486650" y="5687668"/>
            <a:ext cx="514350" cy="3429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266CEBD-54DC-4B7C-B67C-2FAD155B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8915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eaLnBrk="1" hangingPunct="1"/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565EF42E-10FA-44EA-9168-EE1846A2B00E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499598A6-BC71-4072-9B69-14491F6D3C03}"/>
              </a:ext>
            </a:extLst>
          </p:cNvPr>
          <p:cNvSpPr/>
          <p:nvPr/>
        </p:nvSpPr>
        <p:spPr>
          <a:xfrm>
            <a:off x="5374481" y="4572000"/>
            <a:ext cx="1143000" cy="1257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Thời gian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03E3A740-9AEE-4C49-A979-93707B501250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042810FE-FFD2-44C5-BE0E-7FDDD5E4735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1B774D53-F257-49DD-B19F-BFB1E27A0DC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4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2EED5BDE-2040-4E16-BD94-651455906019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6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BEDB72DB-5AAA-4ABA-B00C-3376D1E334EE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5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F98A486F-A2AD-43DB-A865-89BA00E02A0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7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1C0956FE-1853-484B-B54C-505D58A1FA4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8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B7AA3877-C6AD-4E5E-B469-55F925B6A16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9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6E776F37-3753-4E69-AA59-68C0012D466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10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9D089611-362D-4687-89F1-F67476831EE6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11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CA4A839F-699D-4066-99FA-C0E5AE81E2D5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12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5A3B8E20-40DD-4C5C-A1AE-F17DD200812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13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21CFA2FB-FC2E-4710-BC8D-29F434ADF0C3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14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27B3DE4C-BC03-4734-9617-C194797F22E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15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D73C9682-28E1-4064-87EB-AF8302A37EB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16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xmlns="" id="{7723BC3D-9076-43C7-AE59-8A4FD8C33B10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17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305DCCB8-902E-4D7C-BB90-2D67C7AD24C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18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2FF106A3-2208-4ADB-838A-14DB7CCB63B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19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xmlns="" id="{4CFCF983-E4D7-4DC1-B4D7-7966A469519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20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xmlns="" id="{AA812F1B-5E3E-4864-A4FD-BAA46EB3642A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21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9A5FB6EE-CEA5-492C-9601-7BD4B5D67BE1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22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xmlns="" id="{C269A7D1-1F8C-4975-B07A-09B1EF1DC930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23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F0223500-5AC7-4969-9AE5-29F1B48F29F1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24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xmlns="" id="{01FEC3CD-5B5C-4306-BD70-57E3C585A71B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25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DB33F4C4-0D8A-41D5-A2ED-EE5419364579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26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xmlns="" id="{E2BD5A60-B10A-4A21-A19D-A1A6A87487F9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27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091EF3FA-FB17-4021-9386-355459792B77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28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xmlns="" id="{38F5DE54-5F2E-4266-A585-B67497EE039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29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1D8967E8-F96A-45A6-A7AA-7F8F28DBF727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30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xmlns="" id="{AFB43BAE-8A70-4776-BD24-361B5D5B50A8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31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xmlns="" id="{EC04A877-5A34-4934-B1C2-2619D8AC295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32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xmlns="" id="{1E010F79-7EBF-4D99-A70E-810A0AD4FE4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33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xmlns="" id="{9AE2C87E-3CC5-4B30-AF87-5CFF6361B9E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34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xmlns="" id="{87016B7D-FCE8-4236-809D-695E135B220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35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xmlns="" id="{E7AB8797-B0A5-4AA1-8AA9-49108C15D607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36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xmlns="" id="{5B5D7A28-EFF2-4A62-A737-23C55CE28832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37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xmlns="" id="{065D4BE4-791C-4BD7-B07C-9BB65F227085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38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xmlns="" id="{0EF6E40F-AFE9-4BAD-87B4-C2E4E885C07A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39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xmlns="" id="{29CFAF55-D754-4577-A784-00BC729FBCCE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40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51B1489B-656C-47AC-B5BD-2B3B18663865}"/>
              </a:ext>
            </a:extLst>
          </p:cNvPr>
          <p:cNvSpPr/>
          <p:nvPr/>
        </p:nvSpPr>
        <p:spPr>
          <a:xfrm>
            <a:off x="5372100" y="4572000"/>
            <a:ext cx="1143000" cy="12573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</a:rPr>
              <a:t>Hết giờ</a:t>
            </a: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xmlns="" id="{6496A355-B2CF-477C-8657-14068BB39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016788"/>
              </p:ext>
            </p:extLst>
          </p:nvPr>
        </p:nvGraphicFramePr>
        <p:xfrm>
          <a:off x="2503727" y="-61711"/>
          <a:ext cx="342106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Equation" r:id="rId4" imgW="825480" imgH="228600" progId="Equation.DSMT4">
                  <p:embed/>
                </p:oleObj>
              </mc:Choice>
              <mc:Fallback>
                <p:oleObj name="Equation" r:id="rId4" imgW="825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3727" y="-61711"/>
                        <a:ext cx="3421062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xmlns="" id="{6496A355-B2CF-477C-8657-14068BB39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752850"/>
              </p:ext>
            </p:extLst>
          </p:nvPr>
        </p:nvGraphicFramePr>
        <p:xfrm>
          <a:off x="828545" y="1666875"/>
          <a:ext cx="6673850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Equation" r:id="rId6" imgW="1815840" imgH="482400" progId="Equation.DSMT4">
                  <p:embed/>
                </p:oleObj>
              </mc:Choice>
              <mc:Fallback>
                <p:oleObj name="Equation" r:id="rId6" imgW="18158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8545" y="1666875"/>
                        <a:ext cx="6673850" cy="199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4214258" y="1767978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75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9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1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4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2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2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0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3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3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3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36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3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3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3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38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3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39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4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4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4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4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4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4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4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4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4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4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4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47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4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4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4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4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on Button: Back or Previous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804B70CF-08D1-4C7E-8226-D5EFEF638043}"/>
              </a:ext>
            </a:extLst>
          </p:cNvPr>
          <p:cNvSpPr/>
          <p:nvPr/>
        </p:nvSpPr>
        <p:spPr>
          <a:xfrm>
            <a:off x="7486650" y="5687668"/>
            <a:ext cx="514350" cy="3429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266CEBD-54DC-4B7C-B67C-2FAD155B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6019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565EF42E-10FA-44EA-9168-EE1846A2B00E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499598A6-BC71-4072-9B69-14491F6D3C03}"/>
              </a:ext>
            </a:extLst>
          </p:cNvPr>
          <p:cNvSpPr/>
          <p:nvPr/>
        </p:nvSpPr>
        <p:spPr>
          <a:xfrm>
            <a:off x="5374481" y="4572000"/>
            <a:ext cx="1143000" cy="1257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Thời gian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03E3A740-9AEE-4C49-A979-93707B501250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042810FE-FFD2-44C5-BE0E-7FDDD5E4735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1B774D53-F257-49DD-B19F-BFB1E27A0DC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4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2EED5BDE-2040-4E16-BD94-651455906019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6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BEDB72DB-5AAA-4ABA-B00C-3376D1E334EE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5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F98A486F-A2AD-43DB-A865-89BA00E02A0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7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1C0956FE-1853-484B-B54C-505D58A1FA4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8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B7AA3877-C6AD-4E5E-B469-55F925B6A16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9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6E776F37-3753-4E69-AA59-68C0012D466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10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9D089611-362D-4687-89F1-F67476831EE6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11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CA4A839F-699D-4066-99FA-C0E5AE81E2D5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12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5A3B8E20-40DD-4C5C-A1AE-F17DD200812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13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21CFA2FB-FC2E-4710-BC8D-29F434ADF0C3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14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27B3DE4C-BC03-4734-9617-C194797F22E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15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D73C9682-28E1-4064-87EB-AF8302A37EB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16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xmlns="" id="{7723BC3D-9076-43C7-AE59-8A4FD8C33B10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17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305DCCB8-902E-4D7C-BB90-2D67C7AD24C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18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2FF106A3-2208-4ADB-838A-14DB7CCB63B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19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xmlns="" id="{4CFCF983-E4D7-4DC1-B4D7-7966A469519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20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xmlns="" id="{AA812F1B-5E3E-4864-A4FD-BAA46EB3642A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21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9A5FB6EE-CEA5-492C-9601-7BD4B5D67BE1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22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xmlns="" id="{C269A7D1-1F8C-4975-B07A-09B1EF1DC930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23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F0223500-5AC7-4969-9AE5-29F1B48F29F1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24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xmlns="" id="{01FEC3CD-5B5C-4306-BD70-57E3C585A71B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25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DB33F4C4-0D8A-41D5-A2ED-EE5419364579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26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xmlns="" id="{E2BD5A60-B10A-4A21-A19D-A1A6A87487F9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27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091EF3FA-FB17-4021-9386-355459792B77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28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xmlns="" id="{38F5DE54-5F2E-4266-A585-B67497EE039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29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1D8967E8-F96A-45A6-A7AA-7F8F28DBF727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30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xmlns="" id="{AFB43BAE-8A70-4776-BD24-361B5D5B50A8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31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xmlns="" id="{EC04A877-5A34-4934-B1C2-2619D8AC295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32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xmlns="" id="{1E010F79-7EBF-4D99-A70E-810A0AD4FE4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33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xmlns="" id="{9AE2C87E-3CC5-4B30-AF87-5CFF6361B9E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34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xmlns="" id="{87016B7D-FCE8-4236-809D-695E135B220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35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xmlns="" id="{E7AB8797-B0A5-4AA1-8AA9-49108C15D607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36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xmlns="" id="{5B5D7A28-EFF2-4A62-A737-23C55CE28832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37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xmlns="" id="{065D4BE4-791C-4BD7-B07C-9BB65F227085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38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xmlns="" id="{0EF6E40F-AFE9-4BAD-87B4-C2E4E885C07A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39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xmlns="" id="{29CFAF55-D754-4577-A784-00BC729FBCCE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40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51B1489B-656C-47AC-B5BD-2B3B18663865}"/>
              </a:ext>
            </a:extLst>
          </p:cNvPr>
          <p:cNvSpPr/>
          <p:nvPr/>
        </p:nvSpPr>
        <p:spPr>
          <a:xfrm>
            <a:off x="5372100" y="4572000"/>
            <a:ext cx="1143000" cy="12573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</a:rPr>
              <a:t>Hết giờ</a:t>
            </a: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xmlns="" id="{6496A355-B2CF-477C-8657-14068BB39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285196"/>
              </p:ext>
            </p:extLst>
          </p:nvPr>
        </p:nvGraphicFramePr>
        <p:xfrm>
          <a:off x="1100138" y="838200"/>
          <a:ext cx="4368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Equation" r:id="rId4" imgW="1054080" imgH="228600" progId="Equation.DSMT4">
                  <p:embed/>
                </p:oleObj>
              </mc:Choice>
              <mc:Fallback>
                <p:oleObj name="Equation" r:id="rId4" imgW="1054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0138" y="838200"/>
                        <a:ext cx="4368800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xmlns="" id="{6496A355-B2CF-477C-8657-14068BB39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831152"/>
              </p:ext>
            </p:extLst>
          </p:nvPr>
        </p:nvGraphicFramePr>
        <p:xfrm>
          <a:off x="217488" y="1981200"/>
          <a:ext cx="5927725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Equation" r:id="rId6" imgW="1612800" imgH="457200" progId="Equation.DSMT4">
                  <p:embed/>
                </p:oleObj>
              </mc:Choice>
              <mc:Fallback>
                <p:oleObj name="Equation" r:id="rId6" imgW="1612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7488" y="1981200"/>
                        <a:ext cx="5927725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204609" y="2103147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44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9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1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4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2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2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0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3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3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3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36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3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3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3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38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3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39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4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4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4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4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4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4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4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4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4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4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4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47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4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4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4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4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on Button: Back or Previous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804B70CF-08D1-4C7E-8226-D5EFEF638043}"/>
              </a:ext>
            </a:extLst>
          </p:cNvPr>
          <p:cNvSpPr/>
          <p:nvPr/>
        </p:nvSpPr>
        <p:spPr>
          <a:xfrm>
            <a:off x="7486650" y="5687668"/>
            <a:ext cx="514350" cy="3429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266CEBD-54DC-4B7C-B67C-2FAD155B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89" y="200561"/>
            <a:ext cx="6324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565EF42E-10FA-44EA-9168-EE1846A2B00E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499598A6-BC71-4072-9B69-14491F6D3C03}"/>
              </a:ext>
            </a:extLst>
          </p:cNvPr>
          <p:cNvSpPr/>
          <p:nvPr/>
        </p:nvSpPr>
        <p:spPr>
          <a:xfrm>
            <a:off x="5374481" y="4572000"/>
            <a:ext cx="1143000" cy="1257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Thời gian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03E3A740-9AEE-4C49-A979-93707B501250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042810FE-FFD2-44C5-BE0E-7FDDD5E4735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1B774D53-F257-49DD-B19F-BFB1E27A0DC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4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2EED5BDE-2040-4E16-BD94-651455906019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6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BEDB72DB-5AAA-4ABA-B00C-3376D1E334EE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5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F98A486F-A2AD-43DB-A865-89BA00E02A0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7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1C0956FE-1853-484B-B54C-505D58A1FA4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8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B7AA3877-C6AD-4E5E-B469-55F925B6A16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9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6E776F37-3753-4E69-AA59-68C0012D466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10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9D089611-362D-4687-89F1-F67476831EE6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11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CA4A839F-699D-4066-99FA-C0E5AE81E2D5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12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5A3B8E20-40DD-4C5C-A1AE-F17DD200812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13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21CFA2FB-FC2E-4710-BC8D-29F434ADF0C3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14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27B3DE4C-BC03-4734-9617-C194797F22E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15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D73C9682-28E1-4064-87EB-AF8302A37EB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16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xmlns="" id="{7723BC3D-9076-43C7-AE59-8A4FD8C33B10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17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305DCCB8-902E-4D7C-BB90-2D67C7AD24C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18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2FF106A3-2208-4ADB-838A-14DB7CCB63B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19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xmlns="" id="{4CFCF983-E4D7-4DC1-B4D7-7966A469519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20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xmlns="" id="{AA812F1B-5E3E-4864-A4FD-BAA46EB3642A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21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9A5FB6EE-CEA5-492C-9601-7BD4B5D67BE1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22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xmlns="" id="{C269A7D1-1F8C-4975-B07A-09B1EF1DC930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23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F0223500-5AC7-4969-9AE5-29F1B48F29F1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24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xmlns="" id="{01FEC3CD-5B5C-4306-BD70-57E3C585A71B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25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DB33F4C4-0D8A-41D5-A2ED-EE5419364579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26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xmlns="" id="{E2BD5A60-B10A-4A21-A19D-A1A6A87487F9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27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091EF3FA-FB17-4021-9386-355459792B77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28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xmlns="" id="{38F5DE54-5F2E-4266-A585-B67497EE039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29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1D8967E8-F96A-45A6-A7AA-7F8F28DBF727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30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xmlns="" id="{AFB43BAE-8A70-4776-BD24-361B5D5B50A8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31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xmlns="" id="{EC04A877-5A34-4934-B1C2-2619D8AC295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32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xmlns="" id="{1E010F79-7EBF-4D99-A70E-810A0AD4FE4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33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xmlns="" id="{9AE2C87E-3CC5-4B30-AF87-5CFF6361B9E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34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xmlns="" id="{87016B7D-FCE8-4236-809D-695E135B220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35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xmlns="" id="{E7AB8797-B0A5-4AA1-8AA9-49108C15D607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36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xmlns="" id="{5B5D7A28-EFF2-4A62-A737-23C55CE28832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37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xmlns="" id="{065D4BE4-791C-4BD7-B07C-9BB65F227085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38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xmlns="" id="{0EF6E40F-AFE9-4BAD-87B4-C2E4E885C07A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39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xmlns="" id="{29CFAF55-D754-4577-A784-00BC729FBCCE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40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51B1489B-656C-47AC-B5BD-2B3B18663865}"/>
              </a:ext>
            </a:extLst>
          </p:cNvPr>
          <p:cNvSpPr/>
          <p:nvPr/>
        </p:nvSpPr>
        <p:spPr>
          <a:xfrm>
            <a:off x="5372100" y="4572000"/>
            <a:ext cx="1143000" cy="12573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</a:rPr>
              <a:t>Hết giờ</a:t>
            </a: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xmlns="" id="{6496A355-B2CF-477C-8657-14068BB39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541603"/>
              </p:ext>
            </p:extLst>
          </p:nvPr>
        </p:nvGraphicFramePr>
        <p:xfrm>
          <a:off x="2835275" y="47625"/>
          <a:ext cx="46323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Equation" r:id="rId4" imgW="1117440" imgH="228600" progId="Equation.DSMT4">
                  <p:embed/>
                </p:oleObj>
              </mc:Choice>
              <mc:Fallback>
                <p:oleObj name="Equation" r:id="rId4" imgW="1117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35275" y="47625"/>
                        <a:ext cx="4632325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xmlns="" id="{6496A355-B2CF-477C-8657-14068BB39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635994"/>
              </p:ext>
            </p:extLst>
          </p:nvPr>
        </p:nvGraphicFramePr>
        <p:xfrm>
          <a:off x="171450" y="1752600"/>
          <a:ext cx="6838950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Equation" r:id="rId6" imgW="1638000" imgH="482400" progId="Equation.DSMT4">
                  <p:embed/>
                </p:oleObj>
              </mc:Choice>
              <mc:Fallback>
                <p:oleObj name="Equation" r:id="rId6" imgW="1638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1450" y="1752600"/>
                        <a:ext cx="6838950" cy="199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4038600" y="2900363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5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9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1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4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2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2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0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3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3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3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36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3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3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3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38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3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39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4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4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4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4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4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4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4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4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4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4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4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47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4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4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4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4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on Button: Back or Previous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804B70CF-08D1-4C7E-8226-D5EFEF638043}"/>
              </a:ext>
            </a:extLst>
          </p:cNvPr>
          <p:cNvSpPr/>
          <p:nvPr/>
        </p:nvSpPr>
        <p:spPr>
          <a:xfrm>
            <a:off x="7486650" y="5687668"/>
            <a:ext cx="514350" cy="3429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266CEBD-54DC-4B7C-B67C-2FAD155B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6019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565EF42E-10FA-44EA-9168-EE1846A2B00E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499598A6-BC71-4072-9B69-14491F6D3C03}"/>
              </a:ext>
            </a:extLst>
          </p:cNvPr>
          <p:cNvSpPr/>
          <p:nvPr/>
        </p:nvSpPr>
        <p:spPr>
          <a:xfrm>
            <a:off x="5374481" y="4572000"/>
            <a:ext cx="1143000" cy="1257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Thời gian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03E3A740-9AEE-4C49-A979-93707B501250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042810FE-FFD2-44C5-BE0E-7FDDD5E4735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1B774D53-F257-49DD-B19F-BFB1E27A0DC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4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2EED5BDE-2040-4E16-BD94-651455906019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6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BEDB72DB-5AAA-4ABA-B00C-3376D1E334EE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5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F98A486F-A2AD-43DB-A865-89BA00E02A0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7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1C0956FE-1853-484B-B54C-505D58A1FA4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8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B7AA3877-C6AD-4E5E-B469-55F925B6A16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9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6E776F37-3753-4E69-AA59-68C0012D466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10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9D089611-362D-4687-89F1-F67476831EE6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11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CA4A839F-699D-4066-99FA-C0E5AE81E2D5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12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5A3B8E20-40DD-4C5C-A1AE-F17DD200812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13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21CFA2FB-FC2E-4710-BC8D-29F434ADF0C3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14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27B3DE4C-BC03-4734-9617-C194797F22E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15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D73C9682-28E1-4064-87EB-AF8302A37EB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16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xmlns="" id="{7723BC3D-9076-43C7-AE59-8A4FD8C33B10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17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305DCCB8-902E-4D7C-BB90-2D67C7AD24C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18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2FF106A3-2208-4ADB-838A-14DB7CCB63B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19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xmlns="" id="{4CFCF983-E4D7-4DC1-B4D7-7966A469519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20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xmlns="" id="{AA812F1B-5E3E-4864-A4FD-BAA46EB3642A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21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9A5FB6EE-CEA5-492C-9601-7BD4B5D67BE1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22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xmlns="" id="{C269A7D1-1F8C-4975-B07A-09B1EF1DC930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23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F0223500-5AC7-4969-9AE5-29F1B48F29F1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24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xmlns="" id="{01FEC3CD-5B5C-4306-BD70-57E3C585A71B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25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DB33F4C4-0D8A-41D5-A2ED-EE5419364579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26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xmlns="" id="{E2BD5A60-B10A-4A21-A19D-A1A6A87487F9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27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091EF3FA-FB17-4021-9386-355459792B77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28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xmlns="" id="{38F5DE54-5F2E-4266-A585-B67497EE039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29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1D8967E8-F96A-45A6-A7AA-7F8F28DBF727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30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xmlns="" id="{AFB43BAE-8A70-4776-BD24-361B5D5B50A8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31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xmlns="" id="{EC04A877-5A34-4934-B1C2-2619D8AC295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32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xmlns="" id="{1E010F79-7EBF-4D99-A70E-810A0AD4FE4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33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xmlns="" id="{9AE2C87E-3CC5-4B30-AF87-5CFF6361B9E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34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xmlns="" id="{87016B7D-FCE8-4236-809D-695E135B220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35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xmlns="" id="{E7AB8797-B0A5-4AA1-8AA9-49108C15D607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36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xmlns="" id="{5B5D7A28-EFF2-4A62-A737-23C55CE28832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37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xmlns="" id="{065D4BE4-791C-4BD7-B07C-9BB65F227085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38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xmlns="" id="{0EF6E40F-AFE9-4BAD-87B4-C2E4E885C07A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39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xmlns="" id="{29CFAF55-D754-4577-A784-00BC729FBCCE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40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51B1489B-656C-47AC-B5BD-2B3B18663865}"/>
              </a:ext>
            </a:extLst>
          </p:cNvPr>
          <p:cNvSpPr/>
          <p:nvPr/>
        </p:nvSpPr>
        <p:spPr>
          <a:xfrm>
            <a:off x="5372100" y="4572000"/>
            <a:ext cx="1143000" cy="12573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</a:rPr>
              <a:t>Hết giờ</a:t>
            </a: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xmlns="" id="{6496A355-B2CF-477C-8657-14068BB39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42369"/>
              </p:ext>
            </p:extLst>
          </p:nvPr>
        </p:nvGraphicFramePr>
        <p:xfrm>
          <a:off x="1074738" y="862013"/>
          <a:ext cx="442118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Equation" r:id="rId4" imgW="1066680" imgH="228600" progId="Equation.DSMT4">
                  <p:embed/>
                </p:oleObj>
              </mc:Choice>
              <mc:Fallback>
                <p:oleObj name="Equation" r:id="rId4" imgW="1066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738" y="862013"/>
                        <a:ext cx="4421187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xmlns="" id="{6496A355-B2CF-477C-8657-14068BB39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130119"/>
              </p:ext>
            </p:extLst>
          </p:nvPr>
        </p:nvGraphicFramePr>
        <p:xfrm>
          <a:off x="1311275" y="2409825"/>
          <a:ext cx="5927725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Equation" r:id="rId6" imgW="1612800" imgH="431640" progId="Equation.DSMT4">
                  <p:embed/>
                </p:oleObj>
              </mc:Choice>
              <mc:Fallback>
                <p:oleObj name="Equation" r:id="rId6" imgW="1612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11275" y="2409825"/>
                        <a:ext cx="5927725" cy="178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1219200" y="3314364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5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9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1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4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2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2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0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3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3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3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36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3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3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3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38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3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39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4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4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4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4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4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4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4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4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4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4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4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47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4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4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4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4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on Button: Back or Previous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804B70CF-08D1-4C7E-8226-D5EFEF638043}"/>
              </a:ext>
            </a:extLst>
          </p:cNvPr>
          <p:cNvSpPr/>
          <p:nvPr/>
        </p:nvSpPr>
        <p:spPr>
          <a:xfrm>
            <a:off x="7486650" y="5687668"/>
            <a:ext cx="514350" cy="3429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266CEBD-54DC-4B7C-B67C-2FAD155B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906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565EF42E-10FA-44EA-9168-EE1846A2B00E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499598A6-BC71-4072-9B69-14491F6D3C03}"/>
              </a:ext>
            </a:extLst>
          </p:cNvPr>
          <p:cNvSpPr/>
          <p:nvPr/>
        </p:nvSpPr>
        <p:spPr>
          <a:xfrm>
            <a:off x="5374481" y="4572000"/>
            <a:ext cx="1143000" cy="12573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Thời gian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03E3A740-9AEE-4C49-A979-93707B501250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042810FE-FFD2-44C5-BE0E-7FDDD5E4735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1B774D53-F257-49DD-B19F-BFB1E27A0DC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4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2EED5BDE-2040-4E16-BD94-651455906019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6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BEDB72DB-5AAA-4ABA-B00C-3376D1E334EE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5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F98A486F-A2AD-43DB-A865-89BA00E02A0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7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1C0956FE-1853-484B-B54C-505D58A1FA4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8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B7AA3877-C6AD-4E5E-B469-55F925B6A16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9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6E776F37-3753-4E69-AA59-68C0012D466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10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9D089611-362D-4687-89F1-F67476831EE6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11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CA4A839F-699D-4066-99FA-C0E5AE81E2D5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12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5A3B8E20-40DD-4C5C-A1AE-F17DD200812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13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21CFA2FB-FC2E-4710-BC8D-29F434ADF0C3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14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27B3DE4C-BC03-4734-9617-C194797F22E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15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D73C9682-28E1-4064-87EB-AF8302A37EB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16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xmlns="" id="{7723BC3D-9076-43C7-AE59-8A4FD8C33B10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17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305DCCB8-902E-4D7C-BB90-2D67C7AD24C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18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2FF106A3-2208-4ADB-838A-14DB7CCB63B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19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xmlns="" id="{4CFCF983-E4D7-4DC1-B4D7-7966A469519D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20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xmlns="" id="{AA812F1B-5E3E-4864-A4FD-BAA46EB3642A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21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9A5FB6EE-CEA5-492C-9601-7BD4B5D67BE1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22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xmlns="" id="{C269A7D1-1F8C-4975-B07A-09B1EF1DC930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23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F0223500-5AC7-4969-9AE5-29F1B48F29F1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24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xmlns="" id="{01FEC3CD-5B5C-4306-BD70-57E3C585A71B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25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DB33F4C4-0D8A-41D5-A2ED-EE5419364579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26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xmlns="" id="{E2BD5A60-B10A-4A21-A19D-A1A6A87487F9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27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091EF3FA-FB17-4021-9386-355459792B77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28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xmlns="" id="{38F5DE54-5F2E-4266-A585-B67497EE039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29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1D8967E8-F96A-45A6-A7AA-7F8F28DBF727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30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xmlns="" id="{AFB43BAE-8A70-4776-BD24-361B5D5B50A8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31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xmlns="" id="{EC04A877-5A34-4934-B1C2-2619D8AC2954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32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xmlns="" id="{1E010F79-7EBF-4D99-A70E-810A0AD4FE4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33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xmlns="" id="{9AE2C87E-3CC5-4B30-AF87-5CFF6361B9EF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34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xmlns="" id="{87016B7D-FCE8-4236-809D-695E135B220C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35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xmlns="" id="{E7AB8797-B0A5-4AA1-8AA9-49108C15D607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36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xmlns="" id="{5B5D7A28-EFF2-4A62-A737-23C55CE28832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37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xmlns="" id="{065D4BE4-791C-4BD7-B07C-9BB65F227085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38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xmlns="" id="{0EF6E40F-AFE9-4BAD-87B4-C2E4E885C07A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39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xmlns="" id="{29CFAF55-D754-4577-A784-00BC729FBCCE}"/>
              </a:ext>
            </a:extLst>
          </p:cNvPr>
          <p:cNvSpPr/>
          <p:nvPr/>
        </p:nvSpPr>
        <p:spPr>
          <a:xfrm>
            <a:off x="5353289" y="4572000"/>
            <a:ext cx="1143000" cy="1257300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/>
              <a:t>40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51B1489B-656C-47AC-B5BD-2B3B18663865}"/>
              </a:ext>
            </a:extLst>
          </p:cNvPr>
          <p:cNvSpPr/>
          <p:nvPr/>
        </p:nvSpPr>
        <p:spPr>
          <a:xfrm>
            <a:off x="5372100" y="4572000"/>
            <a:ext cx="1143000" cy="12573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</a:rPr>
              <a:t>Hết giờ</a:t>
            </a: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xmlns="" id="{6496A355-B2CF-477C-8657-14068BB39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443641"/>
              </p:ext>
            </p:extLst>
          </p:nvPr>
        </p:nvGraphicFramePr>
        <p:xfrm>
          <a:off x="533400" y="586124"/>
          <a:ext cx="363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Equation" r:id="rId4" imgW="876240" imgH="203040" progId="Equation.DSMT4">
                  <p:embed/>
                </p:oleObj>
              </mc:Choice>
              <mc:Fallback>
                <p:oleObj name="Equation" r:id="rId4" imgW="876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586124"/>
                        <a:ext cx="3632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xmlns="" id="{6496A355-B2CF-477C-8657-14068BB39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947982"/>
              </p:ext>
            </p:extLst>
          </p:nvPr>
        </p:nvGraphicFramePr>
        <p:xfrm>
          <a:off x="685800" y="2016918"/>
          <a:ext cx="4800600" cy="3545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Equation" r:id="rId6" imgW="1422360" imgH="888840" progId="Equation.DSMT4">
                  <p:embed/>
                </p:oleObj>
              </mc:Choice>
              <mc:Fallback>
                <p:oleObj name="Equation" r:id="rId6" imgW="14223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800" y="2016918"/>
                        <a:ext cx="4800600" cy="3545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601014" y="1964330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56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9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1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4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2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2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0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3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3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3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36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3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3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3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38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3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39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4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4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4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4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4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4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4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4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4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4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4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47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4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4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4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4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5E0B3-1A8E-4738-96DC-5047036E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1002" cy="994172"/>
          </a:xfrm>
        </p:spPr>
        <p:txBody>
          <a:bodyPr>
            <a:normAutofit fontScale="90000"/>
          </a:bodyPr>
          <a:lstStyle/>
          <a:p>
            <a:r>
              <a:rPr lang="vi-VN" b="1" u="sng" dirty="0">
                <a:solidFill>
                  <a:schemeClr val="tx2">
                    <a:lumMod val="75000"/>
                  </a:schemeClr>
                </a:solidFill>
              </a:rPr>
              <a:t>Bài 3</a:t>
            </a:r>
            <a:r>
              <a:rPr lang="vi-VN" b="1" dirty="0">
                <a:solidFill>
                  <a:schemeClr val="tx2">
                    <a:lumMod val="75000"/>
                  </a:schemeClr>
                </a:solidFill>
              </a:rPr>
              <a:t>: Phân tích đa thức thành nhân tử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1D88856-CBF5-4809-8BE2-65C2206A3A6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241093"/>
              </p:ext>
            </p:extLst>
          </p:nvPr>
        </p:nvGraphicFramePr>
        <p:xfrm>
          <a:off x="909638" y="838200"/>
          <a:ext cx="4348162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Equation" r:id="rId3" imgW="1206360" imgH="482400" progId="Equation.DSMT4">
                  <p:embed/>
                </p:oleObj>
              </mc:Choice>
              <mc:Fallback>
                <p:oleObj name="Equation" r:id="rId3" imgW="12063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9638" y="838200"/>
                        <a:ext cx="4348162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xmlns="" id="{ECAEF597-CDB0-40A1-8FA1-AA32F373C4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706900"/>
              </p:ext>
            </p:extLst>
          </p:nvPr>
        </p:nvGraphicFramePr>
        <p:xfrm>
          <a:off x="914400" y="2971800"/>
          <a:ext cx="3657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name="Equation" r:id="rId5" imgW="939600" imgH="228600" progId="Equation.DSMT4">
                  <p:embed/>
                </p:oleObj>
              </mc:Choice>
              <mc:Fallback>
                <p:oleObj name="Equation" r:id="rId5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2971800"/>
                        <a:ext cx="36576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dhdt 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381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Digit 1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386" y="4876800"/>
            <a:ext cx="2590800" cy="133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5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981200"/>
            <a:ext cx="9144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thưởng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10!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0" b="1" dirty="0">
              <a:solidFill>
                <a:srgbClr val="D60093"/>
              </a:solidFill>
              <a:latin typeface="Times New Roman" pitchFamily="18" charset="0"/>
            </a:endParaRP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85800" y="304800"/>
            <a:ext cx="2057400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1D528D"/>
              </a:solidFill>
            </a:endParaRP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7315200" y="304800"/>
            <a:ext cx="1295400" cy="4191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1D528D"/>
              </a:solidFill>
            </a:endParaRP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3733800" y="457200"/>
            <a:ext cx="25146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1D528D"/>
              </a:solidFill>
            </a:endParaRP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685800" y="3276600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1D528D"/>
              </a:solidFill>
            </a:endParaRP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4267200" y="4343400"/>
            <a:ext cx="167640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1D528D"/>
              </a:solidFill>
            </a:endParaRP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6400800" y="4191000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1D528D"/>
              </a:solidFill>
            </a:endParaRPr>
          </a:p>
        </p:txBody>
      </p:sp>
      <p:sp>
        <p:nvSpPr>
          <p:cNvPr id="3175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1D528D"/>
              </a:solidFill>
            </a:endParaRPr>
          </a:p>
        </p:txBody>
      </p:sp>
      <p:pic>
        <p:nvPicPr>
          <p:cNvPr id="31754" name="Picture 10" descr="ag00373_"/>
          <p:cNvPicPr>
            <a:picLocks noGrp="1" noChangeAspect="1" noChangeArrowheads="1" noCrop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935610">
            <a:off x="3962400" y="3962400"/>
            <a:ext cx="1000125" cy="962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5" name="Picture 11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64390">
            <a:off x="5715000" y="39624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64390">
            <a:off x="2286000" y="39624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64390">
            <a:off x="381000" y="23622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64390">
            <a:off x="7467600" y="23622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5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64390">
            <a:off x="4114800" y="54102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pplause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6200" y="5881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9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747" grpId="0" animBg="1"/>
      <p:bldP spid="31748" grpId="0" animBg="1"/>
      <p:bldP spid="31749" grpId="0" animBg="1"/>
      <p:bldP spid="31750" grpId="0" animBg="1"/>
      <p:bldP spid="31751" grpId="0" animBg="1"/>
      <p:bldP spid="317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781425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-76200"/>
            <a:ext cx="472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C-VẬN DỤNG: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F1D88856-CBF5-4809-8BE2-65C2206A3A61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9508542"/>
              </p:ext>
            </p:extLst>
          </p:nvPr>
        </p:nvGraphicFramePr>
        <p:xfrm>
          <a:off x="977900" y="4543425"/>
          <a:ext cx="44323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6" name="Equation" r:id="rId4" imgW="723600" imgH="228600" progId="Equation.DSMT4">
                  <p:embed/>
                </p:oleObj>
              </mc:Choice>
              <mc:Fallback>
                <p:oleObj name="Equation" r:id="rId4" imgW="723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7900" y="4543425"/>
                        <a:ext cx="4432300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5715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xmlns="" id="{F1D88856-CBF5-4809-8BE2-65C2206A3A61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15111555"/>
              </p:ext>
            </p:extLst>
          </p:nvPr>
        </p:nvGraphicFramePr>
        <p:xfrm>
          <a:off x="2362200" y="5786418"/>
          <a:ext cx="5105400" cy="919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7" name="Equation" r:id="rId6" imgW="1143000" imgH="203040" progId="Equation.DSMT4">
                  <p:embed/>
                </p:oleObj>
              </mc:Choice>
              <mc:Fallback>
                <p:oleObj name="Equation" r:id="rId6" imgW="1143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2200" y="5786418"/>
                        <a:ext cx="5105400" cy="919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xmlns="" id="{8A8F605D-B2FF-4A66-AD62-45FBF5F22B70}"/>
              </a:ext>
            </a:extLst>
          </p:cNvPr>
          <p:cNvSpPr txBox="1">
            <a:spLocks/>
          </p:cNvSpPr>
          <p:nvPr/>
        </p:nvSpPr>
        <p:spPr bwMode="auto">
          <a:xfrm>
            <a:off x="304800" y="1069217"/>
            <a:ext cx="4114800" cy="83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40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x, biết:</a:t>
            </a:r>
            <a:br>
              <a:rPr lang="vi-VN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xmlns="" id="{262B1B08-7C98-4F03-9C74-AA5AA6DEE1F4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41363554"/>
              </p:ext>
            </p:extLst>
          </p:nvPr>
        </p:nvGraphicFramePr>
        <p:xfrm>
          <a:off x="1981200" y="1866899"/>
          <a:ext cx="518160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8" name="Equation" r:id="rId8" imgW="1320480" imgH="457200" progId="Equation.DSMT4">
                  <p:embed/>
                </p:oleObj>
              </mc:Choice>
              <mc:Fallback>
                <p:oleObj name="Equation" r:id="rId8" imgW="1320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81200" y="1866899"/>
                        <a:ext cx="5181600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664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76200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D-TÌM 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TÒI MỞ RỘNG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85482" y="1219200"/>
            <a:ext cx="8686800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Blaise Pascal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66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en:Help:IPA/French"/>
              </a:rPr>
              <a:t>[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66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en:Help:IPA/French"/>
              </a:rPr>
              <a:t>blɛz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66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en:Help:IPA/French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66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en:Help:IPA/French"/>
              </a:rPr>
              <a:t>paskal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66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en:Help:IPA/French"/>
              </a:rPr>
              <a:t>]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19 tháng 6"/>
              </a:rPr>
              <a:t>19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19 tháng 6"/>
              </a:rPr>
              <a:t>tháng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19 tháng 6"/>
              </a:rPr>
              <a:t> 6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1623"/>
              </a:rPr>
              <a:t>1623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19 tháng 8"/>
              </a:rPr>
              <a:t>19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19 tháng 8"/>
              </a:rPr>
              <a:t>tháng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19 tháng 8"/>
              </a:rPr>
              <a:t> 8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1662"/>
              </a:rPr>
              <a:t>1662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Lee Central Paint)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Toán học"/>
              </a:rPr>
              <a:t>toán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Toán học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Toán học"/>
              </a:rPr>
              <a:t>học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Vật lý học"/>
              </a:rPr>
              <a:t>vật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Vật lý học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Vật lý học"/>
              </a:rPr>
              <a:t>lý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Người Pháp"/>
              </a:rPr>
              <a:t>người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Người Pháp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Người Pháp"/>
              </a:rPr>
              <a:t>Pháp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Pascal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Rouen"/>
              </a:rPr>
              <a:t>Rouen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15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1" name="Text Box 4"/>
          <p:cNvSpPr txBox="1">
            <a:spLocks noChangeArrowheads="1"/>
          </p:cNvSpPr>
          <p:nvPr/>
        </p:nvSpPr>
        <p:spPr bwMode="auto">
          <a:xfrm>
            <a:off x="914400" y="50292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800">
              <a:latin typeface="Verdana" pitchFamily="34" charset="0"/>
            </a:endParaRPr>
          </a:p>
        </p:txBody>
      </p:sp>
      <p:sp>
        <p:nvSpPr>
          <p:cNvPr id="58389" name="WordArt 21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latin typeface="Times New Roman"/>
                <a:cs typeface="Times New Roman"/>
              </a:rPr>
              <a:t>I.KHỞI ĐỘNG</a:t>
            </a:r>
            <a:endParaRPr lang="en-US" sz="36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latin typeface="Times New Roman"/>
              <a:cs typeface="Times New Roman"/>
            </a:endParaRPr>
          </a:p>
        </p:txBody>
      </p:sp>
      <p:pic>
        <p:nvPicPr>
          <p:cNvPr id="19483" name="Picture 2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4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19485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pic>
        <p:nvPicPr>
          <p:cNvPr id="19494" name="Picture 319" descr="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4999"/>
            <a:ext cx="3581400" cy="36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74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him của Vinh Truong trên Lịch sử (Có hình ảnh) | Toán học, Hình học, Tỷ lệ  v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" y="0"/>
            <a:ext cx="769620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0"/>
            <a:ext cx="2514600" cy="2895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2514600" cy="2895600"/>
          </a:xfrm>
          <a:prstGeom prst="rect">
            <a:avLst/>
          </a:prstGeom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xmlns="" id="{F1D88856-CBF5-4809-8BE2-65C2206A3A61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27700490"/>
              </p:ext>
            </p:extLst>
          </p:nvPr>
        </p:nvGraphicFramePr>
        <p:xfrm>
          <a:off x="1752600" y="2438400"/>
          <a:ext cx="5029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Equation" r:id="rId5" imgW="507960" imgH="228600" progId="Equation.DSMT4">
                  <p:embed/>
                </p:oleObj>
              </mc:Choice>
              <mc:Fallback>
                <p:oleObj name="Equation" r:id="rId5" imgW="507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600" y="2438400"/>
                        <a:ext cx="5029200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814792" y="5934670"/>
            <a:ext cx="4593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Tam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giác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Pascal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7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2133600" y="0"/>
            <a:ext cx="472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HƯỚNG DẪN VỀ NHÀ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4819" name="Rectangle 9"/>
          <p:cNvSpPr>
            <a:spLocks noChangeArrowheads="1"/>
          </p:cNvSpPr>
          <p:nvPr/>
        </p:nvSpPr>
        <p:spPr bwMode="auto">
          <a:xfrm>
            <a:off x="0" y="0"/>
            <a:ext cx="9296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3600"/>
          </a:p>
        </p:txBody>
      </p:sp>
      <p:pic>
        <p:nvPicPr>
          <p:cNvPr id="34820" name="Picture 17" descr="chop (1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82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20"/>
          <p:cNvSpPr txBox="1">
            <a:spLocks noChangeArrowheads="1"/>
          </p:cNvSpPr>
          <p:nvPr/>
        </p:nvSpPr>
        <p:spPr bwMode="auto">
          <a:xfrm>
            <a:off x="0" y="1390650"/>
            <a:ext cx="91440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742950" indent="-742950">
              <a:buAutoNum type="arabicParenR"/>
            </a:pPr>
            <a:r>
              <a:rPr lang="en-US" sz="3600" dirty="0" err="1" smtClean="0">
                <a:sym typeface="Wingdings" pitchFamily="2" charset="2"/>
              </a:rPr>
              <a:t>Nắm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chắc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các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kiến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thức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về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nhân</a:t>
            </a:r>
            <a:r>
              <a:rPr lang="en-US" sz="3600" dirty="0" smtClean="0">
                <a:sym typeface="Wingdings" pitchFamily="2" charset="2"/>
              </a:rPr>
              <a:t>, chia </a:t>
            </a:r>
            <a:r>
              <a:rPr lang="en-US" sz="3600" dirty="0" err="1" smtClean="0">
                <a:sym typeface="Wingdings" pitchFamily="2" charset="2"/>
              </a:rPr>
              <a:t>đa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thức</a:t>
            </a:r>
            <a:r>
              <a:rPr lang="en-US" sz="3600" dirty="0" smtClean="0">
                <a:sym typeface="Wingdings" pitchFamily="2" charset="2"/>
              </a:rPr>
              <a:t>, </a:t>
            </a:r>
            <a:r>
              <a:rPr lang="en-US" sz="3600" dirty="0" err="1" smtClean="0">
                <a:sym typeface="Wingdings" pitchFamily="2" charset="2"/>
              </a:rPr>
              <a:t>vận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dụng</a:t>
            </a:r>
            <a:r>
              <a:rPr lang="en-US" sz="3600" dirty="0" smtClean="0">
                <a:sym typeface="Wingdings" pitchFamily="2" charset="2"/>
              </a:rPr>
              <a:t> 7 </a:t>
            </a:r>
            <a:r>
              <a:rPr lang="en-US" sz="3600" dirty="0" err="1" smtClean="0">
                <a:sym typeface="Wingdings" pitchFamily="2" charset="2"/>
              </a:rPr>
              <a:t>hằng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đẳng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thức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đáng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nhớ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và</a:t>
            </a:r>
            <a:r>
              <a:rPr lang="en-US" sz="3600" dirty="0" smtClean="0">
                <a:sym typeface="Wingdings" pitchFamily="2" charset="2"/>
              </a:rPr>
              <a:t> 4 </a:t>
            </a:r>
            <a:r>
              <a:rPr lang="en-US" sz="3600" dirty="0" err="1" smtClean="0">
                <a:sym typeface="Wingdings" pitchFamily="2" charset="2"/>
              </a:rPr>
              <a:t>phương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pháp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phân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tích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đa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thức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thành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nhân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tử</a:t>
            </a:r>
            <a:r>
              <a:rPr lang="en-US" sz="3600" dirty="0" smtClean="0">
                <a:sym typeface="Wingdings" pitchFamily="2" charset="2"/>
              </a:rPr>
              <a:t>.</a:t>
            </a:r>
          </a:p>
          <a:p>
            <a:r>
              <a:rPr lang="en-US" sz="3600" dirty="0" smtClean="0">
                <a:sym typeface="Wingdings" pitchFamily="2" charset="2"/>
              </a:rPr>
              <a:t> 2</a:t>
            </a:r>
            <a:r>
              <a:rPr lang="en-US" sz="3600" dirty="0">
                <a:sym typeface="Wingdings" pitchFamily="2" charset="2"/>
              </a:rPr>
              <a:t>) </a:t>
            </a:r>
            <a:r>
              <a:rPr lang="en-US" sz="3600" dirty="0" err="1" smtClean="0">
                <a:sym typeface="Wingdings" pitchFamily="2" charset="2"/>
              </a:rPr>
              <a:t>Nắm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vững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các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bài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toán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áp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dụng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các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kiến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thức</a:t>
            </a:r>
            <a:r>
              <a:rPr lang="en-US" sz="3600" dirty="0" smtClean="0">
                <a:sym typeface="Wingdings" pitchFamily="2" charset="2"/>
              </a:rPr>
              <a:t> ở </a:t>
            </a:r>
            <a:r>
              <a:rPr lang="en-US" sz="3600" dirty="0" err="1" smtClean="0">
                <a:sym typeface="Wingdings" pitchFamily="2" charset="2"/>
              </a:rPr>
              <a:t>trên</a:t>
            </a:r>
            <a:r>
              <a:rPr lang="en-US" sz="3600" dirty="0" smtClean="0">
                <a:sym typeface="Wingdings" pitchFamily="2" charset="2"/>
              </a:rPr>
              <a:t>. </a:t>
            </a:r>
          </a:p>
          <a:p>
            <a:r>
              <a:rPr lang="en-US" sz="3600" dirty="0" smtClean="0">
                <a:sym typeface="Wingdings" pitchFamily="2" charset="2"/>
              </a:rPr>
              <a:t>3</a:t>
            </a:r>
            <a:r>
              <a:rPr lang="en-US" sz="3600" dirty="0">
                <a:sym typeface="Wingdings" pitchFamily="2" charset="2"/>
              </a:rPr>
              <a:t>) Làm các </a:t>
            </a:r>
            <a:r>
              <a:rPr lang="en-US" sz="3600" dirty="0" err="1">
                <a:sym typeface="Wingdings" pitchFamily="2" charset="2"/>
              </a:rPr>
              <a:t>bài</a:t>
            </a:r>
            <a:r>
              <a:rPr lang="en-US" sz="3600" dirty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tập</a:t>
            </a:r>
            <a:r>
              <a:rPr lang="en-US" sz="3600" dirty="0" smtClean="0">
                <a:sym typeface="Wingdings" pitchFamily="2" charset="2"/>
              </a:rPr>
              <a:t> 2c,f;3a,d,g;4a,d;5a </a:t>
            </a:r>
            <a:r>
              <a:rPr lang="en-US" sz="3600" dirty="0" err="1" smtClean="0">
                <a:sym typeface="Wingdings" pitchFamily="2" charset="2"/>
              </a:rPr>
              <a:t>trong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đề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cương</a:t>
            </a:r>
            <a:r>
              <a:rPr lang="en-US" sz="3600" dirty="0" smtClean="0">
                <a:sym typeface="Wingdings" pitchFamily="2" charset="2"/>
              </a:rPr>
              <a:t>.</a:t>
            </a:r>
          </a:p>
          <a:p>
            <a:r>
              <a:rPr lang="en-US" sz="3600" dirty="0" smtClean="0">
                <a:sym typeface="Wingdings" pitchFamily="2" charset="2"/>
              </a:rPr>
              <a:t>4</a:t>
            </a:r>
            <a:r>
              <a:rPr lang="en-US" sz="3600" i="1" dirty="0" smtClean="0">
                <a:sym typeface="Wingdings" pitchFamily="2" charset="2"/>
              </a:rPr>
              <a:t>) </a:t>
            </a:r>
            <a:r>
              <a:rPr lang="en-US" sz="3600" dirty="0">
                <a:sym typeface="Wingdings" pitchFamily="2" charset="2"/>
              </a:rPr>
              <a:t>Chuẩn bị tiết </a:t>
            </a:r>
            <a:r>
              <a:rPr lang="en-US" sz="3600" dirty="0" err="1">
                <a:sym typeface="Wingdings" pitchFamily="2" charset="2"/>
              </a:rPr>
              <a:t>sau</a:t>
            </a:r>
            <a:r>
              <a:rPr lang="en-US" sz="3600" dirty="0" smtClean="0">
                <a:sym typeface="Wingdings" pitchFamily="2" charset="2"/>
              </a:rPr>
              <a:t>: </a:t>
            </a:r>
            <a:r>
              <a:rPr lang="en-US" sz="3600" dirty="0" err="1" smtClean="0">
                <a:sym typeface="Wingdings" pitchFamily="2" charset="2"/>
              </a:rPr>
              <a:t>ôn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tập</a:t>
            </a:r>
            <a:r>
              <a:rPr lang="en-US" sz="3600" dirty="0" smtClean="0">
                <a:sym typeface="Wingdings" pitchFamily="2" charset="2"/>
              </a:rPr>
              <a:t>  (</a:t>
            </a:r>
            <a:r>
              <a:rPr lang="en-US" sz="3600" dirty="0" err="1" smtClean="0">
                <a:sym typeface="Wingdings" pitchFamily="2" charset="2"/>
              </a:rPr>
              <a:t>tt</a:t>
            </a:r>
            <a:r>
              <a:rPr lang="en-US" sz="3600" dirty="0" smtClean="0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533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609600" y="1828800"/>
            <a:ext cx="79248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FF0000"/>
                </a:solidFill>
                <a:latin typeface="Bodoni MT" panose="02070603080606020203" pitchFamily="18" charset="0"/>
              </a:rPr>
              <a:t>CHÂN THÀNH CẢM ƠN </a:t>
            </a:r>
          </a:p>
          <a:p>
            <a:pPr algn="ctr" eaLnBrk="1" hangingPunct="1"/>
            <a:r>
              <a:rPr lang="en-US" altLang="en-US" sz="4400" b="1" dirty="0">
                <a:solidFill>
                  <a:srgbClr val="FF0000"/>
                </a:solidFill>
                <a:latin typeface="Bodoni MT" panose="02070603080606020203" pitchFamily="18" charset="0"/>
              </a:rPr>
              <a:t>QUÝ THẦY CÔ VÀ CÁC EM HỌC SINH</a:t>
            </a:r>
          </a:p>
          <a:p>
            <a:pPr algn="ctr" eaLnBrk="1" hangingPunct="1"/>
            <a:r>
              <a:rPr lang="en-US" altLang="en-US" sz="4400" b="1" dirty="0">
                <a:solidFill>
                  <a:srgbClr val="FF0000"/>
                </a:solidFill>
                <a:latin typeface="Bodoni MT" panose="02070603080606020203" pitchFamily="18" charset="0"/>
              </a:rPr>
              <a:t>KÍNH CHÚC SỨC KHỎE VÀ MAY MẮN</a:t>
            </a:r>
            <a:r>
              <a:rPr lang="en-US" altLang="en-US" sz="44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!</a:t>
            </a:r>
            <a:endParaRPr lang="en-US" altLang="en-US" sz="4400" b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7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88"/>
            <a:ext cx="9143999" cy="1193512"/>
          </a:xfrm>
          <a:gradFill flip="none" rotWithShape="1">
            <a:gsLst>
              <a:gs pos="0">
                <a:srgbClr val="FFFF00"/>
              </a:gs>
              <a:gs pos="91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  <a:cs typeface="Times New Roman" pitchFamily="18" charset="0"/>
              </a:rPr>
              <a:t>TRÒ CHƠI </a:t>
            </a:r>
            <a:r>
              <a:rPr lang="en-US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  <a:cs typeface="Times New Roman" pitchFamily="18" charset="0"/>
              </a:rPr>
              <a:t>“PHIẾU BÉ NGOAN”</a:t>
            </a:r>
            <a:endParaRPr lang="vi-VN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anose="02000505000000020004" pitchFamily="2" charset="0"/>
              <a:cs typeface="Times New Roman" pitchFamily="18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686800" cy="3200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120s.</a:t>
            </a:r>
            <a:endParaRPr lang="en-US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Sound 2">
            <a:hlinkClick r:id="rId3" action="ppaction://hlinkfile" highlightClick="1">
              <a:snd r:embed="rId2" name="applause.wav"/>
            </a:hlinkClick>
          </p:cNvPr>
          <p:cNvSpPr/>
          <p:nvPr/>
        </p:nvSpPr>
        <p:spPr>
          <a:xfrm>
            <a:off x="7620000" y="6096000"/>
            <a:ext cx="838200" cy="6096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0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0"/>
            <a:ext cx="9144000" cy="7315200"/>
          </a:xfrm>
          <a:prstGeom prst="rect">
            <a:avLst/>
          </a:prstGeom>
        </p:spPr>
      </p:pic>
      <p:pic>
        <p:nvPicPr>
          <p:cNvPr id="2" name="Picture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57200"/>
            <a:ext cx="914400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3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362200"/>
            <a:ext cx="8229600" cy="1219200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50243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ÔN TẬP GIỮA HỌC KỲ 1</a:t>
            </a:r>
            <a:endParaRPr lang="en-US" sz="54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4321314"/>
            <a:ext cx="7489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D’ran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000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en-US" sz="40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9300" y="914400"/>
            <a:ext cx="5348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MÔN ĐẠI SỐ-TIẾT 19</a:t>
            </a:r>
          </a:p>
        </p:txBody>
      </p:sp>
    </p:spTree>
    <p:extLst>
      <p:ext uri="{BB962C8B-B14F-4D97-AF65-F5344CB8AC3E}">
        <p14:creationId xmlns:p14="http://schemas.microsoft.com/office/powerpoint/2010/main" val="369053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05">
            <a:off x="1179789" y="887788"/>
            <a:ext cx="2969041" cy="32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3273980" cy="35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image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8786">
            <a:off x="3414035" y="1997713"/>
            <a:ext cx="2849510" cy="237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 descr="image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753">
            <a:off x="5719053" y="851650"/>
            <a:ext cx="899612" cy="169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 descr="image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04" y="1371600"/>
            <a:ext cx="917587" cy="10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 descr="image0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0396">
            <a:off x="5738859" y="1910240"/>
            <a:ext cx="847725" cy="29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 descr="image0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488" y="2140636"/>
            <a:ext cx="839391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 descr="image0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6285">
            <a:off x="5594681" y="2188792"/>
            <a:ext cx="1167292" cy="93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 descr="image0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422" y="2071854"/>
            <a:ext cx="827485" cy="79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 descr="image0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41" y="2209800"/>
            <a:ext cx="817960" cy="143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 descr="image0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9083">
            <a:off x="3317247" y="3337428"/>
            <a:ext cx="3612165" cy="333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 descr="image0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0985">
            <a:off x="6099249" y="3677811"/>
            <a:ext cx="1912920" cy="223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 descr="image0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3469">
            <a:off x="6574443" y="4452814"/>
            <a:ext cx="2399274" cy="18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 descr="image0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564">
            <a:off x="6346880" y="5640230"/>
            <a:ext cx="2600817" cy="74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" name="Picture 20" descr="image0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5" y="3471016"/>
            <a:ext cx="3577490" cy="360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1" name="Picture 21" descr="image0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1" y="5935729"/>
            <a:ext cx="1243048" cy="101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2" name="Picture 22" descr="image0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400">
            <a:off x="678342" y="2943233"/>
            <a:ext cx="2846024" cy="255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5" name="Picture 25" descr="image02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866">
            <a:off x="163088" y="1651915"/>
            <a:ext cx="3723928" cy="285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6" name="Picture 26" descr="image00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19" y="3672961"/>
            <a:ext cx="1166466" cy="89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6495379" y="878409"/>
            <a:ext cx="2439742" cy="3231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( A + B )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= A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+ 2AB + B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endParaRPr lang="en-US" altLang="vi-VN" sz="15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6495379" y="1295483"/>
            <a:ext cx="2281171" cy="3231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( A - B )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= A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-  2AB + B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endParaRPr lang="en-US" altLang="vi-VN" sz="15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6511682" y="1712167"/>
            <a:ext cx="2367185" cy="3231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A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-  B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= (A + B) ( A – B)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6511682" y="2121576"/>
            <a:ext cx="2757764" cy="3231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(A + B)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3</a:t>
            </a: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= A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3</a:t>
            </a: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+ 3A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 </a:t>
            </a: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B+3A B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+ B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3</a:t>
            </a:r>
            <a:endParaRPr lang="en-US" altLang="vi-VN" sz="15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6474118" y="2555003"/>
            <a:ext cx="2836734" cy="3231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(A – B)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3</a:t>
            </a: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= A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3 </a:t>
            </a: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- 3A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 </a:t>
            </a: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B + 3AB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 </a:t>
            </a: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- B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3</a:t>
            </a:r>
            <a:endParaRPr lang="en-US" altLang="vi-VN" sz="15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6481512" y="2945862"/>
            <a:ext cx="2730103" cy="3231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A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3</a:t>
            </a: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+ B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3</a:t>
            </a: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= (A + B)(A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– AB + B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 </a:t>
            </a: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6479685" y="3348692"/>
            <a:ext cx="2757764" cy="3231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A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3 </a:t>
            </a: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- B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3</a:t>
            </a: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= (A – B)(A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 </a:t>
            </a: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+ AB + B</a:t>
            </a:r>
            <a:r>
              <a:rPr lang="en-US" altLang="vi-VN" sz="1500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 </a:t>
            </a:r>
            <a:r>
              <a:rPr lang="en-US" altLang="vi-VN" sz="15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1E4A2F2E-B4F5-48BB-A867-8D0A63EB2BED}"/>
              </a:ext>
            </a:extLst>
          </p:cNvPr>
          <p:cNvSpPr txBox="1">
            <a:spLocks/>
          </p:cNvSpPr>
          <p:nvPr/>
        </p:nvSpPr>
        <p:spPr>
          <a:xfrm>
            <a:off x="25456" y="499"/>
            <a:ext cx="3098744" cy="6718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vi-VN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Lý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thuyết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9" grpId="0" animBg="1"/>
      <p:bldP spid="5150" grpId="0" animBg="1"/>
      <p:bldP spid="5151" grpId="0" animBg="1"/>
      <p:bldP spid="5152" grpId="0" animBg="1"/>
      <p:bldP spid="5153" grpId="0" animBg="1"/>
      <p:bldP spid="5154" grpId="0" animBg="1"/>
      <p:bldP spid="5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A2F2E-B4F5-48BB-A867-8D0A63EB2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41707"/>
            <a:ext cx="2743200" cy="1039493"/>
          </a:xfrm>
        </p:spPr>
        <p:txBody>
          <a:bodyPr>
            <a:noAutofit/>
          </a:bodyPr>
          <a:lstStyle/>
          <a:p>
            <a:pPr algn="l"/>
            <a:r>
              <a:rPr lang="vi-VN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Bài </a:t>
            </a:r>
            <a:r>
              <a:rPr lang="vi-VN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821B0E-3FC4-4FA0-93C5-BF4F65155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340" y="2203329"/>
            <a:ext cx="6858000" cy="1241822"/>
          </a:xfrm>
        </p:spPr>
        <p:txBody>
          <a:bodyPr>
            <a:normAutofit/>
          </a:bodyPr>
          <a:lstStyle/>
          <a:p>
            <a:pPr algn="just"/>
            <a:r>
              <a:rPr lang="vi-VN" sz="3000" b="1" u="sng" dirty="0">
                <a:solidFill>
                  <a:srgbClr val="002060"/>
                </a:solidFill>
                <a:latin typeface="+mj-lt"/>
              </a:rPr>
              <a:t>Bài 1:</a:t>
            </a:r>
            <a:r>
              <a:rPr lang="vi-VN" sz="3000" b="1" dirty="0">
                <a:solidFill>
                  <a:srgbClr val="002060"/>
                </a:solidFill>
                <a:latin typeface="+mj-lt"/>
              </a:rPr>
              <a:t> Thực hiện phép tính</a:t>
            </a:r>
          </a:p>
          <a:p>
            <a:pPr algn="just"/>
            <a:endParaRPr lang="vi-VN" sz="2400" b="1" dirty="0">
              <a:latin typeface="+mj-lt"/>
            </a:endParaRPr>
          </a:p>
          <a:p>
            <a:pPr algn="just"/>
            <a:endParaRPr lang="vi-VN" sz="2400" b="1" dirty="0">
              <a:latin typeface="+mj-lt"/>
            </a:endParaRPr>
          </a:p>
          <a:p>
            <a:pPr algn="just"/>
            <a:endParaRPr lang="vi-VN" sz="2400" b="1" dirty="0">
              <a:latin typeface="+mj-lt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6496A355-B2CF-477C-8657-14068BB39AB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4475" y="2744788"/>
          <a:ext cx="310197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" name="Equation" r:id="rId3" imgW="1054080" imgH="228600" progId="Equation.DSMT4">
                  <p:embed/>
                </p:oleObj>
              </mc:Choice>
              <mc:Fallback>
                <p:oleObj name="Equation" r:id="rId3" imgW="1054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475" y="2744788"/>
                        <a:ext cx="3101975" cy="61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3E35DCA9-20C5-444B-AB22-689141AAF2B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12750" y="4269581"/>
          <a:ext cx="5021250" cy="1369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3" name="Equation" r:id="rId5" imgW="1955520" imgH="482400" progId="Equation.DSMT4">
                  <p:embed/>
                </p:oleObj>
              </mc:Choice>
              <mc:Fallback>
                <p:oleObj name="Equation" r:id="rId5" imgW="19555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750" y="4269581"/>
                        <a:ext cx="5021250" cy="1369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644A0CF0-8462-4AF0-A39F-022A84FD79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870263"/>
              </p:ext>
            </p:extLst>
          </p:nvPr>
        </p:nvGraphicFramePr>
        <p:xfrm>
          <a:off x="-36513" y="3527425"/>
          <a:ext cx="4203701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4" name="Equation" r:id="rId7" imgW="1638000" imgH="228600" progId="Equation.DSMT4">
                  <p:embed/>
                </p:oleObj>
              </mc:Choice>
              <mc:Fallback>
                <p:oleObj name="Equation" r:id="rId7" imgW="1638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6513" y="3527425"/>
                        <a:ext cx="4203701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WordArt 21"/>
          <p:cNvSpPr>
            <a:spLocks noChangeArrowheads="1" noChangeShapeType="1" noTextEdit="1"/>
          </p:cNvSpPr>
          <p:nvPr/>
        </p:nvSpPr>
        <p:spPr bwMode="auto">
          <a:xfrm>
            <a:off x="1676400" y="318295"/>
            <a:ext cx="6248400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latin typeface="Times New Roman"/>
                <a:cs typeface="Times New Roman"/>
              </a:rPr>
              <a:t>B.LUYỆN TẬP</a:t>
            </a:r>
            <a:endParaRPr lang="en-US" sz="36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207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F605D-B2FF-4A66-AD62-45FBF5F22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7922949" cy="994172"/>
          </a:xfrm>
        </p:spPr>
        <p:txBody>
          <a:bodyPr>
            <a:noAutofit/>
          </a:bodyPr>
          <a:lstStyle/>
          <a:p>
            <a:r>
              <a:rPr lang="vi-VN" sz="4000" b="1" u="sng" dirty="0">
                <a:solidFill>
                  <a:schemeClr val="tx2">
                    <a:lumMod val="75000"/>
                  </a:schemeClr>
                </a:solidFill>
              </a:rPr>
              <a:t>Bài 2</a:t>
            </a:r>
            <a:r>
              <a:rPr lang="vi-VN" sz="4000" b="1" dirty="0">
                <a:solidFill>
                  <a:schemeClr val="tx2">
                    <a:lumMod val="75000"/>
                  </a:schemeClr>
                </a:solidFill>
              </a:rPr>
              <a:t>: Rút gọn 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</a:rPr>
              <a:t>các </a:t>
            </a:r>
            <a:r>
              <a:rPr lang="vi-VN" sz="4000" b="1" dirty="0">
                <a:solidFill>
                  <a:schemeClr val="tx2">
                    <a:lumMod val="75000"/>
                  </a:schemeClr>
                </a:solidFill>
              </a:rPr>
              <a:t>biểu 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</a:rPr>
              <a:t>thức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700" dirty="0" smtClean="0"/>
              <a:t>                                                       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262B1B08-7C98-4F03-9C74-AA5AA6DEE1F4}"/>
              </a:ext>
            </a:extLst>
          </p:cNvPr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28600" y="1501775"/>
          <a:ext cx="8915400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Equation" r:id="rId3" imgW="2857320" imgH="736560" progId="Equation.DSMT4">
                  <p:embed/>
                </p:oleObj>
              </mc:Choice>
              <mc:Fallback>
                <p:oleObj name="Equation" r:id="rId3" imgW="285732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501775"/>
                        <a:ext cx="8915400" cy="246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11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2" y="685800"/>
            <a:ext cx="7143750" cy="6172200"/>
          </a:xfrm>
          <a:prstGeom prst="rect">
            <a:avLst/>
          </a:prstGeom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68300" y="190500"/>
            <a:ext cx="838835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Trò chơi: "Bí mật của những mảnh ghép"</a:t>
            </a:r>
            <a:endParaRPr lang="en-US" sz="3600" b="1" i="1" kern="10" dirty="0" smtClean="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Rectangl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000125" y="990600"/>
            <a:ext cx="2286000" cy="22098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600" b="1" dirty="0" smtClean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2056" name="Rectangl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34544" y="990600"/>
            <a:ext cx="2286000" cy="22098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600" b="1" smtClean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2060" name="Rectangle 1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004888" y="3200400"/>
            <a:ext cx="2286000" cy="22098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600" b="1" smtClean="0">
                <a:solidFill>
                  <a:srgbClr val="FFFF66"/>
                </a:solidFill>
              </a:rPr>
              <a:t>4</a:t>
            </a:r>
          </a:p>
        </p:txBody>
      </p:sp>
      <p:sp>
        <p:nvSpPr>
          <p:cNvPr id="2061" name="Rectangl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290888" y="3200400"/>
            <a:ext cx="2286000" cy="22098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600" b="1" dirty="0" smtClean="0">
                <a:solidFill>
                  <a:srgbClr val="FFFF66"/>
                </a:solidFill>
              </a:rPr>
              <a:t>5</a:t>
            </a:r>
          </a:p>
        </p:txBody>
      </p:sp>
      <p:sp>
        <p:nvSpPr>
          <p:cNvPr id="2062" name="Rectangle 1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576888" y="3205163"/>
            <a:ext cx="2286000" cy="22098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600" b="1" smtClean="0">
                <a:solidFill>
                  <a:srgbClr val="FFFF66"/>
                </a:solidFill>
              </a:rPr>
              <a:t>6</a:t>
            </a:r>
          </a:p>
        </p:txBody>
      </p:sp>
      <p:sp>
        <p:nvSpPr>
          <p:cNvPr id="2065" name="Rectangle 1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572125" y="990600"/>
            <a:ext cx="2286000" cy="22098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600" b="1" dirty="0" smtClean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3390900" y="3032125"/>
            <a:ext cx="292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</a:t>
            </a: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-2819400" y="3886200"/>
            <a:ext cx="20574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smtClean="0">
                <a:solidFill>
                  <a:srgbClr val="0033CC"/>
                </a:solidFill>
                <a:latin typeface="Times New Roman" panose="02020603050405020304" pitchFamily="18" charset="0"/>
              </a:rPr>
              <a:t>Đáp án: 12</a:t>
            </a:r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>
            <a:off x="8324850" y="2667000"/>
            <a:ext cx="609600" cy="533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>
            <a:off x="8350250" y="13716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FFFF"/>
                </a:solidFill>
              </a:rPr>
              <a:t>1</a:t>
            </a:r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>
            <a:off x="8334375" y="20574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FFFF"/>
                </a:solidFill>
              </a:rPr>
              <a:t>2</a:t>
            </a:r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>
            <a:off x="8382000" y="3400425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FFFF"/>
                </a:solidFill>
              </a:rPr>
              <a:t>4</a:t>
            </a:r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>
            <a:off x="8396288" y="4081463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FFFF"/>
                </a:solidFill>
              </a:rPr>
              <a:t>5</a:t>
            </a:r>
          </a:p>
        </p:txBody>
      </p:sp>
      <p:sp>
        <p:nvSpPr>
          <p:cNvPr id="2091" name="AutoShape 43"/>
          <p:cNvSpPr>
            <a:spLocks noChangeArrowheads="1"/>
          </p:cNvSpPr>
          <p:nvPr/>
        </p:nvSpPr>
        <p:spPr bwMode="auto">
          <a:xfrm>
            <a:off x="8453438" y="4767263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FFFF"/>
                </a:solidFill>
              </a:rPr>
              <a:t>6</a:t>
            </a:r>
          </a:p>
        </p:txBody>
      </p: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-2225675" y="4913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17" name="AutoShape 69"/>
          <p:cNvSpPr>
            <a:spLocks noChangeArrowheads="1"/>
          </p:cNvSpPr>
          <p:nvPr/>
        </p:nvSpPr>
        <p:spPr bwMode="auto">
          <a:xfrm>
            <a:off x="171450" y="4600575"/>
            <a:ext cx="381000" cy="381000"/>
          </a:xfrm>
          <a:prstGeom prst="star8">
            <a:avLst>
              <a:gd name="adj" fmla="val 3825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0000"/>
                </a:solidFill>
              </a:rPr>
              <a:t>x</a:t>
            </a:r>
          </a:p>
        </p:txBody>
      </p:sp>
      <p:grpSp>
        <p:nvGrpSpPr>
          <p:cNvPr id="2124" name="Group 76"/>
          <p:cNvGrpSpPr>
            <a:grpSpLocks/>
          </p:cNvGrpSpPr>
          <p:nvPr/>
        </p:nvGrpSpPr>
        <p:grpSpPr bwMode="auto">
          <a:xfrm rot="16200000">
            <a:off x="5767388" y="1130300"/>
            <a:ext cx="1905000" cy="2082800"/>
            <a:chOff x="720" y="672"/>
            <a:chExt cx="1392" cy="864"/>
          </a:xfrm>
        </p:grpSpPr>
        <p:sp>
          <p:nvSpPr>
            <p:cNvPr id="2125" name="Line 77"/>
            <p:cNvSpPr>
              <a:spLocks noChangeShapeType="1"/>
            </p:cNvSpPr>
            <p:nvPr/>
          </p:nvSpPr>
          <p:spPr bwMode="auto">
            <a:xfrm flipV="1">
              <a:off x="720" y="672"/>
              <a:ext cx="1392" cy="864"/>
            </a:xfrm>
            <a:prstGeom prst="line">
              <a:avLst/>
            </a:prstGeom>
            <a:noFill/>
            <a:ln w="146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6" name="Line 78"/>
            <p:cNvSpPr>
              <a:spLocks noChangeShapeType="1"/>
            </p:cNvSpPr>
            <p:nvPr/>
          </p:nvSpPr>
          <p:spPr bwMode="auto">
            <a:xfrm>
              <a:off x="720" y="672"/>
              <a:ext cx="1392" cy="864"/>
            </a:xfrm>
            <a:prstGeom prst="line">
              <a:avLst/>
            </a:prstGeom>
            <a:noFill/>
            <a:ln w="146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33" name="AutoShape 85"/>
          <p:cNvSpPr>
            <a:spLocks noChangeArrowheads="1"/>
          </p:cNvSpPr>
          <p:nvPr/>
        </p:nvSpPr>
        <p:spPr bwMode="auto">
          <a:xfrm>
            <a:off x="185738" y="5105400"/>
            <a:ext cx="423862" cy="381000"/>
          </a:xfrm>
          <a:prstGeom prst="star8">
            <a:avLst>
              <a:gd name="adj" fmla="val 3825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0000"/>
                </a:solidFill>
              </a:rPr>
              <a:t>MG</a:t>
            </a:r>
          </a:p>
        </p:txBody>
      </p:sp>
      <p:sp>
        <p:nvSpPr>
          <p:cNvPr id="2134" name="AutoShape 86"/>
          <p:cNvSpPr>
            <a:spLocks noChangeArrowheads="1"/>
          </p:cNvSpPr>
          <p:nvPr/>
        </p:nvSpPr>
        <p:spPr bwMode="auto">
          <a:xfrm>
            <a:off x="-2209800" y="1981200"/>
            <a:ext cx="1981200" cy="1828800"/>
          </a:xfrm>
          <a:prstGeom prst="star16">
            <a:avLst>
              <a:gd name="adj" fmla="val 3188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600" smtClean="0">
                <a:solidFill>
                  <a:srgbClr val="FF3399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7" name="Action Button: End 36">
            <a:hlinkClick r:id="rId11" action="ppaction://hlinksldjump" highlightClick="1"/>
          </p:cNvPr>
          <p:cNvSpPr/>
          <p:nvPr/>
        </p:nvSpPr>
        <p:spPr>
          <a:xfrm>
            <a:off x="6835758" y="5907881"/>
            <a:ext cx="733022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3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llionaire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3"/>
                  </p:tgtEl>
                </p:cond>
              </p:nextCondLst>
            </p:seq>
          </p:childTnLst>
        </p:cTn>
      </p:par>
    </p:tnLst>
    <p:bldLst>
      <p:bldP spid="2055" grpId="0" animBg="1"/>
      <p:bldP spid="2055" grpId="1" animBg="1"/>
      <p:bldP spid="2056" grpId="0" animBg="1"/>
      <p:bldP spid="2056" grpId="1" animBg="1"/>
      <p:bldP spid="2060" grpId="0" animBg="1"/>
      <p:bldP spid="2060" grpId="1" animBg="1"/>
      <p:bldP spid="2061" grpId="0" animBg="1"/>
      <p:bldP spid="2061" grpId="1" animBg="1"/>
      <p:bldP spid="2062" grpId="0" animBg="1"/>
      <p:bldP spid="2062" grpId="1" animBg="1"/>
      <p:bldP spid="2065" grpId="0" animBg="1"/>
      <p:bldP spid="2083" grpId="0" animBg="1"/>
      <p:bldP spid="2085" grpId="0" animBg="1"/>
      <p:bldP spid="2086" grpId="0" animBg="1"/>
      <p:bldP spid="2087" grpId="0" animBg="1"/>
      <p:bldP spid="2089" grpId="0" animBg="1"/>
      <p:bldP spid="2090" grpId="0" animBg="1"/>
      <p:bldP spid="2091" grpId="0" animBg="1"/>
      <p:bldP spid="2117" grpId="0" animBg="1"/>
      <p:bldP spid="2133" grpId="0" animBg="1"/>
      <p:bldP spid="2134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cdb2004100l">
  <a:themeElements>
    <a:clrScheme name="100TGp_biz_diagram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100TGp_biz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0TGp_biz_diagram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690</Words>
  <Application>Microsoft Office PowerPoint</Application>
  <PresentationFormat>On-screen Show (4:3)</PresentationFormat>
  <Paragraphs>324</Paragraphs>
  <Slides>22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Bodoni MT</vt:lpstr>
      <vt:lpstr>Calibri</vt:lpstr>
      <vt:lpstr>Cambria</vt:lpstr>
      <vt:lpstr>Sitka Small</vt:lpstr>
      <vt:lpstr>Times New Roman</vt:lpstr>
      <vt:lpstr>Verdana</vt:lpstr>
      <vt:lpstr>Wingdings</vt:lpstr>
      <vt:lpstr>Office Theme</vt:lpstr>
      <vt:lpstr>9_cdb2004100l</vt:lpstr>
      <vt:lpstr>1_Office Theme</vt:lpstr>
      <vt:lpstr>Default Design</vt:lpstr>
      <vt:lpstr>Image</vt:lpstr>
      <vt:lpstr>Equation</vt:lpstr>
      <vt:lpstr>MathType 7.0 Equation</vt:lpstr>
      <vt:lpstr>PowerPoint Presentation</vt:lpstr>
      <vt:lpstr>PowerPoint Presentation</vt:lpstr>
      <vt:lpstr>TRÒ CHƠI “PHIẾU BÉ NGOAN”</vt:lpstr>
      <vt:lpstr>PowerPoint Presentation</vt:lpstr>
      <vt:lpstr>PowerPoint Presentation</vt:lpstr>
      <vt:lpstr>PowerPoint Presentation</vt:lpstr>
      <vt:lpstr>B. Bài tập</vt:lpstr>
      <vt:lpstr>Bài 2: Rút gọn các biểu thức sau: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Phân tích đa thức thành nhân tử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 latitude</cp:lastModifiedBy>
  <cp:revision>171</cp:revision>
  <dcterms:created xsi:type="dcterms:W3CDTF">2020-08-12T04:47:21Z</dcterms:created>
  <dcterms:modified xsi:type="dcterms:W3CDTF">2020-11-11T11:34:06Z</dcterms:modified>
</cp:coreProperties>
</file>