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338" r:id="rId3"/>
    <p:sldId id="278" r:id="rId4"/>
    <p:sldId id="279" r:id="rId5"/>
    <p:sldId id="339" r:id="rId6"/>
    <p:sldId id="330" r:id="rId7"/>
    <p:sldId id="274" r:id="rId8"/>
    <p:sldId id="340" r:id="rId9"/>
    <p:sldId id="285" r:id="rId10"/>
    <p:sldId id="335" r:id="rId11"/>
    <p:sldId id="341" r:id="rId12"/>
    <p:sldId id="280" r:id="rId13"/>
    <p:sldId id="342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90ECD6"/>
    <a:srgbClr val="006673"/>
    <a:srgbClr val="F26532"/>
    <a:srgbClr val="A3DBE1"/>
    <a:srgbClr val="E26714"/>
    <a:srgbClr val="EE8640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7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https://tourinhanoi.com/wp-content/uploads/quan-ho-singing.jpg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68218" y="1035328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again and fill in each gap in the Quick facts with a number. 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A2EA12-C56F-DF4D-8759-EAB90A1AC559}"/>
              </a:ext>
            </a:extLst>
          </p:cNvPr>
          <p:cNvSpPr/>
          <p:nvPr/>
        </p:nvSpPr>
        <p:spPr>
          <a:xfrm>
            <a:off x="652690" y="2065692"/>
            <a:ext cx="11110909" cy="4480250"/>
          </a:xfrm>
          <a:prstGeom prst="roundRect">
            <a:avLst/>
          </a:prstGeom>
          <a:solidFill>
            <a:srgbClr val="90ECD6"/>
          </a:solidFill>
          <a:ln>
            <a:solidFill>
              <a:srgbClr val="00CC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i="1" dirty="0"/>
              <a:t>Quick facts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1. He was born in ______.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He had his number 1 hit when he was 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3. He won _____ Grammy awards.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4. He died at the age of 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D92A6-25C4-7449-892B-6BF5E719FB08}"/>
              </a:ext>
            </a:extLst>
          </p:cNvPr>
          <p:cNvSpPr txBox="1"/>
          <p:nvPr/>
        </p:nvSpPr>
        <p:spPr>
          <a:xfrm>
            <a:off x="4477428" y="3283763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1935 </a:t>
            </a:r>
            <a:endParaRPr lang="x-none" sz="3200" b="1" dirty="0">
              <a:solidFill>
                <a:srgbClr val="F2653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75C75-1697-E84D-AE44-E446332890DD}"/>
              </a:ext>
            </a:extLst>
          </p:cNvPr>
          <p:cNvSpPr txBox="1"/>
          <p:nvPr/>
        </p:nvSpPr>
        <p:spPr>
          <a:xfrm>
            <a:off x="8773656" y="4120761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21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3E340-9F9A-9740-8BB1-A6F78301C8D2}"/>
              </a:ext>
            </a:extLst>
          </p:cNvPr>
          <p:cNvSpPr txBox="1"/>
          <p:nvPr/>
        </p:nvSpPr>
        <p:spPr>
          <a:xfrm>
            <a:off x="3294514" y="4945744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3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E6E76-909D-3E43-9C6E-CCDC6BD46B97}"/>
              </a:ext>
            </a:extLst>
          </p:cNvPr>
          <p:cNvSpPr txBox="1"/>
          <p:nvPr/>
        </p:nvSpPr>
        <p:spPr>
          <a:xfrm>
            <a:off x="5914286" y="5765801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42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4" name="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629" y="20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96200" y="249337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75289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0052" y="2354332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604994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793212" cy="81036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821071"/>
            <a:ext cx="975366" cy="93182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50571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7625" y="1104748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Talk about your </a:t>
            </a:r>
            <a:r>
              <a:rPr lang="en-US" sz="2800" b="1" dirty="0" err="1"/>
              <a:t>favourite</a:t>
            </a:r>
            <a:r>
              <a:rPr lang="en-US" sz="2800" b="1" dirty="0"/>
              <a:t> singer or musician. Use the expressions below to help you. </a:t>
            </a:r>
            <a:endParaRPr lang="x-none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315E7E-0A07-154A-89DA-0096FC1B28DE}"/>
              </a:ext>
            </a:extLst>
          </p:cNvPr>
          <p:cNvSpPr/>
          <p:nvPr/>
        </p:nvSpPr>
        <p:spPr>
          <a:xfrm>
            <a:off x="746746" y="2394857"/>
            <a:ext cx="10835653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x-none" sz="3200" dirty="0"/>
          </a:p>
          <a:p>
            <a:r>
              <a:rPr lang="en-US" sz="3200" dirty="0"/>
              <a:t>- My </a:t>
            </a:r>
            <a:r>
              <a:rPr lang="en-US" sz="3200" dirty="0" err="1"/>
              <a:t>favourite</a:t>
            </a:r>
            <a:r>
              <a:rPr lang="en-US" sz="3200" dirty="0"/>
              <a:t> singer / musician is ...</a:t>
            </a:r>
            <a:endParaRPr lang="x-none" sz="3200" dirty="0"/>
          </a:p>
          <a:p>
            <a:r>
              <a:rPr lang="en-US" sz="3200" dirty="0"/>
              <a:t>- His / Her (most famous) single / song / album / work is ...</a:t>
            </a:r>
            <a:endParaRPr lang="x-none" sz="3200" dirty="0"/>
          </a:p>
          <a:p>
            <a:r>
              <a:rPr lang="en-US" sz="3200" dirty="0"/>
              <a:t>- His / Her single became a (number 1) hit in ...</a:t>
            </a:r>
            <a:endParaRPr lang="x-none" sz="3200" dirty="0"/>
          </a:p>
          <a:p>
            <a:r>
              <a:rPr lang="en-US" sz="3200" dirty="0"/>
              <a:t>- (During his / her life), he / she has received (many / some …) awards, including ...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93427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46024" y="2425203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805842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939354"/>
            <a:ext cx="737440" cy="9949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4289381"/>
            <a:ext cx="903894" cy="92955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08594" y="5218932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5185807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5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1D09-EC69-844F-91A2-0B9A69B0D154}"/>
              </a:ext>
            </a:extLst>
          </p:cNvPr>
          <p:cNvSpPr txBox="1"/>
          <p:nvPr/>
        </p:nvSpPr>
        <p:spPr>
          <a:xfrm>
            <a:off x="1328057" y="2471525"/>
            <a:ext cx="105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listening for general and specific information about music;</a:t>
            </a:r>
            <a:endParaRPr lang="x-none" sz="2800" dirty="0">
              <a:effectLst>
                <a:glow>
                  <a:srgbClr val="000000"/>
                </a:glo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talking about </a:t>
            </a: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favourite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singer or musician.</a:t>
            </a:r>
            <a:endParaRPr lang="x-none" sz="2800" dirty="0">
              <a:effectLst>
                <a:glow>
                  <a:srgbClr val="000000"/>
                </a:glo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dirty="0"/>
              <a:t>Prepare for Review 1 – Skills</a:t>
            </a:r>
            <a:r>
              <a:rPr lang="en-GB" sz="3200" dirty="0"/>
              <a:t> 2 (Reading and Writing)</a:t>
            </a:r>
            <a:r>
              <a:rPr lang="x-none" sz="3200" dirty="0"/>
              <a:t>.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0"/>
            <a:ext cx="4506662" cy="1126579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-1" y="0"/>
            <a:ext cx="12192001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733305" y="627919"/>
            <a:ext cx="217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15565" y="2805341"/>
            <a:ext cx="4030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(Listening &amp; Speaking)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3097949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16921" y="3119288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00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28057" y="2471525"/>
            <a:ext cx="10537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listening for general and specific information about music;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talking about a </a:t>
            </a: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singer or musician.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60499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799" y="2370545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46024" y="3604994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939354"/>
            <a:ext cx="737440" cy="66564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3960097"/>
            <a:ext cx="931326" cy="8777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36026" y="483783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28415" y="4731534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38202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1026" name="Picture 2" descr="Guess the Picture | Ep. 1 - YouTube">
            <a:extLst>
              <a:ext uri="{FF2B5EF4-FFF2-40B4-BE49-F238E27FC236}">
                <a16:creationId xmlns:a16="http://schemas.microsoft.com/office/drawing/2014/main" id="{9E7C21ED-7651-C44E-A3F5-443A5ADA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23" y="2077058"/>
            <a:ext cx="5861752" cy="43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9BAD32-FCE4-0141-AE36-E86B292E5365}"/>
              </a:ext>
            </a:extLst>
          </p:cNvPr>
          <p:cNvSpPr/>
          <p:nvPr/>
        </p:nvSpPr>
        <p:spPr>
          <a:xfrm>
            <a:off x="4173296" y="1195452"/>
            <a:ext cx="5131183" cy="44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6673">
                    <a:alpha val="80000"/>
                  </a:srgbClr>
                </a:solidFill>
              </a:rPr>
              <a:t>Name the pictures</a:t>
            </a:r>
            <a:endParaRPr lang="en-US" sz="3600" dirty="0">
              <a:solidFill>
                <a:srgbClr val="006673">
                  <a:alpha val="8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group of people in red robes and hats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616083F-67D8-F043-86D9-795AB8F63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5" r="19741" b="-3"/>
          <a:stretch/>
        </p:blipFill>
        <p:spPr>
          <a:xfrm>
            <a:off x="20" y="898672"/>
            <a:ext cx="4000480" cy="390489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2049" name="Picture 26" descr="Quan Ho Singing - the Intangible Cultural Heritage Vietnam">
            <a:extLst>
              <a:ext uri="{FF2B5EF4-FFF2-40B4-BE49-F238E27FC236}">
                <a16:creationId xmlns:a16="http://schemas.microsoft.com/office/drawing/2014/main" id="{4F76BAA5-3605-D44C-A63F-E85E92522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9087" b="-3"/>
          <a:stretch>
            <a:fillRect/>
          </a:stretch>
        </p:blipFill>
        <p:spPr bwMode="auto">
          <a:xfrm>
            <a:off x="4191002" y="898672"/>
            <a:ext cx="3809998" cy="390489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4DCE4392-19D8-5041-BCBD-2364D48F6B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16" r="21856"/>
          <a:stretch/>
        </p:blipFill>
        <p:spPr>
          <a:xfrm>
            <a:off x="8191500" y="89867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427664"/>
            <a:ext cx="12192000" cy="757168"/>
            <a:chOff x="0" y="2959818"/>
            <a:chExt cx="12192000" cy="75716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3FBB7C-F2D2-A14A-8D31-A38902325626}"/>
              </a:ext>
            </a:extLst>
          </p:cNvPr>
          <p:cNvSpPr txBox="1"/>
          <p:nvPr/>
        </p:nvSpPr>
        <p:spPr>
          <a:xfrm>
            <a:off x="597254" y="5498802"/>
            <a:ext cx="2467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i="1" dirty="0">
                <a:solidFill>
                  <a:schemeClr val="bg1"/>
                </a:solidFill>
              </a:rPr>
              <a:t>Xoan </a:t>
            </a:r>
            <a:r>
              <a:rPr lang="x-none" sz="3200" b="1" dirty="0">
                <a:solidFill>
                  <a:schemeClr val="bg1"/>
                </a:solidFill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7FE8B-7805-734A-8458-8172C2F8161C}"/>
              </a:ext>
            </a:extLst>
          </p:cNvPr>
          <p:cNvSpPr/>
          <p:nvPr/>
        </p:nvSpPr>
        <p:spPr>
          <a:xfrm>
            <a:off x="4702484" y="549880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Chau van </a:t>
            </a:r>
            <a:r>
              <a:rPr lang="x-none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92853-4A6D-914C-9291-A5753ED74ABA}"/>
              </a:ext>
            </a:extLst>
          </p:cNvPr>
          <p:cNvSpPr txBox="1"/>
          <p:nvPr/>
        </p:nvSpPr>
        <p:spPr>
          <a:xfrm>
            <a:off x="8834303" y="5510741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</a:rPr>
              <a:t>Quan ho </a:t>
            </a:r>
            <a:r>
              <a:rPr lang="en-GB" sz="3200" b="1" dirty="0">
                <a:solidFill>
                  <a:schemeClr val="bg1"/>
                </a:solidFill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46024" y="2425203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37140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994627" y="902445"/>
            <a:ext cx="79463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and choose the best title for the talk.</a:t>
            </a:r>
            <a:r>
              <a:rPr lang="x-none" sz="4400" b="1" dirty="0"/>
              <a:t>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Presley’s death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Presley’s singles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Presley’s life and career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2" name="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9943" y="17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2133</TotalTime>
  <Words>508</Words>
  <PresentationFormat>Widescreen</PresentationFormat>
  <Paragraphs>118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2023-04-11T04:16:02Z</dcterms:modified>
</cp:coreProperties>
</file>