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sldIdLst>
    <p:sldId id="257" r:id="rId3"/>
    <p:sldId id="256" r:id="rId4"/>
    <p:sldId id="258" r:id="rId5"/>
    <p:sldId id="267" r:id="rId6"/>
    <p:sldId id="268" r:id="rId7"/>
    <p:sldId id="269" r:id="rId8"/>
    <p:sldId id="270" r:id="rId9"/>
    <p:sldId id="266" r:id="rId10"/>
    <p:sldId id="425" r:id="rId11"/>
  </p:sldIdLst>
  <p:sldSz cx="12192000" cy="6858000"/>
  <p:notesSz cx="6858000" cy="9144000"/>
  <p:embeddedFontLst>
    <p:embeddedFont>
      <p:font typeface="Britannic Bold" panose="020B0903060703020204" pitchFamily="3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Tahoma" panose="020B0604030504040204" pitchFamily="34" charset="0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00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7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8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978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84262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9974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39497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974522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93952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014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6816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312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967060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07808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5656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7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7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5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26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23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526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93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7941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2.png"/><Relationship Id="rId10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4.xml"/><Relationship Id="rId18" Type="http://schemas.openxmlformats.org/officeDocument/2006/relationships/slide" Target="slide8.xml"/><Relationship Id="rId3" Type="http://schemas.microsoft.com/office/2007/relationships/media" Target="../media/media3.wav"/><Relationship Id="rId7" Type="http://schemas.openxmlformats.org/officeDocument/2006/relationships/image" Target="../media/image8.png"/><Relationship Id="rId12" Type="http://schemas.openxmlformats.org/officeDocument/2006/relationships/slide" Target="slide3.xml"/><Relationship Id="rId17" Type="http://schemas.openxmlformats.org/officeDocument/2006/relationships/image" Target="../media/image12.gif"/><Relationship Id="rId2" Type="http://schemas.microsoft.com/office/2007/relationships/media" Target="../media/media2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11" Type="http://schemas.openxmlformats.org/officeDocument/2006/relationships/slide" Target="slide5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7.xml"/><Relationship Id="rId10" Type="http://schemas.openxmlformats.org/officeDocument/2006/relationships/image" Target="../media/image4.png"/><Relationship Id="rId19" Type="http://schemas.openxmlformats.org/officeDocument/2006/relationships/image" Target="../media/image3.gif"/><Relationship Id="rId4" Type="http://schemas.openxmlformats.org/officeDocument/2006/relationships/audio" Target="../media/media3.wav"/><Relationship Id="rId9" Type="http://schemas.openxmlformats.org/officeDocument/2006/relationships/image" Target="../media/image9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34" y="3063145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1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2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3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1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5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4382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2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8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1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2" name="Rectangle 1">
            <a:hlinkClick r:id="rId3" action="ppaction://hlinksldjump"/>
          </p:cNvPr>
          <p:cNvSpPr/>
          <p:nvPr/>
        </p:nvSpPr>
        <p:spPr>
          <a:xfrm>
            <a:off x="10681855" y="5832764"/>
            <a:ext cx="1149927" cy="69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2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0681855" y="5832764"/>
            <a:ext cx="1149927" cy="69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3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0681855" y="5832764"/>
            <a:ext cx="1149927" cy="69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4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0681855" y="5832764"/>
            <a:ext cx="1149927" cy="69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Câu hỏi số 5</a:t>
            </a:r>
          </a:p>
          <a:p>
            <a:pPr algn="ctr"/>
            <a:r>
              <a:rPr lang="en-US" sz="4800"/>
              <a:t>(Thầy cô sửa câu hỏi lại)</a:t>
            </a:r>
          </a:p>
        </p:txBody>
      </p:sp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0681855" y="5832764"/>
            <a:ext cx="1149927" cy="692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949006" y="2714171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760106" y="3223828"/>
            <a:ext cx="66572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PHẦN TIẾP THEO CỦA BÀI HỌC</a:t>
            </a:r>
            <a:endParaRPr 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496</TotalTime>
  <Words>136</Words>
  <PresentationFormat>Màn hình rộng</PresentationFormat>
  <Paragraphs>27</Paragraphs>
  <Slides>9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6" baseType="lpstr">
      <vt:lpstr>Calibri</vt:lpstr>
      <vt:lpstr>Britannic Bold</vt:lpstr>
      <vt:lpstr>Tahoma</vt:lpstr>
      <vt:lpstr>Arial</vt:lpstr>
      <vt:lpstr>Calibri Light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2018-01-17T20:15:41Z</dcterms:created>
  <dcterms:modified xsi:type="dcterms:W3CDTF">2023-09-16T10:15:24Z</dcterms:modified>
</cp:coreProperties>
</file>