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38" r:id="rId14"/>
    <p:sldId id="276" r:id="rId15"/>
    <p:sldId id="298" r:id="rId16"/>
    <p:sldId id="327" r:id="rId17"/>
    <p:sldId id="325" r:id="rId18"/>
    <p:sldId id="313" r:id="rId19"/>
    <p:sldId id="339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smtClean="0"/>
              <a:t>What are the </a:t>
            </a:r>
            <a:r>
              <a:rPr lang="en-US" sz="3200" smtClean="0"/>
              <a:t>pictures </a:t>
            </a:r>
            <a:r>
              <a:rPr lang="en-US" sz="3200" smtClean="0"/>
              <a:t>about</a:t>
            </a:r>
            <a:r>
              <a:rPr lang="en-US" sz="3200" smtClean="0"/>
              <a:t>?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and Alice mentioned four places where they can buy things. Complete the list.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4549</TotalTime>
  <Words>747</Words>
  <PresentationFormat>Widescreen</PresentationFormat>
  <Paragraphs>195</Paragraphs>
  <Slides>22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2023-08-03T07:13:36Z</dcterms:modified>
</cp:coreProperties>
</file>