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activeX/activeX1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78"/>
  </p:handoutMasterIdLst>
  <p:sldIdLst>
    <p:sldId id="348" r:id="rId2"/>
    <p:sldId id="256" r:id="rId3"/>
    <p:sldId id="349" r:id="rId4"/>
    <p:sldId id="257" r:id="rId5"/>
    <p:sldId id="347" r:id="rId6"/>
    <p:sldId id="259" r:id="rId7"/>
    <p:sldId id="260" r:id="rId8"/>
    <p:sldId id="375" r:id="rId9"/>
    <p:sldId id="350" r:id="rId10"/>
    <p:sldId id="376" r:id="rId11"/>
    <p:sldId id="351" r:id="rId12"/>
    <p:sldId id="377" r:id="rId13"/>
    <p:sldId id="352" r:id="rId14"/>
    <p:sldId id="378" r:id="rId15"/>
    <p:sldId id="353" r:id="rId16"/>
    <p:sldId id="379" r:id="rId17"/>
    <p:sldId id="354" r:id="rId18"/>
    <p:sldId id="380" r:id="rId19"/>
    <p:sldId id="355" r:id="rId20"/>
    <p:sldId id="381" r:id="rId21"/>
    <p:sldId id="356" r:id="rId22"/>
    <p:sldId id="382" r:id="rId23"/>
    <p:sldId id="357" r:id="rId24"/>
    <p:sldId id="383" r:id="rId25"/>
    <p:sldId id="358" r:id="rId26"/>
    <p:sldId id="384" r:id="rId27"/>
    <p:sldId id="359" r:id="rId28"/>
    <p:sldId id="385" r:id="rId29"/>
    <p:sldId id="360" r:id="rId30"/>
    <p:sldId id="386" r:id="rId31"/>
    <p:sldId id="361" r:id="rId32"/>
    <p:sldId id="387" r:id="rId33"/>
    <p:sldId id="362" r:id="rId34"/>
    <p:sldId id="388" r:id="rId35"/>
    <p:sldId id="363" r:id="rId36"/>
    <p:sldId id="389" r:id="rId37"/>
    <p:sldId id="364" r:id="rId38"/>
    <p:sldId id="390" r:id="rId39"/>
    <p:sldId id="365" r:id="rId40"/>
    <p:sldId id="391" r:id="rId41"/>
    <p:sldId id="366" r:id="rId42"/>
    <p:sldId id="392" r:id="rId43"/>
    <p:sldId id="367" r:id="rId44"/>
    <p:sldId id="393" r:id="rId45"/>
    <p:sldId id="368" r:id="rId46"/>
    <p:sldId id="394" r:id="rId47"/>
    <p:sldId id="369" r:id="rId48"/>
    <p:sldId id="321" r:id="rId49"/>
    <p:sldId id="336" r:id="rId50"/>
    <p:sldId id="337" r:id="rId51"/>
    <p:sldId id="331" r:id="rId52"/>
    <p:sldId id="370" r:id="rId53"/>
    <p:sldId id="322" r:id="rId54"/>
    <p:sldId id="343" r:id="rId55"/>
    <p:sldId id="344" r:id="rId56"/>
    <p:sldId id="332" r:id="rId57"/>
    <p:sldId id="371" r:id="rId58"/>
    <p:sldId id="323" r:id="rId59"/>
    <p:sldId id="330" r:id="rId60"/>
    <p:sldId id="338" r:id="rId61"/>
    <p:sldId id="339" r:id="rId62"/>
    <p:sldId id="372" r:id="rId63"/>
    <p:sldId id="324" r:id="rId64"/>
    <p:sldId id="345" r:id="rId65"/>
    <p:sldId id="346" r:id="rId66"/>
    <p:sldId id="333" r:id="rId67"/>
    <p:sldId id="373" r:id="rId68"/>
    <p:sldId id="325" r:id="rId69"/>
    <p:sldId id="340" r:id="rId70"/>
    <p:sldId id="341" r:id="rId71"/>
    <p:sldId id="342" r:id="rId72"/>
    <p:sldId id="374" r:id="rId73"/>
    <p:sldId id="334" r:id="rId74"/>
    <p:sldId id="335" r:id="rId75"/>
    <p:sldId id="314" r:id="rId76"/>
    <p:sldId id="319" r:id="rId7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59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05" autoAdjust="0"/>
    <p:restoredTop sz="94660"/>
  </p:normalViewPr>
  <p:slideViewPr>
    <p:cSldViewPr>
      <p:cViewPr>
        <p:scale>
          <a:sx n="60" d="100"/>
          <a:sy n="60" d="100"/>
        </p:scale>
        <p:origin x="-2166" y="-4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342"/>
    </p:cViewPr>
  </p:sorterViewPr>
  <p:notesViewPr>
    <p:cSldViewPr>
      <p:cViewPr varScale="1">
        <p:scale>
          <a:sx n="70" d="100"/>
          <a:sy n="70" d="100"/>
        </p:scale>
        <p:origin x="-2694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54DE18F-D07B-4DD4-BA7A-5ECB79C564EE}" type="datetimeFigureOut">
              <a:rPr lang="en-US"/>
              <a:pPr>
                <a:defRPr/>
              </a:pPr>
              <a:t>11/16/2017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EB14B19-2BF5-402A-A365-B44543B901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819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3584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4556F-BA8F-43BF-8B2B-82A3F4D36E3D}" type="datetimeFigureOut">
              <a:rPr lang="en-US"/>
              <a:pPr>
                <a:defRPr/>
              </a:pPr>
              <a:t>11/16/2017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64C5CE-6CC6-459E-B0CF-FCBD4A6741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893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96294-1B55-4C1E-825F-F630F7AE29D9}" type="datetimeFigureOut">
              <a:rPr lang="en-US"/>
              <a:pPr>
                <a:defRPr/>
              </a:pPr>
              <a:t>11/16/2017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618EC-8613-476B-84E8-41D0B4C029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808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0082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4485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3535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1259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7717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2121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9077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40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339425B-DC30-415E-BA9B-685E70F9C1EF}" type="datetimeFigureOut">
              <a:rPr lang="en-US"/>
              <a:pPr>
                <a:defRPr/>
              </a:pPr>
              <a:t>11/16/2017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675DC10-16C3-4B88-A06A-4272D71CAD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49" r:id="rId10"/>
    <p:sldLayoutId id="2147483750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7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slide" Target="slide5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" Target="slide14.xml"/><Relationship Id="rId7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slide" Target="slide5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7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slide" Target="slide5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7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slide" Target="slide5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7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slide" Target="slide5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7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slide" Target="slide5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7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slide" Target="slide5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7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slide" Target="slide5.xm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7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slide" Target="slide5.xml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7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slide" Target="slide5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7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slide" Target="slide5.xml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7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slide" Target="slide5.xml"/><Relationship Id="rId4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7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slide" Target="slide5.xml"/><Relationship Id="rId4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7" Type="http://schemas.openxmlformats.org/officeDocument/2006/relationships/image" Target="../media/image3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slide" Target="slide5.xml"/><Relationship Id="rId4" Type="http://schemas.openxmlformats.org/officeDocument/2006/relationships/image" Target="../media/image2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7" Type="http://schemas.openxmlformats.org/officeDocument/2006/relationships/image" Target="../media/image3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slide" Target="slide5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7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slide" Target="slide5.xml"/><Relationship Id="rId4" Type="http://schemas.openxmlformats.org/officeDocument/2006/relationships/image" Target="../media/image2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7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slide" Target="slide5.xml"/><Relationship Id="rId4" Type="http://schemas.openxmlformats.org/officeDocument/2006/relationships/image" Target="../media/image2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" Target="slide46.xml"/><Relationship Id="rId7" Type="http://schemas.openxmlformats.org/officeDocument/2006/relationships/image" Target="../media/image4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slide" Target="slide5.xml"/><Relationship Id="rId4" Type="http://schemas.openxmlformats.org/officeDocument/2006/relationships/image" Target="../media/image2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7" Type="http://schemas.openxmlformats.org/officeDocument/2006/relationships/image" Target="../media/image4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slide" Target="slide5.xml"/><Relationship Id="rId4" Type="http://schemas.openxmlformats.org/officeDocument/2006/relationships/image" Target="../media/image2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3" Type="http://schemas.openxmlformats.org/officeDocument/2006/relationships/image" Target="../media/image45.jpeg"/><Relationship Id="rId7" Type="http://schemas.openxmlformats.org/officeDocument/2006/relationships/image" Target="../media/image47.png"/><Relationship Id="rId12" Type="http://schemas.openxmlformats.org/officeDocument/2006/relationships/image" Target="../media/image5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slide" Target="slide51.xml"/><Relationship Id="rId11" Type="http://schemas.openxmlformats.org/officeDocument/2006/relationships/image" Target="../media/image49.png"/><Relationship Id="rId5" Type="http://schemas.openxmlformats.org/officeDocument/2006/relationships/image" Target="../media/image17.png"/><Relationship Id="rId10" Type="http://schemas.openxmlformats.org/officeDocument/2006/relationships/slide" Target="slide50.xml"/><Relationship Id="rId4" Type="http://schemas.openxmlformats.org/officeDocument/2006/relationships/image" Target="../media/image46.png"/><Relationship Id="rId9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9.png"/><Relationship Id="rId4" Type="http://schemas.openxmlformats.org/officeDocument/2006/relationships/slide" Target="slide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.xml"/><Relationship Id="rId4" Type="http://schemas.openxmlformats.org/officeDocument/2006/relationships/slide" Target="slide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53.xml"/><Relationship Id="rId7" Type="http://schemas.openxmlformats.org/officeDocument/2006/relationships/image" Target="../media/image5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slide" Target="slide5.xml"/><Relationship Id="rId4" Type="http://schemas.openxmlformats.org/officeDocument/2006/relationships/image" Target="../media/image20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3" Type="http://schemas.openxmlformats.org/officeDocument/2006/relationships/image" Target="../media/image45.jpeg"/><Relationship Id="rId7" Type="http://schemas.openxmlformats.org/officeDocument/2006/relationships/image" Target="../media/image47.png"/><Relationship Id="rId12" Type="http://schemas.openxmlformats.org/officeDocument/2006/relationships/image" Target="../media/image5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slide" Target="slide55.xml"/><Relationship Id="rId11" Type="http://schemas.openxmlformats.org/officeDocument/2006/relationships/image" Target="../media/image49.png"/><Relationship Id="rId5" Type="http://schemas.openxmlformats.org/officeDocument/2006/relationships/image" Target="../media/image17.png"/><Relationship Id="rId10" Type="http://schemas.openxmlformats.org/officeDocument/2006/relationships/slide" Target="slide54.xml"/><Relationship Id="rId4" Type="http://schemas.openxmlformats.org/officeDocument/2006/relationships/image" Target="../media/image46.png"/><Relationship Id="rId9" Type="http://schemas.openxmlformats.org/officeDocument/2006/relationships/image" Target="../media/image48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6" Type="http://schemas.openxmlformats.org/officeDocument/2006/relationships/slide" Target="slide5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.xml"/><Relationship Id="rId4" Type="http://schemas.openxmlformats.org/officeDocument/2006/relationships/slide" Target="slide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58.xml"/><Relationship Id="rId7" Type="http://schemas.openxmlformats.org/officeDocument/2006/relationships/image" Target="../media/image5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slide" Target="slide5.xml"/><Relationship Id="rId4" Type="http://schemas.openxmlformats.org/officeDocument/2006/relationships/image" Target="../media/image20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slide" Target="slide61.xml"/><Relationship Id="rId3" Type="http://schemas.openxmlformats.org/officeDocument/2006/relationships/image" Target="../media/image45.jpeg"/><Relationship Id="rId7" Type="http://schemas.openxmlformats.org/officeDocument/2006/relationships/image" Target="../media/image56.png"/><Relationship Id="rId12" Type="http://schemas.openxmlformats.org/officeDocument/2006/relationships/image" Target="../media/image5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slide" Target="slide60.xml"/><Relationship Id="rId11" Type="http://schemas.openxmlformats.org/officeDocument/2006/relationships/image" Target="../media/image58.png"/><Relationship Id="rId5" Type="http://schemas.openxmlformats.org/officeDocument/2006/relationships/image" Target="../media/image17.png"/><Relationship Id="rId10" Type="http://schemas.openxmlformats.org/officeDocument/2006/relationships/slide" Target="slide59.xml"/><Relationship Id="rId4" Type="http://schemas.openxmlformats.org/officeDocument/2006/relationships/image" Target="../media/image46.png"/><Relationship Id="rId9" Type="http://schemas.openxmlformats.org/officeDocument/2006/relationships/image" Target="../media/image5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.xml"/><Relationship Id="rId4" Type="http://schemas.openxmlformats.org/officeDocument/2006/relationships/slide" Target="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slide" Target="slide57.xml"/><Relationship Id="rId18" Type="http://schemas.openxmlformats.org/officeDocument/2006/relationships/slide" Target="slide19.xml"/><Relationship Id="rId26" Type="http://schemas.openxmlformats.org/officeDocument/2006/relationships/slide" Target="slide67.xml"/><Relationship Id="rId3" Type="http://schemas.openxmlformats.org/officeDocument/2006/relationships/slide" Target="slide39.xml"/><Relationship Id="rId21" Type="http://schemas.openxmlformats.org/officeDocument/2006/relationships/slide" Target="slide13.xml"/><Relationship Id="rId7" Type="http://schemas.openxmlformats.org/officeDocument/2006/relationships/slide" Target="slide15.xml"/><Relationship Id="rId12" Type="http://schemas.openxmlformats.org/officeDocument/2006/relationships/slide" Target="slide41.xml"/><Relationship Id="rId17" Type="http://schemas.openxmlformats.org/officeDocument/2006/relationships/slide" Target="slide43.xml"/><Relationship Id="rId25" Type="http://schemas.openxmlformats.org/officeDocument/2006/relationships/slide" Target="slide37.xml"/><Relationship Id="rId2" Type="http://schemas.openxmlformats.org/officeDocument/2006/relationships/slide" Target="slide23.xml"/><Relationship Id="rId16" Type="http://schemas.openxmlformats.org/officeDocument/2006/relationships/slide" Target="slide27.xml"/><Relationship Id="rId20" Type="http://schemas.openxmlformats.org/officeDocument/2006/relationships/slide" Target="slide6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1.xml"/><Relationship Id="rId11" Type="http://schemas.openxmlformats.org/officeDocument/2006/relationships/slide" Target="slide9.xml"/><Relationship Id="rId24" Type="http://schemas.openxmlformats.org/officeDocument/2006/relationships/slide" Target="slide45.xml"/><Relationship Id="rId5" Type="http://schemas.openxmlformats.org/officeDocument/2006/relationships/slide" Target="slide47.xml"/><Relationship Id="rId15" Type="http://schemas.openxmlformats.org/officeDocument/2006/relationships/slide" Target="slide33.xml"/><Relationship Id="rId23" Type="http://schemas.openxmlformats.org/officeDocument/2006/relationships/slide" Target="slide72.xml"/><Relationship Id="rId10" Type="http://schemas.openxmlformats.org/officeDocument/2006/relationships/slide" Target="slide52.xml"/><Relationship Id="rId19" Type="http://schemas.openxmlformats.org/officeDocument/2006/relationships/slide" Target="slide35.xml"/><Relationship Id="rId4" Type="http://schemas.openxmlformats.org/officeDocument/2006/relationships/slide" Target="slide7.xml"/><Relationship Id="rId9" Type="http://schemas.openxmlformats.org/officeDocument/2006/relationships/slide" Target="slide17.xml"/><Relationship Id="rId14" Type="http://schemas.openxmlformats.org/officeDocument/2006/relationships/slide" Target="slide11.xml"/><Relationship Id="rId22" Type="http://schemas.openxmlformats.org/officeDocument/2006/relationships/slide" Target="slide29.xml"/><Relationship Id="rId27" Type="http://schemas.openxmlformats.org/officeDocument/2006/relationships/slide" Target="slide2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63.xml"/><Relationship Id="rId7" Type="http://schemas.openxmlformats.org/officeDocument/2006/relationships/image" Target="../media/image5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slide" Target="slide5.xml"/><Relationship Id="rId4" Type="http://schemas.openxmlformats.org/officeDocument/2006/relationships/image" Target="../media/image20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slide" Target="slide66.xml"/><Relationship Id="rId3" Type="http://schemas.openxmlformats.org/officeDocument/2006/relationships/image" Target="../media/image45.jpeg"/><Relationship Id="rId7" Type="http://schemas.openxmlformats.org/officeDocument/2006/relationships/image" Target="../media/image56.png"/><Relationship Id="rId12" Type="http://schemas.openxmlformats.org/officeDocument/2006/relationships/image" Target="../media/image5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slide" Target="slide65.xml"/><Relationship Id="rId11" Type="http://schemas.openxmlformats.org/officeDocument/2006/relationships/image" Target="../media/image58.png"/><Relationship Id="rId5" Type="http://schemas.openxmlformats.org/officeDocument/2006/relationships/image" Target="../media/image17.png"/><Relationship Id="rId10" Type="http://schemas.openxmlformats.org/officeDocument/2006/relationships/slide" Target="slide64.xml"/><Relationship Id="rId4" Type="http://schemas.openxmlformats.org/officeDocument/2006/relationships/image" Target="../media/image46.png"/><Relationship Id="rId9" Type="http://schemas.openxmlformats.org/officeDocument/2006/relationships/image" Target="../media/image57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6" Type="http://schemas.openxmlformats.org/officeDocument/2006/relationships/slide" Target="slide5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.xml"/><Relationship Id="rId4" Type="http://schemas.openxmlformats.org/officeDocument/2006/relationships/slide" Target="slide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" Target="slide68.xml"/><Relationship Id="rId7" Type="http://schemas.openxmlformats.org/officeDocument/2006/relationships/image" Target="../media/image6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slide" Target="slide5.xml"/><Relationship Id="rId4" Type="http://schemas.openxmlformats.org/officeDocument/2006/relationships/image" Target="../media/image20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slide" Target="slide71.xml"/><Relationship Id="rId3" Type="http://schemas.openxmlformats.org/officeDocument/2006/relationships/image" Target="../media/image45.jpeg"/><Relationship Id="rId7" Type="http://schemas.openxmlformats.org/officeDocument/2006/relationships/image" Target="../media/image61.png"/><Relationship Id="rId12" Type="http://schemas.openxmlformats.org/officeDocument/2006/relationships/image" Target="../media/image5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slide" Target="slide69.xml"/><Relationship Id="rId11" Type="http://schemas.openxmlformats.org/officeDocument/2006/relationships/image" Target="../media/image63.png"/><Relationship Id="rId5" Type="http://schemas.openxmlformats.org/officeDocument/2006/relationships/image" Target="../media/image17.png"/><Relationship Id="rId10" Type="http://schemas.openxmlformats.org/officeDocument/2006/relationships/slide" Target="slide70.xml"/><Relationship Id="rId4" Type="http://schemas.openxmlformats.org/officeDocument/2006/relationships/image" Target="../media/image46.png"/><Relationship Id="rId9" Type="http://schemas.openxmlformats.org/officeDocument/2006/relationships/image" Target="../media/image62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7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slide" Target="slide5.xml"/><Relationship Id="rId4" Type="http://schemas.openxmlformats.org/officeDocument/2006/relationships/image" Target="../media/image20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6" Type="http://schemas.openxmlformats.org/officeDocument/2006/relationships/slide" Target="slide5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slide" Target="slide73.xml"/><Relationship Id="rId7" Type="http://schemas.openxmlformats.org/officeDocument/2006/relationships/image" Target="../media/image4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slide" Target="slide5.xml"/><Relationship Id="rId4" Type="http://schemas.openxmlformats.org/officeDocument/2006/relationships/image" Target="../media/image20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slide" Target="slide74.xml"/><Relationship Id="rId3" Type="http://schemas.openxmlformats.org/officeDocument/2006/relationships/image" Target="../media/image45.jpeg"/><Relationship Id="rId7" Type="http://schemas.openxmlformats.org/officeDocument/2006/relationships/image" Target="../media/image61.png"/><Relationship Id="rId12" Type="http://schemas.openxmlformats.org/officeDocument/2006/relationships/image" Target="../media/image5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slide" Target="slide76.xml"/><Relationship Id="rId11" Type="http://schemas.openxmlformats.org/officeDocument/2006/relationships/image" Target="../media/image63.png"/><Relationship Id="rId5" Type="http://schemas.openxmlformats.org/officeDocument/2006/relationships/image" Target="../media/image17.png"/><Relationship Id="rId10" Type="http://schemas.openxmlformats.org/officeDocument/2006/relationships/slide" Target="slide75.xml"/><Relationship Id="rId4" Type="http://schemas.openxmlformats.org/officeDocument/2006/relationships/image" Target="../media/image46.png"/><Relationship Id="rId9" Type="http://schemas.openxmlformats.org/officeDocument/2006/relationships/image" Target="../media/image6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.xml"/><Relationship Id="rId4" Type="http://schemas.openxmlformats.org/officeDocument/2006/relationships/slide" Target="slide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6" Type="http://schemas.openxmlformats.org/officeDocument/2006/relationships/slide" Target="slide5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7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slide" Target="slide5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04800" y="228600"/>
            <a:ext cx="8534400" cy="57150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Comic Sans MS" pitchFamily="66" charset="0"/>
            </a:endParaRPr>
          </a:p>
        </p:txBody>
      </p:sp>
      <p:sp>
        <p:nvSpPr>
          <p:cNvPr id="12291" name="TextBox 3"/>
          <p:cNvSpPr txBox="1">
            <a:spLocks noChangeArrowheads="1"/>
          </p:cNvSpPr>
          <p:nvPr/>
        </p:nvSpPr>
        <p:spPr bwMode="auto">
          <a:xfrm>
            <a:off x="5562600" y="5562600"/>
            <a:ext cx="2492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533400" y="609600"/>
            <a:ext cx="5406773" cy="1384995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TW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HAVE FUN + Watch Video	=</a:t>
            </a:r>
            <a:br>
              <a:rPr lang="en-US" altLang="zh-TW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</a:br>
            <a:r>
              <a:rPr lang="zh-TW" alt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 玩得开心 </a:t>
            </a:r>
            <a:r>
              <a:rPr lang="en-US" altLang="zh-TW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+ </a:t>
            </a:r>
            <a:r>
              <a:rPr lang="zh-CN" alt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看视频 </a:t>
            </a:r>
            <a:r>
              <a:rPr lang="en-US" altLang="zh-TW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	=</a:t>
            </a:r>
            <a:r>
              <a:rPr lang="en-CA" altLang="zh-TW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/>
            </a:r>
            <a:br>
              <a:rPr lang="en-CA" altLang="zh-TW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</a:br>
            <a:r>
              <a:rPr lang="en-CA" altLang="zh-TW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 </a:t>
            </a:r>
            <a:r>
              <a:rPr lang="en-US" altLang="zh-TW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Wán</a:t>
            </a:r>
            <a:r>
              <a:rPr lang="en-US" altLang="zh-TW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 </a:t>
            </a:r>
            <a:r>
              <a:rPr lang="en-US" altLang="zh-TW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dé</a:t>
            </a:r>
            <a:r>
              <a:rPr lang="en-US" altLang="zh-TW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 </a:t>
            </a:r>
            <a:r>
              <a:rPr lang="en-US" altLang="zh-TW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kāixīn</a:t>
            </a:r>
            <a:r>
              <a:rPr lang="en-US" altLang="zh-TW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  + </a:t>
            </a:r>
            <a:r>
              <a:rPr lang="en-US" altLang="zh-TW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Kàn</a:t>
            </a:r>
            <a:r>
              <a:rPr lang="en-US" altLang="zh-TW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 </a:t>
            </a:r>
            <a:r>
              <a:rPr lang="en-US" altLang="zh-TW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shìpín</a:t>
            </a:r>
            <a:r>
              <a:rPr lang="en-US" altLang="zh-TW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/>
              </a:rPr>
              <a:t>=</a:t>
            </a:r>
            <a:endParaRPr lang="en-US" sz="4800" b="1" dirty="0">
              <a:ln w="11430"/>
              <a:gradFill>
                <a:gsLst>
                  <a:gs pos="0">
                    <a:srgbClr val="DF5327">
                      <a:tint val="70000"/>
                      <a:satMod val="245000"/>
                    </a:srgbClr>
                  </a:gs>
                  <a:gs pos="75000">
                    <a:srgbClr val="DF5327">
                      <a:tint val="90000"/>
                      <a:shade val="60000"/>
                      <a:satMod val="240000"/>
                    </a:srgbClr>
                  </a:gs>
                  <a:gs pos="100000">
                    <a:srgbClr val="DF5327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Euphemi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4359" y="2286000"/>
            <a:ext cx="8055281" cy="2923877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altLang="zh-CN" sz="36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Be quiet </a:t>
            </a:r>
            <a:r>
              <a:rPr lang="zh-CN" altLang="en-US" sz="36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安靜 </a:t>
            </a:r>
            <a:r>
              <a:rPr lang="en-US" altLang="zh-TW" sz="3600" spc="50" dirty="0" err="1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Ānjìng</a:t>
            </a:r>
            <a:r>
              <a:rPr lang="en-US" altLang="zh-TW" sz="36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/>
            </a:r>
            <a:br>
              <a:rPr lang="en-US" altLang="zh-TW" sz="36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</a:br>
            <a:r>
              <a:rPr lang="en-US" altLang="zh-TW" sz="36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Sit down </a:t>
            </a:r>
            <a:r>
              <a:rPr lang="en-US" altLang="zh-CN" sz="3600" spc="50" dirty="0" err="1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坐下</a:t>
            </a:r>
            <a:r>
              <a:rPr lang="zh-CN" altLang="es-ES" sz="36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  </a:t>
            </a:r>
            <a:r>
              <a:rPr lang="en-US" altLang="zh-TW" sz="3600" spc="50" dirty="0" err="1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Zuò</a:t>
            </a:r>
            <a:r>
              <a:rPr lang="en-US" altLang="zh-TW" sz="36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 </a:t>
            </a:r>
            <a:r>
              <a:rPr lang="en-US" altLang="zh-TW" sz="3600" spc="50" dirty="0" err="1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xià</a:t>
            </a:r>
            <a:r>
              <a:rPr lang="en-US" altLang="zh-TW" sz="36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/>
            </a:r>
            <a:br>
              <a:rPr lang="en-US" altLang="zh-TW" sz="36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</a:br>
            <a:r>
              <a:rPr lang="en-US" altLang="zh-TW" sz="36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Look at me </a:t>
            </a:r>
            <a:r>
              <a:rPr lang="zh-CN" altLang="es-ES" sz="36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看着我  </a:t>
            </a:r>
            <a:r>
              <a:rPr lang="es-ES" altLang="zh-TW" sz="3600" spc="50" dirty="0" err="1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Kànzhe</a:t>
            </a:r>
            <a:r>
              <a:rPr lang="es-ES" altLang="zh-TW" sz="36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 </a:t>
            </a:r>
            <a:r>
              <a:rPr lang="es-ES" altLang="zh-TW" sz="3600" spc="50" dirty="0" err="1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wǒ</a:t>
            </a:r>
            <a:r>
              <a:rPr lang="es-ES" altLang="zh-TW" sz="36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/>
            </a:r>
            <a:br>
              <a:rPr lang="es-ES" altLang="zh-TW" sz="36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</a:br>
            <a:r>
              <a:rPr lang="es-ES" altLang="zh-TW" sz="36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Listen </a:t>
            </a:r>
            <a:r>
              <a:rPr lang="es-ES" altLang="zh-TW" sz="3600" spc="50" dirty="0" err="1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to</a:t>
            </a:r>
            <a:r>
              <a:rPr lang="es-ES" altLang="zh-TW" sz="36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 me </a:t>
            </a:r>
            <a:r>
              <a:rPr lang="zh-CN" altLang="es-ES" sz="36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听我说  </a:t>
            </a:r>
            <a:r>
              <a:rPr lang="en-CA" altLang="zh-CN" sz="36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 </a:t>
            </a:r>
            <a:r>
              <a:rPr lang="es-ES" altLang="zh-TW" sz="3600" spc="50" dirty="0" err="1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Tīng</a:t>
            </a:r>
            <a:r>
              <a:rPr lang="es-ES" altLang="zh-TW" sz="36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 </a:t>
            </a:r>
            <a:r>
              <a:rPr lang="es-ES" altLang="zh-TW" sz="3600" spc="50" dirty="0" err="1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wǒ</a:t>
            </a:r>
            <a:r>
              <a:rPr lang="es-ES" altLang="zh-TW" sz="36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 </a:t>
            </a:r>
            <a:r>
              <a:rPr lang="es-ES" altLang="zh-TW" sz="3600" spc="50" dirty="0" err="1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shuō</a:t>
            </a:r>
            <a:endParaRPr lang="es-ES" altLang="zh-TW" sz="3600" spc="50" dirty="0">
              <a:ln w="13500">
                <a:solidFill>
                  <a:srgbClr val="A6B727">
                    <a:shade val="2500"/>
                    <a:alpha val="6500"/>
                  </a:srgbClr>
                </a:solidFill>
                <a:prstDash val="solid"/>
              </a:ln>
              <a:solidFill>
                <a:srgbClr val="A6B727">
                  <a:tint val="3000"/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Euphemia"/>
            </a:endParaRPr>
          </a:p>
          <a:p>
            <a:pPr>
              <a:defRPr/>
            </a:pPr>
            <a:r>
              <a:rPr lang="en-US" altLang="zh-CN" sz="40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Answer me </a:t>
            </a:r>
            <a:r>
              <a:rPr lang="zh-CN" altLang="es-ES" sz="40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回答我  </a:t>
            </a:r>
            <a:r>
              <a:rPr lang="es-ES" altLang="zh-TW" sz="4000" spc="50" dirty="0" err="1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Huídá</a:t>
            </a:r>
            <a:r>
              <a:rPr lang="es-ES" altLang="zh-TW" sz="4000" spc="50" dirty="0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 </a:t>
            </a:r>
            <a:r>
              <a:rPr lang="es-ES" altLang="zh-TW" sz="4000" spc="50" dirty="0" err="1">
                <a:ln w="13500">
                  <a:solidFill>
                    <a:srgbClr val="A6B727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A6B727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uphemia"/>
              </a:rPr>
              <a:t>wǒ</a:t>
            </a:r>
            <a:endParaRPr lang="es-ES" altLang="zh-TW" sz="4000" spc="50" dirty="0">
              <a:ln w="13500">
                <a:solidFill>
                  <a:srgbClr val="A6B727">
                    <a:shade val="2500"/>
                    <a:alpha val="6500"/>
                  </a:srgbClr>
                </a:solidFill>
                <a:prstDash val="solid"/>
              </a:ln>
              <a:solidFill>
                <a:srgbClr val="A6B727">
                  <a:tint val="3000"/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Euphemia"/>
            </a:endParaRPr>
          </a:p>
        </p:txBody>
      </p:sp>
      <p:sp>
        <p:nvSpPr>
          <p:cNvPr id="12294" name="AutoShape 2" descr="Image result for video play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295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363" y="304800"/>
            <a:ext cx="2359025" cy="177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hlinkClick r:id="rId4" action="ppaction://hlinksldjump"/>
          </p:cNvPr>
          <p:cNvSpPr/>
          <p:nvPr/>
        </p:nvSpPr>
        <p:spPr>
          <a:xfrm>
            <a:off x="0" y="4876800"/>
            <a:ext cx="9144000" cy="1981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52400" y="1524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Do you like …</a:t>
            </a:r>
            <a:r>
              <a:rPr lang="en-US" sz="4000" dirty="0" err="1">
                <a:solidFill>
                  <a:schemeClr val="tx1"/>
                </a:solidFill>
                <a:latin typeface="Comic Sans MS" pitchFamily="66" charset="0"/>
              </a:rPr>
              <a:t>ing</a:t>
            </a: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52400" y="53340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Yes. I like running.</a:t>
            </a:r>
            <a:br>
              <a:rPr lang="en-US" sz="4000" dirty="0">
                <a:solidFill>
                  <a:schemeClr val="tx1"/>
                </a:solidFill>
                <a:latin typeface="Comic Sans MS" pitchFamily="66" charset="0"/>
              </a:rPr>
            </a:b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No. I like …</a:t>
            </a:r>
            <a:r>
              <a:rPr lang="en-US" sz="4000" dirty="0" err="1">
                <a:solidFill>
                  <a:schemeClr val="tx1"/>
                </a:solidFill>
                <a:latin typeface="Comic Sans MS" pitchFamily="66" charset="0"/>
              </a:rPr>
              <a:t>ing</a:t>
            </a: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.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334000"/>
            <a:ext cx="1301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4102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Image result for runni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057400"/>
            <a:ext cx="2438400" cy="269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71667 0.00393 L 0.71667 0.0039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hlinkClick r:id="rId4" action="ppaction://hlinksldjump"/>
          </p:cNvPr>
          <p:cNvSpPr/>
          <p:nvPr/>
        </p:nvSpPr>
        <p:spPr>
          <a:xfrm>
            <a:off x="0" y="4876800"/>
            <a:ext cx="9144000" cy="1981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52400" y="1524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Do you like …</a:t>
            </a:r>
            <a:r>
              <a:rPr lang="en-US" sz="4000" dirty="0" err="1">
                <a:solidFill>
                  <a:schemeClr val="tx1"/>
                </a:solidFill>
                <a:latin typeface="Comic Sans MS" pitchFamily="66" charset="0"/>
              </a:rPr>
              <a:t>ing</a:t>
            </a: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52400" y="53340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Yes. I like skipping.</a:t>
            </a:r>
            <a:br>
              <a:rPr lang="en-US" sz="4000" dirty="0">
                <a:solidFill>
                  <a:schemeClr val="tx1"/>
                </a:solidFill>
                <a:latin typeface="Comic Sans MS" pitchFamily="66" charset="0"/>
              </a:rPr>
            </a:b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No. I like …</a:t>
            </a:r>
            <a:r>
              <a:rPr lang="en-US" sz="4000" dirty="0" err="1">
                <a:solidFill>
                  <a:schemeClr val="tx1"/>
                </a:solidFill>
                <a:latin typeface="Comic Sans MS" pitchFamily="66" charset="0"/>
              </a:rPr>
              <a:t>ing</a:t>
            </a: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.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334000"/>
            <a:ext cx="1301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4102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Image result for skippi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1831975"/>
            <a:ext cx="31623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Image result for skippi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2490788"/>
            <a:ext cx="2408238" cy="240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0.00578 L -0.17135 -0.03862 C -0.15521 -0.04857 -0.13021 -0.05389 -0.10469 -0.05389 C -0.07535 -0.05389 -0.05156 -0.04857 -0.03542 -0.03862 L 0.0434 0.00578 " pathEditMode="relative" rAng="0" ptsTypes="FffFF">
                                      <p:cBhvr>
                                        <p:cTn id="11" dur="1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70" y="-298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79186E-6 L 0.0842 -0.04 C 0.10191 -0.04902 0.1283 -0.05388 0.1559 -0.05388 C 0.18732 -0.05388 0.2125 -0.04902 0.23021 -0.04 L 0.31458 -4.79186E-6 " pathEditMode="relative" rAng="0" ptsTypes="FffFF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29" y="-27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hlinkClick r:id="rId4" action="ppaction://hlinksldjump"/>
          </p:cNvPr>
          <p:cNvSpPr/>
          <p:nvPr/>
        </p:nvSpPr>
        <p:spPr>
          <a:xfrm>
            <a:off x="0" y="4876800"/>
            <a:ext cx="9144000" cy="1981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52400" y="1524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Do you like …</a:t>
            </a:r>
            <a:r>
              <a:rPr lang="en-US" sz="4000" dirty="0" err="1">
                <a:solidFill>
                  <a:schemeClr val="tx1"/>
                </a:solidFill>
                <a:latin typeface="Comic Sans MS" pitchFamily="66" charset="0"/>
              </a:rPr>
              <a:t>ing</a:t>
            </a: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52400" y="53340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Yes. I like dancing.</a:t>
            </a:r>
            <a:br>
              <a:rPr lang="en-US" sz="4000" dirty="0">
                <a:solidFill>
                  <a:schemeClr val="tx1"/>
                </a:solidFill>
                <a:latin typeface="Comic Sans MS" pitchFamily="66" charset="0"/>
              </a:rPr>
            </a:b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No. I like …</a:t>
            </a:r>
            <a:r>
              <a:rPr lang="en-US" sz="4000" dirty="0" err="1">
                <a:solidFill>
                  <a:schemeClr val="tx1"/>
                </a:solidFill>
                <a:latin typeface="Comic Sans MS" pitchFamily="66" charset="0"/>
              </a:rPr>
              <a:t>ing</a:t>
            </a: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.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334000"/>
            <a:ext cx="1301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4102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Image result for danci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7583">
            <a:off x="3989388" y="2084388"/>
            <a:ext cx="25400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0" y="4876800"/>
            <a:ext cx="9144000" cy="1981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52400" y="1524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Do you like …</a:t>
            </a:r>
            <a:r>
              <a:rPr lang="en-US" sz="4000" dirty="0" err="1">
                <a:solidFill>
                  <a:schemeClr val="tx1"/>
                </a:solidFill>
                <a:latin typeface="Comic Sans MS" pitchFamily="66" charset="0"/>
              </a:rPr>
              <a:t>ing</a:t>
            </a: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52400" y="53340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Yes. I like riding a bicycle.</a:t>
            </a:r>
            <a:br>
              <a:rPr lang="en-US" sz="4000" dirty="0">
                <a:solidFill>
                  <a:schemeClr val="tx1"/>
                </a:solidFill>
                <a:latin typeface="Comic Sans MS" pitchFamily="66" charset="0"/>
              </a:rPr>
            </a:b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No. I like …</a:t>
            </a:r>
            <a:r>
              <a:rPr lang="en-US" sz="4000" dirty="0" err="1">
                <a:solidFill>
                  <a:schemeClr val="tx1"/>
                </a:solidFill>
                <a:latin typeface="Comic Sans MS" pitchFamily="66" charset="0"/>
              </a:rPr>
              <a:t>ing</a:t>
            </a: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.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334000"/>
            <a:ext cx="1301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4102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Image result for riding bik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209800"/>
            <a:ext cx="2743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1667 -0.0222 L 0.8 -0.0333 " pathEditMode="relative" rAng="0" ptsTypes="AA">
                                      <p:cBhvr>
                                        <p:cTn id="1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833" y="-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0" y="4876800"/>
            <a:ext cx="9144000" cy="1981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52400" y="1524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Do you like …</a:t>
            </a:r>
            <a:r>
              <a:rPr lang="en-US" sz="4000" dirty="0" err="1">
                <a:solidFill>
                  <a:schemeClr val="tx1"/>
                </a:solidFill>
                <a:latin typeface="Comic Sans MS" pitchFamily="66" charset="0"/>
              </a:rPr>
              <a:t>ing</a:t>
            </a: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52400" y="53340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Yes. I like singing.</a:t>
            </a:r>
            <a:br>
              <a:rPr lang="en-US" sz="4000" dirty="0">
                <a:solidFill>
                  <a:schemeClr val="tx1"/>
                </a:solidFill>
                <a:latin typeface="Comic Sans MS" pitchFamily="66" charset="0"/>
              </a:rPr>
            </a:b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No. I like …</a:t>
            </a:r>
            <a:r>
              <a:rPr lang="en-US" sz="4000" dirty="0" err="1">
                <a:solidFill>
                  <a:schemeClr val="tx1"/>
                </a:solidFill>
                <a:latin typeface="Comic Sans MS" pitchFamily="66" charset="0"/>
              </a:rPr>
              <a:t>ing</a:t>
            </a: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.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334000"/>
            <a:ext cx="1301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4102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Image result for singi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1981200"/>
            <a:ext cx="2767012" cy="276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 thruBlk="1"/>
    <p:sndAc>
      <p:stSnd>
        <p:snd r:embed="rId2" name="Doraemong.avi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0" y="4876800"/>
            <a:ext cx="9144000" cy="1981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52400" y="1524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Do you like …</a:t>
            </a:r>
            <a:r>
              <a:rPr lang="en-US" sz="4000" dirty="0" err="1">
                <a:solidFill>
                  <a:schemeClr val="tx1"/>
                </a:solidFill>
                <a:latin typeface="Comic Sans MS" pitchFamily="66" charset="0"/>
              </a:rPr>
              <a:t>ing</a:t>
            </a: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52400" y="53340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Yes. I like writing.</a:t>
            </a:r>
            <a:br>
              <a:rPr lang="en-US" sz="4000" dirty="0">
                <a:solidFill>
                  <a:schemeClr val="tx1"/>
                </a:solidFill>
                <a:latin typeface="Comic Sans MS" pitchFamily="66" charset="0"/>
              </a:rPr>
            </a:b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No. I like …</a:t>
            </a:r>
            <a:r>
              <a:rPr lang="en-US" sz="4000" dirty="0" err="1">
                <a:solidFill>
                  <a:schemeClr val="tx1"/>
                </a:solidFill>
                <a:latin typeface="Comic Sans MS" pitchFamily="66" charset="0"/>
              </a:rPr>
              <a:t>ing</a:t>
            </a: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.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334000"/>
            <a:ext cx="1301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4102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Image result for stickm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538" y="1905000"/>
            <a:ext cx="3141662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0" y="4876800"/>
            <a:ext cx="9144000" cy="1981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52400" y="1524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Do you like …?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52400" y="53340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Yes. I like swimming.</a:t>
            </a:r>
            <a:br>
              <a:rPr lang="en-US" sz="4000" dirty="0">
                <a:solidFill>
                  <a:schemeClr val="tx1"/>
                </a:solidFill>
                <a:latin typeface="Comic Sans MS" pitchFamily="66" charset="0"/>
              </a:rPr>
            </a:b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No. I like …</a:t>
            </a:r>
            <a:r>
              <a:rPr lang="en-US" sz="4000" dirty="0" err="1">
                <a:solidFill>
                  <a:schemeClr val="tx1"/>
                </a:solidFill>
                <a:latin typeface="Comic Sans MS" pitchFamily="66" charset="0"/>
              </a:rPr>
              <a:t>ing</a:t>
            </a: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.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334000"/>
            <a:ext cx="1301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4102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Image result for swimmi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133600"/>
            <a:ext cx="6400800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9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0" y="4876800"/>
            <a:ext cx="9144000" cy="1981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52400" y="1524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Do you like …</a:t>
            </a:r>
            <a:r>
              <a:rPr lang="en-US" sz="4000" dirty="0" err="1">
                <a:solidFill>
                  <a:schemeClr val="tx1"/>
                </a:solidFill>
                <a:latin typeface="Comic Sans MS" pitchFamily="66" charset="0"/>
              </a:rPr>
              <a:t>ing</a:t>
            </a: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52400" y="53340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Yes. I like flying.</a:t>
            </a:r>
            <a:br>
              <a:rPr lang="en-US" sz="4000" dirty="0">
                <a:solidFill>
                  <a:schemeClr val="tx1"/>
                </a:solidFill>
                <a:latin typeface="Comic Sans MS" pitchFamily="66" charset="0"/>
              </a:rPr>
            </a:b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No. I like …</a:t>
            </a:r>
            <a:r>
              <a:rPr lang="en-US" sz="4000" dirty="0" err="1">
                <a:solidFill>
                  <a:schemeClr val="tx1"/>
                </a:solidFill>
                <a:latin typeface="Comic Sans MS" pitchFamily="66" charset="0"/>
              </a:rPr>
              <a:t>ing</a:t>
            </a: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.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334000"/>
            <a:ext cx="1301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4102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Image result for flying stickm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1070">
            <a:off x="2647950" y="2030413"/>
            <a:ext cx="3181350" cy="211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4982 -0.0169 C -0.70243 -0.0081 -0.76198 0.00046 -0.78854 0.01134 C -0.81476 0.02361 -0.82847 0.03796 -0.84114 0.05208 C -0.85521 0.06667 -0.84114 0.07847 -0.82847 0.09167 C -0.81476 0.10417 -0.79514 0.11713 -0.74826 0.12824 C -0.70903 0.13912 -0.64288 0.14815 -0.57083 0.15463 C -0.50451 0.16088 -0.42587 0.16551 -0.34687 0.16759 C -0.26805 0.17014 -0.18889 0.17014 -0.11562 0.16759 C -0.03646 0.16551 0.03594 0.15996 0.09514 0.15139 C 0.15486 0.14352 0.20764 0.13357 0.23403 0.12153 C 0.26719 0.11065 0.28004 0.09514 0.28004 0.08287 C 0.28663 0.07083 0.28004 0.05648 0.24653 0.04445 C 0.21476 0.03333 0.15486 0.02454 0.07552 0.02037 C -0.00451 0.0169 -0.08351 0.0213 -0.13611 0.02917 C -0.18177 0.03681 -0.2151 0.04861 -0.22222 0.0632 C -0.22222 0.07755 -0.2151 0.09074 -0.18177 0.10162 C -0.14896 0.11273 -0.15538 0.11482 -0.02396 0.12917 C 0.09514 0.14468 0.21476 0.14028 0.28663 0.14144 C 0.35851 0.14144 0.41875 0.13681 0.49063 0.13264 C 0.57101 0.12685 0.63629 0.11713 0.68316 0.10833 C 0.72882 0.09931 0.74844 0.08866 0.77483 0.07083 C 0.79479 0.05347 0.79479 0.04445 0.79479 0.03125 C 0.79479 0.01783 0.79479 0.00463 0.79479 -0.0081 " pathEditMode="relative" rAng="0" ptsTypes="fffffffffffffffffffffff">
                                      <p:cBhvr>
                                        <p:cTn id="1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962" y="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0" y="4876800"/>
            <a:ext cx="9144000" cy="1981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52400" y="1524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What are they?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52400" y="53340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They’re giraffes.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334000"/>
            <a:ext cx="1301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4102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www.clipartlord.com/wp-content/uploads/2012/10/giraffe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286000"/>
            <a:ext cx="1036773" cy="2212428"/>
          </a:xfrm>
          <a:prstGeom prst="rect">
            <a:avLst/>
          </a:prstGeom>
          <a:noFill/>
          <a:effectLst>
            <a:glow rad="50800">
              <a:schemeClr val="tx1"/>
            </a:glow>
            <a:outerShdw blurRad="76200" dist="127000" dir="177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clipartlord.com/wp-content/uploads/2012/10/giraffe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299138"/>
            <a:ext cx="1036773" cy="2212428"/>
          </a:xfrm>
          <a:prstGeom prst="rect">
            <a:avLst/>
          </a:prstGeom>
          <a:noFill/>
          <a:effectLst>
            <a:glow rad="50800">
              <a:schemeClr val="tx1"/>
            </a:glow>
            <a:outerShdw blurRad="76200" dist="127000" dir="177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clipartlord.com/wp-content/uploads/2012/10/giraffe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438400"/>
            <a:ext cx="1036773" cy="2212428"/>
          </a:xfrm>
          <a:prstGeom prst="rect">
            <a:avLst/>
          </a:prstGeom>
          <a:noFill/>
          <a:effectLst>
            <a:glow rad="50800">
              <a:schemeClr val="tx1"/>
            </a:glow>
            <a:outerShdw blurRad="76200" dist="127000" dir="177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0" y="4876800"/>
            <a:ext cx="9144000" cy="1981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52400" y="1524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What are they?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52400" y="53340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They’re zebras.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334000"/>
            <a:ext cx="1301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4102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www.clipartlord.com/wp-content/uploads/2013/01/zebr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286000"/>
            <a:ext cx="2258383" cy="2438400"/>
          </a:xfrm>
          <a:prstGeom prst="rect">
            <a:avLst/>
          </a:prstGeom>
          <a:noFill/>
          <a:effectLst>
            <a:glow rad="38100">
              <a:schemeClr val="tx1"/>
            </a:glow>
            <a:outerShdw blurRad="762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clipartlord.com/wp-content/uploads/2013/01/zebr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286000"/>
            <a:ext cx="2258383" cy="2438400"/>
          </a:xfrm>
          <a:prstGeom prst="rect">
            <a:avLst/>
          </a:prstGeom>
          <a:noFill/>
          <a:effectLst>
            <a:glow rad="38100">
              <a:schemeClr val="tx1"/>
            </a:glow>
            <a:outerShdw blurRad="762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loud Callout 12"/>
          <p:cNvSpPr/>
          <p:nvPr/>
        </p:nvSpPr>
        <p:spPr>
          <a:xfrm flipH="1">
            <a:off x="5334000" y="1752600"/>
            <a:ext cx="1828800" cy="1371600"/>
          </a:xfrm>
          <a:prstGeom prst="cloud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" name="Picture 1" descr="doraelook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505200"/>
            <a:ext cx="23114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doraelooki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733800"/>
            <a:ext cx="1303338" cy="18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doraelooki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63500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doraelooki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263" y="3200400"/>
            <a:ext cx="252095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Callout 9"/>
          <p:cNvSpPr/>
          <p:nvPr/>
        </p:nvSpPr>
        <p:spPr>
          <a:xfrm flipH="1">
            <a:off x="533400" y="533400"/>
            <a:ext cx="6248400" cy="3276600"/>
          </a:xfrm>
          <a:prstGeom prst="wedgeEllipseCallou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solidFill>
                  <a:schemeClr val="tx1"/>
                </a:solidFill>
                <a:latin typeface="Comic Sans MS" pitchFamily="66" charset="0"/>
              </a:rPr>
              <a:t>I can’t find my red bean cakes.</a:t>
            </a:r>
          </a:p>
        </p:txBody>
      </p:sp>
      <p:pic>
        <p:nvPicPr>
          <p:cNvPr id="12" name="Picture 11" descr="redbea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905000"/>
            <a:ext cx="1084263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doraelook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752600"/>
            <a:ext cx="1066800" cy="154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doraelooking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219200"/>
            <a:ext cx="752475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Callout 15"/>
          <p:cNvSpPr/>
          <p:nvPr/>
        </p:nvSpPr>
        <p:spPr>
          <a:xfrm flipH="1">
            <a:off x="533400" y="533400"/>
            <a:ext cx="6248400" cy="3276600"/>
          </a:xfrm>
          <a:prstGeom prst="wedgeEllipseCallou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solidFill>
                  <a:schemeClr val="tx1"/>
                </a:solidFill>
                <a:latin typeface="Comic Sans MS" pitchFamily="66" charset="0"/>
              </a:rPr>
              <a:t>Please help me find them.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solidFill>
                  <a:schemeClr val="tx1"/>
                </a:solidFill>
                <a:latin typeface="Comic Sans MS" pitchFamily="66" charset="0"/>
              </a:rPr>
              <a:t>I’m hungry!</a:t>
            </a:r>
          </a:p>
        </p:txBody>
      </p:sp>
      <p:pic>
        <p:nvPicPr>
          <p:cNvPr id="19" name="Picture 18" descr="doraelooking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219200"/>
            <a:ext cx="771525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49769E-6 L 0.14167 -2.49769E-6 " pathEditMode="relative" ptsTypes="AA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16281E-7 L -0.10833 -4.16281E-7 " pathEditMode="relative" ptsTypes="AA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9806E-6 L 0.05833 4.09806E-6 " pathEditMode="relative" ptsTypes="AA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70213E-6 L 0.025 1.70213E-6 " pathEditMode="relative" ptsTypes="AA">
                                      <p:cBhvr>
                                        <p:cTn id="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67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0" grpId="0" animBg="1"/>
      <p:bldP spid="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0" y="4876800"/>
            <a:ext cx="9144000" cy="1981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52400" y="1524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What are they?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52400" y="53340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They’re elephants.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334000"/>
            <a:ext cx="1301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4102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www.colourbox.com/preview/4324762-994216-vector-red-african-elephan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633" y="2362200"/>
            <a:ext cx="2375574" cy="2375574"/>
          </a:xfrm>
          <a:prstGeom prst="rect">
            <a:avLst/>
          </a:prstGeom>
          <a:noFill/>
          <a:effectLst>
            <a:glow rad="381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colourbox.com/preview/4324762-994216-vector-red-african-elephan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501" y="2362200"/>
            <a:ext cx="2375574" cy="2375574"/>
          </a:xfrm>
          <a:prstGeom prst="rect">
            <a:avLst/>
          </a:prstGeom>
          <a:noFill/>
          <a:effectLst>
            <a:glow rad="381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002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hlinkClick r:id="rId4" action="ppaction://hlinksldjump"/>
          </p:cNvPr>
          <p:cNvSpPr/>
          <p:nvPr/>
        </p:nvSpPr>
        <p:spPr>
          <a:xfrm>
            <a:off x="0" y="4876800"/>
            <a:ext cx="9144000" cy="1981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52400" y="1524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What are they?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52400" y="53340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They’re snakes.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334000"/>
            <a:ext cx="1301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4102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animals.phillipmartin.info/animal_snake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71800" y="2514600"/>
            <a:ext cx="2276475" cy="23177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animals.phillipmartin.info/animal_snake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5000" y="2514600"/>
            <a:ext cx="2276475" cy="23177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animals.phillipmartin.info/animal_snake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343400" y="1752600"/>
            <a:ext cx="2276475" cy="23177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002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hlinkClick r:id="rId4" action="ppaction://hlinksldjump"/>
          </p:cNvPr>
          <p:cNvSpPr/>
          <p:nvPr/>
        </p:nvSpPr>
        <p:spPr>
          <a:xfrm>
            <a:off x="0" y="4876800"/>
            <a:ext cx="9144000" cy="1981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52400" y="1524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What are they?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52400" y="53340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They’re lions.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334000"/>
            <a:ext cx="1301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4102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www.colourbox.com/preview/3000915-586413-vector-illustration-of-the-evil-lion-in-the-style-of-cartoon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71800" y="2590800"/>
            <a:ext cx="2608263" cy="2359025"/>
          </a:xfrm>
          <a:prstGeom prst="rect">
            <a:avLst/>
          </a:prstGeom>
          <a:noFill/>
          <a:effectLst>
            <a:outerShdw blurRad="76200" dist="520700" dir="1566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colourbox.com/preview/3000915-586413-vector-illustration-of-the-evil-lion-in-the-style-of-cartoon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67400" y="2133600"/>
            <a:ext cx="2608263" cy="2359025"/>
          </a:xfrm>
          <a:prstGeom prst="rect">
            <a:avLst/>
          </a:prstGeom>
          <a:noFill/>
          <a:effectLst>
            <a:outerShdw blurRad="76200" dist="520700" dir="1566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002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hlinkClick r:id="rId4" action="ppaction://hlinksldjump"/>
          </p:cNvPr>
          <p:cNvSpPr/>
          <p:nvPr/>
        </p:nvSpPr>
        <p:spPr>
          <a:xfrm>
            <a:off x="0" y="4876800"/>
            <a:ext cx="9144000" cy="1981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52400" y="1524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What are they?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52400" y="53340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They’re monkeys.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334000"/>
            <a:ext cx="1301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4102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2665413" y="1905000"/>
            <a:ext cx="1146175" cy="1233488"/>
          </a:xfrm>
          <a:prstGeom prst="rect">
            <a:avLst/>
          </a:prstGeom>
          <a:noFill/>
          <a:effectLst>
            <a:outerShdw blurRad="76200" dist="3810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4876800" y="1905000"/>
            <a:ext cx="1146175" cy="1233488"/>
          </a:xfrm>
          <a:prstGeom prst="rect">
            <a:avLst/>
          </a:prstGeom>
          <a:noFill/>
          <a:effectLst>
            <a:outerShdw blurRad="76200" dist="3810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7123113" y="2057400"/>
            <a:ext cx="1146175" cy="1233488"/>
          </a:xfrm>
          <a:prstGeom prst="rect">
            <a:avLst/>
          </a:prstGeom>
          <a:noFill/>
          <a:effectLst>
            <a:outerShdw blurRad="76200" dist="3810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3811588" y="3290888"/>
            <a:ext cx="1146175" cy="1233487"/>
          </a:xfrm>
          <a:prstGeom prst="rect">
            <a:avLst/>
          </a:prstGeom>
          <a:noFill/>
          <a:effectLst>
            <a:outerShdw blurRad="76200" dist="3810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6172200" y="3290888"/>
            <a:ext cx="1146175" cy="1233487"/>
          </a:xfrm>
          <a:prstGeom prst="rect">
            <a:avLst/>
          </a:prstGeom>
          <a:noFill/>
          <a:effectLst>
            <a:outerShdw blurRad="76200" dist="3810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002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hlinkClick r:id="rId4" action="ppaction://hlinksldjump"/>
          </p:cNvPr>
          <p:cNvSpPr/>
          <p:nvPr/>
        </p:nvSpPr>
        <p:spPr>
          <a:xfrm>
            <a:off x="0" y="4876800"/>
            <a:ext cx="9144000" cy="1981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52400" y="1524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What are they?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52400" y="53340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They’re toy frogs.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334000"/>
            <a:ext cx="1301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4102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2" descr="Image result for toy fro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25" y="1905000"/>
            <a:ext cx="2924175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Picture 2" descr="Image result for toy fro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747838"/>
            <a:ext cx="3082925" cy="308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0" name="Picture 2" descr="Image result for toy fro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825625"/>
            <a:ext cx="3082925" cy="308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914400"/>
            <a:ext cx="8686800" cy="4114800"/>
          </a:xfrm>
          <a:prstGeom prst="roundRect">
            <a:avLst/>
          </a:prstGeom>
          <a:solidFill>
            <a:schemeClr val="tx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4" descr="redbea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057400"/>
            <a:ext cx="21939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038600" y="2309813"/>
            <a:ext cx="39116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8000">
                <a:solidFill>
                  <a:schemeClr val="bg1"/>
                </a:solidFill>
                <a:latin typeface="Comic Sans MS" pitchFamily="66" charset="0"/>
              </a:rPr>
              <a:t>= points</a:t>
            </a:r>
          </a:p>
        </p:txBody>
      </p:sp>
      <p:pic>
        <p:nvPicPr>
          <p:cNvPr id="11" name="Picture 10" descr="telephoneboot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447800"/>
            <a:ext cx="1792288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443288" y="1752600"/>
            <a:ext cx="5153025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8000">
                <a:solidFill>
                  <a:schemeClr val="bg1"/>
                </a:solidFill>
                <a:latin typeface="Comic Sans MS" pitchFamily="66" charset="0"/>
              </a:rPr>
              <a:t>= Mystery</a:t>
            </a:r>
          </a:p>
          <a:p>
            <a:pPr algn="ctr" eaLnBrk="1" hangingPunct="1"/>
            <a:r>
              <a:rPr lang="en-US" sz="8000">
                <a:solidFill>
                  <a:schemeClr val="bg1"/>
                </a:solidFill>
                <a:latin typeface="Comic Sans MS" pitchFamily="66" charset="0"/>
              </a:rPr>
              <a:t>  power-up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/>
      <p:bldP spid="6" grpId="1"/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002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002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hlinkClick r:id="rId4" action="ppaction://hlinksldjump"/>
          </p:cNvPr>
          <p:cNvSpPr/>
          <p:nvPr/>
        </p:nvSpPr>
        <p:spPr>
          <a:xfrm>
            <a:off x="0" y="4876800"/>
            <a:ext cx="9144000" cy="1981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52400" y="1524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Would you like some …?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52400" y="53340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Sure. I like salad.</a:t>
            </a:r>
            <a:br>
              <a:rPr lang="en-US" sz="4000" dirty="0">
                <a:solidFill>
                  <a:schemeClr val="tx1"/>
                </a:solidFill>
                <a:latin typeface="Comic Sans MS" pitchFamily="66" charset="0"/>
              </a:rPr>
            </a:b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No, thanks. I don’t like salad.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334000"/>
            <a:ext cx="1301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4102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www.wpclipart.com/food/salad/side_salad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48000" y="2286000"/>
            <a:ext cx="4954588" cy="2362200"/>
          </a:xfrm>
          <a:prstGeom prst="rect">
            <a:avLst/>
          </a:prstGeom>
          <a:noFill/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002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002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hlinkClick r:id="rId4" action="ppaction://hlinksldjump"/>
          </p:cNvPr>
          <p:cNvSpPr/>
          <p:nvPr/>
        </p:nvSpPr>
        <p:spPr>
          <a:xfrm>
            <a:off x="0" y="4876800"/>
            <a:ext cx="9144000" cy="1981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52400" y="1524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Would you like some …?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52400" y="53340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Sure. I like fish.</a:t>
            </a:r>
            <a:br>
              <a:rPr lang="en-US" sz="4000" dirty="0">
                <a:solidFill>
                  <a:schemeClr val="tx1"/>
                </a:solidFill>
                <a:latin typeface="Comic Sans MS" pitchFamily="66" charset="0"/>
              </a:rPr>
            </a:b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No, thanks. I don’t like fish.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334000"/>
            <a:ext cx="1301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4102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sitesmexico.com/noticias/wp-content/uploads/2012/08/pescado-plato-496x33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48000" y="1981200"/>
            <a:ext cx="5486400" cy="2738438"/>
          </a:xfrm>
          <a:prstGeom prst="rect">
            <a:avLst/>
          </a:prstGeom>
          <a:noFill/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002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002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hlinkClick r:id="rId4" action="ppaction://hlinksldjump"/>
          </p:cNvPr>
          <p:cNvSpPr/>
          <p:nvPr/>
        </p:nvSpPr>
        <p:spPr>
          <a:xfrm>
            <a:off x="0" y="4876800"/>
            <a:ext cx="9144000" cy="1981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52400" y="1524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Would you like some …?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52400" y="53340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Sure. I like chicken.</a:t>
            </a:r>
            <a:br>
              <a:rPr lang="en-US" sz="4000" dirty="0">
                <a:solidFill>
                  <a:schemeClr val="tx1"/>
                </a:solidFill>
                <a:latin typeface="Comic Sans MS" pitchFamily="66" charset="0"/>
              </a:rPr>
            </a:b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No, thanks. I don’t like ….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334000"/>
            <a:ext cx="1301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4102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5302" name="1 Grupo"/>
          <p:cNvGrpSpPr>
            <a:grpSpLocks/>
          </p:cNvGrpSpPr>
          <p:nvPr/>
        </p:nvGrpSpPr>
        <p:grpSpPr bwMode="auto">
          <a:xfrm>
            <a:off x="3235325" y="2025650"/>
            <a:ext cx="4114800" cy="3124200"/>
            <a:chOff x="971600" y="1684097"/>
            <a:chExt cx="7056784" cy="4807563"/>
          </a:xfrm>
        </p:grpSpPr>
        <p:pic>
          <p:nvPicPr>
            <p:cNvPr id="7" name="Picture 6" descr="http://www.anga.es/img/480/PL/HUHTAMAKI/3pl%20huh%20plato%20oval%20duet.jpg"/>
            <p:cNvPicPr>
              <a:picLocks noChangeAspect="1" noChangeArrowheads="1"/>
            </p:cNvPicPr>
            <p:nvPr/>
          </p:nvPicPr>
          <p:blipFill rotWithShape="1">
            <a:blip r:embed="rId7"/>
            <a:srcRect t="17704" b="17789"/>
            <a:stretch/>
          </p:blipFill>
          <p:spPr bwMode="auto">
            <a:xfrm>
              <a:off x="1045109" y="1987013"/>
              <a:ext cx="6983275" cy="4504647"/>
            </a:xfrm>
            <a:prstGeom prst="rect">
              <a:avLst/>
            </a:prstGeom>
            <a:noFill/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304" name="Picture 2" descr="http://static.guim.co.uk/sys-images/Guardian/Pix/pictures/2010/4/28/1272450741733/Roast-chicken-006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600" y="1684097"/>
              <a:ext cx="6984776" cy="4625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002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002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hlinkClick r:id="rId4" action="ppaction://hlinksldjump"/>
          </p:cNvPr>
          <p:cNvSpPr/>
          <p:nvPr/>
        </p:nvSpPr>
        <p:spPr>
          <a:xfrm>
            <a:off x="0" y="4876800"/>
            <a:ext cx="9144000" cy="1981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52400" y="1524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Would you like some noodles?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52400" y="53340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Sure. I like noodles.</a:t>
            </a:r>
            <a:br>
              <a:rPr lang="en-US" sz="4000" dirty="0">
                <a:solidFill>
                  <a:schemeClr val="tx1"/>
                </a:solidFill>
                <a:latin typeface="Comic Sans MS" pitchFamily="66" charset="0"/>
              </a:rPr>
            </a:b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No, thanks. I don’t like ….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334000"/>
            <a:ext cx="1301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4102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4.bp.blogspot.com/-u1_QjJ8Byxc/Tw2ct_hG2jI/AAAAAAAAAWw/Dn8CgIf1Yj4/s1600/Spaghetti-alla-carbonara.jpg"/>
          <p:cNvPicPr>
            <a:picLocks noChangeAspect="1" noChangeArrowheads="1"/>
          </p:cNvPicPr>
          <p:nvPr/>
        </p:nvPicPr>
        <p:blipFill rotWithShape="1">
          <a:blip r:embed="rId7"/>
          <a:srcRect l="5746" t="5788" r="4843" b="12009"/>
          <a:stretch/>
        </p:blipFill>
        <p:spPr bwMode="auto">
          <a:xfrm>
            <a:off x="2743200" y="2193925"/>
            <a:ext cx="4648200" cy="2744788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lan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xplosion 1 5"/>
          <p:cNvSpPr/>
          <p:nvPr/>
        </p:nvSpPr>
        <p:spPr>
          <a:xfrm rot="1994507">
            <a:off x="-1828800" y="2514600"/>
            <a:ext cx="8305800" cy="3352800"/>
          </a:xfrm>
          <a:prstGeom prst="irregularSeal1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Explosion 2 4"/>
          <p:cNvSpPr/>
          <p:nvPr/>
        </p:nvSpPr>
        <p:spPr>
          <a:xfrm rot="18642578">
            <a:off x="-1166812" y="822324"/>
            <a:ext cx="6477000" cy="6324601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Explosion 2 3"/>
          <p:cNvSpPr/>
          <p:nvPr/>
        </p:nvSpPr>
        <p:spPr>
          <a:xfrm>
            <a:off x="-1600200" y="1371600"/>
            <a:ext cx="7315200" cy="5257800"/>
          </a:xfrm>
          <a:prstGeom prst="irregularSeal2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doraesp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-1600200"/>
            <a:ext cx="177323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elephonebooth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2928938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narutodorae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347913"/>
            <a:ext cx="1920875" cy="245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narutodorae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863" y="2095500"/>
            <a:ext cx="169227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narutodorae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438400"/>
            <a:ext cx="2163763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powerup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304800"/>
            <a:ext cx="80010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>
    <p:fade thruBlk="1"/>
    <p:sndAc>
      <p:stSnd loop="1">
        <p:snd r:embed="rId2" name="15 Dragon Rid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4.86586E-6 C -0.00156 0.01017 -0.0033 0.01942 -0.00451 0.02983 C -0.00556 0.0592 -0.00781 0.08164 -0.01198 0.10939 C -0.01285 0.11471 -0.01372 0.12003 -0.01493 0.12534 C -0.01632 0.13136 -0.01945 0.14315 -0.01945 0.14315 C -0.02153 0.16327 -0.01978 0.15263 -0.02535 0.17507 C -0.02639 0.179 -0.0283 0.18686 -0.0283 0.18686 C -0.03195 0.2167 -0.03958 0.23635 -0.04931 0.26249 C -0.05156 0.26827 -0.05382 0.27844 -0.05677 0.28446 C -0.05851 0.28793 -0.06111 0.2907 -0.06267 0.2944 C -0.06405 0.29741 -0.06424 0.30134 -0.06563 0.30435 C -0.07413 0.32192 -0.08299 0.33719 -0.0941 0.35199 C -0.09757 0.37118 -0.1125 0.38552 -0.1224 0.39963 C -0.13056 0.41142 -0.13941 0.42229 -0.14774 0.43339 C -0.16233 0.45282 -0.14427 0.43386 -0.16111 0.45328 C -0.18629 0.48196 -0.16285 0.45444 -0.18802 0.47733 C -0.20556 0.49329 -0.22118 0.51549 -0.24184 0.52497 C -0.24879 0.53654 -0.2533 0.53816 -0.26267 0.54486 C -0.27622 0.55458 -0.28767 0.56707 -0.30295 0.57077 C -0.30886 0.5784 -0.31198 0.57724 -0.31945 0.58071 C -0.33594 0.5969 -0.35747 0.61124 -0.37778 0.61633 C -0.39826 0.63344 -0.3849 0.62511 -0.41945 0.63436 C -0.4257 0.63598 -0.43142 0.64038 -0.43733 0.64223 C -0.44514 0.64454 -0.4533 0.64454 -0.46111 0.64616 C -0.48646 0.65171 -0.51181 0.65657 -0.53733 0.66004 C -0.57014 0.67553 -0.61441 0.67646 -0.64774 0.67807 C -0.67604 0.68154 -0.70434 0.68201 -0.73281 0.68409 C -0.7467 0.68501 -0.77465 0.68802 -0.77465 0.68802 C -0.81042 0.68617 -0.84479 0.68201 -0.88056 0.68201 " pathEditMode="relative" ptsTypes="ffffffffffffffffffffffffffffA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6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4" grpId="0" animBg="1"/>
      <p:bldP spid="4" grpId="1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3531" y="5257800"/>
            <a:ext cx="8016938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  <a:cs typeface="+mn-cs"/>
              </a:rPr>
              <a:t>Change points!</a:t>
            </a:r>
          </a:p>
        </p:txBody>
      </p:sp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4" action="ppaction://hlinksldjump"/>
          </p:cNvPr>
          <p:cNvSpPr/>
          <p:nvPr/>
        </p:nvSpPr>
        <p:spPr>
          <a:xfrm>
            <a:off x="0" y="5257800"/>
            <a:ext cx="9144000" cy="1600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B0F0"/>
                </a:solidFill>
                <a:latin typeface="Comic Sans MS" pitchFamily="66" charset="0"/>
              </a:rPr>
              <a:t>Scoreboard: – Click the </a:t>
            </a:r>
            <a:br>
              <a:rPr lang="en-US" sz="1600" dirty="0">
                <a:solidFill>
                  <a:srgbClr val="00B0F0"/>
                </a:solidFill>
                <a:latin typeface="Comic Sans MS" pitchFamily="66" charset="0"/>
              </a:rPr>
            </a:br>
            <a:r>
              <a:rPr lang="en-US" sz="1600" dirty="0">
                <a:solidFill>
                  <a:srgbClr val="00B0F0"/>
                </a:solidFill>
                <a:latin typeface="Comic Sans MS" pitchFamily="66" charset="0"/>
              </a:rPr>
              <a:t>top right corner to add 1, </a:t>
            </a:r>
            <a:br>
              <a:rPr lang="en-US" sz="1600" dirty="0">
                <a:solidFill>
                  <a:srgbClr val="00B0F0"/>
                </a:solidFill>
                <a:latin typeface="Comic Sans MS" pitchFamily="66" charset="0"/>
              </a:rPr>
            </a:br>
            <a:r>
              <a:rPr lang="en-US" sz="1600" dirty="0">
                <a:solidFill>
                  <a:srgbClr val="00B0F0"/>
                </a:solidFill>
                <a:latin typeface="Comic Sans MS" pitchFamily="66" charset="0"/>
              </a:rPr>
              <a:t>bottom right to subtract 1, </a:t>
            </a:r>
            <a:br>
              <a:rPr lang="en-US" sz="1600" dirty="0">
                <a:solidFill>
                  <a:srgbClr val="00B0F0"/>
                </a:solidFill>
                <a:latin typeface="Comic Sans MS" pitchFamily="66" charset="0"/>
              </a:rPr>
            </a:br>
            <a:r>
              <a:rPr lang="en-US" sz="1600" dirty="0">
                <a:solidFill>
                  <a:srgbClr val="00B0F0"/>
                </a:solidFill>
                <a:latin typeface="Comic Sans MS" pitchFamily="66" charset="0"/>
              </a:rPr>
              <a:t>top left to add 5, </a:t>
            </a:r>
            <a:br>
              <a:rPr lang="en-US" sz="1600" dirty="0">
                <a:solidFill>
                  <a:srgbClr val="00B0F0"/>
                </a:solidFill>
                <a:latin typeface="Comic Sans MS" pitchFamily="66" charset="0"/>
              </a:rPr>
            </a:br>
            <a:r>
              <a:rPr lang="en-US" sz="1600" dirty="0">
                <a:solidFill>
                  <a:srgbClr val="00B0F0"/>
                </a:solidFill>
                <a:latin typeface="Comic Sans MS" pitchFamily="66" charset="0"/>
              </a:rPr>
              <a:t>bottom left to subtract 5.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26" r:id="rId2" imgW="9142857" imgH="5180952"/>
        </mc:Choice>
        <mc:Fallback>
          <p:control r:id="rId2" imgW="9142857" imgH="5180952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44000" cy="5181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8572" y="152400"/>
            <a:ext cx="8186857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Steal 3 points!</a:t>
            </a:r>
          </a:p>
        </p:txBody>
      </p:sp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0" y="5181600"/>
            <a:ext cx="3581400" cy="1676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6007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267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099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18669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838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938" y="3810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838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5562600" y="5181600"/>
            <a:ext cx="3581400" cy="1676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271420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7 points!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7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52400" y="1524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Would you like some cake?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52400" y="53340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Sure. I like cake.</a:t>
            </a:r>
            <a:br>
              <a:rPr lang="en-US" sz="4000" dirty="0">
                <a:solidFill>
                  <a:schemeClr val="tx1"/>
                </a:solidFill>
                <a:latin typeface="Comic Sans MS" pitchFamily="66" charset="0"/>
              </a:rPr>
            </a:b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No, thanks. I don’t like ….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334000"/>
            <a:ext cx="1301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4102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2" descr="Image result for chocolate cak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286000"/>
            <a:ext cx="2913063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lan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xplosion 1 5"/>
          <p:cNvSpPr/>
          <p:nvPr/>
        </p:nvSpPr>
        <p:spPr>
          <a:xfrm rot="1994507">
            <a:off x="-1828800" y="2514600"/>
            <a:ext cx="8305800" cy="3352800"/>
          </a:xfrm>
          <a:prstGeom prst="irregularSeal1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Explosion 2 4"/>
          <p:cNvSpPr/>
          <p:nvPr/>
        </p:nvSpPr>
        <p:spPr>
          <a:xfrm rot="18642578">
            <a:off x="-1166812" y="822324"/>
            <a:ext cx="6477000" cy="6324601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Explosion 2 3"/>
          <p:cNvSpPr/>
          <p:nvPr/>
        </p:nvSpPr>
        <p:spPr>
          <a:xfrm>
            <a:off x="-1600200" y="1371600"/>
            <a:ext cx="7315200" cy="5257800"/>
          </a:xfrm>
          <a:prstGeom prst="irregularSeal2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doraesp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-1600200"/>
            <a:ext cx="177323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elephonebooth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2928938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narutodorae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347913"/>
            <a:ext cx="1920875" cy="245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narutodorae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863" y="2095500"/>
            <a:ext cx="169227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narutodorae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438400"/>
            <a:ext cx="2163763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powerup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304800"/>
            <a:ext cx="80010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>
    <p:fade thruBlk="1"/>
    <p:sndAc>
      <p:stSnd loop="1">
        <p:snd r:embed="rId2" name="15 Dragon Rid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4.86586E-6 C -0.00156 0.01017 -0.0033 0.01942 -0.00451 0.02983 C -0.00556 0.0592 -0.00781 0.08164 -0.01198 0.10939 C -0.01285 0.11471 -0.01372 0.12003 -0.01493 0.12534 C -0.01632 0.13136 -0.01945 0.14315 -0.01945 0.14315 C -0.02153 0.16327 -0.01978 0.15263 -0.02535 0.17507 C -0.02639 0.179 -0.0283 0.18686 -0.0283 0.18686 C -0.03195 0.2167 -0.03958 0.23635 -0.04931 0.26249 C -0.05156 0.26827 -0.05382 0.27844 -0.05677 0.28446 C -0.05851 0.28793 -0.06111 0.2907 -0.06267 0.2944 C -0.06405 0.29741 -0.06424 0.30134 -0.06563 0.30435 C -0.07413 0.32192 -0.08299 0.33719 -0.0941 0.35199 C -0.09757 0.37118 -0.1125 0.38552 -0.1224 0.39963 C -0.13056 0.41142 -0.13941 0.42229 -0.14774 0.43339 C -0.16233 0.45282 -0.14427 0.43386 -0.16111 0.45328 C -0.18629 0.48196 -0.16285 0.45444 -0.18802 0.47733 C -0.20556 0.49329 -0.22118 0.51549 -0.24184 0.52497 C -0.24879 0.53654 -0.2533 0.53816 -0.26267 0.54486 C -0.27622 0.55458 -0.28767 0.56707 -0.30295 0.57077 C -0.30886 0.5784 -0.31198 0.57724 -0.31945 0.58071 C -0.33594 0.5969 -0.35747 0.61124 -0.37778 0.61633 C -0.39826 0.63344 -0.3849 0.62511 -0.41945 0.63436 C -0.4257 0.63598 -0.43142 0.64038 -0.43733 0.64223 C -0.44514 0.64454 -0.4533 0.64454 -0.46111 0.64616 C -0.48646 0.65171 -0.51181 0.65657 -0.53733 0.66004 C -0.57014 0.67553 -0.61441 0.67646 -0.64774 0.67807 C -0.67604 0.68154 -0.70434 0.68201 -0.73281 0.68409 C -0.7467 0.68501 -0.77465 0.68802 -0.77465 0.68802 C -0.81042 0.68617 -0.84479 0.68201 -0.88056 0.68201 " pathEditMode="relative" ptsTypes="ffffffffffffffffffffffffffffA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4" grpId="0" animBg="1"/>
      <p:bldP spid="4" grpId="1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3531" y="5257800"/>
            <a:ext cx="8016938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  <a:cs typeface="+mn-cs"/>
              </a:rPr>
              <a:t>Change points!</a:t>
            </a:r>
          </a:p>
        </p:txBody>
      </p:sp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oltraemon_by_drew0b1-d48iad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2209800"/>
            <a:ext cx="3770313" cy="427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Picture 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10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4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410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Picture 5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410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2" name="Picture 6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410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3" name="Picture 7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410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4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8768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5" name="Picture 9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8768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6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8768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7" name="Picture 1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8768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8" name="Picture 1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75" y="4267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9" name="Picture 14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" y="4267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50" name="Picture 15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675" y="4267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51" name="Picture 1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7338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52" name="Picture 19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7338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429000"/>
            <a:ext cx="1884363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419600"/>
            <a:ext cx="1884363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057400"/>
            <a:ext cx="1884363" cy="318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56" name="Picture 2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1623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429000"/>
            <a:ext cx="1884363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3400"/>
            <a:ext cx="1884363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429000"/>
            <a:ext cx="1884363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419600"/>
            <a:ext cx="1884363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419600"/>
            <a:ext cx="1884363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allteamslos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3860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ectangle 39">
            <a:hlinkClick r:id="rId6" action="ppaction://hlinksldjump"/>
          </p:cNvPr>
          <p:cNvSpPr/>
          <p:nvPr/>
        </p:nvSpPr>
        <p:spPr>
          <a:xfrm>
            <a:off x="5562600" y="0"/>
            <a:ext cx="3581400" cy="1676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38889E-6 -2.46068E-6 L -0.45833 -2.46068E-6 " pathEditMode="relative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6007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267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099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18669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838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938" y="3810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838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8669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5562600" y="5181600"/>
            <a:ext cx="3581400" cy="1676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271420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8 points!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7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4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52400" y="1524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Would you like some soup?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52400" y="53340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Sure. I like soup.</a:t>
            </a:r>
            <a:br>
              <a:rPr lang="en-US" sz="4000" dirty="0">
                <a:solidFill>
                  <a:schemeClr val="tx1"/>
                </a:solidFill>
                <a:latin typeface="Comic Sans MS" pitchFamily="66" charset="0"/>
              </a:rPr>
            </a:b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No, thanks. I don’t like ….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334000"/>
            <a:ext cx="1301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4102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farm7.static.flickr.com/6134/5940173203_7bdbcf519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38400" y="1905000"/>
            <a:ext cx="4572000" cy="3157538"/>
          </a:xfrm>
          <a:prstGeom prst="rect">
            <a:avLst/>
          </a:prstGeom>
          <a:noFill/>
          <a:effectLst>
            <a:outerShdw blurRad="50800" dist="1778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lan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xplosion 1 5"/>
          <p:cNvSpPr/>
          <p:nvPr/>
        </p:nvSpPr>
        <p:spPr>
          <a:xfrm rot="1994507">
            <a:off x="-1828800" y="2514600"/>
            <a:ext cx="8305800" cy="3352800"/>
          </a:xfrm>
          <a:prstGeom prst="irregularSeal1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Explosion 2 4"/>
          <p:cNvSpPr/>
          <p:nvPr/>
        </p:nvSpPr>
        <p:spPr>
          <a:xfrm rot="18642578">
            <a:off x="-1166812" y="822324"/>
            <a:ext cx="6477000" cy="6324601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Explosion 2 3"/>
          <p:cNvSpPr/>
          <p:nvPr/>
        </p:nvSpPr>
        <p:spPr>
          <a:xfrm>
            <a:off x="-1600200" y="1371600"/>
            <a:ext cx="7315200" cy="5257800"/>
          </a:xfrm>
          <a:prstGeom prst="irregularSeal2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doraesp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-1600200"/>
            <a:ext cx="177323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elephonebooth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2928938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narutodorae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195513"/>
            <a:ext cx="1587500" cy="245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narutodorae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863" y="2209800"/>
            <a:ext cx="1836737" cy="235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narutodorae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057400"/>
            <a:ext cx="1725613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powerup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304800"/>
            <a:ext cx="80010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>
    <p:fade thruBlk="1"/>
    <p:sndAc>
      <p:stSnd loop="1">
        <p:snd r:embed="rId2" name="15 Dragon Rid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4.86586E-6 C -0.00156 0.01017 -0.0033 0.01942 -0.00451 0.02983 C -0.00556 0.0592 -0.00781 0.08164 -0.01198 0.10939 C -0.01285 0.11471 -0.01372 0.12003 -0.01493 0.12534 C -0.01632 0.13136 -0.01945 0.14315 -0.01945 0.14315 C -0.02153 0.16327 -0.01978 0.15263 -0.02535 0.17507 C -0.02639 0.179 -0.0283 0.18686 -0.0283 0.18686 C -0.03195 0.2167 -0.03958 0.23635 -0.04931 0.26249 C -0.05156 0.26827 -0.05382 0.27844 -0.05677 0.28446 C -0.05851 0.28793 -0.06111 0.2907 -0.06267 0.2944 C -0.06405 0.29741 -0.06424 0.30134 -0.06563 0.30435 C -0.07413 0.32192 -0.08299 0.33719 -0.0941 0.35199 C -0.09757 0.37118 -0.1125 0.38552 -0.1224 0.39963 C -0.13056 0.41142 -0.13941 0.42229 -0.14774 0.43339 C -0.16233 0.45282 -0.14427 0.43386 -0.16111 0.45328 C -0.18629 0.48196 -0.16285 0.45444 -0.18802 0.47733 C -0.20556 0.49329 -0.22118 0.51549 -0.24184 0.52497 C -0.24879 0.53654 -0.2533 0.53816 -0.26267 0.54486 C -0.27622 0.55458 -0.28767 0.56707 -0.30295 0.57077 C -0.30886 0.5784 -0.31198 0.57724 -0.31945 0.58071 C -0.33594 0.5969 -0.35747 0.61124 -0.37778 0.61633 C -0.39826 0.63344 -0.3849 0.62511 -0.41945 0.63436 C -0.4257 0.63598 -0.43142 0.64038 -0.43733 0.64223 C -0.44514 0.64454 -0.4533 0.64454 -0.46111 0.64616 C -0.48646 0.65171 -0.51181 0.65657 -0.53733 0.66004 C -0.57014 0.67553 -0.61441 0.67646 -0.64774 0.67807 C -0.67604 0.68154 -0.70434 0.68201 -0.73281 0.68409 C -0.7467 0.68501 -0.77465 0.68802 -0.77465 0.68802 C -0.81042 0.68617 -0.84479 0.68201 -0.88056 0.68201 " pathEditMode="relative" ptsTypes="ffffffffffffffffffffffffffffA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4" grpId="0" animBg="1"/>
      <p:bldP spid="4" grpId="1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6007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267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099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18669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838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938" y="3810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5562600" y="5181600"/>
            <a:ext cx="3581400" cy="1676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71420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6 points!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2" action="ppaction://hlinksldjump"/>
          </p:cNvPr>
          <p:cNvSpPr/>
          <p:nvPr/>
        </p:nvSpPr>
        <p:spPr>
          <a:xfrm>
            <a:off x="152400" y="152400"/>
            <a:ext cx="1010213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A</a:t>
            </a:r>
          </a:p>
        </p:txBody>
      </p:sp>
      <p:sp>
        <p:nvSpPr>
          <p:cNvPr id="13" name="Rectangle 12">
            <a:hlinkClick r:id="rId3" action="ppaction://hlinksldjump"/>
          </p:cNvPr>
          <p:cNvSpPr/>
          <p:nvPr/>
        </p:nvSpPr>
        <p:spPr>
          <a:xfrm>
            <a:off x="1330536" y="152400"/>
            <a:ext cx="896399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B</a:t>
            </a: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2458177" y="152400"/>
            <a:ext cx="883575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C</a:t>
            </a:r>
          </a:p>
        </p:txBody>
      </p: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3516087" y="152400"/>
            <a:ext cx="1010213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D</a:t>
            </a:r>
          </a:p>
        </p:txBody>
      </p:sp>
      <p:sp>
        <p:nvSpPr>
          <p:cNvPr id="16" name="Rectangle 15">
            <a:hlinkClick r:id="rId6" action="ppaction://hlinksldjump"/>
          </p:cNvPr>
          <p:cNvSpPr/>
          <p:nvPr/>
        </p:nvSpPr>
        <p:spPr>
          <a:xfrm>
            <a:off x="4697429" y="152400"/>
            <a:ext cx="889987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E</a:t>
            </a:r>
          </a:p>
        </p:txBody>
      </p:sp>
      <p:sp>
        <p:nvSpPr>
          <p:cNvPr id="17" name="Rectangle 16">
            <a:hlinkClick r:id="rId7" action="ppaction://hlinksldjump"/>
          </p:cNvPr>
          <p:cNvSpPr/>
          <p:nvPr/>
        </p:nvSpPr>
        <p:spPr>
          <a:xfrm>
            <a:off x="5829077" y="152400"/>
            <a:ext cx="869148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F</a:t>
            </a:r>
          </a:p>
        </p:txBody>
      </p:sp>
      <p:sp>
        <p:nvSpPr>
          <p:cNvPr id="18" name="Rectangle 17">
            <a:hlinkClick r:id="rId8" action="ppaction://hlinksldjump"/>
          </p:cNvPr>
          <p:cNvSpPr/>
          <p:nvPr/>
        </p:nvSpPr>
        <p:spPr>
          <a:xfrm>
            <a:off x="6908628" y="152400"/>
            <a:ext cx="952504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G</a:t>
            </a:r>
          </a:p>
        </p:txBody>
      </p:sp>
      <p:sp>
        <p:nvSpPr>
          <p:cNvPr id="19" name="Rectangle 18">
            <a:hlinkClick r:id="rId9" action="ppaction://hlinksldjump"/>
          </p:cNvPr>
          <p:cNvSpPr/>
          <p:nvPr/>
        </p:nvSpPr>
        <p:spPr>
          <a:xfrm>
            <a:off x="1219200" y="1447800"/>
            <a:ext cx="1051891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H</a:t>
            </a:r>
          </a:p>
        </p:txBody>
      </p:sp>
      <p:sp>
        <p:nvSpPr>
          <p:cNvPr id="20" name="Rectangle 19">
            <a:hlinkClick r:id="rId10" action="ppaction://hlinksldjump"/>
          </p:cNvPr>
          <p:cNvSpPr/>
          <p:nvPr/>
        </p:nvSpPr>
        <p:spPr>
          <a:xfrm>
            <a:off x="2474777" y="1447800"/>
            <a:ext cx="801823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I</a:t>
            </a:r>
          </a:p>
        </p:txBody>
      </p:sp>
      <p:sp>
        <p:nvSpPr>
          <p:cNvPr id="21" name="Rectangle 20">
            <a:hlinkClick r:id="rId11" action="ppaction://hlinksldjump"/>
          </p:cNvPr>
          <p:cNvSpPr/>
          <p:nvPr/>
        </p:nvSpPr>
        <p:spPr>
          <a:xfrm>
            <a:off x="3484729" y="1447800"/>
            <a:ext cx="934871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J</a:t>
            </a:r>
          </a:p>
        </p:txBody>
      </p:sp>
      <p:sp>
        <p:nvSpPr>
          <p:cNvPr id="22" name="Rectangle 21">
            <a:hlinkClick r:id="rId12" action="ppaction://hlinksldjump"/>
          </p:cNvPr>
          <p:cNvSpPr/>
          <p:nvPr/>
        </p:nvSpPr>
        <p:spPr>
          <a:xfrm>
            <a:off x="4648200" y="1447800"/>
            <a:ext cx="873957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K</a:t>
            </a:r>
          </a:p>
        </p:txBody>
      </p:sp>
      <p:sp>
        <p:nvSpPr>
          <p:cNvPr id="23" name="Rectangle 22">
            <a:hlinkClick r:id="rId13" action="ppaction://hlinksldjump"/>
          </p:cNvPr>
          <p:cNvSpPr/>
          <p:nvPr/>
        </p:nvSpPr>
        <p:spPr>
          <a:xfrm>
            <a:off x="5753619" y="1447800"/>
            <a:ext cx="806631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L</a:t>
            </a:r>
          </a:p>
        </p:txBody>
      </p:sp>
      <p:sp>
        <p:nvSpPr>
          <p:cNvPr id="24" name="Rectangle 23">
            <a:hlinkClick r:id="rId14" action="ppaction://hlinksldjump"/>
          </p:cNvPr>
          <p:cNvSpPr/>
          <p:nvPr/>
        </p:nvSpPr>
        <p:spPr>
          <a:xfrm>
            <a:off x="6687297" y="1447800"/>
            <a:ext cx="1181734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M</a:t>
            </a:r>
          </a:p>
        </p:txBody>
      </p:sp>
      <p:sp>
        <p:nvSpPr>
          <p:cNvPr id="25" name="Rectangle 24">
            <a:hlinkClick r:id="rId15" action="ppaction://hlinksldjump"/>
          </p:cNvPr>
          <p:cNvSpPr/>
          <p:nvPr/>
        </p:nvSpPr>
        <p:spPr>
          <a:xfrm>
            <a:off x="7924800" y="1447800"/>
            <a:ext cx="1101585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N</a:t>
            </a:r>
          </a:p>
        </p:txBody>
      </p:sp>
      <p:sp>
        <p:nvSpPr>
          <p:cNvPr id="26" name="Rectangle 25">
            <a:hlinkClick r:id="rId16" action="ppaction://hlinksldjump"/>
          </p:cNvPr>
          <p:cNvSpPr/>
          <p:nvPr/>
        </p:nvSpPr>
        <p:spPr>
          <a:xfrm>
            <a:off x="133646" y="2857500"/>
            <a:ext cx="1085554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O</a:t>
            </a:r>
          </a:p>
        </p:txBody>
      </p:sp>
      <p:sp>
        <p:nvSpPr>
          <p:cNvPr id="27" name="Rectangle 26">
            <a:hlinkClick r:id="rId17" action="ppaction://hlinksldjump"/>
          </p:cNvPr>
          <p:cNvSpPr/>
          <p:nvPr/>
        </p:nvSpPr>
        <p:spPr>
          <a:xfrm>
            <a:off x="1347808" y="2857500"/>
            <a:ext cx="785792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P</a:t>
            </a:r>
          </a:p>
        </p:txBody>
      </p:sp>
      <p:sp>
        <p:nvSpPr>
          <p:cNvPr id="28" name="Rectangle 27">
            <a:hlinkClick r:id="rId18" action="ppaction://hlinksldjump"/>
          </p:cNvPr>
          <p:cNvSpPr/>
          <p:nvPr/>
        </p:nvSpPr>
        <p:spPr>
          <a:xfrm>
            <a:off x="2255281" y="2857500"/>
            <a:ext cx="1173719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Q</a:t>
            </a:r>
          </a:p>
        </p:txBody>
      </p:sp>
      <p:sp>
        <p:nvSpPr>
          <p:cNvPr id="29" name="Rectangle 28">
            <a:hlinkClick r:id="rId19" action="ppaction://hlinksldjump"/>
          </p:cNvPr>
          <p:cNvSpPr/>
          <p:nvPr/>
        </p:nvSpPr>
        <p:spPr>
          <a:xfrm>
            <a:off x="3511980" y="2857500"/>
            <a:ext cx="907620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R</a:t>
            </a:r>
          </a:p>
        </p:txBody>
      </p:sp>
      <p:sp>
        <p:nvSpPr>
          <p:cNvPr id="30" name="Rectangle 29">
            <a:hlinkClick r:id="rId20" action="ppaction://hlinksldjump"/>
          </p:cNvPr>
          <p:cNvSpPr/>
          <p:nvPr/>
        </p:nvSpPr>
        <p:spPr>
          <a:xfrm>
            <a:off x="4547382" y="2857500"/>
            <a:ext cx="966931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S</a:t>
            </a:r>
          </a:p>
        </p:txBody>
      </p:sp>
      <p:sp>
        <p:nvSpPr>
          <p:cNvPr id="31" name="Rectangle 30">
            <a:hlinkClick r:id="rId21" action="ppaction://hlinksldjump"/>
          </p:cNvPr>
          <p:cNvSpPr/>
          <p:nvPr/>
        </p:nvSpPr>
        <p:spPr>
          <a:xfrm>
            <a:off x="5662987" y="2857500"/>
            <a:ext cx="970137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T</a:t>
            </a:r>
          </a:p>
        </p:txBody>
      </p:sp>
      <p:sp>
        <p:nvSpPr>
          <p:cNvPr id="32" name="Rectangle 31">
            <a:hlinkClick r:id="rId22" action="ppaction://hlinksldjump"/>
          </p:cNvPr>
          <p:cNvSpPr/>
          <p:nvPr/>
        </p:nvSpPr>
        <p:spPr>
          <a:xfrm>
            <a:off x="6781800" y="2857500"/>
            <a:ext cx="1010213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U</a:t>
            </a:r>
          </a:p>
        </p:txBody>
      </p:sp>
      <p:sp>
        <p:nvSpPr>
          <p:cNvPr id="33" name="Rectangle 32">
            <a:hlinkClick r:id="rId23" action="ppaction://hlinksldjump"/>
          </p:cNvPr>
          <p:cNvSpPr/>
          <p:nvPr/>
        </p:nvSpPr>
        <p:spPr>
          <a:xfrm>
            <a:off x="457200" y="4191000"/>
            <a:ext cx="946092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V</a:t>
            </a:r>
          </a:p>
        </p:txBody>
      </p:sp>
      <p:sp>
        <p:nvSpPr>
          <p:cNvPr id="34" name="Rectangle 33">
            <a:hlinkClick r:id="rId24" action="ppaction://hlinksldjump"/>
          </p:cNvPr>
          <p:cNvSpPr/>
          <p:nvPr/>
        </p:nvSpPr>
        <p:spPr>
          <a:xfrm>
            <a:off x="1587647" y="4191000"/>
            <a:ext cx="1358065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W</a:t>
            </a:r>
          </a:p>
        </p:txBody>
      </p:sp>
      <p:sp>
        <p:nvSpPr>
          <p:cNvPr id="35" name="Rectangle 34">
            <a:hlinkClick r:id="rId25" action="ppaction://hlinksldjump"/>
          </p:cNvPr>
          <p:cNvSpPr/>
          <p:nvPr/>
        </p:nvSpPr>
        <p:spPr>
          <a:xfrm>
            <a:off x="3130067" y="4191000"/>
            <a:ext cx="1010213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X</a:t>
            </a:r>
          </a:p>
        </p:txBody>
      </p:sp>
      <p:sp>
        <p:nvSpPr>
          <p:cNvPr id="38" name="Rectangle 37">
            <a:hlinkClick r:id="rId26" action="ppaction://hlinksldjump"/>
          </p:cNvPr>
          <p:cNvSpPr/>
          <p:nvPr/>
        </p:nvSpPr>
        <p:spPr>
          <a:xfrm>
            <a:off x="4324635" y="4191000"/>
            <a:ext cx="901209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Y</a:t>
            </a:r>
          </a:p>
        </p:txBody>
      </p:sp>
      <p:sp>
        <p:nvSpPr>
          <p:cNvPr id="39" name="Rectangle 38">
            <a:hlinkClick r:id="rId27" action="ppaction://hlinksldjump"/>
          </p:cNvPr>
          <p:cNvSpPr/>
          <p:nvPr/>
        </p:nvSpPr>
        <p:spPr>
          <a:xfrm>
            <a:off x="5410200" y="4191000"/>
            <a:ext cx="966931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Z</a:t>
            </a:r>
          </a:p>
        </p:txBody>
      </p:sp>
    </p:spTree>
  </p:cSld>
  <p:clrMapOvr>
    <a:masterClrMapping/>
  </p:clrMapOvr>
  <p:transition>
    <p:fade thruBlk="1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 nodeType="clickPar">
                      <p:stCondLst>
                        <p:cond delay="0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 nodeType="clickPar">
                      <p:stCondLst>
                        <p:cond delay="0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 nodeType="clickPar">
                      <p:stCondLst>
                        <p:cond delay="0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 nodeType="clickPar">
                      <p:stCondLst>
                        <p:cond delay="0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 nodeType="clickPar">
                      <p:stCondLst>
                        <p:cond delay="0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 nodeType="clickPar">
                      <p:stCondLst>
                        <p:cond delay="0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 nodeType="clickPar">
                      <p:stCondLst>
                        <p:cond delay="0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 nodeType="clickPar">
                      <p:stCondLst>
                        <p:cond delay="0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 nodeType="clickPar">
                      <p:stCondLst>
                        <p:cond delay="0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 nodeType="clickPar">
                      <p:stCondLst>
                        <p:cond delay="0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3531" y="5257800"/>
            <a:ext cx="8016938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  <a:cs typeface="+mn-cs"/>
              </a:rPr>
              <a:t>Change points!</a:t>
            </a:r>
          </a:p>
        </p:txBody>
      </p:sp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8572" y="152400"/>
            <a:ext cx="8186857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Steal 3 points!</a:t>
            </a:r>
          </a:p>
        </p:txBody>
      </p:sp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0" y="5181600"/>
            <a:ext cx="3581400" cy="1676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52400" y="1524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Would you like some pizza?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52400" y="53340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Sure. I like pizza..</a:t>
            </a:r>
            <a:br>
              <a:rPr lang="en-US" sz="4000" dirty="0">
                <a:solidFill>
                  <a:schemeClr val="tx1"/>
                </a:solidFill>
                <a:latin typeface="Comic Sans MS" pitchFamily="66" charset="0"/>
              </a:rPr>
            </a:b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No, thanks. I don’t like ….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334000"/>
            <a:ext cx="1301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4102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0" name="Picture 15" descr="Image result for pizz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905000"/>
            <a:ext cx="6086475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lan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xplosion 1 5"/>
          <p:cNvSpPr/>
          <p:nvPr/>
        </p:nvSpPr>
        <p:spPr>
          <a:xfrm rot="1994507">
            <a:off x="-1828800" y="2514600"/>
            <a:ext cx="8305800" cy="3352800"/>
          </a:xfrm>
          <a:prstGeom prst="irregularSeal1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Explosion 2 4"/>
          <p:cNvSpPr/>
          <p:nvPr/>
        </p:nvSpPr>
        <p:spPr>
          <a:xfrm rot="18642578">
            <a:off x="-1166812" y="822324"/>
            <a:ext cx="6477000" cy="6324601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Explosion 2 3"/>
          <p:cNvSpPr/>
          <p:nvPr/>
        </p:nvSpPr>
        <p:spPr>
          <a:xfrm>
            <a:off x="-1600200" y="1371600"/>
            <a:ext cx="7315200" cy="5257800"/>
          </a:xfrm>
          <a:prstGeom prst="irregularSeal2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doraesp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-1600200"/>
            <a:ext cx="177323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elephonebooth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2928938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narutodorae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195513"/>
            <a:ext cx="1587500" cy="245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narutodorae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863" y="2209800"/>
            <a:ext cx="1836737" cy="235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narutodorae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057400"/>
            <a:ext cx="1725613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powerup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304800"/>
            <a:ext cx="80010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>
    <p:fade thruBlk="1"/>
    <p:sndAc>
      <p:stSnd loop="1">
        <p:snd r:embed="rId2" name="15 Dragon Rid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4.86586E-6 C -0.00156 0.01017 -0.0033 0.01942 -0.00451 0.02983 C -0.00556 0.0592 -0.00781 0.08164 -0.01198 0.10939 C -0.01285 0.11471 -0.01372 0.12003 -0.01493 0.12534 C -0.01632 0.13136 -0.01945 0.14315 -0.01945 0.14315 C -0.02153 0.16327 -0.01978 0.15263 -0.02535 0.17507 C -0.02639 0.179 -0.0283 0.18686 -0.0283 0.18686 C -0.03195 0.2167 -0.03958 0.23635 -0.04931 0.26249 C -0.05156 0.26827 -0.05382 0.27844 -0.05677 0.28446 C -0.05851 0.28793 -0.06111 0.2907 -0.06267 0.2944 C -0.06405 0.29741 -0.06424 0.30134 -0.06563 0.30435 C -0.07413 0.32192 -0.08299 0.33719 -0.0941 0.35199 C -0.09757 0.37118 -0.1125 0.38552 -0.1224 0.39963 C -0.13056 0.41142 -0.13941 0.42229 -0.14774 0.43339 C -0.16233 0.45282 -0.14427 0.43386 -0.16111 0.45328 C -0.18629 0.48196 -0.16285 0.45444 -0.18802 0.47733 C -0.20556 0.49329 -0.22118 0.51549 -0.24184 0.52497 C -0.24879 0.53654 -0.2533 0.53816 -0.26267 0.54486 C -0.27622 0.55458 -0.28767 0.56707 -0.30295 0.57077 C -0.30886 0.5784 -0.31198 0.57724 -0.31945 0.58071 C -0.33594 0.5969 -0.35747 0.61124 -0.37778 0.61633 C -0.39826 0.63344 -0.3849 0.62511 -0.41945 0.63436 C -0.4257 0.63598 -0.43142 0.64038 -0.43733 0.64223 C -0.44514 0.64454 -0.4533 0.64454 -0.46111 0.64616 C -0.48646 0.65171 -0.51181 0.65657 -0.53733 0.66004 C -0.57014 0.67553 -0.61441 0.67646 -0.64774 0.67807 C -0.67604 0.68154 -0.70434 0.68201 -0.73281 0.68409 C -0.7467 0.68501 -0.77465 0.68802 -0.77465 0.68802 C -0.81042 0.68617 -0.84479 0.68201 -0.88056 0.68201 " pathEditMode="relative" ptsTypes="ffffffffffffffffffffffffffffA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4" grpId="0" animBg="1"/>
      <p:bldP spid="4" grpId="1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8572" y="152400"/>
            <a:ext cx="8186857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Steal 3 points!</a:t>
            </a:r>
          </a:p>
        </p:txBody>
      </p:sp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0" y="5181600"/>
            <a:ext cx="3581400" cy="1676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oltraemon_by_drew0b1-d48iad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2209800"/>
            <a:ext cx="3770313" cy="427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10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Picture 4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410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Picture 5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410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2" name="Picture 6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410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3" name="Picture 7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410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4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8768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5" name="Picture 9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8768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6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8768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7" name="Picture 1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8768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8" name="Picture 1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75" y="4267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9" name="Picture 14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" y="4267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0" name="Picture 15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675" y="4267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1" name="Picture 1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7338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2" name="Picture 19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7338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429000"/>
            <a:ext cx="1884363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419600"/>
            <a:ext cx="1884363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057400"/>
            <a:ext cx="1884363" cy="318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6" name="Picture 2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1623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429000"/>
            <a:ext cx="1884363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3400"/>
            <a:ext cx="1884363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429000"/>
            <a:ext cx="1884363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419600"/>
            <a:ext cx="1884363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419600"/>
            <a:ext cx="1884363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allteamslos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3860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ectangle 39">
            <a:hlinkClick r:id="rId6" action="ppaction://hlinksldjump"/>
          </p:cNvPr>
          <p:cNvSpPr/>
          <p:nvPr/>
        </p:nvSpPr>
        <p:spPr>
          <a:xfrm>
            <a:off x="5562600" y="0"/>
            <a:ext cx="3581400" cy="1676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38889E-6 -2.46068E-6 L -0.45833 -2.46068E-6 " pathEditMode="relative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6007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267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099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18669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838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938" y="3810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838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8669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0099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5562600" y="5181600"/>
            <a:ext cx="3581400" cy="1676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71420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9 points!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7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4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1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52400" y="1524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What are they?</a:t>
            </a:r>
            <a:endParaRPr lang="en-US" sz="40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52400" y="53340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They’re </a:t>
            </a:r>
            <a:r>
              <a:rPr lang="en-US" sz="4000">
                <a:solidFill>
                  <a:schemeClr val="tx1"/>
                </a:solidFill>
                <a:latin typeface="Comic Sans MS" pitchFamily="66" charset="0"/>
              </a:rPr>
              <a:t>toy hamburgers.</a:t>
            </a:r>
            <a:endParaRPr lang="en-US" sz="40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334000"/>
            <a:ext cx="1301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4102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0" name="Picture 4" descr="Image result for toy hamburg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057400"/>
            <a:ext cx="354488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1" name="Picture 4" descr="Image result for toy hamburg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063" y="2057400"/>
            <a:ext cx="3544887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lan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xplosion 1 5"/>
          <p:cNvSpPr/>
          <p:nvPr/>
        </p:nvSpPr>
        <p:spPr>
          <a:xfrm rot="1994507">
            <a:off x="-1828800" y="2514600"/>
            <a:ext cx="8305800" cy="3352800"/>
          </a:xfrm>
          <a:prstGeom prst="irregularSeal1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Explosion 2 4"/>
          <p:cNvSpPr/>
          <p:nvPr/>
        </p:nvSpPr>
        <p:spPr>
          <a:xfrm rot="18642578">
            <a:off x="-1166812" y="822324"/>
            <a:ext cx="6477000" cy="6324601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Explosion 2 3"/>
          <p:cNvSpPr/>
          <p:nvPr/>
        </p:nvSpPr>
        <p:spPr>
          <a:xfrm>
            <a:off x="-1600200" y="1371600"/>
            <a:ext cx="7315200" cy="5257800"/>
          </a:xfrm>
          <a:prstGeom prst="irregularSeal2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doraesp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-1600200"/>
            <a:ext cx="177323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elephonebooth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2928938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narutodorae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362200"/>
            <a:ext cx="2755900" cy="204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narutodorae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255838"/>
            <a:ext cx="2370138" cy="239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narutodorae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09800"/>
            <a:ext cx="1981200" cy="253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powerup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304800"/>
            <a:ext cx="80010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>
    <p:fade thruBlk="1"/>
    <p:sndAc>
      <p:stSnd loop="1">
        <p:snd r:embed="rId2" name="15 Dragon Rid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4.86586E-6 C -0.00156 0.01017 -0.0033 0.01942 -0.00451 0.02983 C -0.00556 0.0592 -0.00781 0.08164 -0.01198 0.10939 C -0.01285 0.11471 -0.01372 0.12003 -0.01493 0.12534 C -0.01632 0.13136 -0.01945 0.14315 -0.01945 0.14315 C -0.02153 0.16327 -0.01978 0.15263 -0.02535 0.17507 C -0.02639 0.179 -0.0283 0.18686 -0.0283 0.18686 C -0.03195 0.2167 -0.03958 0.23635 -0.04931 0.26249 C -0.05156 0.26827 -0.05382 0.27844 -0.05677 0.28446 C -0.05851 0.28793 -0.06111 0.2907 -0.06267 0.2944 C -0.06405 0.29741 -0.06424 0.30134 -0.06563 0.30435 C -0.07413 0.32192 -0.08299 0.33719 -0.0941 0.35199 C -0.09757 0.37118 -0.1125 0.38552 -0.1224 0.39963 C -0.13056 0.41142 -0.13941 0.42229 -0.14774 0.43339 C -0.16233 0.45282 -0.14427 0.43386 -0.16111 0.45328 C -0.18629 0.48196 -0.16285 0.45444 -0.18802 0.47733 C -0.20556 0.49329 -0.22118 0.51549 -0.24184 0.52497 C -0.24879 0.53654 -0.2533 0.53816 -0.26267 0.54486 C -0.27622 0.55458 -0.28767 0.56707 -0.30295 0.57077 C -0.30886 0.5784 -0.31198 0.57724 -0.31945 0.58071 C -0.33594 0.5969 -0.35747 0.61124 -0.37778 0.61633 C -0.39826 0.63344 -0.3849 0.62511 -0.41945 0.63436 C -0.4257 0.63598 -0.43142 0.64038 -0.43733 0.64223 C -0.44514 0.64454 -0.4533 0.64454 -0.46111 0.64616 C -0.48646 0.65171 -0.51181 0.65657 -0.53733 0.66004 C -0.57014 0.67553 -0.61441 0.67646 -0.64774 0.67807 C -0.67604 0.68154 -0.70434 0.68201 -0.73281 0.68409 C -0.7467 0.68501 -0.77465 0.68802 -0.77465 0.68802 C -0.81042 0.68617 -0.84479 0.68201 -0.88056 0.68201 " pathEditMode="relative" ptsTypes="ffffffffffffffffffffffffffffA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4" grpId="0" animBg="1"/>
      <p:bldP spid="4" grpId="1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3531" y="5257800"/>
            <a:ext cx="8016938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  <a:cs typeface="+mn-cs"/>
              </a:rPr>
              <a:t>Change points!</a:t>
            </a:r>
          </a:p>
        </p:txBody>
      </p:sp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52400" y="1524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Do you like …</a:t>
            </a:r>
            <a:r>
              <a:rPr lang="en-US" sz="4000" dirty="0" err="1">
                <a:solidFill>
                  <a:schemeClr val="tx1"/>
                </a:solidFill>
                <a:latin typeface="Comic Sans MS" pitchFamily="66" charset="0"/>
              </a:rPr>
              <a:t>ing</a:t>
            </a: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52400" y="53340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Yes. I like skating.</a:t>
            </a:r>
            <a:br>
              <a:rPr lang="en-US" sz="4000" dirty="0">
                <a:solidFill>
                  <a:schemeClr val="tx1"/>
                </a:solidFill>
                <a:latin typeface="Comic Sans MS" pitchFamily="66" charset="0"/>
              </a:rPr>
            </a:b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No. I like …</a:t>
            </a:r>
            <a:r>
              <a:rPr lang="en-US" sz="4000" dirty="0" err="1">
                <a:solidFill>
                  <a:schemeClr val="tx1"/>
                </a:solidFill>
                <a:latin typeface="Comic Sans MS" pitchFamily="66" charset="0"/>
              </a:rPr>
              <a:t>ing</a:t>
            </a: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.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334000"/>
            <a:ext cx="1301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4102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Image result for skateboardi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676400"/>
            <a:ext cx="2498725" cy="250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8572" y="152400"/>
            <a:ext cx="8186857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Steal 3 points!</a:t>
            </a:r>
          </a:p>
        </p:txBody>
      </p:sp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0" y="5181600"/>
            <a:ext cx="3581400" cy="1676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oltraemon_by_drew0b1-d48iad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2209800"/>
            <a:ext cx="3770313" cy="427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3" name="Picture 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10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4" name="Picture 4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410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5" name="Picture 5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410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6" name="Picture 6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410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7" name="Picture 7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410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8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8768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9" name="Picture 9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8768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0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8768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1" name="Picture 1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8768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2" name="Picture 1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75" y="4267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3" name="Picture 14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" y="4267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4" name="Picture 15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675" y="4267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5" name="Picture 1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7338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6" name="Picture 19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7338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429000"/>
            <a:ext cx="1884363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419600"/>
            <a:ext cx="1884363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057400"/>
            <a:ext cx="1884363" cy="318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0" name="Picture 2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1623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429000"/>
            <a:ext cx="1884363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3400"/>
            <a:ext cx="1884363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429000"/>
            <a:ext cx="1884363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419600"/>
            <a:ext cx="1884363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419600"/>
            <a:ext cx="1884363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allteamslos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3860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ectangle 39">
            <a:hlinkClick r:id="rId6" action="ppaction://hlinksldjump"/>
          </p:cNvPr>
          <p:cNvSpPr/>
          <p:nvPr/>
        </p:nvSpPr>
        <p:spPr>
          <a:xfrm>
            <a:off x="5562600" y="0"/>
            <a:ext cx="3581400" cy="1676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38889E-6 -2.46068E-6 L -0.45833 -2.46068E-6 " pathEditMode="relative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52400" y="1524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Would you like some meat?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52400" y="53340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Sure. I like meat..</a:t>
            </a:r>
            <a:br>
              <a:rPr lang="en-US" sz="4000" dirty="0">
                <a:solidFill>
                  <a:schemeClr val="tx1"/>
                </a:solidFill>
                <a:latin typeface="Comic Sans MS" pitchFamily="66" charset="0"/>
              </a:rPr>
            </a:b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No, thanks. I don’t like ….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334000"/>
            <a:ext cx="1301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4102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2950" name="Group 1"/>
          <p:cNvGrpSpPr>
            <a:grpSpLocks/>
          </p:cNvGrpSpPr>
          <p:nvPr/>
        </p:nvGrpSpPr>
        <p:grpSpPr bwMode="auto">
          <a:xfrm>
            <a:off x="3076575" y="2087563"/>
            <a:ext cx="4953000" cy="2316162"/>
            <a:chOff x="3885134" y="6175218"/>
            <a:chExt cx="3843796" cy="2479519"/>
          </a:xfrm>
        </p:grpSpPr>
        <p:pic>
          <p:nvPicPr>
            <p:cNvPr id="7" name="Picture 6" descr="http://www.anga.es/img/480/PL/HUHTAMAKI/3pl%20huh%20plato%20oval%20duet.jpg"/>
            <p:cNvPicPr>
              <a:picLocks noChangeAspect="1" noChangeArrowheads="1"/>
            </p:cNvPicPr>
            <p:nvPr/>
          </p:nvPicPr>
          <p:blipFill rotWithShape="1">
            <a:blip r:embed="rId7"/>
            <a:srcRect t="17704" b="17789"/>
            <a:stretch/>
          </p:blipFill>
          <p:spPr bwMode="auto">
            <a:xfrm>
              <a:off x="3885134" y="6175218"/>
              <a:ext cx="3843796" cy="2479519"/>
            </a:xfrm>
            <a:prstGeom prst="rect">
              <a:avLst/>
            </a:prstGeom>
            <a:noFill/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952" name="Picture 11" descr="Image result for steak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2809" y="6631353"/>
              <a:ext cx="3310991" cy="2023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lan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xplosion 1 5"/>
          <p:cNvSpPr/>
          <p:nvPr/>
        </p:nvSpPr>
        <p:spPr>
          <a:xfrm rot="1994507">
            <a:off x="-1828800" y="2514600"/>
            <a:ext cx="8305800" cy="3352800"/>
          </a:xfrm>
          <a:prstGeom prst="irregularSeal1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Explosion 2 4"/>
          <p:cNvSpPr/>
          <p:nvPr/>
        </p:nvSpPr>
        <p:spPr>
          <a:xfrm rot="18642578">
            <a:off x="-1166812" y="822324"/>
            <a:ext cx="6477000" cy="6324601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Explosion 2 3"/>
          <p:cNvSpPr/>
          <p:nvPr/>
        </p:nvSpPr>
        <p:spPr>
          <a:xfrm>
            <a:off x="-1600200" y="1371600"/>
            <a:ext cx="7315200" cy="5257800"/>
          </a:xfrm>
          <a:prstGeom prst="irregularSeal2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doraesp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-1600200"/>
            <a:ext cx="177323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elephonebooth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2928938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narutodorae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362200"/>
            <a:ext cx="2755900" cy="204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narutodorae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255838"/>
            <a:ext cx="2370138" cy="239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narutodorae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09800"/>
            <a:ext cx="1981200" cy="253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powerup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304800"/>
            <a:ext cx="80010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>
    <p:fade thruBlk="1"/>
    <p:sndAc>
      <p:stSnd loop="1">
        <p:snd r:embed="rId2" name="15 Dragon Rid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4.86586E-6 C -0.00156 0.01017 -0.0033 0.01942 -0.00451 0.02983 C -0.00556 0.0592 -0.00781 0.08164 -0.01198 0.10939 C -0.01285 0.11471 -0.01372 0.12003 -0.01493 0.12534 C -0.01632 0.13136 -0.01945 0.14315 -0.01945 0.14315 C -0.02153 0.16327 -0.01978 0.15263 -0.02535 0.17507 C -0.02639 0.179 -0.0283 0.18686 -0.0283 0.18686 C -0.03195 0.2167 -0.03958 0.23635 -0.04931 0.26249 C -0.05156 0.26827 -0.05382 0.27844 -0.05677 0.28446 C -0.05851 0.28793 -0.06111 0.2907 -0.06267 0.2944 C -0.06405 0.29741 -0.06424 0.30134 -0.06563 0.30435 C -0.07413 0.32192 -0.08299 0.33719 -0.0941 0.35199 C -0.09757 0.37118 -0.1125 0.38552 -0.1224 0.39963 C -0.13056 0.41142 -0.13941 0.42229 -0.14774 0.43339 C -0.16233 0.45282 -0.14427 0.43386 -0.16111 0.45328 C -0.18629 0.48196 -0.16285 0.45444 -0.18802 0.47733 C -0.20556 0.49329 -0.22118 0.51549 -0.24184 0.52497 C -0.24879 0.53654 -0.2533 0.53816 -0.26267 0.54486 C -0.27622 0.55458 -0.28767 0.56707 -0.30295 0.57077 C -0.30886 0.5784 -0.31198 0.57724 -0.31945 0.58071 C -0.33594 0.5969 -0.35747 0.61124 -0.37778 0.61633 C -0.39826 0.63344 -0.3849 0.62511 -0.41945 0.63436 C -0.4257 0.63598 -0.43142 0.64038 -0.43733 0.64223 C -0.44514 0.64454 -0.4533 0.64454 -0.46111 0.64616 C -0.48646 0.65171 -0.51181 0.65657 -0.53733 0.66004 C -0.57014 0.67553 -0.61441 0.67646 -0.64774 0.67807 C -0.67604 0.68154 -0.70434 0.68201 -0.73281 0.68409 C -0.7467 0.68501 -0.77465 0.68802 -0.77465 0.68802 C -0.81042 0.68617 -0.84479 0.68201 -0.88056 0.68201 " pathEditMode="relative" ptsTypes="ffffffffffffffffffffffffffffA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4" grpId="0" animBg="1"/>
      <p:bldP spid="4" grpId="1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6007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267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099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18669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838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938" y="3810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838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8669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0099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267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5562600" y="5181600"/>
            <a:ext cx="3581400" cy="1676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306526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10 points!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7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4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1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68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3531" y="5257800"/>
            <a:ext cx="8016938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  <a:cs typeface="+mn-cs"/>
              </a:rPr>
              <a:t>Change points!</a:t>
            </a:r>
          </a:p>
        </p:txBody>
      </p:sp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oltraemon_by_drew0b1-d48iad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2209800"/>
            <a:ext cx="3770313" cy="427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3" name="Picture 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10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4" name="Picture 4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410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5" name="Picture 5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410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6" name="Picture 6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410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7" name="Picture 7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410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8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8768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9" name="Picture 9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8768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0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8768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1" name="Picture 1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8768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2" name="Picture 1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75" y="4267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3" name="Picture 14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" y="4267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4" name="Picture 15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675" y="42672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5" name="Picture 1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7338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6" name="Picture 19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7338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429000"/>
            <a:ext cx="1884363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419600"/>
            <a:ext cx="1884363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057400"/>
            <a:ext cx="1884363" cy="318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60" name="Picture 2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162300"/>
            <a:ext cx="1508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429000"/>
            <a:ext cx="1884363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3400"/>
            <a:ext cx="1884363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429000"/>
            <a:ext cx="1884363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419600"/>
            <a:ext cx="1884363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419600"/>
            <a:ext cx="1884363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allteamslos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3860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ectangle 39">
            <a:hlinkClick r:id="rId6" action="ppaction://hlinksldjump"/>
          </p:cNvPr>
          <p:cNvSpPr/>
          <p:nvPr/>
        </p:nvSpPr>
        <p:spPr>
          <a:xfrm>
            <a:off x="5562600" y="0"/>
            <a:ext cx="3581400" cy="1676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38889E-6 -2.46068E-6 L -0.45833 -2.46068E-6 " pathEditMode="relative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hlinkClick r:id="rId4" action="ppaction://hlinksldjump"/>
          </p:cNvPr>
          <p:cNvSpPr/>
          <p:nvPr/>
        </p:nvSpPr>
        <p:spPr>
          <a:xfrm>
            <a:off x="0" y="4876800"/>
            <a:ext cx="9144000" cy="1981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52400" y="1524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Do you like …</a:t>
            </a:r>
            <a:r>
              <a:rPr lang="en-US" sz="4000" dirty="0" err="1">
                <a:solidFill>
                  <a:schemeClr val="tx1"/>
                </a:solidFill>
                <a:latin typeface="Comic Sans MS" pitchFamily="66" charset="0"/>
              </a:rPr>
              <a:t>ing</a:t>
            </a: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52400" y="53340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Yes. I like hopping.</a:t>
            </a:r>
            <a:br>
              <a:rPr lang="en-US" sz="4000" dirty="0">
                <a:solidFill>
                  <a:schemeClr val="tx1"/>
                </a:solidFill>
                <a:latin typeface="Comic Sans MS" pitchFamily="66" charset="0"/>
              </a:rPr>
            </a:b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No. I like …</a:t>
            </a:r>
            <a:r>
              <a:rPr lang="en-US" sz="4000" dirty="0" err="1">
                <a:solidFill>
                  <a:schemeClr val="tx1"/>
                </a:solidFill>
                <a:latin typeface="Comic Sans MS" pitchFamily="66" charset="0"/>
              </a:rPr>
              <a:t>ing</a:t>
            </a:r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.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334000"/>
            <a:ext cx="1301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4102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Image result for hoppi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667000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6 -0.19426 L -0.00416 0.05574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664</TotalTime>
  <Words>382</Words>
  <PresentationFormat>On-screen Show (4:3)</PresentationFormat>
  <Paragraphs>103</Paragraphs>
  <Slides>76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0" baseType="lpstr">
      <vt:lpstr>Arial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2012-04-17T10:44:29Z</dcterms:created>
  <dcterms:modified xsi:type="dcterms:W3CDTF">2017-11-16T07:04:23Z</dcterms:modified>
</cp:coreProperties>
</file>