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4"/>
  </p:notesMasterIdLst>
  <p:sldIdLst>
    <p:sldId id="387" r:id="rId3"/>
    <p:sldId id="359" r:id="rId4"/>
    <p:sldId id="333" r:id="rId5"/>
    <p:sldId id="440" r:id="rId6"/>
    <p:sldId id="445" r:id="rId7"/>
    <p:sldId id="442" r:id="rId8"/>
    <p:sldId id="443" r:id="rId9"/>
    <p:sldId id="283" r:id="rId10"/>
    <p:sldId id="447" r:id="rId11"/>
    <p:sldId id="448" r:id="rId12"/>
    <p:sldId id="446" r:id="rId13"/>
    <p:sldId id="328" r:id="rId14"/>
    <p:sldId id="444" r:id="rId15"/>
    <p:sldId id="441" r:id="rId16"/>
    <p:sldId id="321" r:id="rId17"/>
    <p:sldId id="418" r:id="rId18"/>
    <p:sldId id="450" r:id="rId19"/>
    <p:sldId id="390" r:id="rId20"/>
    <p:sldId id="449" r:id="rId21"/>
    <p:sldId id="431" r:id="rId22"/>
    <p:sldId id="430" r:id="rId23"/>
    <p:sldId id="451" r:id="rId24"/>
    <p:sldId id="365" r:id="rId25"/>
    <p:sldId id="452" r:id="rId26"/>
    <p:sldId id="453" r:id="rId27"/>
    <p:sldId id="405" r:id="rId28"/>
    <p:sldId id="399" r:id="rId29"/>
    <p:sldId id="437" r:id="rId30"/>
    <p:sldId id="438" r:id="rId31"/>
    <p:sldId id="439" r:id="rId32"/>
    <p:sldId id="35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BF173077-6BBE-4631-AFFA-E76BC30E89D1}">
          <p14:sldIdLst>
            <p14:sldId id="387"/>
            <p14:sldId id="359"/>
            <p14:sldId id="333"/>
            <p14:sldId id="440"/>
            <p14:sldId id="445"/>
            <p14:sldId id="442"/>
            <p14:sldId id="443"/>
            <p14:sldId id="283"/>
            <p14:sldId id="447"/>
            <p14:sldId id="448"/>
            <p14:sldId id="446"/>
            <p14:sldId id="328"/>
            <p14:sldId id="444"/>
            <p14:sldId id="441"/>
            <p14:sldId id="321"/>
          </p14:sldIdLst>
        </p14:section>
        <p14:section name="Mục Chưa có tên" id="{170226F4-F8D5-4F0B-9EE1-3FAB514740C2}">
          <p14:sldIdLst>
            <p14:sldId id="418"/>
            <p14:sldId id="450"/>
            <p14:sldId id="390"/>
            <p14:sldId id="449"/>
            <p14:sldId id="431"/>
            <p14:sldId id="430"/>
            <p14:sldId id="451"/>
            <p14:sldId id="365"/>
            <p14:sldId id="452"/>
            <p14:sldId id="453"/>
            <p14:sldId id="405"/>
            <p14:sldId id="399"/>
            <p14:sldId id="437"/>
            <p14:sldId id="438"/>
            <p14:sldId id="439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CC"/>
    <a:srgbClr val="FFE5FF"/>
    <a:srgbClr val="0000FF"/>
    <a:srgbClr val="FFB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4E6C5-C4CC-45D5-8E0A-F5BCC0655442}" type="datetimeFigureOut">
              <a:rPr lang="en-US" smtClean="0"/>
              <a:pPr/>
              <a:t>15/7/2022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E10F7-D1A2-4DEF-A194-35818D582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C1EB-FB9E-4E05-B8EE-A457D32633FB}" type="datetimeFigureOut">
              <a:rPr lang="en-US" smtClean="0"/>
              <a:pPr/>
              <a:t>15/7/2022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1794-DD60-4F2A-A88E-BAFA4367C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C1EB-FB9E-4E05-B8EE-A457D32633FB}" type="datetimeFigureOut">
              <a:rPr lang="en-US" smtClean="0"/>
              <a:pPr/>
              <a:t>15/7/2022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1794-DD60-4F2A-A88E-BAFA4367C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C1EB-FB9E-4E05-B8EE-A457D32633FB}" type="datetimeFigureOut">
              <a:rPr lang="en-US" smtClean="0"/>
              <a:pPr/>
              <a:t>15/7/2022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1794-DD60-4F2A-A88E-BAFA4367C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AEC8C-3678-4446-8337-2867DB1B6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08BA4-5A63-44E0-A5D7-D186FB3DE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9B53-5C49-42EB-93D3-533A13D32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6175-996D-4D81-B786-C063C7E6F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C5C29-B3DA-4C28-9F3F-8659704CA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8C93B-7835-4CF3-8283-2598DDE10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5939-884D-4F9D-A103-9B9C6AB81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87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E7CC9-38E6-40C4-AEC6-BF63A2890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B19EC-FCC0-4BD7-B0FC-131540169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AEBA2-AEEF-4FFE-B796-04C759FF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6175-996D-4D81-B786-C063C7E6F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506E1-26D6-4025-9F69-8E34BC2BC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A9AC2-FB87-45E9-A610-DFB27882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5939-884D-4F9D-A103-9B9C6AB81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83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8AC02-2BCA-4525-B0F4-09B74B52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155BF-B776-4938-B62A-D3B8CBCDB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A1802-CEBF-4962-A701-FC2AF3850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6175-996D-4D81-B786-C063C7E6F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12855-E852-421E-8086-32B45C4E9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A09DD-DBEC-476B-8D4A-3959ADEF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5939-884D-4F9D-A103-9B9C6AB81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26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2F2C2-8F0C-4217-9B5E-458DC7760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16907-F39E-4FA0-971A-C0E632C7D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1620C-246B-43DD-8014-369EF3DB3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A26D1-EDF9-4822-AD34-264BC0749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6175-996D-4D81-B786-C063C7E6F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12DF5-61B4-4B6C-9CA8-6F8660494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11DB1-CCAC-42A1-906B-ABBBFC70F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5939-884D-4F9D-A103-9B9C6AB81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3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61C5C-9304-4347-81CB-4E0F327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0DF87-EA7D-4664-ABE6-C11401B05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14C47-59F2-47B8-B7A9-8CD24481D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1F22B4-3DED-489F-B44C-7E670EAE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79AE3-74CA-4DD3-A546-771858A08E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19C837-BF07-49FD-8817-38404170E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6175-996D-4D81-B786-C063C7E6F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317802-A7FC-49CA-8624-3718692BD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121B02-4DEF-4194-8519-BB3330822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5939-884D-4F9D-A103-9B9C6AB81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53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5571D-9B13-4BEF-B970-F53D2BDE5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3BDEB-26F3-4A27-B78F-6487A8F84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6175-996D-4D81-B786-C063C7E6F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E6005-5D7B-498F-BED6-8A48A4C9C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59FE1-45FB-4883-B8C2-997350411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5939-884D-4F9D-A103-9B9C6AB81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45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74C251-9056-48F4-BD5D-82AC01135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6175-996D-4D81-B786-C063C7E6F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335A1E-5F42-4721-8B32-072F3E0F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0D6C5-A28D-4A18-8F6E-A2F75434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5939-884D-4F9D-A103-9B9C6AB81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25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B07BD-2C21-49AB-8B3E-9D50B7DCD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3C7FD-46A9-44F1-B1A7-6D4FA0AA0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C8C4D-0791-44A5-9AC3-8F1F2D0E2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B8B03-75B6-4056-933B-BD9B41FE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6175-996D-4D81-B786-C063C7E6F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2932D1-B4E6-4076-B5C6-3DD6A3B50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A340A-2D48-4BE8-B06C-3A7FA3291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5939-884D-4F9D-A103-9B9C6AB81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8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C1EB-FB9E-4E05-B8EE-A457D32633FB}" type="datetimeFigureOut">
              <a:rPr lang="en-US" smtClean="0"/>
              <a:pPr/>
              <a:t>15/7/2022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1794-DD60-4F2A-A88E-BAFA4367C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6643-A0A9-415B-AE22-C5295AA9E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A45509-B97B-4B88-AE50-2D13091570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58DAE-BA24-44EE-8529-1CB2E2F22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E78D4B-D8BA-4E8D-AD07-51BB88891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6175-996D-4D81-B786-C063C7E6F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AA492-08B3-4C3C-93FD-4081AA787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2C665-D0D0-49D6-9733-C4115A8A3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5939-884D-4F9D-A103-9B9C6AB81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74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0D4DD-86AD-41A3-A130-9B172DB0F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657985-CEC9-4AF7-A18C-9B543F125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ACEC6-0342-4AAA-B451-087F1146C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6175-996D-4D81-B786-C063C7E6F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9836D-685C-4389-BFC1-4B29DA41C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47D3A-FE73-4164-9375-16515BEEE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5939-884D-4F9D-A103-9B9C6AB81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8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45FD78-06CD-4753-B56B-ABE2B26AF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1BCF9F-AC8E-4B93-A0A6-E24084217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99443-3D5E-45C1-9442-CDE0BC5B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6175-996D-4D81-B786-C063C7E6F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B558D-3FFB-4087-945D-1E4BA773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771E-CF19-48D6-9A31-C74BF3C09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5939-884D-4F9D-A103-9B9C6AB81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9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C1EB-FB9E-4E05-B8EE-A457D32633FB}" type="datetimeFigureOut">
              <a:rPr lang="en-US" smtClean="0"/>
              <a:pPr/>
              <a:t>15/7/2022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1794-DD60-4F2A-A88E-BAFA4367C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C1EB-FB9E-4E05-B8EE-A457D32633FB}" type="datetimeFigureOut">
              <a:rPr lang="en-US" smtClean="0"/>
              <a:pPr/>
              <a:t>15/7/2022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1794-DD60-4F2A-A88E-BAFA4367C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C1EB-FB9E-4E05-B8EE-A457D32633FB}" type="datetimeFigureOut">
              <a:rPr lang="en-US" smtClean="0"/>
              <a:pPr/>
              <a:t>15/7/2022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1794-DD60-4F2A-A88E-BAFA4367C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C1EB-FB9E-4E05-B8EE-A457D32633FB}" type="datetimeFigureOut">
              <a:rPr lang="en-US" smtClean="0"/>
              <a:pPr/>
              <a:t>15/7/2022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1794-DD60-4F2A-A88E-BAFA4367C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C1EB-FB9E-4E05-B8EE-A457D32633FB}" type="datetimeFigureOut">
              <a:rPr lang="en-US" smtClean="0"/>
              <a:pPr/>
              <a:t>15/7/2022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1794-DD60-4F2A-A88E-BAFA4367C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C1EB-FB9E-4E05-B8EE-A457D32633FB}" type="datetimeFigureOut">
              <a:rPr lang="en-US" smtClean="0"/>
              <a:pPr/>
              <a:t>15/7/2022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1794-DD60-4F2A-A88E-BAFA4367C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C1EB-FB9E-4E05-B8EE-A457D32633FB}" type="datetimeFigureOut">
              <a:rPr lang="en-US" smtClean="0"/>
              <a:pPr/>
              <a:t>15/7/2022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1794-DD60-4F2A-A88E-BAFA4367C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BC1EB-FB9E-4E05-B8EE-A457D32633FB}" type="datetimeFigureOut">
              <a:rPr lang="en-US" smtClean="0"/>
              <a:pPr/>
              <a:t>15/7/2022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B1794-DD60-4F2A-A88E-BAFA4367C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C49490-81DE-4156-8F2D-DF8CDEE36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49C49-D954-4E5A-9BEE-3DF2495C7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CB2D9-C37D-4005-B1DE-5D1E2D73C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B6175-996D-4D81-B786-C063C7E6F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B1846-11B8-4D77-8C86-E39ECC397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73CD9-4B07-4D12-986A-9B474A8B3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55939-884D-4F9D-A103-9B9C6AB81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7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../../Thanh%20My%20_%20me%20Mi%20-%20Ri/Giao%20an%20mau/BAIGIANGDUTHI/Fim%20thu.WMV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../../Thanh%20My%20_%20me%20Mi%20-%20Ri/Giao%20an%20mau/BAIGIANGDUTHI/Fim%20thu.WM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../../Thanh%20My%20_%20me%20Mi%20-%20Ri/Giao%20an%20mau/BAIGIANGDUTHI/Fim%20thu.WMV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../../Thanh%20My%20_%20me%20Mi%20-%20Ri/Giao%20an%20mau/BAIGIANGDUTHI/Fim%20thu.WMV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37.png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1FD9561-0B0C-DD63-8F72-5FBA809F0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0"/>
            <a:ext cx="8229600" cy="114300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</a:br>
            <a:endParaRPr lang="en-US" dirty="0"/>
          </a:p>
        </p:txBody>
      </p:sp>
      <p:pic>
        <p:nvPicPr>
          <p:cNvPr id="94211" name="Picture 2" descr="89">
            <a:extLst>
              <a:ext uri="{FF2B5EF4-FFF2-40B4-BE49-F238E27FC236}">
                <a16:creationId xmlns:a16="http://schemas.microsoft.com/office/drawing/2014/main" id="{B9B15039-EA24-B70D-7C72-89899C242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8" descr="mj">
            <a:extLst>
              <a:ext uri="{FF2B5EF4-FFF2-40B4-BE49-F238E27FC236}">
                <a16:creationId xmlns:a16="http://schemas.microsoft.com/office/drawing/2014/main" id="{A30752A8-CCBE-1F7E-6F47-C7D546305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021">
            <a:off x="0" y="609600"/>
            <a:ext cx="2667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9" descr="mj">
            <a:extLst>
              <a:ext uri="{FF2B5EF4-FFF2-40B4-BE49-F238E27FC236}">
                <a16:creationId xmlns:a16="http://schemas.microsoft.com/office/drawing/2014/main" id="{DCCF888E-E5CA-9F48-B3C3-DC888A0C4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10261">
            <a:off x="6535738" y="14288"/>
            <a:ext cx="2667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4" name="Picture 11" descr="kiuo">
            <a:extLst>
              <a:ext uri="{FF2B5EF4-FFF2-40B4-BE49-F238E27FC236}">
                <a16:creationId xmlns:a16="http://schemas.microsoft.com/office/drawing/2014/main" id="{85E7D94E-666A-D33C-7855-144997C7E7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34608" y="4657725"/>
            <a:ext cx="2609391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5" name="Picture 7" descr="50e4eb424fb6[1]">
            <a:extLst>
              <a:ext uri="{FF2B5EF4-FFF2-40B4-BE49-F238E27FC236}">
                <a16:creationId xmlns:a16="http://schemas.microsoft.com/office/drawing/2014/main" id="{CCAA99F6-A6C6-E049-47C5-01C03666A3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0656" y="5668169"/>
            <a:ext cx="1033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33F8BC5-A552-C708-AEF5-2921A04CDB0C}"/>
              </a:ext>
            </a:extLst>
          </p:cNvPr>
          <p:cNvSpPr txBox="1"/>
          <p:nvPr/>
        </p:nvSpPr>
        <p:spPr>
          <a:xfrm>
            <a:off x="1688289" y="2133600"/>
            <a:ext cx="48463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THCS ………………………..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67F0865-4A6E-0C38-5081-26F8348CDB56}"/>
              </a:ext>
            </a:extLst>
          </p:cNvPr>
          <p:cNvSpPr txBox="1"/>
          <p:nvPr/>
        </p:nvSpPr>
        <p:spPr>
          <a:xfrm>
            <a:off x="1909199" y="5029200"/>
            <a:ext cx="4846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………………………………..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28116818-4FC4-A2F7-D4E1-FDE7E0A8D963}"/>
              </a:ext>
            </a:extLst>
          </p:cNvPr>
          <p:cNvSpPr txBox="1"/>
          <p:nvPr/>
        </p:nvSpPr>
        <p:spPr>
          <a:xfrm>
            <a:off x="1171803" y="335654"/>
            <a:ext cx="55837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GD&amp;ĐT ………………………….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entileframe1181x1772pngh0">
            <a:extLst>
              <a:ext uri="{FF2B5EF4-FFF2-40B4-BE49-F238E27FC236}">
                <a16:creationId xmlns:a16="http://schemas.microsoft.com/office/drawing/2014/main" id="{11778061-C232-D8D6-2712-A2312304D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74CD258-AA2B-38DF-C396-DC35CD38F4DB}"/>
              </a:ext>
            </a:extLst>
          </p:cNvPr>
          <p:cNvSpPr txBox="1"/>
          <p:nvPr/>
        </p:nvSpPr>
        <p:spPr>
          <a:xfrm>
            <a:off x="1600200" y="1734914"/>
            <a:ext cx="6477000" cy="3388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291465" algn="l"/>
              </a:tabLs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tiễn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vận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khiển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khoẻ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291465" algn="l"/>
              </a:tabLst>
            </a:pP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kích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hormone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trưởng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xen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canh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mía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bắp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Xây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chuồng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khép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kín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…</a:t>
            </a:r>
            <a:endParaRPr lang="en-US" sz="2400" b="1" dirty="0"/>
          </a:p>
        </p:txBody>
      </p:sp>
      <p:pic>
        <p:nvPicPr>
          <p:cNvPr id="5" name="Picture 12" descr="book9">
            <a:extLst>
              <a:ext uri="{FF2B5EF4-FFF2-40B4-BE49-F238E27FC236}">
                <a16:creationId xmlns:a16="http://schemas.microsoft.com/office/drawing/2014/main" id="{BEBA13B5-BCD2-B982-F615-34A9AEE93B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1676400" cy="95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25330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FBDB4CF-9682-9B52-2FB4-0A9A7D06B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4AC9464D-D5CC-1BF5-9651-FABE5C3BD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pic>
        <p:nvPicPr>
          <p:cNvPr id="13316" name="Picture 2" descr="http://khohinhnen.com/wp-content/uploads/2014/12/hinh-nen-powerpoint-thien-nhien-1.jpg">
            <a:extLst>
              <a:ext uri="{FF2B5EF4-FFF2-40B4-BE49-F238E27FC236}">
                <a16:creationId xmlns:a16="http://schemas.microsoft.com/office/drawing/2014/main" id="{0E028F31-865F-1B21-239F-E889188E5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5B596751-A8D2-B20B-F813-99A4F55732F2}"/>
              </a:ext>
            </a:extLst>
          </p:cNvPr>
          <p:cNvSpPr/>
          <p:nvPr/>
        </p:nvSpPr>
        <p:spPr>
          <a:xfrm>
            <a:off x="1694998" y="0"/>
            <a:ext cx="7417508" cy="762000"/>
          </a:xfrm>
          <a:prstGeom prst="roundRect">
            <a:avLst>
              <a:gd name="adj" fmla="val 2959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en-US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ỨNG DỤNG SINH TRƯỞNG VÀ PHÁT TRIỂN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TRONG THỰC TIỄN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45072557-38A1-3421-8B04-84DE0C64D943}"/>
              </a:ext>
            </a:extLst>
          </p:cNvPr>
          <p:cNvSpPr/>
          <p:nvPr/>
        </p:nvSpPr>
        <p:spPr>
          <a:xfrm>
            <a:off x="31494" y="1219004"/>
            <a:ext cx="1644906" cy="510559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b="1" dirty="0"/>
              <a:t> </a:t>
            </a:r>
            <a:r>
              <a:rPr lang="en-US" sz="2400" b="1" dirty="0" err="1"/>
              <a:t>Vận</a:t>
            </a:r>
            <a:r>
              <a:rPr lang="en-US" sz="2400" b="1" dirty="0"/>
              <a:t> </a:t>
            </a:r>
            <a:r>
              <a:rPr lang="en-US" sz="2400" b="1" dirty="0" err="1"/>
              <a:t>dụng</a:t>
            </a:r>
            <a:r>
              <a:rPr lang="en-US" sz="2400" b="1" dirty="0"/>
              <a:t> </a:t>
            </a:r>
            <a:r>
              <a:rPr lang="en-US" sz="2400" b="1" dirty="0" err="1"/>
              <a:t>sinh</a:t>
            </a:r>
            <a:r>
              <a:rPr lang="en-US" sz="2400" b="1" dirty="0"/>
              <a:t> </a:t>
            </a:r>
            <a:r>
              <a:rPr lang="en-US" sz="2400" b="1" dirty="0" err="1"/>
              <a:t>trưởng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phát</a:t>
            </a:r>
            <a:r>
              <a:rPr lang="en-US" sz="2400" b="1" dirty="0"/>
              <a:t> </a:t>
            </a:r>
            <a:r>
              <a:rPr lang="en-US" sz="2400" b="1" dirty="0" err="1"/>
              <a:t>triển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phòng</a:t>
            </a:r>
            <a:r>
              <a:rPr lang="en-US" sz="2400" b="1" dirty="0"/>
              <a:t> </a:t>
            </a:r>
            <a:r>
              <a:rPr lang="en-US" sz="2400" b="1" dirty="0" err="1"/>
              <a:t>trừ</a:t>
            </a:r>
            <a:r>
              <a:rPr lang="en-US" sz="2400" b="1" dirty="0"/>
              <a:t> </a:t>
            </a:r>
            <a:r>
              <a:rPr lang="en-US" sz="2400" b="1" dirty="0" err="1"/>
              <a:t>côn</a:t>
            </a:r>
            <a:r>
              <a:rPr lang="en-US" sz="2400" b="1" dirty="0"/>
              <a:t> </a:t>
            </a:r>
            <a:r>
              <a:rPr lang="en-US" sz="2400" b="1" dirty="0" err="1"/>
              <a:t>trùng</a:t>
            </a:r>
            <a:r>
              <a:rPr lang="en-US" sz="2400" b="1" dirty="0"/>
              <a:t>, </a:t>
            </a:r>
            <a:r>
              <a:rPr lang="en-US" sz="2400" b="1" dirty="0" err="1"/>
              <a:t>sâu</a:t>
            </a:r>
            <a:r>
              <a:rPr lang="en-US" sz="2400" b="1" dirty="0"/>
              <a:t> </a:t>
            </a:r>
            <a:r>
              <a:rPr lang="en-US" sz="2400" b="1" dirty="0" err="1"/>
              <a:t>hại</a:t>
            </a:r>
            <a:r>
              <a:rPr lang="en-US" sz="2400" b="1" dirty="0"/>
              <a:t>.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Explosion: 8 Points 2">
            <a:extLst>
              <a:ext uri="{FF2B5EF4-FFF2-40B4-BE49-F238E27FC236}">
                <a16:creationId xmlns:a16="http://schemas.microsoft.com/office/drawing/2014/main" id="{1686D6BF-ED70-7A42-2860-84839F83B019}"/>
              </a:ext>
            </a:extLst>
          </p:cNvPr>
          <p:cNvSpPr/>
          <p:nvPr/>
        </p:nvSpPr>
        <p:spPr>
          <a:xfrm>
            <a:off x="1905000" y="1036638"/>
            <a:ext cx="7207506" cy="5546724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q/s H35.14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H35.15 SGK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163</a:t>
            </a:r>
            <a:endParaRPr lang="vi-V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154928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3">
            <a:extLst>
              <a:ext uri="{FF2B5EF4-FFF2-40B4-BE49-F238E27FC236}">
                <a16:creationId xmlns:a16="http://schemas.microsoft.com/office/drawing/2014/main" id="{3A19F2D3-669A-A669-348A-D17E1A97C8ED}"/>
              </a:ext>
            </a:extLst>
          </p:cNvPr>
          <p:cNvSpPr txBox="1"/>
          <p:nvPr/>
        </p:nvSpPr>
        <p:spPr>
          <a:xfrm>
            <a:off x="1406345" y="4350587"/>
            <a:ext cx="7737655" cy="2507413"/>
          </a:xfrm>
          <a:prstGeom prst="cloudCallout">
            <a:avLst>
              <a:gd name="adj1" fmla="val -66836"/>
              <a:gd name="adj2" fmla="val 43143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Quan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35.14,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muỗi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EB846145-60D4-E449-F5B5-D08A233B5C18}"/>
              </a:ext>
            </a:extLst>
          </p:cNvPr>
          <p:cNvSpPr txBox="1"/>
          <p:nvPr/>
        </p:nvSpPr>
        <p:spPr>
          <a:xfrm>
            <a:off x="2362200" y="3827367"/>
            <a:ext cx="4191953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muỗi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Giải bài 35 Các nhân tố ảnh hưởng đến sự sinh trưởng và phát triển của sinh  vật | Giải khoa học tự nhiên 7 chân trời sáng tạo - Tech12h">
            <a:extLst>
              <a:ext uri="{FF2B5EF4-FFF2-40B4-BE49-F238E27FC236}">
                <a16:creationId xmlns:a16="http://schemas.microsoft.com/office/drawing/2014/main" id="{34BC559B-E25E-7A89-DF2C-6E3B9B871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1"/>
            <a:ext cx="7467600" cy="382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316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entileframe1181x1772pngh0">
            <a:extLst>
              <a:ext uri="{FF2B5EF4-FFF2-40B4-BE49-F238E27FC236}">
                <a16:creationId xmlns:a16="http://schemas.microsoft.com/office/drawing/2014/main" id="{11778061-C232-D8D6-2712-A2312304D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6496"/>
            <a:ext cx="9144000" cy="772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40A2DF3-208E-20FD-BD02-FEECF75B9A4A}"/>
              </a:ext>
            </a:extLst>
          </p:cNvPr>
          <p:cNvSpPr txBox="1"/>
          <p:nvPr/>
        </p:nvSpPr>
        <p:spPr>
          <a:xfrm>
            <a:off x="1219200" y="1022910"/>
            <a:ext cx="6096000" cy="2797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25000"/>
              </a:lnSpc>
              <a:spcAft>
                <a:spcPts val="600"/>
              </a:spcAft>
            </a:pP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muỗi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hút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máu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muỗi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Muỗi, quá trình muỗi hút máu người, muỗi đốt và hút máu">
            <a:extLst>
              <a:ext uri="{FF2B5EF4-FFF2-40B4-BE49-F238E27FC236}">
                <a16:creationId xmlns:a16="http://schemas.microsoft.com/office/drawing/2014/main" id="{11A82FBC-1C1B-2126-5490-F8161F0A6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76600"/>
            <a:ext cx="4419600" cy="239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71148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3">
            <a:extLst>
              <a:ext uri="{FF2B5EF4-FFF2-40B4-BE49-F238E27FC236}">
                <a16:creationId xmlns:a16="http://schemas.microsoft.com/office/drawing/2014/main" id="{3A19F2D3-669A-A669-348A-D17E1A97C8ED}"/>
              </a:ext>
            </a:extLst>
          </p:cNvPr>
          <p:cNvSpPr txBox="1"/>
          <p:nvPr/>
        </p:nvSpPr>
        <p:spPr>
          <a:xfrm>
            <a:off x="2238445" y="3394650"/>
            <a:ext cx="6905555" cy="3139023"/>
          </a:xfrm>
          <a:prstGeom prst="cloudCallout">
            <a:avLst>
              <a:gd name="adj1" fmla="val -80249"/>
              <a:gd name="adj2" fmla="val 56045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35.15 ở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vòng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đời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màng</a:t>
            </a:r>
            <a:r>
              <a:rPr lang="en-US" sz="3200" b="1" i="1" dirty="0">
                <a:solidFill>
                  <a:srgbClr val="C00000"/>
                </a:solidFill>
                <a:latin typeface="+mj-lt"/>
              </a:rPr>
              <a:t>?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4" name="image1773.png">
            <a:extLst>
              <a:ext uri="{FF2B5EF4-FFF2-40B4-BE49-F238E27FC236}">
                <a16:creationId xmlns:a16="http://schemas.microsoft.com/office/drawing/2014/main" id="{642A62ED-D359-1FF6-FE00-9F341EC704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318" y="89306"/>
            <a:ext cx="1805127" cy="911091"/>
          </a:xfrm>
          <a:prstGeom prst="rect">
            <a:avLst/>
          </a:prstGeom>
        </p:spPr>
      </p:pic>
      <p:pic>
        <p:nvPicPr>
          <p:cNvPr id="17" name="image1779.png">
            <a:extLst>
              <a:ext uri="{FF2B5EF4-FFF2-40B4-BE49-F238E27FC236}">
                <a16:creationId xmlns:a16="http://schemas.microsoft.com/office/drawing/2014/main" id="{BF74F271-6985-24B4-1090-BA8946EC942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1678" y="2049691"/>
            <a:ext cx="1274035" cy="646331"/>
          </a:xfrm>
          <a:prstGeom prst="rect">
            <a:avLst/>
          </a:prstGeom>
        </p:spPr>
      </p:pic>
      <p:pic>
        <p:nvPicPr>
          <p:cNvPr id="18" name="image1772.png">
            <a:extLst>
              <a:ext uri="{FF2B5EF4-FFF2-40B4-BE49-F238E27FC236}">
                <a16:creationId xmlns:a16="http://schemas.microsoft.com/office/drawing/2014/main" id="{FC09978E-2D2B-0D69-787A-62A47774DA9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54908" y="797723"/>
            <a:ext cx="779896" cy="1608219"/>
          </a:xfrm>
          <a:prstGeom prst="rect">
            <a:avLst/>
          </a:prstGeom>
        </p:spPr>
      </p:pic>
      <p:grpSp>
        <p:nvGrpSpPr>
          <p:cNvPr id="2" name="docshapegroup2240">
            <a:extLst>
              <a:ext uri="{FF2B5EF4-FFF2-40B4-BE49-F238E27FC236}">
                <a16:creationId xmlns:a16="http://schemas.microsoft.com/office/drawing/2014/main" id="{BF027159-202B-1EAE-23AB-07176871175F}"/>
              </a:ext>
            </a:extLst>
          </p:cNvPr>
          <p:cNvGrpSpPr>
            <a:grpSpLocks/>
          </p:cNvGrpSpPr>
          <p:nvPr/>
        </p:nvGrpSpPr>
        <p:grpSpPr bwMode="auto">
          <a:xfrm>
            <a:off x="2500388" y="89306"/>
            <a:ext cx="5434416" cy="1729339"/>
            <a:chOff x="3547" y="120"/>
            <a:chExt cx="3178" cy="1210"/>
          </a:xfrm>
        </p:grpSpPr>
        <p:sp>
          <p:nvSpPr>
            <p:cNvPr id="3" name="Line 3">
              <a:extLst>
                <a:ext uri="{FF2B5EF4-FFF2-40B4-BE49-F238E27FC236}">
                  <a16:creationId xmlns:a16="http://schemas.microsoft.com/office/drawing/2014/main" id="{106BAE98-AF88-E6D2-0490-AA823217F5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5" y="502"/>
              <a:ext cx="859" cy="0"/>
            </a:xfrm>
            <a:prstGeom prst="line">
              <a:avLst/>
            </a:prstGeom>
            <a:noFill/>
            <a:ln w="15241">
              <a:solidFill>
                <a:srgbClr val="5467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2" name="docshape2241">
              <a:extLst>
                <a:ext uri="{FF2B5EF4-FFF2-40B4-BE49-F238E27FC236}">
                  <a16:creationId xmlns:a16="http://schemas.microsoft.com/office/drawing/2014/main" id="{797A8092-A309-23A4-395D-90C4A7B2B0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7" y="120"/>
              <a:ext cx="3178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docshape2242">
              <a:extLst>
                <a:ext uri="{FF2B5EF4-FFF2-40B4-BE49-F238E27FC236}">
                  <a16:creationId xmlns:a16="http://schemas.microsoft.com/office/drawing/2014/main" id="{A61994C5-53F6-3EF9-E044-1524FD5222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" y="614"/>
              <a:ext cx="193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docshape2243">
              <a:extLst>
                <a:ext uri="{FF2B5EF4-FFF2-40B4-BE49-F238E27FC236}">
                  <a16:creationId xmlns:a16="http://schemas.microsoft.com/office/drawing/2014/main" id="{7C6C5138-4F83-3B79-270B-FEDF71AD8F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" y="854"/>
              <a:ext cx="28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docshape2244">
              <a:extLst>
                <a:ext uri="{FF2B5EF4-FFF2-40B4-BE49-F238E27FC236}">
                  <a16:creationId xmlns:a16="http://schemas.microsoft.com/office/drawing/2014/main" id="{C6751577-FE35-1324-C19B-A769F6EDC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" y="710"/>
              <a:ext cx="193" cy="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docshape2245">
              <a:extLst>
                <a:ext uri="{FF2B5EF4-FFF2-40B4-BE49-F238E27FC236}">
                  <a16:creationId xmlns:a16="http://schemas.microsoft.com/office/drawing/2014/main" id="{E9857321-BB2D-CF95-BAEB-8A89C8D54E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" y="1075"/>
              <a:ext cx="380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58EA163C-2E87-8819-BE75-0C84D38F37B7}"/>
              </a:ext>
            </a:extLst>
          </p:cNvPr>
          <p:cNvSpPr txBox="1"/>
          <p:nvPr/>
        </p:nvSpPr>
        <p:spPr>
          <a:xfrm>
            <a:off x="228600" y="2859533"/>
            <a:ext cx="891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      </a:t>
            </a:r>
            <a:r>
              <a:rPr lang="vi-VN" b="1" dirty="0"/>
              <a:t>1. </a:t>
            </a:r>
            <a:r>
              <a:rPr lang="vi-VN" b="1" dirty="0" err="1"/>
              <a:t>Trứng</a:t>
            </a:r>
            <a:r>
              <a:rPr lang="vi-VN" b="1" dirty="0"/>
              <a:t> </a:t>
            </a:r>
            <a:r>
              <a:rPr lang="en-US" b="1" dirty="0"/>
              <a:t>                 </a:t>
            </a:r>
            <a:r>
              <a:rPr lang="vi-VN" b="1" dirty="0"/>
              <a:t>2. Sâu </a:t>
            </a:r>
            <a:r>
              <a:rPr lang="vi-VN" b="1" dirty="0" err="1"/>
              <a:t>bướm</a:t>
            </a:r>
            <a:r>
              <a:rPr lang="vi-VN" b="1" dirty="0"/>
              <a:t> </a:t>
            </a:r>
            <a:r>
              <a:rPr lang="en-US" b="1" dirty="0"/>
              <a:t>                         </a:t>
            </a:r>
            <a:r>
              <a:rPr lang="vi-VN" b="1" dirty="0"/>
              <a:t>3. </a:t>
            </a:r>
            <a:r>
              <a:rPr lang="vi-VN" b="1" dirty="0" err="1"/>
              <a:t>Kén</a:t>
            </a:r>
            <a:r>
              <a:rPr lang="vi-VN" b="1" dirty="0"/>
              <a:t> </a:t>
            </a:r>
            <a:r>
              <a:rPr lang="en-US" b="1" dirty="0"/>
              <a:t>       </a:t>
            </a:r>
            <a:r>
              <a:rPr lang="vi-VN" b="1" dirty="0"/>
              <a:t>4. </a:t>
            </a:r>
            <a:r>
              <a:rPr lang="vi-VN" b="1" dirty="0" err="1"/>
              <a:t>Bướm</a:t>
            </a:r>
            <a:r>
              <a:rPr lang="en-US" b="1" dirty="0"/>
              <a:t> </a:t>
            </a:r>
            <a:r>
              <a:rPr lang="vi-VN" b="1" dirty="0" err="1"/>
              <a:t>trưởng</a:t>
            </a:r>
            <a:r>
              <a:rPr lang="vi-VN" b="1" dirty="0"/>
              <a:t> </a:t>
            </a:r>
            <a:r>
              <a:rPr lang="vi-VN" b="1" dirty="0" err="1"/>
              <a:t>thành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549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entileframe1181x1772pngh0">
            <a:extLst>
              <a:ext uri="{FF2B5EF4-FFF2-40B4-BE49-F238E27FC236}">
                <a16:creationId xmlns:a16="http://schemas.microsoft.com/office/drawing/2014/main" id="{11778061-C232-D8D6-2712-A2312304D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40A2DF3-208E-20FD-BD02-FEECF75B9A4A}"/>
              </a:ext>
            </a:extLst>
          </p:cNvPr>
          <p:cNvSpPr txBox="1"/>
          <p:nvPr/>
        </p:nvSpPr>
        <p:spPr>
          <a:xfrm>
            <a:off x="1066800" y="1298340"/>
            <a:ext cx="6858000" cy="2181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25000"/>
              </a:lnSpc>
              <a:spcAft>
                <a:spcPts val="600"/>
              </a:spcAft>
            </a:pP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50215" algn="just">
              <a:lnSpc>
                <a:spcPct val="125000"/>
              </a:lnSpc>
              <a:spcAft>
                <a:spcPts val="600"/>
              </a:spcAft>
            </a:pP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bướm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hoại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bướm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1779.png">
            <a:extLst>
              <a:ext uri="{FF2B5EF4-FFF2-40B4-BE49-F238E27FC236}">
                <a16:creationId xmlns:a16="http://schemas.microsoft.com/office/drawing/2014/main" id="{F9F54967-B362-D986-4933-A40C32ADC5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4003440"/>
            <a:ext cx="2895600" cy="12403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entileframe1181x1772pngh0">
            <a:extLst>
              <a:ext uri="{FF2B5EF4-FFF2-40B4-BE49-F238E27FC236}">
                <a16:creationId xmlns:a16="http://schemas.microsoft.com/office/drawing/2014/main" id="{11778061-C232-D8D6-2712-A2312304D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74CD258-AA2B-38DF-C396-DC35CD38F4DB}"/>
              </a:ext>
            </a:extLst>
          </p:cNvPr>
          <p:cNvSpPr txBox="1"/>
          <p:nvPr/>
        </p:nvSpPr>
        <p:spPr>
          <a:xfrm>
            <a:off x="1752600" y="1981200"/>
            <a:ext cx="6400800" cy="3235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291465" algn="l"/>
              </a:tabLst>
            </a:pP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hại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có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biện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pháp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hợp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600"/>
              </a:spcAft>
            </a:pP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+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muỗi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hút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máu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muỗi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17500" algn="just">
              <a:lnSpc>
                <a:spcPct val="125000"/>
              </a:lnSpc>
              <a:spcAft>
                <a:spcPts val="60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12" descr="book9">
            <a:extLst>
              <a:ext uri="{FF2B5EF4-FFF2-40B4-BE49-F238E27FC236}">
                <a16:creationId xmlns:a16="http://schemas.microsoft.com/office/drawing/2014/main" id="{BEBA13B5-BCD2-B982-F615-34A9AEE93B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7097"/>
            <a:ext cx="1905000" cy="97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Anh dep 3">
            <a:extLst>
              <a:ext uri="{FF2B5EF4-FFF2-40B4-BE49-F238E27FC236}">
                <a16:creationId xmlns:a16="http://schemas.microsoft.com/office/drawing/2014/main" id="{5B482590-41F0-3023-DBA3-F5B8370F6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149">
            <a:extLst>
              <a:ext uri="{FF2B5EF4-FFF2-40B4-BE49-F238E27FC236}">
                <a16:creationId xmlns:a16="http://schemas.microsoft.com/office/drawing/2014/main" id="{BCD7D0F2-B361-40BB-AC56-46C59AF7647C}"/>
              </a:ext>
            </a:extLst>
          </p:cNvPr>
          <p:cNvSpPr>
            <a:spLocks noChangeAspect="1"/>
          </p:cNvSpPr>
          <p:nvPr/>
        </p:nvSpPr>
        <p:spPr>
          <a:xfrm>
            <a:off x="2692206" y="2437201"/>
            <a:ext cx="1955552" cy="167177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150">
            <a:extLst>
              <a:ext uri="{FF2B5EF4-FFF2-40B4-BE49-F238E27FC236}">
                <a16:creationId xmlns:a16="http://schemas.microsoft.com/office/drawing/2014/main" id="{80600D19-9008-17B7-8B92-FA88CF1C1977}"/>
              </a:ext>
            </a:extLst>
          </p:cNvPr>
          <p:cNvSpPr>
            <a:spLocks noChangeAspect="1"/>
          </p:cNvSpPr>
          <p:nvPr/>
        </p:nvSpPr>
        <p:spPr>
          <a:xfrm>
            <a:off x="2901496" y="2617201"/>
            <a:ext cx="1520985" cy="130026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151">
            <a:extLst>
              <a:ext uri="{FF2B5EF4-FFF2-40B4-BE49-F238E27FC236}">
                <a16:creationId xmlns:a16="http://schemas.microsoft.com/office/drawing/2014/main" id="{E86C7253-E63F-0786-C764-4C2B93C62E7B}"/>
              </a:ext>
            </a:extLst>
          </p:cNvPr>
          <p:cNvSpPr/>
          <p:nvPr/>
        </p:nvSpPr>
        <p:spPr>
          <a:xfrm>
            <a:off x="3450698" y="2743201"/>
            <a:ext cx="3276600" cy="1031404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152">
            <a:extLst>
              <a:ext uri="{FF2B5EF4-FFF2-40B4-BE49-F238E27FC236}">
                <a16:creationId xmlns:a16="http://schemas.microsoft.com/office/drawing/2014/main" id="{D7C083E3-DA72-C840-F321-39BEEAAAD52A}"/>
              </a:ext>
            </a:extLst>
          </p:cNvPr>
          <p:cNvSpPr>
            <a:spLocks noChangeAspect="1"/>
          </p:cNvSpPr>
          <p:nvPr/>
        </p:nvSpPr>
        <p:spPr>
          <a:xfrm>
            <a:off x="3048000" y="2743200"/>
            <a:ext cx="1216788" cy="104021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153">
            <a:extLst>
              <a:ext uri="{FF2B5EF4-FFF2-40B4-BE49-F238E27FC236}">
                <a16:creationId xmlns:a16="http://schemas.microsoft.com/office/drawing/2014/main" id="{0A40CC9B-0A06-7574-5DF2-1406F8F59C6C}"/>
              </a:ext>
            </a:extLst>
          </p:cNvPr>
          <p:cNvSpPr txBox="1"/>
          <p:nvPr/>
        </p:nvSpPr>
        <p:spPr>
          <a:xfrm>
            <a:off x="3248573" y="2893258"/>
            <a:ext cx="769549" cy="73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accent2"/>
                </a:solidFill>
                <a:latin typeface="Impact" panose="020B0806030902050204" pitchFamily="34" charset="0"/>
              </a:rPr>
              <a:t>03</a:t>
            </a:r>
            <a:endParaRPr lang="zh-CN" altLang="en-US" sz="4000" dirty="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  <p:sp>
        <p:nvSpPr>
          <p:cNvPr id="8" name="文本框 154">
            <a:extLst>
              <a:ext uri="{FF2B5EF4-FFF2-40B4-BE49-F238E27FC236}">
                <a16:creationId xmlns:a16="http://schemas.microsoft.com/office/drawing/2014/main" id="{4A8188DE-BDE4-4492-3C53-84811708B5B8}"/>
              </a:ext>
            </a:extLst>
          </p:cNvPr>
          <p:cNvSpPr txBox="1"/>
          <p:nvPr/>
        </p:nvSpPr>
        <p:spPr>
          <a:xfrm>
            <a:off x="4146551" y="3021434"/>
            <a:ext cx="2428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LUYỆN TẬP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2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4" descr="B46">
            <a:hlinkClick r:id="rId2" action="ppaction://hlinkfile"/>
            <a:extLst>
              <a:ext uri="{FF2B5EF4-FFF2-40B4-BE49-F238E27FC236}">
                <a16:creationId xmlns:a16="http://schemas.microsoft.com/office/drawing/2014/main" id="{855EBA50-C51A-5F40-6AEE-7511FE070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71AAD9F-8882-8983-AAE4-6F7750EC2AFE}"/>
              </a:ext>
            </a:extLst>
          </p:cNvPr>
          <p:cNvSpPr txBox="1"/>
          <p:nvPr/>
        </p:nvSpPr>
        <p:spPr>
          <a:xfrm>
            <a:off x="1143000" y="990595"/>
            <a:ext cx="6858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1.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miền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Bắc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trổng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miền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A4886C3-9DDD-0993-C47E-EA16634793EA}"/>
              </a:ext>
            </a:extLst>
          </p:cNvPr>
          <p:cNvSpPr txBox="1"/>
          <p:nvPr/>
        </p:nvSpPr>
        <p:spPr>
          <a:xfrm>
            <a:off x="1447800" y="2806477"/>
            <a:ext cx="6858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à"/>
            </a:pP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nghi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điểu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miển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2400" b="1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ccccc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Nam.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ssssssss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ctr">
              <a:buFont typeface="Wingdings" panose="05000000000000000000" pitchFamily="2" charset="2"/>
              <a:buChar char="à"/>
            </a:pP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4" descr="B46">
            <a:hlinkClick r:id="rId2" action="ppaction://hlinkfile"/>
            <a:extLst>
              <a:ext uri="{FF2B5EF4-FFF2-40B4-BE49-F238E27FC236}">
                <a16:creationId xmlns:a16="http://schemas.microsoft.com/office/drawing/2014/main" id="{855EBA50-C51A-5F40-6AEE-7511FE070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CDBFBA3-EC9B-32F7-626B-90E1A39B6FA4}"/>
              </a:ext>
            </a:extLst>
          </p:cNvPr>
          <p:cNvSpPr txBox="1"/>
          <p:nvPr/>
        </p:nvSpPr>
        <p:spPr>
          <a:xfrm>
            <a:off x="838200" y="771064"/>
            <a:ext cx="7162800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14300" indent="450215" algn="ctr">
              <a:spcBef>
                <a:spcPts val="300"/>
              </a:spcBef>
              <a:spcAft>
                <a:spcPts val="0"/>
              </a:spcAft>
            </a:pPr>
            <a:r>
              <a:rPr lang="en-US" sz="2400" b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2.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endParaRPr lang="en-US" sz="2400" b="1" spc="-5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114300" indent="450215" algn="ctr">
              <a:spcBef>
                <a:spcPts val="300"/>
              </a:spcBef>
              <a:spcAft>
                <a:spcPts val="0"/>
              </a:spcAft>
            </a:pP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hưởng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dinh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dưỡng</a:t>
            </a:r>
            <a:endParaRPr lang="en-US" sz="2400" b="1" spc="-5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114300" indent="450215" algn="ctr">
              <a:spcBef>
                <a:spcPts val="300"/>
              </a:spcBef>
              <a:spcAft>
                <a:spcPts val="0"/>
              </a:spcAft>
            </a:pP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trưởng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b="1" spc="-50" dirty="0">
              <a:solidFill>
                <a:srgbClr val="FF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CD8D127-8EAE-3B40-60D4-C5F8DEA67BA3}"/>
              </a:ext>
            </a:extLst>
          </p:cNvPr>
          <p:cNvSpPr txBox="1"/>
          <p:nvPr/>
        </p:nvSpPr>
        <p:spPr>
          <a:xfrm>
            <a:off x="1600200" y="2501340"/>
            <a:ext cx="6858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à"/>
            </a:pP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Tảo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cẩn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5 - 6 kg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5-6 tháng,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kg/con.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1827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 descr="9102010174921962">
            <a:extLst>
              <a:ext uri="{FF2B5EF4-FFF2-40B4-BE49-F238E27FC236}">
                <a16:creationId xmlns:a16="http://schemas.microsoft.com/office/drawing/2014/main" id="{B7368723-1262-7533-0984-66EA3F41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C788FEA5-B9A2-C23C-087A-1277A2FDC024}"/>
              </a:ext>
            </a:extLst>
          </p:cNvPr>
          <p:cNvSpPr/>
          <p:nvPr/>
        </p:nvSpPr>
        <p:spPr>
          <a:xfrm>
            <a:off x="988793" y="1115937"/>
            <a:ext cx="74676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6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35 (</a:t>
            </a:r>
            <a:r>
              <a:rPr lang="en-US" sz="36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2)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 NHÂN TỐ ẢNH HƯỞNG </a:t>
            </a:r>
          </a:p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ĐẾN SINH TRƯỞNG VÀ</a:t>
            </a:r>
          </a:p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PHÁT TRIỂN CỦA SINH VẬT </a:t>
            </a:r>
          </a:p>
        </p:txBody>
      </p:sp>
      <p:pic>
        <p:nvPicPr>
          <p:cNvPr id="5" name="PA_图片 24">
            <a:extLst>
              <a:ext uri="{FF2B5EF4-FFF2-40B4-BE49-F238E27FC236}">
                <a16:creationId xmlns:a16="http://schemas.microsoft.com/office/drawing/2014/main" id="{CF22EA2C-ACCA-9148-9373-152F15885B9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022" y="-228600"/>
            <a:ext cx="1325978" cy="6324600"/>
          </a:xfrm>
          <a:prstGeom prst="rect">
            <a:avLst/>
          </a:prstGeom>
        </p:spPr>
      </p:pic>
      <p:pic>
        <p:nvPicPr>
          <p:cNvPr id="6" name="PA_图片 25">
            <a:extLst>
              <a:ext uri="{FF2B5EF4-FFF2-40B4-BE49-F238E27FC236}">
                <a16:creationId xmlns:a16="http://schemas.microsoft.com/office/drawing/2014/main" id="{CD795823-26B7-6D90-EE2D-4E426B1E3F1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189">
            <a:off x="6400800" y="213297"/>
            <a:ext cx="1219598" cy="1082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4" descr="B46">
            <a:hlinkClick r:id="rId2" action="ppaction://hlinkfile"/>
            <a:extLst>
              <a:ext uri="{FF2B5EF4-FFF2-40B4-BE49-F238E27FC236}">
                <a16:creationId xmlns:a16="http://schemas.microsoft.com/office/drawing/2014/main" id="{855EBA50-C51A-5F40-6AEE-7511FE070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71AAD9F-8882-8983-AAE4-6F7750EC2AFE}"/>
              </a:ext>
            </a:extLst>
          </p:cNvPr>
          <p:cNvSpPr txBox="1"/>
          <p:nvPr/>
        </p:nvSpPr>
        <p:spPr>
          <a:xfrm>
            <a:off x="1562100" y="762000"/>
            <a:ext cx="6019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28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8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8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28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trưởng</a:t>
            </a:r>
            <a:r>
              <a:rPr lang="en-US" sz="28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8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8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28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8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8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8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spc="-50" dirty="0">
              <a:solidFill>
                <a:srgbClr val="FF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09F70DF-9A76-0A5D-25E3-3E58AFD013E6}"/>
              </a:ext>
            </a:extLst>
          </p:cNvPr>
          <p:cNvSpPr txBox="1"/>
          <p:nvPr/>
        </p:nvSpPr>
        <p:spPr>
          <a:xfrm>
            <a:off x="1143000" y="2331660"/>
            <a:ext cx="8001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à"/>
            </a:pP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canh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xen </a:t>
            </a:r>
          </a:p>
          <a:p>
            <a:pPr algn="ctr"/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canh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gối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dinh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dưỡng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algn="ctr"/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 ...;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kích</a:t>
            </a:r>
            <a:endParaRPr lang="en-US" sz="32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tăng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trưởng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kích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...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5809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4" descr="B46">
            <a:hlinkClick r:id="rId2" action="ppaction://hlinkfile"/>
            <a:extLst>
              <a:ext uri="{FF2B5EF4-FFF2-40B4-BE49-F238E27FC236}">
                <a16:creationId xmlns:a16="http://schemas.microsoft.com/office/drawing/2014/main" id="{855EBA50-C51A-5F40-6AEE-7511FE070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71AAD9F-8882-8983-AAE4-6F7750EC2AFE}"/>
              </a:ext>
            </a:extLst>
          </p:cNvPr>
          <p:cNvSpPr txBox="1"/>
          <p:nvPr/>
        </p:nvSpPr>
        <p:spPr>
          <a:xfrm>
            <a:off x="1257300" y="685800"/>
            <a:ext cx="68961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Hai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diệt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muỗi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rằng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diệt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muỗi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trưởng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giai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gây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hại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rằng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diệt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giai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spc="-5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4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b="1" spc="-50" dirty="0">
              <a:solidFill>
                <a:srgbClr val="FF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9D81D8A-7B88-2058-5E1C-4FCFB8760E5E}"/>
              </a:ext>
            </a:extLst>
          </p:cNvPr>
          <p:cNvSpPr txBox="1"/>
          <p:nvPr/>
        </p:nvSpPr>
        <p:spPr>
          <a:xfrm>
            <a:off x="1447800" y="2994124"/>
            <a:ext cx="73152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à"/>
            </a:pP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diệt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muỗi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diệt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muỗi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</a:p>
          <a:p>
            <a:pPr algn="ctr"/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muỗi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diệt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trứng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âu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nhộng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6308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Anh dep 3">
            <a:extLst>
              <a:ext uri="{FF2B5EF4-FFF2-40B4-BE49-F238E27FC236}">
                <a16:creationId xmlns:a16="http://schemas.microsoft.com/office/drawing/2014/main" id="{5B482590-41F0-3023-DBA3-F5B8370F6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149">
            <a:extLst>
              <a:ext uri="{FF2B5EF4-FFF2-40B4-BE49-F238E27FC236}">
                <a16:creationId xmlns:a16="http://schemas.microsoft.com/office/drawing/2014/main" id="{BCD7D0F2-B361-40BB-AC56-46C59AF7647C}"/>
              </a:ext>
            </a:extLst>
          </p:cNvPr>
          <p:cNvSpPr>
            <a:spLocks noChangeAspect="1"/>
          </p:cNvSpPr>
          <p:nvPr/>
        </p:nvSpPr>
        <p:spPr>
          <a:xfrm>
            <a:off x="2692206" y="2437201"/>
            <a:ext cx="1955552" cy="167177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150">
            <a:extLst>
              <a:ext uri="{FF2B5EF4-FFF2-40B4-BE49-F238E27FC236}">
                <a16:creationId xmlns:a16="http://schemas.microsoft.com/office/drawing/2014/main" id="{80600D19-9008-17B7-8B92-FA88CF1C1977}"/>
              </a:ext>
            </a:extLst>
          </p:cNvPr>
          <p:cNvSpPr>
            <a:spLocks noChangeAspect="1"/>
          </p:cNvSpPr>
          <p:nvPr/>
        </p:nvSpPr>
        <p:spPr>
          <a:xfrm>
            <a:off x="2901496" y="2617201"/>
            <a:ext cx="1520985" cy="130026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151">
            <a:extLst>
              <a:ext uri="{FF2B5EF4-FFF2-40B4-BE49-F238E27FC236}">
                <a16:creationId xmlns:a16="http://schemas.microsoft.com/office/drawing/2014/main" id="{E86C7253-E63F-0786-C764-4C2B93C62E7B}"/>
              </a:ext>
            </a:extLst>
          </p:cNvPr>
          <p:cNvSpPr/>
          <p:nvPr/>
        </p:nvSpPr>
        <p:spPr>
          <a:xfrm>
            <a:off x="3450698" y="2743201"/>
            <a:ext cx="3276600" cy="1031404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152">
            <a:extLst>
              <a:ext uri="{FF2B5EF4-FFF2-40B4-BE49-F238E27FC236}">
                <a16:creationId xmlns:a16="http://schemas.microsoft.com/office/drawing/2014/main" id="{D7C083E3-DA72-C840-F321-39BEEAAAD52A}"/>
              </a:ext>
            </a:extLst>
          </p:cNvPr>
          <p:cNvSpPr>
            <a:spLocks noChangeAspect="1"/>
          </p:cNvSpPr>
          <p:nvPr/>
        </p:nvSpPr>
        <p:spPr>
          <a:xfrm>
            <a:off x="3048000" y="2743200"/>
            <a:ext cx="1216788" cy="104021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153">
            <a:extLst>
              <a:ext uri="{FF2B5EF4-FFF2-40B4-BE49-F238E27FC236}">
                <a16:creationId xmlns:a16="http://schemas.microsoft.com/office/drawing/2014/main" id="{0A40CC9B-0A06-7574-5DF2-1406F8F59C6C}"/>
              </a:ext>
            </a:extLst>
          </p:cNvPr>
          <p:cNvSpPr txBox="1"/>
          <p:nvPr/>
        </p:nvSpPr>
        <p:spPr>
          <a:xfrm>
            <a:off x="3248573" y="2893258"/>
            <a:ext cx="769549" cy="73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accent2"/>
                </a:solidFill>
                <a:latin typeface="Impact" panose="020B0806030902050204" pitchFamily="34" charset="0"/>
              </a:rPr>
              <a:t>04</a:t>
            </a:r>
            <a:endParaRPr lang="zh-CN" altLang="en-US" sz="4000" dirty="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  <p:sp>
        <p:nvSpPr>
          <p:cNvPr id="8" name="文本框 154">
            <a:extLst>
              <a:ext uri="{FF2B5EF4-FFF2-40B4-BE49-F238E27FC236}">
                <a16:creationId xmlns:a16="http://schemas.microsoft.com/office/drawing/2014/main" id="{4A8188DE-BDE4-4492-3C53-84811708B5B8}"/>
              </a:ext>
            </a:extLst>
          </p:cNvPr>
          <p:cNvSpPr txBox="1"/>
          <p:nvPr/>
        </p:nvSpPr>
        <p:spPr>
          <a:xfrm>
            <a:off x="4146551" y="3021434"/>
            <a:ext cx="2428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VẬN DỤNG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2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 descr="flowers_fr0205-1">
            <a:extLst>
              <a:ext uri="{FF2B5EF4-FFF2-40B4-BE49-F238E27FC236}">
                <a16:creationId xmlns:a16="http://schemas.microsoft.com/office/drawing/2014/main" id="{1D59E735-0D57-5B0D-E34C-A9CB3BA04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36" y="12895"/>
            <a:ext cx="92764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82FFAFB-1028-3D65-9655-8384D9437FA2}"/>
              </a:ext>
            </a:extLst>
          </p:cNvPr>
          <p:cNvSpPr txBox="1"/>
          <p:nvPr/>
        </p:nvSpPr>
        <p:spPr>
          <a:xfrm>
            <a:off x="342899" y="533400"/>
            <a:ext cx="74295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vi-VN" sz="3200" b="1" dirty="0">
                <a:solidFill>
                  <a:srgbClr val="FF0000"/>
                </a:solidFill>
              </a:rPr>
              <a:t>Vì sao </a:t>
            </a:r>
            <a:r>
              <a:rPr lang="vi-VN" sz="3200" b="1" dirty="0" err="1">
                <a:solidFill>
                  <a:srgbClr val="FF0000"/>
                </a:solidFill>
              </a:rPr>
              <a:t>việc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 err="1">
                <a:solidFill>
                  <a:srgbClr val="FF0000"/>
                </a:solidFill>
              </a:rPr>
              <a:t>tắm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 err="1">
                <a:solidFill>
                  <a:srgbClr val="FF0000"/>
                </a:solidFill>
              </a:rPr>
              <a:t>nắng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 err="1">
                <a:solidFill>
                  <a:srgbClr val="FF0000"/>
                </a:solidFill>
              </a:rPr>
              <a:t>vào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vi-VN" sz="3200" b="1" dirty="0" err="1">
                <a:solidFill>
                  <a:srgbClr val="FF0000"/>
                </a:solidFill>
              </a:rPr>
              <a:t>sáng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 err="1">
                <a:solidFill>
                  <a:srgbClr val="FF0000"/>
                </a:solidFill>
              </a:rPr>
              <a:t>sớm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 err="1">
                <a:solidFill>
                  <a:srgbClr val="FF0000"/>
                </a:solidFill>
              </a:rPr>
              <a:t>có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 err="1">
                <a:solidFill>
                  <a:srgbClr val="FF0000"/>
                </a:solidFill>
              </a:rPr>
              <a:t>lợi</a:t>
            </a:r>
            <a:r>
              <a:rPr lang="vi-VN" sz="3200" b="1" dirty="0">
                <a:solidFill>
                  <a:srgbClr val="FF0000"/>
                </a:solidFill>
              </a:rPr>
              <a:t> cho </a:t>
            </a:r>
            <a:r>
              <a:rPr lang="vi-VN" sz="3200" b="1" dirty="0" err="1">
                <a:solidFill>
                  <a:srgbClr val="FF0000"/>
                </a:solidFill>
              </a:rPr>
              <a:t>sự</a:t>
            </a:r>
            <a:r>
              <a:rPr lang="vi-VN" sz="3200" b="1" dirty="0">
                <a:solidFill>
                  <a:srgbClr val="FF0000"/>
                </a:solidFill>
              </a:rPr>
              <a:t> sinh </a:t>
            </a:r>
            <a:r>
              <a:rPr lang="vi-VN" sz="3200" b="1" dirty="0" err="1">
                <a:solidFill>
                  <a:srgbClr val="FF0000"/>
                </a:solidFill>
              </a:rPr>
              <a:t>trưởng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 err="1">
                <a:solidFill>
                  <a:srgbClr val="FF0000"/>
                </a:solidFill>
              </a:rPr>
              <a:t>và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 err="1">
                <a:solidFill>
                  <a:srgbClr val="FF0000"/>
                </a:solidFill>
              </a:rPr>
              <a:t>phát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 err="1">
                <a:solidFill>
                  <a:srgbClr val="FF0000"/>
                </a:solidFill>
              </a:rPr>
              <a:t>triển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 err="1">
                <a:solidFill>
                  <a:srgbClr val="FF0000"/>
                </a:solidFill>
              </a:rPr>
              <a:t>của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 err="1">
                <a:solidFill>
                  <a:srgbClr val="FF0000"/>
                </a:solidFill>
              </a:rPr>
              <a:t>trẻ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 err="1">
                <a:solidFill>
                  <a:srgbClr val="FF0000"/>
                </a:solidFill>
              </a:rPr>
              <a:t>nhỏ</a:t>
            </a:r>
            <a:r>
              <a:rPr lang="vi-VN" sz="3200" b="1" dirty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1ACBD8E-3F32-E9D4-2A5C-FF6CE7716ADF}"/>
              </a:ext>
            </a:extLst>
          </p:cNvPr>
          <p:cNvSpPr txBox="1"/>
          <p:nvPr/>
        </p:nvSpPr>
        <p:spPr>
          <a:xfrm>
            <a:off x="609599" y="2103060"/>
            <a:ext cx="8191502" cy="3465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500"/>
              </a:spcAft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lnSpc>
                <a:spcPct val="125000"/>
              </a:lnSpc>
              <a:spcAft>
                <a:spcPts val="500"/>
              </a:spcAf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lnSpc>
                <a:spcPct val="125000"/>
              </a:lnSpc>
              <a:spcAft>
                <a:spcPts val="500"/>
              </a:spcAf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vitamin D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lnSpc>
                <a:spcPct val="125000"/>
              </a:lnSpc>
              <a:spcAft>
                <a:spcPts val="500"/>
              </a:spcAf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xương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 descr="flowers_fr0205-1">
            <a:extLst>
              <a:ext uri="{FF2B5EF4-FFF2-40B4-BE49-F238E27FC236}">
                <a16:creationId xmlns:a16="http://schemas.microsoft.com/office/drawing/2014/main" id="{1D59E735-0D57-5B0D-E34C-A9CB3BA04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36" y="12895"/>
            <a:ext cx="92764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82FFAFB-1028-3D65-9655-8384D9437FA2}"/>
              </a:ext>
            </a:extLst>
          </p:cNvPr>
          <p:cNvSpPr txBox="1"/>
          <p:nvPr/>
        </p:nvSpPr>
        <p:spPr>
          <a:xfrm>
            <a:off x="914400" y="533400"/>
            <a:ext cx="6858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2.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bể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2/3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1/3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bể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2800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1ACBD8E-3F32-E9D4-2A5C-FF6CE7716ADF}"/>
              </a:ext>
            </a:extLst>
          </p:cNvPr>
          <p:cNvSpPr txBox="1"/>
          <p:nvPr/>
        </p:nvSpPr>
        <p:spPr>
          <a:xfrm>
            <a:off x="685800" y="2372728"/>
            <a:ext cx="8191502" cy="2556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5000"/>
              </a:lnSpc>
              <a:spcAft>
                <a:spcPts val="500"/>
              </a:spcAft>
              <a:buFont typeface="Wingdings" panose="05000000000000000000" pitchFamily="2" charset="2"/>
              <a:buChar char="à"/>
            </a:pP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1/3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cũ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bể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bể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25000"/>
              </a:lnSpc>
              <a:spcAft>
                <a:spcPts val="500"/>
              </a:spcAft>
            </a:pP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25000"/>
              </a:lnSpc>
              <a:spcAft>
                <a:spcPts val="500"/>
              </a:spcAft>
            </a:pP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sốc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25000"/>
              </a:lnSpc>
              <a:spcAft>
                <a:spcPts val="500"/>
              </a:spcAft>
            </a:pP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do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ngột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78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 descr="flowers_fr0205-1">
            <a:extLst>
              <a:ext uri="{FF2B5EF4-FFF2-40B4-BE49-F238E27FC236}">
                <a16:creationId xmlns:a16="http://schemas.microsoft.com/office/drawing/2014/main" id="{1D59E735-0D57-5B0D-E34C-A9CB3BA04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36" y="12895"/>
            <a:ext cx="92764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82FFAFB-1028-3D65-9655-8384D9437FA2}"/>
              </a:ext>
            </a:extLst>
          </p:cNvPr>
          <p:cNvSpPr txBox="1"/>
          <p:nvPr/>
        </p:nvSpPr>
        <p:spPr>
          <a:xfrm>
            <a:off x="342899" y="533400"/>
            <a:ext cx="7429501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3.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tăng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long,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thắp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đèn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â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ban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đêm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sở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khoa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1ACBD8E-3F32-E9D4-2A5C-FF6CE7716ADF}"/>
              </a:ext>
            </a:extLst>
          </p:cNvPr>
          <p:cNvSpPr txBox="1"/>
          <p:nvPr/>
        </p:nvSpPr>
        <p:spPr>
          <a:xfrm>
            <a:off x="609599" y="2410837"/>
            <a:ext cx="8191502" cy="2863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5000"/>
              </a:lnSpc>
              <a:spcAft>
                <a:spcPts val="500"/>
              </a:spcAft>
              <a:buFont typeface="Wingdings" panose="05000000000000000000" pitchFamily="2" charset="2"/>
              <a:buChar char="à"/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 long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Người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long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</a:p>
          <a:p>
            <a:pPr algn="ctr">
              <a:lnSpc>
                <a:spcPct val="125000"/>
              </a:lnSpc>
              <a:spcAft>
                <a:spcPts val="500"/>
              </a:spcAf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lnSpc>
                <a:spcPct val="125000"/>
              </a:lnSpc>
              <a:spcAft>
                <a:spcPts val="500"/>
              </a:spcAf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long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50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1" descr="93.jpg">
            <a:extLst>
              <a:ext uri="{FF2B5EF4-FFF2-40B4-BE49-F238E27FC236}">
                <a16:creationId xmlns:a16="http://schemas.microsoft.com/office/drawing/2014/main" id="{01810BE9-BC90-6106-497F-A25FF6796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B5495048-4F37-DB0D-2A33-1C23791FA7AA}"/>
              </a:ext>
            </a:extLst>
          </p:cNvPr>
          <p:cNvSpPr/>
          <p:nvPr/>
        </p:nvSpPr>
        <p:spPr>
          <a:xfrm>
            <a:off x="2133600" y="2362200"/>
            <a:ext cx="57150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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gallery.yopriceville.com/downloadfullsize/send/3611">
            <a:extLst>
              <a:ext uri="{FF2B5EF4-FFF2-40B4-BE49-F238E27FC236}">
                <a16:creationId xmlns:a16="http://schemas.microsoft.com/office/drawing/2014/main" id="{FD61C937-D60F-3CD8-F826-24C0C4F8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561303"/>
            <a:ext cx="2071688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3" descr="I:\HINHNEN\Khung hinh mau\101.jpg">
            <a:extLst>
              <a:ext uri="{FF2B5EF4-FFF2-40B4-BE49-F238E27FC236}">
                <a16:creationId xmlns:a16="http://schemas.microsoft.com/office/drawing/2014/main" id="{0D1A6ECC-94C3-92F6-91B8-5568B449C4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5719"/>
            <a:ext cx="9151938" cy="6929438"/>
          </a:xfrm>
          <a:noFill/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0766E705-FE57-D652-93F1-80A3FBFCC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546" y="2158444"/>
            <a:ext cx="41569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vi-V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Giai </a:t>
            </a:r>
            <a:r>
              <a:rPr lang="vi-VN" alt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vi-V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vi-VN" alt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vi-V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1BF18E7-AB51-869E-6858-41B65F6E1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546" y="2732836"/>
            <a:ext cx="5268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vi-V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Giai </a:t>
            </a:r>
            <a:r>
              <a:rPr lang="vi-VN" alt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vi-V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2: sâu non.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6423DC-DC11-5133-2FA0-5B5E9CEAF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6992" y="3307228"/>
            <a:ext cx="37962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Giai </a:t>
            </a:r>
            <a:r>
              <a:rPr lang="vi-VN" alt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vi-V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vi-VN" alt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kén</a:t>
            </a:r>
            <a:r>
              <a:rPr lang="vi-V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6BC7325-8CC7-587F-3442-07C3E569F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377" y="3828178"/>
            <a:ext cx="55533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D.</a:t>
            </a:r>
            <a:r>
              <a:rPr lang="vi-V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Giai </a:t>
            </a:r>
            <a:r>
              <a:rPr lang="vi-VN" alt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vi-V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vi-VN" alt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vi-V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alt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vi-V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  <a:endParaRPr lang="en-US" alt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1582A3F-E9F4-0AA3-4A44-C3FEC9003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499" y="476126"/>
            <a:ext cx="792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4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vi-VN" alt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giai </a:t>
            </a:r>
            <a:r>
              <a:rPr lang="vi-VN" alt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vi-VN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vi-VN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vi-VN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sâu </a:t>
            </a:r>
            <a:r>
              <a:rPr lang="vi-VN" alt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vi-VN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alt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vi-VN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vi-VN" alt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vi-VN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giai </a:t>
            </a:r>
            <a:r>
              <a:rPr lang="vi-VN" alt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vi-VN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endParaRPr lang="vi-VN" alt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vi-VN" alt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vi-VN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vi-VN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vi-VN" alt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vi-VN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vi-VN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452F2799-EF7C-A1E9-A8AB-87E558D38D75}"/>
              </a:ext>
            </a:extLst>
          </p:cNvPr>
          <p:cNvSpPr/>
          <p:nvPr/>
        </p:nvSpPr>
        <p:spPr>
          <a:xfrm>
            <a:off x="2351377" y="2672403"/>
            <a:ext cx="685800" cy="6858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86A1DA-DDC3-0218-9725-C88779F11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" y="4597619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vi-VN" altLang="en-US" sz="2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vi-VN" altLang="en-U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altLang="en-US" sz="2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endParaRPr lang="en-US" altLang="en-US" sz="2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vi-VN" altLang="en-U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3" descr="I:\HINHNEN\Khung hinh mau\101.jpg">
            <a:extLst>
              <a:ext uri="{FF2B5EF4-FFF2-40B4-BE49-F238E27FC236}">
                <a16:creationId xmlns:a16="http://schemas.microsoft.com/office/drawing/2014/main" id="{0D1A6ECC-94C3-92F6-91B8-5568B449C4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38" y="0"/>
            <a:ext cx="9151938" cy="6929438"/>
          </a:xfrm>
          <a:noFill/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B4CF17D7-0C7C-0C97-852B-9068A9ECC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931" y="411963"/>
            <a:ext cx="6934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vi-V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vi-V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vi-V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vi-V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vi-V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vi-VN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vi-V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vi-V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vi-V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dở</a:t>
            </a:r>
            <a:r>
              <a:rPr lang="vi-V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vi-VN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vi-V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vi-V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vi-V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vi-V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vi-V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vi-V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phân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A73DA15-CFF1-A51E-C155-B837017D3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90800"/>
            <a:ext cx="8305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Cây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quá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nhiều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nước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rễ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sẽ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bị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ngập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úng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không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hô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hấp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được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Bón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quá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nhiều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sẽ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làm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cho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cây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bị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nóng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rụng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lá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rụng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hoa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hoặc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rụng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quả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3" descr="I:\HINHNEN\Khung hinh mau\101.jpg">
            <a:extLst>
              <a:ext uri="{FF2B5EF4-FFF2-40B4-BE49-F238E27FC236}">
                <a16:creationId xmlns:a16="http://schemas.microsoft.com/office/drawing/2014/main" id="{0D1A6ECC-94C3-92F6-91B8-5568B449C4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800" y="-35719"/>
            <a:ext cx="9151938" cy="6929438"/>
          </a:xfrm>
          <a:noFill/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AEFFC9C-3AB7-E5D1-319C-49B8D4B0F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290" y="661209"/>
            <a:ext cx="662481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cây hoa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mõm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cho cây ra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hoa hơn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đơn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hoa.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sao khi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endParaRPr lang="vi-VN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cây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hoa hơn.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3EB1F1F-4186-F501-7FF2-E613AC2FB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124201"/>
            <a:ext cx="7924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Ngắt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ngọn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cây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hoa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mõm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chó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hoặc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1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cây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hoa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hoặc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cây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ăn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quả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khác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dinh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dưỡng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tập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trung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phát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triển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phần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thân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dưới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ngọn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sẽ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nứt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ra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nhiều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chồi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cho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nhiều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cành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hơn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nên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sẽ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cho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nhiều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hoa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hơn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đơn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độc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1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ngọn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chỉ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1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hoa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en-US" alt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Anh dep 3">
            <a:extLst>
              <a:ext uri="{FF2B5EF4-FFF2-40B4-BE49-F238E27FC236}">
                <a16:creationId xmlns:a16="http://schemas.microsoft.com/office/drawing/2014/main" id="{5B482590-41F0-3023-DBA3-F5B8370F6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149">
            <a:extLst>
              <a:ext uri="{FF2B5EF4-FFF2-40B4-BE49-F238E27FC236}">
                <a16:creationId xmlns:a16="http://schemas.microsoft.com/office/drawing/2014/main" id="{BCD7D0F2-B361-40BB-AC56-46C59AF7647C}"/>
              </a:ext>
            </a:extLst>
          </p:cNvPr>
          <p:cNvSpPr>
            <a:spLocks noChangeAspect="1"/>
          </p:cNvSpPr>
          <p:nvPr/>
        </p:nvSpPr>
        <p:spPr>
          <a:xfrm>
            <a:off x="1451308" y="2437200"/>
            <a:ext cx="1955552" cy="167177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150">
            <a:extLst>
              <a:ext uri="{FF2B5EF4-FFF2-40B4-BE49-F238E27FC236}">
                <a16:creationId xmlns:a16="http://schemas.microsoft.com/office/drawing/2014/main" id="{80600D19-9008-17B7-8B92-FA88CF1C1977}"/>
              </a:ext>
            </a:extLst>
          </p:cNvPr>
          <p:cNvSpPr>
            <a:spLocks noChangeAspect="1"/>
          </p:cNvSpPr>
          <p:nvPr/>
        </p:nvSpPr>
        <p:spPr>
          <a:xfrm>
            <a:off x="1660598" y="2617200"/>
            <a:ext cx="1520985" cy="130026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151">
            <a:extLst>
              <a:ext uri="{FF2B5EF4-FFF2-40B4-BE49-F238E27FC236}">
                <a16:creationId xmlns:a16="http://schemas.microsoft.com/office/drawing/2014/main" id="{E86C7253-E63F-0786-C764-4C2B93C62E7B}"/>
              </a:ext>
            </a:extLst>
          </p:cNvPr>
          <p:cNvSpPr/>
          <p:nvPr/>
        </p:nvSpPr>
        <p:spPr>
          <a:xfrm>
            <a:off x="2209800" y="2743200"/>
            <a:ext cx="5464702" cy="1031404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152">
            <a:extLst>
              <a:ext uri="{FF2B5EF4-FFF2-40B4-BE49-F238E27FC236}">
                <a16:creationId xmlns:a16="http://schemas.microsoft.com/office/drawing/2014/main" id="{D7C083E3-DA72-C840-F321-39BEEAAAD52A}"/>
              </a:ext>
            </a:extLst>
          </p:cNvPr>
          <p:cNvSpPr>
            <a:spLocks noChangeAspect="1"/>
          </p:cNvSpPr>
          <p:nvPr/>
        </p:nvSpPr>
        <p:spPr>
          <a:xfrm>
            <a:off x="1807102" y="2743199"/>
            <a:ext cx="1216788" cy="104021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153">
            <a:extLst>
              <a:ext uri="{FF2B5EF4-FFF2-40B4-BE49-F238E27FC236}">
                <a16:creationId xmlns:a16="http://schemas.microsoft.com/office/drawing/2014/main" id="{0A40CC9B-0A06-7574-5DF2-1406F8F59C6C}"/>
              </a:ext>
            </a:extLst>
          </p:cNvPr>
          <p:cNvSpPr txBox="1"/>
          <p:nvPr/>
        </p:nvSpPr>
        <p:spPr>
          <a:xfrm>
            <a:off x="2007675" y="2893257"/>
            <a:ext cx="769549" cy="73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accent2"/>
                </a:solidFill>
                <a:latin typeface="Impact" panose="020B0806030902050204" pitchFamily="34" charset="0"/>
              </a:rPr>
              <a:t>02</a:t>
            </a:r>
            <a:endParaRPr lang="zh-CN" altLang="en-US" sz="4000" dirty="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  <p:sp>
        <p:nvSpPr>
          <p:cNvPr id="8" name="文本框 154">
            <a:extLst>
              <a:ext uri="{FF2B5EF4-FFF2-40B4-BE49-F238E27FC236}">
                <a16:creationId xmlns:a16="http://schemas.microsoft.com/office/drawing/2014/main" id="{4A8188DE-BDE4-4492-3C53-84811708B5B8}"/>
              </a:ext>
            </a:extLst>
          </p:cNvPr>
          <p:cNvSpPr txBox="1"/>
          <p:nvPr/>
        </p:nvSpPr>
        <p:spPr>
          <a:xfrm>
            <a:off x="2905653" y="3021433"/>
            <a:ext cx="4970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HÌNH THÀNH KIẾN THỨC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3" descr="I:\HINHNEN\Khung hinh mau\101.jpg">
            <a:extLst>
              <a:ext uri="{FF2B5EF4-FFF2-40B4-BE49-F238E27FC236}">
                <a16:creationId xmlns:a16="http://schemas.microsoft.com/office/drawing/2014/main" id="{0D1A6ECC-94C3-92F6-91B8-5568B449C4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5719"/>
            <a:ext cx="9151938" cy="6929438"/>
          </a:xfrm>
          <a:noFill/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56B93C7-1BC7-6116-26FE-32F72A1EE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810" y="609600"/>
            <a:ext cx="6400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Tại sao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đông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cho gia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non ăn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hơn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sinh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vi-V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8BF6C28-DACB-B1F2-2C6B-AB018FAE3EFD}"/>
              </a:ext>
            </a:extLst>
          </p:cNvPr>
          <p:cNvSpPr txBox="1"/>
          <p:nvPr/>
        </p:nvSpPr>
        <p:spPr>
          <a:xfrm>
            <a:off x="609600" y="2667000"/>
            <a:ext cx="79248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Để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bù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lại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số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nhiệt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lượng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mất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duy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trì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thân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nhiệt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ổn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định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, cơ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chế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chống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lạnh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được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tăng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cường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quá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trình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phân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hủy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chất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hữu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cơ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giúp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sinh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nhiệt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cho cơ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thể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Vì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vậy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nên cho gia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súc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đặc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biệt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gia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súc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non) ăn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nhiều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hơn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để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tăng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lượng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chất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hữu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cơ cho cơ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thể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, tăng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sức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đề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kháng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chống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rét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blumen-pflanzen051">
            <a:hlinkClick r:id="rId3" action="ppaction://hlinksldjump"/>
            <a:extLst>
              <a:ext uri="{FF2B5EF4-FFF2-40B4-BE49-F238E27FC236}">
                <a16:creationId xmlns:a16="http://schemas.microsoft.com/office/drawing/2014/main" id="{2142F05D-79C9-DF19-E417-177E9B9D9C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576888"/>
            <a:ext cx="28194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5" descr="blumen-pflanzen051">
            <a:hlinkClick r:id="rId3" action="ppaction://hlinksldjump"/>
            <a:extLst>
              <a:ext uri="{FF2B5EF4-FFF2-40B4-BE49-F238E27FC236}">
                <a16:creationId xmlns:a16="http://schemas.microsoft.com/office/drawing/2014/main" id="{0A60B891-A5E0-45B1-0279-68D346879D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562600"/>
            <a:ext cx="28194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6" descr="blumen-pflanzen051">
            <a:hlinkClick r:id="rId3" action="ppaction://hlinksldjump"/>
            <a:extLst>
              <a:ext uri="{FF2B5EF4-FFF2-40B4-BE49-F238E27FC236}">
                <a16:creationId xmlns:a16="http://schemas.microsoft.com/office/drawing/2014/main" id="{B59388D2-F59D-6D4E-60FA-B12A0AC920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576888"/>
            <a:ext cx="28194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7" descr="blumen-pflanzen051">
            <a:hlinkClick r:id="rId3" action="ppaction://hlinksldjump"/>
            <a:extLst>
              <a:ext uri="{FF2B5EF4-FFF2-40B4-BE49-F238E27FC236}">
                <a16:creationId xmlns:a16="http://schemas.microsoft.com/office/drawing/2014/main" id="{695ED10A-A7C1-285C-DC9B-7C906EB57F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576888"/>
            <a:ext cx="28194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8" descr="blumen-pflanzen051">
            <a:hlinkClick r:id="rId3" action="ppaction://hlinksldjump"/>
            <a:extLst>
              <a:ext uri="{FF2B5EF4-FFF2-40B4-BE49-F238E27FC236}">
                <a16:creationId xmlns:a16="http://schemas.microsoft.com/office/drawing/2014/main" id="{EC9FBFD6-7DC6-BB4E-1CBE-734C12E6AC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486400"/>
            <a:ext cx="28194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15" descr="Misc-04-june">
            <a:extLst>
              <a:ext uri="{FF2B5EF4-FFF2-40B4-BE49-F238E27FC236}">
                <a16:creationId xmlns:a16="http://schemas.microsoft.com/office/drawing/2014/main" id="{AF5A7BDA-CBF3-1E71-E6E4-83D247570C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16" descr="Misc-04-june">
            <a:extLst>
              <a:ext uri="{FF2B5EF4-FFF2-40B4-BE49-F238E27FC236}">
                <a16:creationId xmlns:a16="http://schemas.microsoft.com/office/drawing/2014/main" id="{4FA16994-C526-55A9-2499-85F1197D3C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2113"/>
            <a:ext cx="92202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Picture 17" descr="Misc-04-june">
            <a:extLst>
              <a:ext uri="{FF2B5EF4-FFF2-40B4-BE49-F238E27FC236}">
                <a16:creationId xmlns:a16="http://schemas.microsoft.com/office/drawing/2014/main" id="{206D00CB-BE82-FCEA-86B6-BA58B046FA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0088" y="3341687"/>
            <a:ext cx="66484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2" name="Picture 18" descr="Misc-04-june">
            <a:extLst>
              <a:ext uri="{FF2B5EF4-FFF2-40B4-BE49-F238E27FC236}">
                <a16:creationId xmlns:a16="http://schemas.microsoft.com/office/drawing/2014/main" id="{8F291103-D726-EB16-88A0-ACACD55B4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09925" y="3343275"/>
            <a:ext cx="6648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3" name="Hình ảnh 2">
            <a:extLst>
              <a:ext uri="{FF2B5EF4-FFF2-40B4-BE49-F238E27FC236}">
                <a16:creationId xmlns:a16="http://schemas.microsoft.com/office/drawing/2014/main" id="{291B3599-BD35-9B7F-720A-0CDBEFBE3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7" t="9126" r="15948" b="15114"/>
          <a:stretch>
            <a:fillRect/>
          </a:stretch>
        </p:blipFill>
        <p:spPr bwMode="auto">
          <a:xfrm>
            <a:off x="1752600" y="1839913"/>
            <a:ext cx="5715000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2960BC09-3AB1-E496-620B-877C5C260074}"/>
              </a:ext>
            </a:extLst>
          </p:cNvPr>
          <p:cNvSpPr txBox="1"/>
          <p:nvPr/>
        </p:nvSpPr>
        <p:spPr>
          <a:xfrm>
            <a:off x="548640" y="386373"/>
            <a:ext cx="8122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HÔM NAY ĐẾN ĐÂY LÀ KẾT THÚC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EF0D83B3-ECB4-B003-B9FF-3D133745F59D}"/>
              </a:ext>
            </a:extLst>
          </p:cNvPr>
          <p:cNvSpPr txBox="1"/>
          <p:nvPr/>
        </p:nvSpPr>
        <p:spPr>
          <a:xfrm>
            <a:off x="1821007" y="2303412"/>
            <a:ext cx="55703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GẶP LẠI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VÀO    BÀI HỌC SAU!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FBDB4CF-9682-9B52-2FB4-0A9A7D06B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4AC9464D-D5CC-1BF5-9651-FABE5C3BD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pic>
        <p:nvPicPr>
          <p:cNvPr id="13316" name="Picture 2" descr="http://khohinhnen.com/wp-content/uploads/2014/12/hinh-nen-powerpoint-thien-nhien-1.jpg">
            <a:extLst>
              <a:ext uri="{FF2B5EF4-FFF2-40B4-BE49-F238E27FC236}">
                <a16:creationId xmlns:a16="http://schemas.microsoft.com/office/drawing/2014/main" id="{0E028F31-865F-1B21-239F-E889188E5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5B596751-A8D2-B20B-F813-99A4F55732F2}"/>
              </a:ext>
            </a:extLst>
          </p:cNvPr>
          <p:cNvSpPr/>
          <p:nvPr/>
        </p:nvSpPr>
        <p:spPr>
          <a:xfrm>
            <a:off x="1694998" y="0"/>
            <a:ext cx="7417508" cy="762000"/>
          </a:xfrm>
          <a:prstGeom prst="roundRect">
            <a:avLst>
              <a:gd name="adj" fmla="val 2959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en-US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ỨNG DỤNG SINH TRƯỞNG VÀ PHÁT TRIỂN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TRONG THỰC TIỄN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45072557-38A1-3421-8B04-84DE0C64D943}"/>
              </a:ext>
            </a:extLst>
          </p:cNvPr>
          <p:cNvSpPr/>
          <p:nvPr/>
        </p:nvSpPr>
        <p:spPr>
          <a:xfrm>
            <a:off x="31494" y="1219005"/>
            <a:ext cx="1644906" cy="490715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400" b="1" dirty="0"/>
              <a:t> </a:t>
            </a:r>
            <a:r>
              <a:rPr lang="en-US" sz="2400" b="1" dirty="0" err="1"/>
              <a:t>Ứng</a:t>
            </a:r>
            <a:r>
              <a:rPr lang="en-US" sz="2400" b="1" dirty="0"/>
              <a:t> </a:t>
            </a:r>
            <a:r>
              <a:rPr lang="en-US" sz="2400" b="1" dirty="0" err="1"/>
              <a:t>dụng</a:t>
            </a:r>
            <a:r>
              <a:rPr lang="en-US" sz="2400" b="1" dirty="0"/>
              <a:t> </a:t>
            </a:r>
            <a:r>
              <a:rPr lang="en-US" sz="2400" b="1" dirty="0" err="1"/>
              <a:t>sinh</a:t>
            </a:r>
            <a:r>
              <a:rPr lang="en-US" sz="2400" b="1" dirty="0"/>
              <a:t> </a:t>
            </a:r>
            <a:r>
              <a:rPr lang="en-US" sz="2400" b="1" dirty="0" err="1"/>
              <a:t>trưởng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phát</a:t>
            </a:r>
            <a:r>
              <a:rPr lang="en-US" sz="2400" b="1" dirty="0"/>
              <a:t> </a:t>
            </a:r>
            <a:r>
              <a:rPr lang="en-US" sz="2400" b="1" dirty="0" err="1"/>
              <a:t>triển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trồng</a:t>
            </a:r>
            <a:r>
              <a:rPr lang="en-US" sz="2400" b="1" dirty="0"/>
              <a:t> </a:t>
            </a:r>
            <a:r>
              <a:rPr lang="en-US" sz="2400" b="1" dirty="0" err="1"/>
              <a:t>trọt</a:t>
            </a:r>
            <a:r>
              <a:rPr lang="en-US" sz="2400" b="1" dirty="0"/>
              <a:t>, </a:t>
            </a:r>
            <a:r>
              <a:rPr lang="en-US" sz="2400" b="1" dirty="0" err="1"/>
              <a:t>chăn</a:t>
            </a:r>
            <a:r>
              <a:rPr lang="en-US" sz="2400" b="1" dirty="0"/>
              <a:t> </a:t>
            </a:r>
            <a:r>
              <a:rPr lang="en-US" sz="2400" b="1" dirty="0" err="1"/>
              <a:t>nuôi</a:t>
            </a:r>
            <a:r>
              <a:rPr lang="en-US" sz="2400" b="1" dirty="0"/>
              <a:t>.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Explosion: 8 Points 2">
            <a:extLst>
              <a:ext uri="{FF2B5EF4-FFF2-40B4-BE49-F238E27FC236}">
                <a16:creationId xmlns:a16="http://schemas.microsoft.com/office/drawing/2014/main" id="{1686D6BF-ED70-7A42-2860-84839F83B019}"/>
              </a:ext>
            </a:extLst>
          </p:cNvPr>
          <p:cNvSpPr/>
          <p:nvPr/>
        </p:nvSpPr>
        <p:spPr>
          <a:xfrm>
            <a:off x="1905000" y="1036638"/>
            <a:ext cx="7207506" cy="5546724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q/s H35.11a,b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162</a:t>
            </a:r>
            <a:endParaRPr lang="vi-V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0161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Quan sát Hình 35.11, trả lời các câu hỏi sau: Mô hình xen canh có ý nghĩa  gì đối với người nông dân?... | baivan.net">
            <a:extLst>
              <a:ext uri="{FF2B5EF4-FFF2-40B4-BE49-F238E27FC236}">
                <a16:creationId xmlns:a16="http://schemas.microsoft.com/office/drawing/2014/main" id="{931D5F52-F932-7D1E-1D73-A6DB2CA0A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40537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1726.png">
            <a:extLst>
              <a:ext uri="{FF2B5EF4-FFF2-40B4-BE49-F238E27FC236}">
                <a16:creationId xmlns:a16="http://schemas.microsoft.com/office/drawing/2014/main" id="{D764CDDD-1B5A-F60A-F8DA-231247DE33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06439"/>
            <a:ext cx="2667000" cy="2659767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CB0D0FD-342D-9183-3C28-990D4848C934}"/>
              </a:ext>
            </a:extLst>
          </p:cNvPr>
          <p:cNvSpPr txBox="1"/>
          <p:nvPr/>
        </p:nvSpPr>
        <p:spPr>
          <a:xfrm>
            <a:off x="2819401" y="4206439"/>
            <a:ext cx="362281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q/s H35.11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162/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" name="Picture 2" descr="http://images.clipartpanda.com/reader-clipart-boy-reading-md.png">
            <a:extLst>
              <a:ext uri="{FF2B5EF4-FFF2-40B4-BE49-F238E27FC236}">
                <a16:creationId xmlns:a16="http://schemas.microsoft.com/office/drawing/2014/main" id="{0CD9B01C-F209-22B4-4274-204FC4E01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138" y="4206439"/>
            <a:ext cx="2536652" cy="265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94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Picture1">
            <a:extLst>
              <a:ext uri="{FF2B5EF4-FFF2-40B4-BE49-F238E27FC236}">
                <a16:creationId xmlns:a16="http://schemas.microsoft.com/office/drawing/2014/main" id="{43BDCA80-F6DA-DC09-8519-3E862C602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8" y="0"/>
            <a:ext cx="9117013" cy="6858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www.freechristiancontent.org/Graphics_II/Xara_spinning_text_Question_Mark.gif">
            <a:extLst>
              <a:ext uri="{FF2B5EF4-FFF2-40B4-BE49-F238E27FC236}">
                <a16:creationId xmlns:a16="http://schemas.microsoft.com/office/drawing/2014/main" id="{7639FE4C-97A9-A3AF-AB22-F5E562552E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25" y="870129"/>
            <a:ext cx="1231900" cy="139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B1DA1E0-0343-7231-637E-6CD7825D8E83}"/>
              </a:ext>
            </a:extLst>
          </p:cNvPr>
          <p:cNvSpPr txBox="1"/>
          <p:nvPr/>
        </p:nvSpPr>
        <p:spPr>
          <a:xfrm>
            <a:off x="1524000" y="742841"/>
            <a:ext cx="68707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xen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canh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đối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với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người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nông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5217C5A8-5A0A-0503-1DF9-9813AD653D36}"/>
              </a:ext>
            </a:extLst>
          </p:cNvPr>
          <p:cNvSpPr txBox="1"/>
          <p:nvPr/>
        </p:nvSpPr>
        <p:spPr>
          <a:xfrm>
            <a:off x="553525" y="2064092"/>
            <a:ext cx="8547697" cy="3723199"/>
          </a:xfrm>
          <a:prstGeom prst="cloudCallout">
            <a:avLst>
              <a:gd name="adj1" fmla="val -51954"/>
              <a:gd name="adj2" fmla="val 7042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err="1"/>
              <a:t>Mô</a:t>
            </a:r>
            <a:r>
              <a:rPr lang="en-US" sz="2400" b="1" i="1" dirty="0"/>
              <a:t> </a:t>
            </a:r>
            <a:r>
              <a:rPr lang="en-US" sz="2400" b="1" i="1" dirty="0" err="1"/>
              <a:t>hình</a:t>
            </a:r>
            <a:r>
              <a:rPr lang="en-US" sz="2400" b="1" i="1" dirty="0"/>
              <a:t> xen </a:t>
            </a:r>
            <a:r>
              <a:rPr lang="en-US" sz="2400" b="1" i="1" dirty="0" err="1"/>
              <a:t>canh</a:t>
            </a:r>
            <a:r>
              <a:rPr lang="en-US" sz="2400" b="1" i="1" dirty="0"/>
              <a:t> </a:t>
            </a:r>
            <a:r>
              <a:rPr lang="en-US" sz="2400" b="1" i="1" dirty="0" err="1"/>
              <a:t>giúp</a:t>
            </a:r>
            <a:r>
              <a:rPr lang="en-US" sz="2400" b="1" i="1" dirty="0"/>
              <a:t> </a:t>
            </a:r>
            <a:r>
              <a:rPr lang="en-US" sz="2400" b="1" i="1" dirty="0" err="1"/>
              <a:t>tận</a:t>
            </a:r>
            <a:r>
              <a:rPr lang="en-US" sz="2400" b="1" i="1" dirty="0"/>
              <a:t> </a:t>
            </a:r>
            <a:r>
              <a:rPr lang="en-US" sz="2400" b="1" i="1" dirty="0" err="1"/>
              <a:t>dụng</a:t>
            </a:r>
            <a:r>
              <a:rPr lang="en-US" sz="2400" b="1" i="1" dirty="0"/>
              <a:t> </a:t>
            </a:r>
            <a:r>
              <a:rPr lang="en-US" sz="2400" b="1" i="1" dirty="0" err="1"/>
              <a:t>tối</a:t>
            </a:r>
            <a:r>
              <a:rPr lang="en-US" sz="2400" b="1" i="1" dirty="0"/>
              <a:t> </a:t>
            </a:r>
            <a:r>
              <a:rPr lang="en-US" sz="2400" b="1" i="1" dirty="0" err="1"/>
              <a:t>đa</a:t>
            </a:r>
            <a:r>
              <a:rPr lang="en-US" sz="2400" b="1" i="1" dirty="0"/>
              <a:t> </a:t>
            </a:r>
            <a:r>
              <a:rPr lang="en-US" sz="2400" b="1" i="1" dirty="0" err="1"/>
              <a:t>nguồn</a:t>
            </a:r>
            <a:r>
              <a:rPr lang="en-US" sz="2400" b="1" i="1" dirty="0"/>
              <a:t> </a:t>
            </a:r>
            <a:r>
              <a:rPr lang="en-US" sz="2400" b="1" i="1" dirty="0" err="1"/>
              <a:t>sống</a:t>
            </a:r>
            <a:r>
              <a:rPr lang="en-US" sz="2400" b="1" i="1" dirty="0"/>
              <a:t> </a:t>
            </a:r>
            <a:r>
              <a:rPr lang="en-US" sz="2400" b="1" i="1" dirty="0" err="1"/>
              <a:t>và</a:t>
            </a:r>
            <a:r>
              <a:rPr lang="en-US" sz="2400" b="1" i="1" dirty="0"/>
              <a:t> </a:t>
            </a:r>
            <a:r>
              <a:rPr lang="en-US" sz="2400" b="1" i="1" dirty="0" err="1"/>
              <a:t>nhu</a:t>
            </a:r>
            <a:r>
              <a:rPr lang="en-US" sz="2400" b="1" i="1" dirty="0"/>
              <a:t> </a:t>
            </a:r>
            <a:r>
              <a:rPr lang="en-US" sz="2400" b="1" i="1" dirty="0" err="1"/>
              <a:t>cầu</a:t>
            </a:r>
            <a:r>
              <a:rPr lang="en-US" sz="2400" b="1" i="1" dirty="0"/>
              <a:t> </a:t>
            </a:r>
            <a:r>
              <a:rPr lang="en-US" sz="2400" b="1" i="1" dirty="0" err="1"/>
              <a:t>về</a:t>
            </a:r>
            <a:r>
              <a:rPr lang="en-US" sz="2400" b="1" i="1" dirty="0"/>
              <a:t> </a:t>
            </a:r>
            <a:r>
              <a:rPr lang="en-US" sz="2400" b="1" i="1" dirty="0" err="1"/>
              <a:t>các</a:t>
            </a:r>
            <a:r>
              <a:rPr lang="en-US" sz="2400" b="1" i="1" dirty="0"/>
              <a:t> </a:t>
            </a:r>
            <a:r>
              <a:rPr lang="en-US" sz="2400" b="1" i="1" dirty="0" err="1"/>
              <a:t>yếu</a:t>
            </a:r>
            <a:r>
              <a:rPr lang="en-US" sz="2400" b="1" i="1" dirty="0"/>
              <a:t> </a:t>
            </a:r>
            <a:r>
              <a:rPr lang="en-US" sz="2400" b="1" i="1" dirty="0" err="1"/>
              <a:t>tố</a:t>
            </a:r>
            <a:r>
              <a:rPr lang="en-US" sz="2400" b="1" i="1" dirty="0"/>
              <a:t> </a:t>
            </a:r>
            <a:r>
              <a:rPr lang="en-US" sz="2400" b="1" i="1" dirty="0" err="1"/>
              <a:t>môi</a:t>
            </a:r>
            <a:r>
              <a:rPr lang="en-US" sz="2400" b="1" i="1" dirty="0"/>
              <a:t> </a:t>
            </a:r>
            <a:r>
              <a:rPr lang="en-US" sz="2400" b="1" i="1" dirty="0" err="1"/>
              <a:t>trường</a:t>
            </a:r>
            <a:r>
              <a:rPr lang="en-US" sz="2400" b="1" i="1" dirty="0"/>
              <a:t> </a:t>
            </a:r>
            <a:r>
              <a:rPr lang="en-US" sz="2400" b="1" i="1" dirty="0" err="1"/>
              <a:t>của</a:t>
            </a:r>
            <a:r>
              <a:rPr lang="en-US" sz="2400" b="1" i="1" dirty="0"/>
              <a:t> </a:t>
            </a:r>
            <a:r>
              <a:rPr lang="en-US" sz="2400" b="1" i="1" dirty="0" err="1"/>
              <a:t>các</a:t>
            </a:r>
            <a:r>
              <a:rPr lang="en-US" sz="2400" b="1" i="1" dirty="0"/>
              <a:t> </a:t>
            </a:r>
            <a:r>
              <a:rPr lang="en-US" sz="2400" b="1" i="1" dirty="0" err="1"/>
              <a:t>loài</a:t>
            </a:r>
            <a:r>
              <a:rPr lang="en-US" sz="2400" b="1" i="1" dirty="0"/>
              <a:t> </a:t>
            </a:r>
            <a:r>
              <a:rPr lang="en-US" sz="2400" b="1" i="1" dirty="0" err="1"/>
              <a:t>cây</a:t>
            </a:r>
            <a:r>
              <a:rPr lang="en-US" sz="2400" b="1" i="1" dirty="0"/>
              <a:t> </a:t>
            </a:r>
            <a:r>
              <a:rPr lang="en-US" sz="2400" b="1" i="1" dirty="0" err="1"/>
              <a:t>khác</a:t>
            </a:r>
            <a:r>
              <a:rPr lang="en-US" sz="2400" b="1" i="1" dirty="0"/>
              <a:t> </a:t>
            </a:r>
            <a:r>
              <a:rPr lang="en-US" sz="2400" b="1" i="1" dirty="0" err="1"/>
              <a:t>nhau</a:t>
            </a:r>
            <a:r>
              <a:rPr lang="en-US" sz="2400" b="1" i="1" dirty="0"/>
              <a:t> </a:t>
            </a:r>
            <a:r>
              <a:rPr lang="en-US" sz="2400" b="1" i="1" dirty="0" err="1"/>
              <a:t>để</a:t>
            </a:r>
            <a:r>
              <a:rPr lang="en-US" sz="2400" b="1" i="1" dirty="0"/>
              <a:t> </a:t>
            </a:r>
            <a:r>
              <a:rPr lang="en-US" sz="2400" b="1" i="1" dirty="0" err="1"/>
              <a:t>nâng</a:t>
            </a:r>
            <a:r>
              <a:rPr lang="en-US" sz="2400" b="1" i="1" dirty="0"/>
              <a:t> </a:t>
            </a:r>
            <a:r>
              <a:rPr lang="en-US" sz="2400" b="1" i="1" dirty="0" err="1"/>
              <a:t>cao</a:t>
            </a:r>
            <a:r>
              <a:rPr lang="en-US" sz="2400" b="1" i="1" dirty="0"/>
              <a:t> </a:t>
            </a:r>
            <a:r>
              <a:rPr lang="en-US" sz="2400" b="1" i="1" dirty="0" err="1"/>
              <a:t>năng</a:t>
            </a:r>
            <a:r>
              <a:rPr lang="en-US" sz="2400" b="1" i="1" dirty="0"/>
              <a:t> </a:t>
            </a:r>
            <a:r>
              <a:rPr lang="en-US" sz="2400" b="1" i="1" dirty="0" err="1"/>
              <a:t>suất</a:t>
            </a:r>
            <a:r>
              <a:rPr lang="en-US" sz="2400" b="1" i="1" dirty="0"/>
              <a:t> </a:t>
            </a:r>
            <a:r>
              <a:rPr lang="en-US" sz="2400" b="1" i="1" dirty="0" err="1"/>
              <a:t>cây</a:t>
            </a:r>
            <a:r>
              <a:rPr lang="en-US" sz="2400" b="1" i="1" dirty="0"/>
              <a:t> </a:t>
            </a:r>
            <a:r>
              <a:rPr lang="en-US" sz="2400" b="1" i="1" dirty="0" err="1"/>
              <a:t>trổng</a:t>
            </a:r>
            <a:r>
              <a:rPr lang="en-US" sz="2400" b="1" i="1" dirty="0"/>
              <a:t>. </a:t>
            </a:r>
            <a:r>
              <a:rPr lang="en-US" sz="2400" b="1" i="1" dirty="0" err="1"/>
              <a:t>Giúp</a:t>
            </a:r>
            <a:r>
              <a:rPr lang="en-US" sz="2400" b="1" i="1" dirty="0"/>
              <a:t> </a:t>
            </a:r>
            <a:r>
              <a:rPr lang="en-US" sz="2400" b="1" i="1" dirty="0" err="1"/>
              <a:t>cho</a:t>
            </a:r>
            <a:r>
              <a:rPr lang="en-US" sz="2400" b="1" i="1" dirty="0"/>
              <a:t> </a:t>
            </a:r>
            <a:r>
              <a:rPr lang="en-US" sz="2400" b="1" i="1" dirty="0" err="1"/>
              <a:t>năng</a:t>
            </a:r>
            <a:r>
              <a:rPr lang="en-US" sz="2400" b="1" i="1" dirty="0"/>
              <a:t> </a:t>
            </a:r>
            <a:r>
              <a:rPr lang="en-US" sz="2400" b="1" i="1" dirty="0" err="1"/>
              <a:t>suất</a:t>
            </a:r>
            <a:r>
              <a:rPr lang="en-US" sz="2400" b="1" i="1" dirty="0"/>
              <a:t> </a:t>
            </a:r>
            <a:r>
              <a:rPr lang="en-US" sz="2400" b="1" i="1" dirty="0" err="1"/>
              <a:t>cây</a:t>
            </a:r>
            <a:r>
              <a:rPr lang="en-US" sz="2400" b="1" i="1" dirty="0"/>
              <a:t> </a:t>
            </a:r>
            <a:r>
              <a:rPr lang="en-US" sz="2400" b="1" i="1" dirty="0" err="1"/>
              <a:t>trổng</a:t>
            </a:r>
            <a:r>
              <a:rPr lang="en-US" sz="2400" b="1" i="1" dirty="0"/>
              <a:t> </a:t>
            </a:r>
            <a:r>
              <a:rPr lang="en-US" sz="2400" b="1" i="1" dirty="0" err="1"/>
              <a:t>tăng</a:t>
            </a:r>
            <a:r>
              <a:rPr lang="en-US" sz="2400" b="1" i="1" dirty="0"/>
              <a:t> </a:t>
            </a:r>
            <a:r>
              <a:rPr lang="en-US" sz="2400" b="1" i="1" dirty="0" err="1"/>
              <a:t>lên</a:t>
            </a:r>
            <a:r>
              <a:rPr lang="en-US" sz="2400" b="1" i="1" dirty="0"/>
              <a:t> </a:t>
            </a:r>
            <a:r>
              <a:rPr lang="en-US" sz="2400" b="1" i="1" dirty="0" err="1"/>
              <a:t>và</a:t>
            </a:r>
            <a:r>
              <a:rPr lang="en-US" sz="2400" b="1" i="1" dirty="0"/>
              <a:t> </a:t>
            </a:r>
            <a:r>
              <a:rPr lang="en-US" sz="2400" b="1" i="1" dirty="0" err="1"/>
              <a:t>hạn</a:t>
            </a:r>
            <a:r>
              <a:rPr lang="en-US" sz="2400" b="1" i="1" dirty="0"/>
              <a:t> </a:t>
            </a:r>
            <a:r>
              <a:rPr lang="en-US" sz="2400" b="1" i="1" dirty="0" err="1"/>
              <a:t>chế</a:t>
            </a:r>
            <a:r>
              <a:rPr lang="en-US" sz="2400" b="1" i="1" dirty="0"/>
              <a:t> chi </a:t>
            </a:r>
            <a:r>
              <a:rPr lang="en-US" sz="2400" b="1" i="1" dirty="0" err="1"/>
              <a:t>phí</a:t>
            </a:r>
            <a:r>
              <a:rPr lang="en-US" sz="2400" b="1" i="1" dirty="0"/>
              <a:t> </a:t>
            </a:r>
            <a:r>
              <a:rPr lang="en-US" sz="2400" b="1" i="1" dirty="0" err="1"/>
              <a:t>đầu</a:t>
            </a:r>
            <a:r>
              <a:rPr lang="en-US" sz="2400" b="1" i="1" dirty="0"/>
              <a:t> </a:t>
            </a:r>
            <a:r>
              <a:rPr lang="en-US" sz="2400" b="1" i="1" dirty="0" err="1"/>
              <a:t>tư</a:t>
            </a:r>
            <a:r>
              <a:rPr lang="en-US" sz="2400" b="1" i="1" dirty="0"/>
              <a:t>, </a:t>
            </a:r>
            <a:r>
              <a:rPr lang="en-US" sz="2400" b="1" i="1" dirty="0" err="1"/>
              <a:t>chăm</a:t>
            </a:r>
            <a:r>
              <a:rPr lang="en-US" sz="2400" b="1" i="1" dirty="0"/>
              <a:t> </a:t>
            </a:r>
            <a:r>
              <a:rPr lang="en-US" sz="2400" b="1" i="1" dirty="0" err="1"/>
              <a:t>sóc</a:t>
            </a:r>
            <a:r>
              <a:rPr lang="en-US" sz="2400" b="1" i="1" dirty="0"/>
              <a:t> ban </a:t>
            </a:r>
            <a:r>
              <a:rPr lang="en-US" sz="2400" b="1" i="1" dirty="0" err="1"/>
              <a:t>đầu</a:t>
            </a:r>
            <a:r>
              <a:rPr lang="en-US" sz="2400" b="1" i="1" dirty="0"/>
              <a:t>.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00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Picture1">
            <a:extLst>
              <a:ext uri="{FF2B5EF4-FFF2-40B4-BE49-F238E27FC236}">
                <a16:creationId xmlns:a16="http://schemas.microsoft.com/office/drawing/2014/main" id="{43BDCA80-F6DA-DC09-8519-3E862C602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" y="38686"/>
            <a:ext cx="9117013" cy="678062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www.freechristiancontent.org/Graphics_II/Xara_spinning_text_Question_Mark.gif">
            <a:extLst>
              <a:ext uri="{FF2B5EF4-FFF2-40B4-BE49-F238E27FC236}">
                <a16:creationId xmlns:a16="http://schemas.microsoft.com/office/drawing/2014/main" id="{7639FE4C-97A9-A3AF-AB22-F5E562552E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02017"/>
            <a:ext cx="1231900" cy="139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B1DA1E0-0343-7231-637E-6CD7825D8E83}"/>
              </a:ext>
            </a:extLst>
          </p:cNvPr>
          <p:cNvSpPr txBox="1"/>
          <p:nvPr/>
        </p:nvSpPr>
        <p:spPr>
          <a:xfrm>
            <a:off x="1408508" y="652256"/>
            <a:ext cx="706199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kích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trưởng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4972470F-CF79-8078-5F3C-F1BCD7FA055E}"/>
              </a:ext>
            </a:extLst>
          </p:cNvPr>
          <p:cNvSpPr txBox="1"/>
          <p:nvPr/>
        </p:nvSpPr>
        <p:spPr>
          <a:xfrm>
            <a:off x="673498" y="2246772"/>
            <a:ext cx="8443513" cy="4477988"/>
          </a:xfrm>
          <a:prstGeom prst="cloudCallout">
            <a:avLst>
              <a:gd name="adj1" fmla="val -56286"/>
              <a:gd name="adj2" fmla="val 4889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i="1" dirty="0"/>
              <a:t>Khi </a:t>
            </a:r>
            <a:r>
              <a:rPr lang="en-US" sz="2400" b="1" i="1" dirty="0" err="1"/>
              <a:t>sử</a:t>
            </a:r>
            <a:r>
              <a:rPr lang="en-US" sz="2400" b="1" i="1" dirty="0"/>
              <a:t> </a:t>
            </a:r>
            <a:r>
              <a:rPr lang="en-US" sz="2400" b="1" i="1" dirty="0" err="1"/>
              <a:t>dụng</a:t>
            </a:r>
            <a:r>
              <a:rPr lang="en-US" sz="2400" b="1" i="1" dirty="0"/>
              <a:t> </a:t>
            </a:r>
            <a:r>
              <a:rPr lang="en-US" sz="2400" b="1" i="1" dirty="0" err="1"/>
              <a:t>chất</a:t>
            </a:r>
            <a:r>
              <a:rPr lang="en-US" sz="2400" b="1" i="1" dirty="0"/>
              <a:t> </a:t>
            </a:r>
            <a:r>
              <a:rPr lang="en-US" sz="2400" b="1" i="1" dirty="0" err="1"/>
              <a:t>kích</a:t>
            </a:r>
            <a:r>
              <a:rPr lang="en-US" sz="2400" b="1" i="1" dirty="0"/>
              <a:t> </a:t>
            </a:r>
            <a:r>
              <a:rPr lang="en-US" sz="2400" b="1" i="1" dirty="0" err="1"/>
              <a:t>thích</a:t>
            </a:r>
            <a:r>
              <a:rPr lang="en-US" sz="2400" b="1" i="1" dirty="0"/>
              <a:t> </a:t>
            </a:r>
            <a:r>
              <a:rPr lang="en-US" sz="2400" b="1" i="1" dirty="0" err="1"/>
              <a:t>cần</a:t>
            </a:r>
            <a:r>
              <a:rPr lang="en-US" sz="2400" b="1" i="1" dirty="0"/>
              <a:t> </a:t>
            </a:r>
            <a:r>
              <a:rPr lang="en-US" sz="2400" b="1" i="1" dirty="0" err="1"/>
              <a:t>được</a:t>
            </a:r>
            <a:r>
              <a:rPr lang="en-US" sz="2400" b="1" i="1" dirty="0"/>
              <a:t> </a:t>
            </a:r>
            <a:r>
              <a:rPr lang="en-US" sz="2400" b="1" i="1" dirty="0" err="1"/>
              <a:t>tư</a:t>
            </a:r>
            <a:r>
              <a:rPr lang="en-US" sz="2400" b="1" i="1" dirty="0"/>
              <a:t> </a:t>
            </a:r>
            <a:r>
              <a:rPr lang="en-US" sz="2400" b="1" i="1" dirty="0" err="1"/>
              <a:t>vấn</a:t>
            </a:r>
            <a:r>
              <a:rPr lang="en-US" sz="2400" b="1" i="1" dirty="0"/>
              <a:t> </a:t>
            </a:r>
            <a:r>
              <a:rPr lang="en-US" sz="2400" b="1" i="1" dirty="0" err="1"/>
              <a:t>kĩ</a:t>
            </a:r>
            <a:r>
              <a:rPr lang="en-US" sz="2400" b="1" i="1" dirty="0"/>
              <a:t> </a:t>
            </a:r>
            <a:r>
              <a:rPr lang="en-US" sz="2400" b="1" i="1" dirty="0" err="1"/>
              <a:t>thuật</a:t>
            </a:r>
            <a:r>
              <a:rPr lang="en-US" sz="2400" b="1" i="1" dirty="0"/>
              <a:t> </a:t>
            </a:r>
            <a:r>
              <a:rPr lang="en-US" sz="2400" b="1" i="1" dirty="0" err="1"/>
              <a:t>của</a:t>
            </a:r>
            <a:r>
              <a:rPr lang="en-US" sz="2400" b="1" i="1" dirty="0"/>
              <a:t> </a:t>
            </a:r>
            <a:r>
              <a:rPr lang="en-US" sz="2400" b="1" i="1" dirty="0" err="1"/>
              <a:t>các</a:t>
            </a:r>
            <a:r>
              <a:rPr lang="en-US" sz="2400" b="1" i="1" dirty="0"/>
              <a:t> </a:t>
            </a:r>
            <a:r>
              <a:rPr lang="en-US" sz="2400" b="1" i="1" dirty="0" err="1"/>
              <a:t>chuyên</a:t>
            </a:r>
            <a:r>
              <a:rPr lang="en-US" sz="2400" b="1" i="1" dirty="0"/>
              <a:t> gia </a:t>
            </a:r>
            <a:r>
              <a:rPr lang="en-US" sz="2400" b="1" i="1" dirty="0" err="1"/>
              <a:t>về</a:t>
            </a:r>
            <a:r>
              <a:rPr lang="en-US" sz="2400" b="1" i="1" dirty="0"/>
              <a:t> </a:t>
            </a:r>
            <a:r>
              <a:rPr lang="en-US" sz="2400" b="1" i="1" dirty="0" err="1"/>
              <a:t>nông</a:t>
            </a:r>
            <a:r>
              <a:rPr lang="en-US" sz="2400" b="1" i="1" dirty="0"/>
              <a:t> </a:t>
            </a:r>
            <a:r>
              <a:rPr lang="en-US" sz="2400" b="1" i="1" dirty="0" err="1"/>
              <a:t>nghiệp</a:t>
            </a:r>
            <a:r>
              <a:rPr lang="en-US" sz="2400" b="1" i="1" dirty="0"/>
              <a:t>, </a:t>
            </a:r>
            <a:r>
              <a:rPr lang="en-US" sz="2400" b="1" i="1" dirty="0" err="1"/>
              <a:t>ngoài</a:t>
            </a:r>
            <a:r>
              <a:rPr lang="en-US" sz="2400" b="1" i="1" dirty="0"/>
              <a:t> </a:t>
            </a:r>
            <a:r>
              <a:rPr lang="en-US" sz="2400" b="1" i="1" dirty="0" err="1"/>
              <a:t>ra</a:t>
            </a:r>
            <a:r>
              <a:rPr lang="en-US" sz="2400" b="1" i="1" dirty="0"/>
              <a:t> </a:t>
            </a:r>
            <a:r>
              <a:rPr lang="en-US" sz="2400" b="1" i="1" dirty="0" err="1"/>
              <a:t>phải</a:t>
            </a:r>
            <a:r>
              <a:rPr lang="en-US" sz="2400" b="1" i="1" dirty="0"/>
              <a:t> </a:t>
            </a:r>
            <a:r>
              <a:rPr lang="en-US" sz="2400" b="1" i="1" dirty="0" err="1"/>
              <a:t>chú</a:t>
            </a:r>
            <a:r>
              <a:rPr lang="en-US" sz="2400" b="1" i="1" dirty="0"/>
              <a:t> ý </a:t>
            </a:r>
            <a:r>
              <a:rPr lang="en-US" sz="2400" b="1" i="1" dirty="0" err="1"/>
              <a:t>đảm</a:t>
            </a:r>
            <a:r>
              <a:rPr lang="en-US" sz="2400" b="1" i="1" dirty="0"/>
              <a:t> </a:t>
            </a:r>
            <a:r>
              <a:rPr lang="en-US" sz="2400" b="1" i="1" dirty="0" err="1"/>
              <a:t>bảo</a:t>
            </a:r>
            <a:r>
              <a:rPr lang="en-US" sz="2400" b="1" i="1" dirty="0"/>
              <a:t> </a:t>
            </a:r>
            <a:r>
              <a:rPr lang="en-US" sz="2400" b="1" i="1" dirty="0" err="1"/>
              <a:t>vệ</a:t>
            </a:r>
            <a:r>
              <a:rPr lang="en-US" sz="2400" b="1" i="1" dirty="0"/>
              <a:t> </a:t>
            </a:r>
            <a:r>
              <a:rPr lang="en-US" sz="2400" b="1" i="1" dirty="0" err="1"/>
              <a:t>sinh</a:t>
            </a:r>
            <a:r>
              <a:rPr lang="en-US" sz="2400" b="1" i="1" dirty="0"/>
              <a:t> an </a:t>
            </a:r>
            <a:r>
              <a:rPr lang="en-US" sz="2400" b="1" i="1" dirty="0" err="1"/>
              <a:t>toàn</a:t>
            </a:r>
            <a:r>
              <a:rPr lang="en-US" sz="2400" b="1" i="1" dirty="0"/>
              <a:t> </a:t>
            </a:r>
            <a:r>
              <a:rPr lang="en-US" sz="2400" b="1" i="1" dirty="0" err="1"/>
              <a:t>thực</a:t>
            </a:r>
            <a:r>
              <a:rPr lang="en-US" sz="2400" b="1" i="1" dirty="0"/>
              <a:t> </a:t>
            </a:r>
            <a:r>
              <a:rPr lang="en-US" sz="2400" b="1" i="1" dirty="0" err="1"/>
              <a:t>phẩm</a:t>
            </a:r>
            <a:r>
              <a:rPr lang="en-US" sz="2400" b="1" i="1" dirty="0"/>
              <a:t> </a:t>
            </a:r>
            <a:r>
              <a:rPr lang="en-US" sz="2400" b="1" i="1" dirty="0" err="1"/>
              <a:t>và</a:t>
            </a:r>
            <a:r>
              <a:rPr lang="en-US" sz="2400" b="1" i="1" dirty="0"/>
              <a:t> </a:t>
            </a:r>
            <a:r>
              <a:rPr lang="en-US" sz="2400" b="1" i="1" dirty="0" err="1"/>
              <a:t>phát</a:t>
            </a:r>
            <a:r>
              <a:rPr lang="en-US" sz="2400" b="1" i="1" dirty="0"/>
              <a:t> </a:t>
            </a:r>
            <a:r>
              <a:rPr lang="en-US" sz="2400" b="1" i="1" dirty="0" err="1"/>
              <a:t>triển</a:t>
            </a:r>
            <a:r>
              <a:rPr lang="en-US" sz="2400" b="1" i="1" dirty="0"/>
              <a:t> </a:t>
            </a:r>
            <a:r>
              <a:rPr lang="en-US" sz="2400" b="1" i="1" dirty="0" err="1"/>
              <a:t>bển</a:t>
            </a:r>
            <a:r>
              <a:rPr lang="en-US" sz="2400" b="1" i="1" dirty="0"/>
              <a:t> </a:t>
            </a:r>
            <a:r>
              <a:rPr lang="en-US" sz="2400" b="1" i="1" dirty="0" err="1"/>
              <a:t>vững</a:t>
            </a:r>
            <a:r>
              <a:rPr lang="en-US" sz="2400" b="1" i="1" dirty="0"/>
              <a:t>, </a:t>
            </a:r>
            <a:r>
              <a:rPr lang="en-US" sz="2400" b="1" i="1" dirty="0" err="1"/>
              <a:t>tránh</a:t>
            </a:r>
            <a:r>
              <a:rPr lang="en-US" sz="2400" b="1" i="1" dirty="0"/>
              <a:t> </a:t>
            </a:r>
            <a:r>
              <a:rPr lang="en-US" sz="2400" b="1" i="1" dirty="0" err="1"/>
              <a:t>gây</a:t>
            </a:r>
            <a:r>
              <a:rPr lang="en-US" sz="2400" b="1" i="1" dirty="0"/>
              <a:t> ô </a:t>
            </a:r>
            <a:r>
              <a:rPr lang="en-US" sz="2400" b="1" i="1" dirty="0" err="1"/>
              <a:t>nhiễm</a:t>
            </a:r>
            <a:r>
              <a:rPr lang="en-US" sz="2400" b="1" i="1" dirty="0"/>
              <a:t> </a:t>
            </a:r>
            <a:r>
              <a:rPr lang="en-US" sz="2400" b="1" i="1" dirty="0" err="1"/>
              <a:t>môi</a:t>
            </a:r>
            <a:r>
              <a:rPr lang="en-US" sz="2400" b="1" i="1" dirty="0"/>
              <a:t> </a:t>
            </a:r>
            <a:r>
              <a:rPr lang="en-US" sz="2400" b="1" i="1" dirty="0" err="1"/>
              <a:t>trường</a:t>
            </a:r>
            <a:r>
              <a:rPr lang="en-US" sz="2400" b="1" i="1" dirty="0"/>
              <a:t> </a:t>
            </a:r>
            <a:r>
              <a:rPr lang="en-US" sz="2400" b="1" i="1" dirty="0" err="1"/>
              <a:t>và</a:t>
            </a:r>
            <a:r>
              <a:rPr lang="en-US" sz="2400" b="1" i="1" dirty="0"/>
              <a:t> </a:t>
            </a:r>
            <a:r>
              <a:rPr lang="en-US" sz="2400" b="1" i="1" dirty="0" err="1"/>
              <a:t>biến</a:t>
            </a:r>
            <a:r>
              <a:rPr lang="en-US" sz="2400" b="1" i="1" dirty="0"/>
              <a:t> </a:t>
            </a:r>
            <a:r>
              <a:rPr lang="en-US" sz="2400" b="1" i="1" dirty="0" err="1"/>
              <a:t>đổi</a:t>
            </a:r>
            <a:r>
              <a:rPr lang="en-US" sz="2400" b="1" i="1" dirty="0"/>
              <a:t> </a:t>
            </a:r>
            <a:r>
              <a:rPr lang="en-US" sz="2400" b="1" i="1" dirty="0" err="1"/>
              <a:t>khí</a:t>
            </a:r>
            <a:r>
              <a:rPr lang="en-US" sz="2400" b="1" i="1" dirty="0"/>
              <a:t> </a:t>
            </a:r>
            <a:r>
              <a:rPr lang="en-US" sz="2400" b="1" i="1" dirty="0" err="1"/>
              <a:t>hậu</a:t>
            </a:r>
            <a:r>
              <a:rPr lang="en-US" sz="2400" b="1" i="1" dirty="0"/>
              <a:t>.</a:t>
            </a:r>
            <a:endParaRPr lang="en-US" sz="24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29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766.jpeg">
            <a:extLst>
              <a:ext uri="{FF2B5EF4-FFF2-40B4-BE49-F238E27FC236}">
                <a16:creationId xmlns:a16="http://schemas.microsoft.com/office/drawing/2014/main" id="{EB1EA159-894D-3DA4-6425-2E8E763010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4255577" cy="3657600"/>
          </a:xfrm>
          <a:prstGeom prst="rect">
            <a:avLst/>
          </a:prstGeom>
        </p:spPr>
      </p:pic>
      <p:pic>
        <p:nvPicPr>
          <p:cNvPr id="4" name="image1767.jpeg">
            <a:extLst>
              <a:ext uri="{FF2B5EF4-FFF2-40B4-BE49-F238E27FC236}">
                <a16:creationId xmlns:a16="http://schemas.microsoft.com/office/drawing/2014/main" id="{F2488335-31C0-AEA2-DE05-C60C85D526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76200"/>
            <a:ext cx="4501852" cy="3657600"/>
          </a:xfrm>
          <a:prstGeom prst="rect">
            <a:avLst/>
          </a:prstGeom>
        </p:spPr>
      </p:pic>
      <p:pic>
        <p:nvPicPr>
          <p:cNvPr id="5" name="image1726.png">
            <a:extLst>
              <a:ext uri="{FF2B5EF4-FFF2-40B4-BE49-F238E27FC236}">
                <a16:creationId xmlns:a16="http://schemas.microsoft.com/office/drawing/2014/main" id="{6E873870-36F4-22F9-359B-1ACAB5A2096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06439"/>
            <a:ext cx="2667000" cy="2659767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D0DBDE4-5A4C-F3E7-B87E-2642C1C107D3}"/>
              </a:ext>
            </a:extLst>
          </p:cNvPr>
          <p:cNvSpPr txBox="1"/>
          <p:nvPr/>
        </p:nvSpPr>
        <p:spPr>
          <a:xfrm>
            <a:off x="3092154" y="4206439"/>
            <a:ext cx="292490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H35.12,13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162/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" name="Picture 2" descr="http://images.clipartpanda.com/reader-clipart-boy-reading-md.png">
            <a:extLst>
              <a:ext uri="{FF2B5EF4-FFF2-40B4-BE49-F238E27FC236}">
                <a16:creationId xmlns:a16="http://schemas.microsoft.com/office/drawing/2014/main" id="{247DAEE7-2A60-B442-458E-79C69FCF1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217" y="4206439"/>
            <a:ext cx="2536652" cy="265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81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Picture1">
            <a:extLst>
              <a:ext uri="{FF2B5EF4-FFF2-40B4-BE49-F238E27FC236}">
                <a16:creationId xmlns:a16="http://schemas.microsoft.com/office/drawing/2014/main" id="{43BDCA80-F6DA-DC09-8519-3E862C602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4"/>
            <a:ext cx="9117013" cy="678062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www.freechristiancontent.org/Graphics_II/Xara_spinning_text_Question_Mark.gif">
            <a:extLst>
              <a:ext uri="{FF2B5EF4-FFF2-40B4-BE49-F238E27FC236}">
                <a16:creationId xmlns:a16="http://schemas.microsoft.com/office/drawing/2014/main" id="{7639FE4C-97A9-A3AF-AB22-F5E562552E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98" y="914400"/>
            <a:ext cx="1231900" cy="139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B1DA1E0-0343-7231-637E-6CD7825D8E83}"/>
              </a:ext>
            </a:extLst>
          </p:cNvPr>
          <p:cNvSpPr txBox="1"/>
          <p:nvPr/>
        </p:nvSpPr>
        <p:spPr>
          <a:xfrm>
            <a:off x="1689100" y="802017"/>
            <a:ext cx="67814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35.12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35.13,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nhằm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nâng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4972470F-CF79-8078-5F3C-F1BCD7FA055E}"/>
              </a:ext>
            </a:extLst>
          </p:cNvPr>
          <p:cNvSpPr txBox="1"/>
          <p:nvPr/>
        </p:nvSpPr>
        <p:spPr>
          <a:xfrm>
            <a:off x="1371601" y="1925274"/>
            <a:ext cx="7772400" cy="4115673"/>
          </a:xfrm>
          <a:prstGeom prst="cloudCallout">
            <a:avLst>
              <a:gd name="adj1" fmla="val -65447"/>
              <a:gd name="adj2" fmla="val 663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b="1" i="1" dirty="0"/>
              <a:t>Trong </a:t>
            </a:r>
            <a:r>
              <a:rPr lang="en-US" sz="3200" b="1" i="1" dirty="0" err="1"/>
              <a:t>chăn</a:t>
            </a:r>
            <a:r>
              <a:rPr lang="en-US" sz="3200" b="1" i="1" dirty="0"/>
              <a:t> </a:t>
            </a:r>
            <a:r>
              <a:rPr lang="en-US" sz="3200" b="1" i="1" dirty="0" err="1"/>
              <a:t>nuôi</a:t>
            </a:r>
            <a:r>
              <a:rPr lang="en-US" sz="3200" b="1" i="1" dirty="0"/>
              <a:t>: </a:t>
            </a:r>
            <a:r>
              <a:rPr lang="en-US" sz="3200" b="1" i="1" dirty="0" err="1"/>
              <a:t>sử</a:t>
            </a:r>
            <a:r>
              <a:rPr lang="en-US" sz="3200" b="1" i="1" dirty="0"/>
              <a:t> </a:t>
            </a:r>
            <a:r>
              <a:rPr lang="en-US" sz="3200" b="1" i="1" dirty="0" err="1"/>
              <a:t>dụng</a:t>
            </a:r>
            <a:r>
              <a:rPr lang="en-US" sz="3200" b="1" i="1" dirty="0"/>
              <a:t> </a:t>
            </a:r>
            <a:r>
              <a:rPr lang="en-US" sz="3200" b="1" i="1" dirty="0" err="1"/>
              <a:t>chất</a:t>
            </a:r>
            <a:r>
              <a:rPr lang="en-US" sz="3200" b="1" i="1" dirty="0"/>
              <a:t> </a:t>
            </a:r>
            <a:r>
              <a:rPr lang="en-US" sz="3200" b="1" i="1" dirty="0" err="1"/>
              <a:t>kích</a:t>
            </a:r>
            <a:r>
              <a:rPr lang="en-US" sz="3200" b="1" i="1" dirty="0"/>
              <a:t> </a:t>
            </a:r>
            <a:r>
              <a:rPr lang="en-US" sz="3200" b="1" i="1" dirty="0" err="1"/>
              <a:t>thích</a:t>
            </a:r>
            <a:r>
              <a:rPr lang="en-US" sz="3200" b="1" i="1" dirty="0"/>
              <a:t> </a:t>
            </a:r>
            <a:r>
              <a:rPr lang="en-US" sz="3200" b="1" i="1" dirty="0" err="1"/>
              <a:t>sinh</a:t>
            </a:r>
            <a:r>
              <a:rPr lang="en-US" sz="3200" b="1" i="1" dirty="0"/>
              <a:t> </a:t>
            </a:r>
            <a:r>
              <a:rPr lang="en-US" sz="3200" b="1" i="1" dirty="0" err="1"/>
              <a:t>trưởng</a:t>
            </a:r>
            <a:r>
              <a:rPr lang="en-US" sz="3200" b="1" i="1" dirty="0"/>
              <a:t>, </a:t>
            </a:r>
            <a:r>
              <a:rPr lang="en-US" sz="3200" b="1" i="1" dirty="0" err="1"/>
              <a:t>sinh</a:t>
            </a:r>
            <a:r>
              <a:rPr lang="en-US" sz="3200" b="1" i="1" dirty="0"/>
              <a:t> </a:t>
            </a:r>
            <a:r>
              <a:rPr lang="en-US" sz="3200" b="1" i="1" dirty="0" err="1"/>
              <a:t>sản</a:t>
            </a:r>
            <a:r>
              <a:rPr lang="en-US" sz="3200" b="1" i="1" dirty="0"/>
              <a:t>, </a:t>
            </a:r>
            <a:r>
              <a:rPr lang="en-US" sz="3200" b="1" i="1" dirty="0" err="1"/>
              <a:t>chất</a:t>
            </a:r>
            <a:r>
              <a:rPr lang="en-US" sz="3200" b="1" i="1" dirty="0"/>
              <a:t> </a:t>
            </a:r>
            <a:r>
              <a:rPr lang="en-US" sz="3200" b="1" i="1" dirty="0" err="1"/>
              <a:t>tạo</a:t>
            </a:r>
            <a:r>
              <a:rPr lang="en-US" sz="3200" b="1" i="1" dirty="0"/>
              <a:t> </a:t>
            </a:r>
            <a:r>
              <a:rPr lang="en-US" sz="3200" b="1" i="1" dirty="0" err="1"/>
              <a:t>nạc</a:t>
            </a:r>
            <a:r>
              <a:rPr lang="en-US" sz="3200" b="1" i="1" dirty="0"/>
              <a:t>, </a:t>
            </a:r>
            <a:r>
              <a:rPr lang="en-US" sz="3200" b="1" i="1" dirty="0" err="1"/>
              <a:t>điều</a:t>
            </a:r>
            <a:r>
              <a:rPr lang="en-US" sz="3200" b="1" i="1" dirty="0"/>
              <a:t> </a:t>
            </a:r>
            <a:r>
              <a:rPr lang="en-US" sz="3200" b="1" i="1" dirty="0" err="1"/>
              <a:t>chỉnh</a:t>
            </a:r>
            <a:r>
              <a:rPr lang="en-US" sz="3200" b="1" i="1" dirty="0"/>
              <a:t> </a:t>
            </a:r>
            <a:r>
              <a:rPr lang="en-US" sz="3200" b="1" i="1" dirty="0" err="1"/>
              <a:t>nhiệt</a:t>
            </a:r>
            <a:r>
              <a:rPr lang="en-US" sz="3200" b="1" i="1" dirty="0"/>
              <a:t> </a:t>
            </a:r>
            <a:r>
              <a:rPr lang="en-US" sz="3200" b="1" i="1" dirty="0" err="1"/>
              <a:t>độ</a:t>
            </a:r>
            <a:r>
              <a:rPr lang="en-US" sz="3200" b="1" i="1" dirty="0"/>
              <a:t> </a:t>
            </a:r>
            <a:r>
              <a:rPr lang="en-US" sz="3200" b="1" i="1" dirty="0" err="1"/>
              <a:t>chuồng</a:t>
            </a:r>
            <a:r>
              <a:rPr lang="en-US" sz="3200" b="1" i="1" dirty="0"/>
              <a:t> </a:t>
            </a:r>
            <a:r>
              <a:rPr lang="en-US" sz="3200" b="1" i="1" dirty="0" err="1"/>
              <a:t>nuôi</a:t>
            </a:r>
            <a:r>
              <a:rPr lang="en-US" sz="3200" b="1" i="1" dirty="0"/>
              <a:t>,...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00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200802462,C:\Users\TOSHIBA\Desktop\GA THI - Moi\LTVC Sua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4760</TotalTime>
  <Words>1629</Words>
  <Application>Microsoft Office PowerPoint</Application>
  <PresentationFormat>Trình chiếu Trên màn hình (4:3)</PresentationFormat>
  <Paragraphs>113</Paragraphs>
  <Slides>31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31</vt:i4>
      </vt:variant>
    </vt:vector>
  </HeadingPairs>
  <TitlesOfParts>
    <vt:vector size="41" baseType="lpstr">
      <vt:lpstr>Arial</vt:lpstr>
      <vt:lpstr>Arial</vt:lpstr>
      <vt:lpstr>Calibri</vt:lpstr>
      <vt:lpstr>Calibri Light</vt:lpstr>
      <vt:lpstr>Impact</vt:lpstr>
      <vt:lpstr>Tahoma</vt:lpstr>
      <vt:lpstr>Times New Roman</vt:lpstr>
      <vt:lpstr>Wingdings</vt:lpstr>
      <vt:lpstr>Office Theme</vt:lpstr>
      <vt:lpstr>2_Office Theme</vt:lpstr>
      <vt:lpstr>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nhatha592</cp:lastModifiedBy>
  <cp:revision>267</cp:revision>
  <dcterms:created xsi:type="dcterms:W3CDTF">2011-06-13T01:11:41Z</dcterms:created>
  <dcterms:modified xsi:type="dcterms:W3CDTF">2022-07-16T08:06:57Z</dcterms:modified>
</cp:coreProperties>
</file>